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3"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BA1766-2E44-44A6-9270-5CEB9219E7D9}" v="22" dt="2021-10-10T16:38:28.0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13" autoAdjust="0"/>
    <p:restoredTop sz="94660"/>
  </p:normalViewPr>
  <p:slideViewPr>
    <p:cSldViewPr snapToGrid="0">
      <p:cViewPr varScale="1">
        <p:scale>
          <a:sx n="72" d="100"/>
          <a:sy n="72" d="100"/>
        </p:scale>
        <p:origin x="66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any Watson" userId="fa1308a52d14c11b" providerId="LiveId" clId="{D2BA1766-2E44-44A6-9270-5CEB9219E7D9}"/>
    <pc:docChg chg="undo custSel addSld delSld modSld">
      <pc:chgData name="Bethany Watson" userId="fa1308a52d14c11b" providerId="LiveId" clId="{D2BA1766-2E44-44A6-9270-5CEB9219E7D9}" dt="2021-10-10T16:42:25.093" v="2173" actId="20577"/>
      <pc:docMkLst>
        <pc:docMk/>
      </pc:docMkLst>
      <pc:sldChg chg="addSp delSp modSp mod">
        <pc:chgData name="Bethany Watson" userId="fa1308a52d14c11b" providerId="LiveId" clId="{D2BA1766-2E44-44A6-9270-5CEB9219E7D9}" dt="2021-10-10T16:39:30.990" v="1730" actId="1076"/>
        <pc:sldMkLst>
          <pc:docMk/>
          <pc:sldMk cId="2556158093" sldId="256"/>
        </pc:sldMkLst>
        <pc:spChg chg="mod">
          <ac:chgData name="Bethany Watson" userId="fa1308a52d14c11b" providerId="LiveId" clId="{D2BA1766-2E44-44A6-9270-5CEB9219E7D9}" dt="2021-10-03T13:48:52.485" v="170" actId="20577"/>
          <ac:spMkLst>
            <pc:docMk/>
            <pc:sldMk cId="2556158093" sldId="256"/>
            <ac:spMk id="2" creationId="{F22995FD-AACD-47BD-9112-63E98FD57B30}"/>
          </ac:spMkLst>
        </pc:spChg>
        <pc:spChg chg="del mod">
          <ac:chgData name="Bethany Watson" userId="fa1308a52d14c11b" providerId="LiveId" clId="{D2BA1766-2E44-44A6-9270-5CEB9219E7D9}" dt="2021-10-04T15:50:15.481" v="1674" actId="478"/>
          <ac:spMkLst>
            <pc:docMk/>
            <pc:sldMk cId="2556158093" sldId="256"/>
            <ac:spMk id="3" creationId="{C953FC6B-9929-4AFE-925C-BCA3C50A879A}"/>
          </ac:spMkLst>
        </pc:spChg>
        <pc:spChg chg="add mod">
          <ac:chgData name="Bethany Watson" userId="fa1308a52d14c11b" providerId="LiveId" clId="{D2BA1766-2E44-44A6-9270-5CEB9219E7D9}" dt="2021-10-10T16:39:30.990" v="1730" actId="1076"/>
          <ac:spMkLst>
            <pc:docMk/>
            <pc:sldMk cId="2556158093" sldId="256"/>
            <ac:spMk id="3" creationId="{D3E8B836-83F4-4A13-A527-4CC798A77EF0}"/>
          </ac:spMkLst>
        </pc:spChg>
      </pc:sldChg>
      <pc:sldChg chg="addSp modSp new mod setBg">
        <pc:chgData name="Bethany Watson" userId="fa1308a52d14c11b" providerId="LiveId" clId="{D2BA1766-2E44-44A6-9270-5CEB9219E7D9}" dt="2021-10-04T15:32:25.561" v="1436" actId="20577"/>
        <pc:sldMkLst>
          <pc:docMk/>
          <pc:sldMk cId="2676940761" sldId="257"/>
        </pc:sldMkLst>
        <pc:spChg chg="mod">
          <ac:chgData name="Bethany Watson" userId="fa1308a52d14c11b" providerId="LiveId" clId="{D2BA1766-2E44-44A6-9270-5CEB9219E7D9}" dt="2021-10-03T13:54:45.644" v="274" actId="26606"/>
          <ac:spMkLst>
            <pc:docMk/>
            <pc:sldMk cId="2676940761" sldId="257"/>
            <ac:spMk id="2" creationId="{32F02DE5-D01E-4268-8669-05936EC554C2}"/>
          </ac:spMkLst>
        </pc:spChg>
        <pc:spChg chg="mod">
          <ac:chgData name="Bethany Watson" userId="fa1308a52d14c11b" providerId="LiveId" clId="{D2BA1766-2E44-44A6-9270-5CEB9219E7D9}" dt="2021-10-04T15:32:25.561" v="1436" actId="20577"/>
          <ac:spMkLst>
            <pc:docMk/>
            <pc:sldMk cId="2676940761" sldId="257"/>
            <ac:spMk id="3" creationId="{3C4A6906-12FA-4B0C-B4A2-EBF3ACD104CF}"/>
          </ac:spMkLst>
        </pc:spChg>
        <pc:spChg chg="add">
          <ac:chgData name="Bethany Watson" userId="fa1308a52d14c11b" providerId="LiveId" clId="{D2BA1766-2E44-44A6-9270-5CEB9219E7D9}" dt="2021-10-03T13:54:45.644" v="274" actId="26606"/>
          <ac:spMkLst>
            <pc:docMk/>
            <pc:sldMk cId="2676940761" sldId="257"/>
            <ac:spMk id="12" creationId="{B98CA5AE-F2E4-4A6F-B986-89804B1EC016}"/>
          </ac:spMkLst>
        </pc:spChg>
        <pc:spChg chg="add">
          <ac:chgData name="Bethany Watson" userId="fa1308a52d14c11b" providerId="LiveId" clId="{D2BA1766-2E44-44A6-9270-5CEB9219E7D9}" dt="2021-10-03T13:54:45.644" v="274" actId="26606"/>
          <ac:spMkLst>
            <pc:docMk/>
            <pc:sldMk cId="2676940761" sldId="257"/>
            <ac:spMk id="14" creationId="{E67E3959-D0D8-49DB-A48B-CE4FC36871C5}"/>
          </ac:spMkLst>
        </pc:spChg>
        <pc:picChg chg="add mod">
          <ac:chgData name="Bethany Watson" userId="fa1308a52d14c11b" providerId="LiveId" clId="{D2BA1766-2E44-44A6-9270-5CEB9219E7D9}" dt="2021-10-03T13:54:45.644" v="274" actId="26606"/>
          <ac:picMkLst>
            <pc:docMk/>
            <pc:sldMk cId="2676940761" sldId="257"/>
            <ac:picMk id="5" creationId="{A3A99771-7CE3-4069-B4A5-D2EF6DDB2C4D}"/>
          </ac:picMkLst>
        </pc:picChg>
        <pc:picChg chg="add mod">
          <ac:chgData name="Bethany Watson" userId="fa1308a52d14c11b" providerId="LiveId" clId="{D2BA1766-2E44-44A6-9270-5CEB9219E7D9}" dt="2021-10-03T13:54:45.644" v="274" actId="26606"/>
          <ac:picMkLst>
            <pc:docMk/>
            <pc:sldMk cId="2676940761" sldId="257"/>
            <ac:picMk id="7" creationId="{ACE5165F-44A8-48F2-9A91-D8F515DC1665}"/>
          </ac:picMkLst>
        </pc:picChg>
      </pc:sldChg>
      <pc:sldChg chg="addSp delSp modSp new mod">
        <pc:chgData name="Bethany Watson" userId="fa1308a52d14c11b" providerId="LiveId" clId="{D2BA1766-2E44-44A6-9270-5CEB9219E7D9}" dt="2021-10-04T15:33:45.798" v="1463" actId="20577"/>
        <pc:sldMkLst>
          <pc:docMk/>
          <pc:sldMk cId="3705323165" sldId="258"/>
        </pc:sldMkLst>
        <pc:spChg chg="mod">
          <ac:chgData name="Bethany Watson" userId="fa1308a52d14c11b" providerId="LiveId" clId="{D2BA1766-2E44-44A6-9270-5CEB9219E7D9}" dt="2021-10-03T14:40:54.249" v="378" actId="313"/>
          <ac:spMkLst>
            <pc:docMk/>
            <pc:sldMk cId="3705323165" sldId="258"/>
            <ac:spMk id="2" creationId="{2F3F4756-928A-47C1-B086-2BCC28D40664}"/>
          </ac:spMkLst>
        </pc:spChg>
        <pc:spChg chg="add del mod">
          <ac:chgData name="Bethany Watson" userId="fa1308a52d14c11b" providerId="LiveId" clId="{D2BA1766-2E44-44A6-9270-5CEB9219E7D9}" dt="2021-10-03T14:40:56.547" v="380"/>
          <ac:spMkLst>
            <pc:docMk/>
            <pc:sldMk cId="3705323165" sldId="258"/>
            <ac:spMk id="3" creationId="{A009F003-01A5-4F62-B079-3BDBB2500D69}"/>
          </ac:spMkLst>
        </pc:spChg>
        <pc:spChg chg="add mod">
          <ac:chgData name="Bethany Watson" userId="fa1308a52d14c11b" providerId="LiveId" clId="{D2BA1766-2E44-44A6-9270-5CEB9219E7D9}" dt="2021-10-04T15:33:26.408" v="1458" actId="20577"/>
          <ac:spMkLst>
            <pc:docMk/>
            <pc:sldMk cId="3705323165" sldId="258"/>
            <ac:spMk id="5" creationId="{6107620E-82EE-4EF3-AFB3-A9D840A22AC9}"/>
          </ac:spMkLst>
        </pc:spChg>
        <pc:spChg chg="add mod">
          <ac:chgData name="Bethany Watson" userId="fa1308a52d14c11b" providerId="LiveId" clId="{D2BA1766-2E44-44A6-9270-5CEB9219E7D9}" dt="2021-10-04T15:33:45.798" v="1463" actId="20577"/>
          <ac:spMkLst>
            <pc:docMk/>
            <pc:sldMk cId="3705323165" sldId="258"/>
            <ac:spMk id="7" creationId="{B084193B-D0A7-472F-AE3B-F5446F5D28D4}"/>
          </ac:spMkLst>
        </pc:spChg>
        <pc:spChg chg="add del mod">
          <ac:chgData name="Bethany Watson" userId="fa1308a52d14c11b" providerId="LiveId" clId="{D2BA1766-2E44-44A6-9270-5CEB9219E7D9}" dt="2021-10-03T17:39:04.468" v="772" actId="478"/>
          <ac:spMkLst>
            <pc:docMk/>
            <pc:sldMk cId="3705323165" sldId="258"/>
            <ac:spMk id="11" creationId="{E780ACD7-008E-45F0-91C9-5F5BD6BBDD5D}"/>
          </ac:spMkLst>
        </pc:spChg>
        <pc:spChg chg="add del mod">
          <ac:chgData name="Bethany Watson" userId="fa1308a52d14c11b" providerId="LiveId" clId="{D2BA1766-2E44-44A6-9270-5CEB9219E7D9}" dt="2021-10-03T17:44:28.542" v="952" actId="478"/>
          <ac:spMkLst>
            <pc:docMk/>
            <pc:sldMk cId="3705323165" sldId="258"/>
            <ac:spMk id="13" creationId="{366BCFB4-1622-4BCB-A263-C2E5FD570E89}"/>
          </ac:spMkLst>
        </pc:spChg>
        <pc:picChg chg="add mod">
          <ac:chgData name="Bethany Watson" userId="fa1308a52d14c11b" providerId="LiveId" clId="{D2BA1766-2E44-44A6-9270-5CEB9219E7D9}" dt="2021-10-03T14:53:23.294" v="394" actId="1076"/>
          <ac:picMkLst>
            <pc:docMk/>
            <pc:sldMk cId="3705323165" sldId="258"/>
            <ac:picMk id="9" creationId="{7F4D2067-D3D5-4D49-9673-3EB32CB5187F}"/>
          </ac:picMkLst>
        </pc:picChg>
      </pc:sldChg>
      <pc:sldChg chg="addSp delSp modSp new mod">
        <pc:chgData name="Bethany Watson" userId="fa1308a52d14c11b" providerId="LiveId" clId="{D2BA1766-2E44-44A6-9270-5CEB9219E7D9}" dt="2021-10-10T16:40:33.179" v="1923" actId="313"/>
        <pc:sldMkLst>
          <pc:docMk/>
          <pc:sldMk cId="3994159547" sldId="259"/>
        </pc:sldMkLst>
        <pc:spChg chg="mod">
          <ac:chgData name="Bethany Watson" userId="fa1308a52d14c11b" providerId="LiveId" clId="{D2BA1766-2E44-44A6-9270-5CEB9219E7D9}" dt="2021-10-03T15:55:01.725" v="439"/>
          <ac:spMkLst>
            <pc:docMk/>
            <pc:sldMk cId="3994159547" sldId="259"/>
            <ac:spMk id="2" creationId="{11DBC90F-652C-4668-887D-1C674FBDF9EC}"/>
          </ac:spMkLst>
        </pc:spChg>
        <pc:spChg chg="add del mod">
          <ac:chgData name="Bethany Watson" userId="fa1308a52d14c11b" providerId="LiveId" clId="{D2BA1766-2E44-44A6-9270-5CEB9219E7D9}" dt="2021-10-03T15:54:54.263" v="437"/>
          <ac:spMkLst>
            <pc:docMk/>
            <pc:sldMk cId="3994159547" sldId="259"/>
            <ac:spMk id="4" creationId="{3D40F5F6-AFAE-4A7F-AF0B-4AF79C497C6D}"/>
          </ac:spMkLst>
        </pc:spChg>
        <pc:spChg chg="add del mod">
          <ac:chgData name="Bethany Watson" userId="fa1308a52d14c11b" providerId="LiveId" clId="{D2BA1766-2E44-44A6-9270-5CEB9219E7D9}" dt="2021-10-03T15:55:35.897" v="444" actId="478"/>
          <ac:spMkLst>
            <pc:docMk/>
            <pc:sldMk cId="3994159547" sldId="259"/>
            <ac:spMk id="6" creationId="{3A880FB8-AF22-45B2-8E58-36CCF2EDD82F}"/>
          </ac:spMkLst>
        </pc:spChg>
        <pc:spChg chg="add del mod">
          <ac:chgData name="Bethany Watson" userId="fa1308a52d14c11b" providerId="LiveId" clId="{D2BA1766-2E44-44A6-9270-5CEB9219E7D9}" dt="2021-10-03T15:55:45.233" v="458" actId="478"/>
          <ac:spMkLst>
            <pc:docMk/>
            <pc:sldMk cId="3994159547" sldId="259"/>
            <ac:spMk id="7" creationId="{9B21688A-3692-49F2-918A-F350F138B36F}"/>
          </ac:spMkLst>
        </pc:spChg>
        <pc:spChg chg="add mod">
          <ac:chgData name="Bethany Watson" userId="fa1308a52d14c11b" providerId="LiveId" clId="{D2BA1766-2E44-44A6-9270-5CEB9219E7D9}" dt="2021-10-10T16:40:33.179" v="1923" actId="313"/>
          <ac:spMkLst>
            <pc:docMk/>
            <pc:sldMk cId="3994159547" sldId="259"/>
            <ac:spMk id="8" creationId="{0869B90C-C062-4A46-A0D7-8BDBFEA8D04B}"/>
          </ac:spMkLst>
        </pc:spChg>
      </pc:sldChg>
      <pc:sldChg chg="addSp modSp new mod">
        <pc:chgData name="Bethany Watson" userId="fa1308a52d14c11b" providerId="LiveId" clId="{D2BA1766-2E44-44A6-9270-5CEB9219E7D9}" dt="2021-10-10T16:41:42.368" v="2101" actId="1076"/>
        <pc:sldMkLst>
          <pc:docMk/>
          <pc:sldMk cId="2209594532" sldId="260"/>
        </pc:sldMkLst>
        <pc:spChg chg="mod">
          <ac:chgData name="Bethany Watson" userId="fa1308a52d14c11b" providerId="LiveId" clId="{D2BA1766-2E44-44A6-9270-5CEB9219E7D9}" dt="2021-10-03T16:15:28.710" v="726" actId="14100"/>
          <ac:spMkLst>
            <pc:docMk/>
            <pc:sldMk cId="2209594532" sldId="260"/>
            <ac:spMk id="2" creationId="{2C3C093D-C6C8-429F-A17D-5A940335B985}"/>
          </ac:spMkLst>
        </pc:spChg>
        <pc:spChg chg="add mod">
          <ac:chgData name="Bethany Watson" userId="fa1308a52d14c11b" providerId="LiveId" clId="{D2BA1766-2E44-44A6-9270-5CEB9219E7D9}" dt="2021-10-04T15:41:39.353" v="1515" actId="20577"/>
          <ac:spMkLst>
            <pc:docMk/>
            <pc:sldMk cId="2209594532" sldId="260"/>
            <ac:spMk id="4" creationId="{0DF22CD1-229A-4CA1-B0A3-1E1390B2E75A}"/>
          </ac:spMkLst>
        </pc:spChg>
        <pc:spChg chg="add mod">
          <ac:chgData name="Bethany Watson" userId="fa1308a52d14c11b" providerId="LiveId" clId="{D2BA1766-2E44-44A6-9270-5CEB9219E7D9}" dt="2021-10-04T15:45:38.130" v="1598" actId="20577"/>
          <ac:spMkLst>
            <pc:docMk/>
            <pc:sldMk cId="2209594532" sldId="260"/>
            <ac:spMk id="6" creationId="{8C58EB05-AB6F-40C3-8A48-3119BA351253}"/>
          </ac:spMkLst>
        </pc:spChg>
        <pc:spChg chg="add mod">
          <ac:chgData name="Bethany Watson" userId="fa1308a52d14c11b" providerId="LiveId" clId="{D2BA1766-2E44-44A6-9270-5CEB9219E7D9}" dt="2021-10-10T16:41:42.368" v="2101" actId="1076"/>
          <ac:spMkLst>
            <pc:docMk/>
            <pc:sldMk cId="2209594532" sldId="260"/>
            <ac:spMk id="7" creationId="{11F74E12-9EDD-42E3-8A03-0600ADC3C166}"/>
          </ac:spMkLst>
        </pc:spChg>
      </pc:sldChg>
      <pc:sldChg chg="addSp modSp new del mod">
        <pc:chgData name="Bethany Watson" userId="fa1308a52d14c11b" providerId="LiveId" clId="{D2BA1766-2E44-44A6-9270-5CEB9219E7D9}" dt="2021-10-04T12:40:08.521" v="1096" actId="2696"/>
        <pc:sldMkLst>
          <pc:docMk/>
          <pc:sldMk cId="1324988422" sldId="261"/>
        </pc:sldMkLst>
        <pc:spChg chg="mod">
          <ac:chgData name="Bethany Watson" userId="fa1308a52d14c11b" providerId="LiveId" clId="{D2BA1766-2E44-44A6-9270-5CEB9219E7D9}" dt="2021-10-03T17:51:42.477" v="957" actId="1076"/>
          <ac:spMkLst>
            <pc:docMk/>
            <pc:sldMk cId="1324988422" sldId="261"/>
            <ac:spMk id="2" creationId="{94D100D7-19C6-47CB-BA62-77B4CE8F785F}"/>
          </ac:spMkLst>
        </pc:spChg>
        <pc:spChg chg="add mod">
          <ac:chgData name="Bethany Watson" userId="fa1308a52d14c11b" providerId="LiveId" clId="{D2BA1766-2E44-44A6-9270-5CEB9219E7D9}" dt="2021-10-03T18:18:45.199" v="997" actId="113"/>
          <ac:spMkLst>
            <pc:docMk/>
            <pc:sldMk cId="1324988422" sldId="261"/>
            <ac:spMk id="4" creationId="{E003A89C-A35F-4E4F-827E-F1250DC1AB7E}"/>
          </ac:spMkLst>
        </pc:spChg>
      </pc:sldChg>
      <pc:sldChg chg="new del">
        <pc:chgData name="Bethany Watson" userId="fa1308a52d14c11b" providerId="LiveId" clId="{D2BA1766-2E44-44A6-9270-5CEB9219E7D9}" dt="2021-10-03T18:15:57.099" v="972" actId="680"/>
        <pc:sldMkLst>
          <pc:docMk/>
          <pc:sldMk cId="128015167" sldId="262"/>
        </pc:sldMkLst>
      </pc:sldChg>
      <pc:sldChg chg="addSp delSp modSp new mod">
        <pc:chgData name="Bethany Watson" userId="fa1308a52d14c11b" providerId="LiveId" clId="{D2BA1766-2E44-44A6-9270-5CEB9219E7D9}" dt="2021-10-10T16:42:25.093" v="2173" actId="20577"/>
        <pc:sldMkLst>
          <pc:docMk/>
          <pc:sldMk cId="2866218001" sldId="262"/>
        </pc:sldMkLst>
        <pc:spChg chg="mod">
          <ac:chgData name="Bethany Watson" userId="fa1308a52d14c11b" providerId="LiveId" clId="{D2BA1766-2E44-44A6-9270-5CEB9219E7D9}" dt="2021-10-03T18:16:41.444" v="990" actId="14100"/>
          <ac:spMkLst>
            <pc:docMk/>
            <pc:sldMk cId="2866218001" sldId="262"/>
            <ac:spMk id="2" creationId="{9F61E789-A94C-4089-874F-E66FC6DE3D30}"/>
          </ac:spMkLst>
        </pc:spChg>
        <pc:spChg chg="add mod">
          <ac:chgData name="Bethany Watson" userId="fa1308a52d14c11b" providerId="LiveId" clId="{D2BA1766-2E44-44A6-9270-5CEB9219E7D9}" dt="2021-10-10T16:42:25.093" v="2173" actId="20577"/>
          <ac:spMkLst>
            <pc:docMk/>
            <pc:sldMk cId="2866218001" sldId="262"/>
            <ac:spMk id="3" creationId="{E3D6A343-84E4-4CC0-A05E-4F779EE2A2FB}"/>
          </ac:spMkLst>
        </pc:spChg>
        <pc:spChg chg="add del mod">
          <ac:chgData name="Bethany Watson" userId="fa1308a52d14c11b" providerId="LiveId" clId="{D2BA1766-2E44-44A6-9270-5CEB9219E7D9}" dt="2021-10-03T18:24:20.653" v="1003"/>
          <ac:spMkLst>
            <pc:docMk/>
            <pc:sldMk cId="2866218001" sldId="262"/>
            <ac:spMk id="4" creationId="{143A505C-18F8-4708-990F-818F255973AF}"/>
          </ac:spMkLst>
        </pc:spChg>
        <pc:spChg chg="add mod">
          <ac:chgData name="Bethany Watson" userId="fa1308a52d14c11b" providerId="LiveId" clId="{D2BA1766-2E44-44A6-9270-5CEB9219E7D9}" dt="2021-10-04T15:48:46.465" v="1670" actId="20577"/>
          <ac:spMkLst>
            <pc:docMk/>
            <pc:sldMk cId="2866218001" sldId="262"/>
            <ac:spMk id="6" creationId="{E32F044B-036D-47CC-B4FD-79C7A0CECBD3}"/>
          </ac:spMkLst>
        </pc:spChg>
        <pc:spChg chg="add mod">
          <ac:chgData name="Bethany Watson" userId="fa1308a52d14c11b" providerId="LiveId" clId="{D2BA1766-2E44-44A6-9270-5CEB9219E7D9}" dt="2021-10-10T16:41:48.335" v="2102" actId="1076"/>
          <ac:spMkLst>
            <pc:docMk/>
            <pc:sldMk cId="2866218001" sldId="262"/>
            <ac:spMk id="8" creationId="{61DB355C-B41B-4757-89D3-DA9CB9ABC6D9}"/>
          </ac:spMkLst>
        </pc:spChg>
      </pc:sldChg>
      <pc:sldChg chg="addSp modSp new mod">
        <pc:chgData name="Bethany Watson" userId="fa1308a52d14c11b" providerId="LiveId" clId="{D2BA1766-2E44-44A6-9270-5CEB9219E7D9}" dt="2021-10-04T15:48:55.455" v="1673" actId="20577"/>
        <pc:sldMkLst>
          <pc:docMk/>
          <pc:sldMk cId="4040303269" sldId="263"/>
        </pc:sldMkLst>
        <pc:spChg chg="mod">
          <ac:chgData name="Bethany Watson" userId="fa1308a52d14c11b" providerId="LiveId" clId="{D2BA1766-2E44-44A6-9270-5CEB9219E7D9}" dt="2021-10-03T18:32:38.629" v="1024" actId="14100"/>
          <ac:spMkLst>
            <pc:docMk/>
            <pc:sldMk cId="4040303269" sldId="263"/>
            <ac:spMk id="2" creationId="{6AC5628A-472F-46FF-A19C-828E6FE330AC}"/>
          </ac:spMkLst>
        </pc:spChg>
        <pc:spChg chg="add mod">
          <ac:chgData name="Bethany Watson" userId="fa1308a52d14c11b" providerId="LiveId" clId="{D2BA1766-2E44-44A6-9270-5CEB9219E7D9}" dt="2021-10-04T15:47:47.925" v="1660" actId="1076"/>
          <ac:spMkLst>
            <pc:docMk/>
            <pc:sldMk cId="4040303269" sldId="263"/>
            <ac:spMk id="3" creationId="{CF3B6B6B-698C-4FD8-BDF3-2AC38BEF7B9C}"/>
          </ac:spMkLst>
        </pc:spChg>
        <pc:spChg chg="add mod">
          <ac:chgData name="Bethany Watson" userId="fa1308a52d14c11b" providerId="LiveId" clId="{D2BA1766-2E44-44A6-9270-5CEB9219E7D9}" dt="2021-10-04T15:48:55.455" v="1673" actId="20577"/>
          <ac:spMkLst>
            <pc:docMk/>
            <pc:sldMk cId="4040303269" sldId="263"/>
            <ac:spMk id="4" creationId="{FA06B95B-2664-40B1-85B0-6F694A2C6799}"/>
          </ac:spMkLst>
        </pc:spChg>
      </pc:sldChg>
      <pc:sldChg chg="addSp delSp modSp new mod setBg addAnim">
        <pc:chgData name="Bethany Watson" userId="fa1308a52d14c11b" providerId="LiveId" clId="{D2BA1766-2E44-44A6-9270-5CEB9219E7D9}" dt="2021-10-04T15:28:39.981" v="1364" actId="33524"/>
        <pc:sldMkLst>
          <pc:docMk/>
          <pc:sldMk cId="253722031" sldId="264"/>
        </pc:sldMkLst>
        <pc:spChg chg="mod">
          <ac:chgData name="Bethany Watson" userId="fa1308a52d14c11b" providerId="LiveId" clId="{D2BA1766-2E44-44A6-9270-5CEB9219E7D9}" dt="2021-10-04T15:28:39.981" v="1364" actId="33524"/>
          <ac:spMkLst>
            <pc:docMk/>
            <pc:sldMk cId="253722031" sldId="264"/>
            <ac:spMk id="2" creationId="{EEA1538C-CA8A-4F0B-BC10-BB1C0615DC6C}"/>
          </ac:spMkLst>
        </pc:spChg>
        <pc:spChg chg="add del mod">
          <ac:chgData name="Bethany Watson" userId="fa1308a52d14c11b" providerId="LiveId" clId="{D2BA1766-2E44-44A6-9270-5CEB9219E7D9}" dt="2021-10-04T15:28:24.885" v="1361" actId="478"/>
          <ac:spMkLst>
            <pc:docMk/>
            <pc:sldMk cId="253722031" sldId="264"/>
            <ac:spMk id="3" creationId="{3DB39379-AACD-4378-B41A-F254C59B6F74}"/>
          </ac:spMkLst>
        </pc:spChg>
        <pc:spChg chg="add">
          <ac:chgData name="Bethany Watson" userId="fa1308a52d14c11b" providerId="LiveId" clId="{D2BA1766-2E44-44A6-9270-5CEB9219E7D9}" dt="2021-10-04T15:28:31.270" v="1362" actId="26606"/>
          <ac:spMkLst>
            <pc:docMk/>
            <pc:sldMk cId="253722031" sldId="264"/>
            <ac:spMk id="11" creationId="{9ECB0E0D-AC1B-4E83-84EA-237BFA20636D}"/>
          </ac:spMkLst>
        </pc:spChg>
        <pc:grpChg chg="add">
          <ac:chgData name="Bethany Watson" userId="fa1308a52d14c11b" providerId="LiveId" clId="{D2BA1766-2E44-44A6-9270-5CEB9219E7D9}" dt="2021-10-04T15:28:31.270" v="1362" actId="26606"/>
          <ac:grpSpMkLst>
            <pc:docMk/>
            <pc:sldMk cId="253722031" sldId="264"/>
            <ac:grpSpMk id="7" creationId="{8C89EA62-F38E-4285-A105-C5E1BD360093}"/>
          </ac:grpSpMkLst>
        </pc:grpChg>
        <pc:grpChg chg="add">
          <ac:chgData name="Bethany Watson" userId="fa1308a52d14c11b" providerId="LiveId" clId="{D2BA1766-2E44-44A6-9270-5CEB9219E7D9}" dt="2021-10-04T15:28:31.270" v="1362" actId="26606"/>
          <ac:grpSpMkLst>
            <pc:docMk/>
            <pc:sldMk cId="253722031" sldId="264"/>
            <ac:grpSpMk id="13" creationId="{D6DCB3B1-E1A7-4510-831B-77C8EFF566AC}"/>
          </ac:grpSpMkLst>
        </pc:grpChg>
        <pc:cxnChg chg="add">
          <ac:chgData name="Bethany Watson" userId="fa1308a52d14c11b" providerId="LiveId" clId="{D2BA1766-2E44-44A6-9270-5CEB9219E7D9}" dt="2021-10-04T15:28:31.270" v="1362" actId="26606"/>
          <ac:cxnSpMkLst>
            <pc:docMk/>
            <pc:sldMk cId="253722031" sldId="264"/>
            <ac:cxnSpMk id="17" creationId="{6116DDC6-8F07-46CC-8751-E5C9346B2A08}"/>
          </ac:cxnSpMkLst>
        </pc:cxnChg>
      </pc:sldChg>
      <pc:sldChg chg="addSp modSp new mod">
        <pc:chgData name="Bethany Watson" userId="fa1308a52d14c11b" providerId="LiveId" clId="{D2BA1766-2E44-44A6-9270-5CEB9219E7D9}" dt="2021-10-04T15:47:34.403" v="1659" actId="1076"/>
        <pc:sldMkLst>
          <pc:docMk/>
          <pc:sldMk cId="2049988335" sldId="265"/>
        </pc:sldMkLst>
        <pc:spChg chg="mod">
          <ac:chgData name="Bethany Watson" userId="fa1308a52d14c11b" providerId="LiveId" clId="{D2BA1766-2E44-44A6-9270-5CEB9219E7D9}" dt="2021-10-04T15:30:53.416" v="1412" actId="313"/>
          <ac:spMkLst>
            <pc:docMk/>
            <pc:sldMk cId="2049988335" sldId="265"/>
            <ac:spMk id="2" creationId="{85B6FBE3-F54F-4652-A85B-EEB65813EAF3}"/>
          </ac:spMkLst>
        </pc:spChg>
        <pc:spChg chg="add mod">
          <ac:chgData name="Bethany Watson" userId="fa1308a52d14c11b" providerId="LiveId" clId="{D2BA1766-2E44-44A6-9270-5CEB9219E7D9}" dt="2021-10-04T15:47:34.403" v="1659" actId="1076"/>
          <ac:spMkLst>
            <pc:docMk/>
            <pc:sldMk cId="2049988335" sldId="265"/>
            <ac:spMk id="3" creationId="{41B30CA2-8635-4EAD-8EA8-9ABF50BCF3D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10/10/2021</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10/10/2021</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10/10/2021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10/10/2021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10/10/2021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10/10/2021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10/10/2021</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10/10/2021</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10/10/2021</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hyperlink" Target="https://www.gutenberg.org/files/38585/38585-pdf/38585-pdf.pdf"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hyperlink" Target="https://personaltao.com/"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cup.columbia.edu/book/original-tao/9780231115643" TargetMode="External"/><Relationship Id="rId2" Type="http://schemas.openxmlformats.org/officeDocument/2006/relationships/hyperlink" Target="http://www.merriam-webster.com/dictionary/self-cultivation" TargetMode="External"/><Relationship Id="rId1" Type="http://schemas.openxmlformats.org/officeDocument/2006/relationships/slideLayout" Target="../slideLayouts/slideLayout6.xml"/><Relationship Id="rId5" Type="http://schemas.openxmlformats.org/officeDocument/2006/relationships/hyperlink" Target="https://personaltao.com/taoism/de/" TargetMode="External"/><Relationship Id="rId4" Type="http://schemas.openxmlformats.org/officeDocument/2006/relationships/hyperlink" Target="https://www.gutenberg.org/files/38585/38585-pdf/38585-pdf.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995FD-AACD-47BD-9112-63E98FD57B30}"/>
              </a:ext>
            </a:extLst>
          </p:cNvPr>
          <p:cNvSpPr>
            <a:spLocks noGrp="1"/>
          </p:cNvSpPr>
          <p:nvPr>
            <p:ph type="ctrTitle"/>
          </p:nvPr>
        </p:nvSpPr>
        <p:spPr/>
        <p:txBody>
          <a:bodyPr/>
          <a:lstStyle/>
          <a:p>
            <a:r>
              <a:rPr lang="en-GB" dirty="0"/>
              <a:t>Inner cultivation </a:t>
            </a:r>
          </a:p>
        </p:txBody>
      </p:sp>
      <p:sp>
        <p:nvSpPr>
          <p:cNvPr id="3" name="TextBox 2">
            <a:extLst>
              <a:ext uri="{FF2B5EF4-FFF2-40B4-BE49-F238E27FC236}">
                <a16:creationId xmlns:a16="http://schemas.microsoft.com/office/drawing/2014/main" id="{D3E8B836-83F4-4A13-A527-4CC798A77EF0}"/>
              </a:ext>
            </a:extLst>
          </p:cNvPr>
          <p:cNvSpPr txBox="1"/>
          <p:nvPr/>
        </p:nvSpPr>
        <p:spPr>
          <a:xfrm>
            <a:off x="710213" y="5223639"/>
            <a:ext cx="4261282" cy="646331"/>
          </a:xfrm>
          <a:prstGeom prst="rect">
            <a:avLst/>
          </a:prstGeom>
          <a:noFill/>
        </p:spPr>
        <p:txBody>
          <a:bodyPr wrap="square" rtlCol="0">
            <a:spAutoFit/>
          </a:bodyPr>
          <a:lstStyle/>
          <a:p>
            <a:r>
              <a:rPr lang="en-GB" dirty="0"/>
              <a:t>Bethany Watson </a:t>
            </a:r>
          </a:p>
          <a:p>
            <a:r>
              <a:rPr lang="en-GB" dirty="0"/>
              <a:t>Chinese Wellbeing – HPCH5010</a:t>
            </a:r>
          </a:p>
        </p:txBody>
      </p:sp>
    </p:spTree>
    <p:extLst>
      <p:ext uri="{BB962C8B-B14F-4D97-AF65-F5344CB8AC3E}">
        <p14:creationId xmlns:p14="http://schemas.microsoft.com/office/powerpoint/2010/main" val="2556158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98CA5AE-F2E4-4A6F-B986-89804B1EC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F02DE5-D01E-4268-8669-05936EC554C2}"/>
              </a:ext>
            </a:extLst>
          </p:cNvPr>
          <p:cNvSpPr>
            <a:spLocks noGrp="1"/>
          </p:cNvSpPr>
          <p:nvPr>
            <p:ph type="title"/>
          </p:nvPr>
        </p:nvSpPr>
        <p:spPr>
          <a:xfrm>
            <a:off x="784743" y="685800"/>
            <a:ext cx="5793475" cy="1485900"/>
          </a:xfrm>
        </p:spPr>
        <p:txBody>
          <a:bodyPr>
            <a:normAutofit/>
          </a:bodyPr>
          <a:lstStyle/>
          <a:p>
            <a:r>
              <a:rPr lang="en-GB" dirty="0"/>
              <a:t>What is it ?</a:t>
            </a:r>
          </a:p>
        </p:txBody>
      </p:sp>
      <p:sp>
        <p:nvSpPr>
          <p:cNvPr id="3" name="Content Placeholder 2">
            <a:extLst>
              <a:ext uri="{FF2B5EF4-FFF2-40B4-BE49-F238E27FC236}">
                <a16:creationId xmlns:a16="http://schemas.microsoft.com/office/drawing/2014/main" id="{3C4A6906-12FA-4B0C-B4A2-EBF3ACD104CF}"/>
              </a:ext>
            </a:extLst>
          </p:cNvPr>
          <p:cNvSpPr>
            <a:spLocks noGrp="1"/>
          </p:cNvSpPr>
          <p:nvPr>
            <p:ph idx="1"/>
          </p:nvPr>
        </p:nvSpPr>
        <p:spPr>
          <a:xfrm>
            <a:off x="302525" y="1788850"/>
            <a:ext cx="5793475" cy="3581400"/>
          </a:xfrm>
        </p:spPr>
        <p:txBody>
          <a:bodyPr>
            <a:normAutofit lnSpcReduction="10000"/>
          </a:bodyPr>
          <a:lstStyle/>
          <a:p>
            <a:pPr marL="0" indent="0">
              <a:buNone/>
            </a:pPr>
            <a:endParaRPr lang="en-GB" b="0" i="0" dirty="0">
              <a:effectLst/>
              <a:latin typeface="g_d0_f4"/>
            </a:endParaRPr>
          </a:p>
          <a:p>
            <a:r>
              <a:rPr lang="en-GB" b="0" i="0" dirty="0">
                <a:effectLst/>
                <a:latin typeface="g_d0_f4"/>
              </a:rPr>
              <a:t> </a:t>
            </a:r>
            <a:r>
              <a:rPr lang="en-GB" i="0" dirty="0">
                <a:effectLst/>
                <a:latin typeface="Arial" panose="020B0604020202020204" pitchFamily="34" charset="0"/>
              </a:rPr>
              <a:t>Self-cultivation</a:t>
            </a:r>
            <a:r>
              <a:rPr lang="en-GB" b="0" i="0" dirty="0">
                <a:effectLst/>
                <a:latin typeface="Arial" panose="020B0604020202020204" pitchFamily="34" charset="0"/>
              </a:rPr>
              <a:t> or personal cultivation is the development of one's mind or capacities through one's own efforts (1)</a:t>
            </a:r>
          </a:p>
          <a:p>
            <a:pPr marL="0" indent="0">
              <a:buNone/>
            </a:pPr>
            <a:r>
              <a:rPr lang="en-GB" sz="1400" b="0" i="0" dirty="0">
                <a:effectLst/>
                <a:latin typeface="Arial" panose="020B0604020202020204" pitchFamily="34" charset="0"/>
              </a:rPr>
              <a:t> (</a:t>
            </a:r>
            <a:r>
              <a:rPr lang="en-GB" sz="1400" b="0" i="0" dirty="0">
                <a:effectLst/>
                <a:latin typeface="Times New Roman" panose="02020603050405020304" pitchFamily="18" charset="0"/>
              </a:rPr>
              <a:t>(Merriam-webster.com, 2021)</a:t>
            </a:r>
            <a:endParaRPr lang="en-GB" sz="1400" dirty="0">
              <a:latin typeface="g_d0_f4"/>
            </a:endParaRPr>
          </a:p>
          <a:p>
            <a:endParaRPr lang="en-GB" dirty="0">
              <a:latin typeface="g_d0_f4"/>
            </a:endParaRPr>
          </a:p>
          <a:p>
            <a:pPr marL="0" indent="0">
              <a:buNone/>
            </a:pPr>
            <a:endParaRPr lang="en-GB" b="1" dirty="0">
              <a:latin typeface="g_d0_f4"/>
            </a:endParaRPr>
          </a:p>
          <a:p>
            <a:pPr marL="0" indent="0">
              <a:buNone/>
            </a:pPr>
            <a:r>
              <a:rPr lang="en-GB" b="1" dirty="0">
                <a:latin typeface="g_d0_f4"/>
              </a:rPr>
              <a:t>But can inner cultivation really be defined in such few words? </a:t>
            </a:r>
            <a:br>
              <a:rPr lang="en-GB" dirty="0"/>
            </a:br>
            <a:endParaRPr lang="en-GB" dirty="0"/>
          </a:p>
          <a:p>
            <a:endParaRPr lang="en-GB" dirty="0">
              <a:latin typeface="Arial" panose="020B0604020202020204" pitchFamily="34" charset="0"/>
            </a:endParaRPr>
          </a:p>
          <a:p>
            <a:endParaRPr lang="en-GB" dirty="0">
              <a:latin typeface="Arial" panose="020B0604020202020204" pitchFamily="34" charset="0"/>
            </a:endParaRPr>
          </a:p>
          <a:p>
            <a:pPr marL="0" indent="0">
              <a:buNone/>
            </a:pPr>
            <a:endParaRPr lang="en-GB" dirty="0">
              <a:latin typeface="Arial" panose="020B0604020202020204" pitchFamily="34" charset="0"/>
            </a:endParaRPr>
          </a:p>
        </p:txBody>
      </p:sp>
      <p:pic>
        <p:nvPicPr>
          <p:cNvPr id="5" name="Picture 4" descr="Person reading outdoors">
            <a:extLst>
              <a:ext uri="{FF2B5EF4-FFF2-40B4-BE49-F238E27FC236}">
                <a16:creationId xmlns:a16="http://schemas.microsoft.com/office/drawing/2014/main" id="{A3A99771-7CE3-4069-B4A5-D2EF6DDB2C4D}"/>
              </a:ext>
            </a:extLst>
          </p:cNvPr>
          <p:cNvPicPr>
            <a:picLocks noChangeAspect="1"/>
          </p:cNvPicPr>
          <p:nvPr/>
        </p:nvPicPr>
        <p:blipFill rotWithShape="1">
          <a:blip r:embed="rId2"/>
          <a:srcRect r="11094" b="-1"/>
          <a:stretch/>
        </p:blipFill>
        <p:spPr>
          <a:xfrm>
            <a:off x="7612260" y="-1"/>
            <a:ext cx="4579739" cy="3438457"/>
          </a:xfrm>
          <a:prstGeom prst="rect">
            <a:avLst/>
          </a:prstGeom>
        </p:spPr>
      </p:pic>
      <p:sp>
        <p:nvSpPr>
          <p:cNvPr id="14" name="Rectangle 13">
            <a:extLst>
              <a:ext uri="{FF2B5EF4-FFF2-40B4-BE49-F238E27FC236}">
                <a16:creationId xmlns:a16="http://schemas.microsoft.com/office/drawing/2014/main" id="{E67E3959-D0D8-49DB-A48B-CE4FC36871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descr="Woman doing yoga at ocean">
            <a:extLst>
              <a:ext uri="{FF2B5EF4-FFF2-40B4-BE49-F238E27FC236}">
                <a16:creationId xmlns:a16="http://schemas.microsoft.com/office/drawing/2014/main" id="{ACE5165F-44A8-48F2-9A91-D8F515DC1665}"/>
              </a:ext>
            </a:extLst>
          </p:cNvPr>
          <p:cNvPicPr>
            <a:picLocks noChangeAspect="1"/>
          </p:cNvPicPr>
          <p:nvPr/>
        </p:nvPicPr>
        <p:blipFill rotWithShape="1">
          <a:blip r:embed="rId3"/>
          <a:srcRect l="249" r="10602" b="2"/>
          <a:stretch/>
        </p:blipFill>
        <p:spPr>
          <a:xfrm>
            <a:off x="7612260" y="3438457"/>
            <a:ext cx="4579739" cy="3429000"/>
          </a:xfrm>
          <a:prstGeom prst="rect">
            <a:avLst/>
          </a:prstGeom>
        </p:spPr>
      </p:pic>
    </p:spTree>
    <p:extLst>
      <p:ext uri="{BB962C8B-B14F-4D97-AF65-F5344CB8AC3E}">
        <p14:creationId xmlns:p14="http://schemas.microsoft.com/office/powerpoint/2010/main" val="2676940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F4756-928A-47C1-B086-2BCC28D40664}"/>
              </a:ext>
            </a:extLst>
          </p:cNvPr>
          <p:cNvSpPr>
            <a:spLocks noGrp="1"/>
          </p:cNvSpPr>
          <p:nvPr>
            <p:ph type="title"/>
          </p:nvPr>
        </p:nvSpPr>
        <p:spPr>
          <a:xfrm>
            <a:off x="692459" y="685800"/>
            <a:ext cx="10857390" cy="1485900"/>
          </a:xfrm>
        </p:spPr>
        <p:txBody>
          <a:bodyPr/>
          <a:lstStyle/>
          <a:p>
            <a:r>
              <a:rPr lang="en-GB" dirty="0"/>
              <a:t> </a:t>
            </a:r>
            <a:r>
              <a:rPr lang="zh-CN" altLang="en-US" dirty="0"/>
              <a:t>內業 </a:t>
            </a:r>
            <a:r>
              <a:rPr lang="en-US" altLang="zh-CN" dirty="0"/>
              <a:t>(“</a:t>
            </a:r>
            <a:r>
              <a:rPr lang="en-GB" dirty="0"/>
              <a:t>Nei Ye”) – Inner Enterprise/Inner training etc.   </a:t>
            </a:r>
          </a:p>
        </p:txBody>
      </p:sp>
      <p:sp>
        <p:nvSpPr>
          <p:cNvPr id="5" name="TextBox 4">
            <a:extLst>
              <a:ext uri="{FF2B5EF4-FFF2-40B4-BE49-F238E27FC236}">
                <a16:creationId xmlns:a16="http://schemas.microsoft.com/office/drawing/2014/main" id="{6107620E-82EE-4EF3-AFB3-A9D840A22AC9}"/>
              </a:ext>
            </a:extLst>
          </p:cNvPr>
          <p:cNvSpPr txBox="1"/>
          <p:nvPr/>
        </p:nvSpPr>
        <p:spPr>
          <a:xfrm>
            <a:off x="850893" y="1991320"/>
            <a:ext cx="6094520" cy="923330"/>
          </a:xfrm>
          <a:prstGeom prst="rect">
            <a:avLst/>
          </a:prstGeom>
          <a:noFill/>
        </p:spPr>
        <p:txBody>
          <a:bodyPr wrap="square">
            <a:spAutoFit/>
          </a:bodyPr>
          <a:lstStyle/>
          <a:p>
            <a:r>
              <a:rPr lang="en-GB" b="0" i="1" dirty="0">
                <a:solidFill>
                  <a:srgbClr val="231F20"/>
                </a:solidFill>
                <a:effectLst/>
                <a:latin typeface="Times" panose="02020603050405020304" pitchFamily="18" charset="0"/>
              </a:rPr>
              <a:t>Inward Training</a:t>
            </a:r>
            <a:r>
              <a:rPr lang="en-GB" b="0" i="0" dirty="0">
                <a:solidFill>
                  <a:srgbClr val="231F20"/>
                </a:solidFill>
                <a:effectLst/>
                <a:latin typeface="Times" panose="02020603050405020304" pitchFamily="18" charset="0"/>
              </a:rPr>
              <a:t> is the foundational text of early Taoism and traces the book to the mid-fourth century B.C. (the late Warring States period in China).(2) (Harold D. Roth)</a:t>
            </a:r>
            <a:endParaRPr lang="en-GB" dirty="0"/>
          </a:p>
        </p:txBody>
      </p:sp>
      <p:sp>
        <p:nvSpPr>
          <p:cNvPr id="7" name="TextBox 6">
            <a:extLst>
              <a:ext uri="{FF2B5EF4-FFF2-40B4-BE49-F238E27FC236}">
                <a16:creationId xmlns:a16="http://schemas.microsoft.com/office/drawing/2014/main" id="{B084193B-D0A7-472F-AE3B-F5446F5D28D4}"/>
              </a:ext>
            </a:extLst>
          </p:cNvPr>
          <p:cNvSpPr txBox="1"/>
          <p:nvPr/>
        </p:nvSpPr>
        <p:spPr>
          <a:xfrm>
            <a:off x="5710561" y="3657600"/>
            <a:ext cx="6094520" cy="1200329"/>
          </a:xfrm>
          <a:prstGeom prst="rect">
            <a:avLst/>
          </a:prstGeom>
          <a:noFill/>
        </p:spPr>
        <p:txBody>
          <a:bodyPr wrap="square">
            <a:spAutoFit/>
          </a:bodyPr>
          <a:lstStyle/>
          <a:p>
            <a:r>
              <a:rPr lang="en-GB" b="0" i="1" dirty="0">
                <a:solidFill>
                  <a:srgbClr val="231F20"/>
                </a:solidFill>
                <a:effectLst/>
                <a:latin typeface="Times" panose="02020603050405020304" pitchFamily="18" charset="0"/>
              </a:rPr>
              <a:t>Inward Training</a:t>
            </a:r>
            <a:r>
              <a:rPr lang="en-GB" b="0" i="0" dirty="0">
                <a:solidFill>
                  <a:srgbClr val="231F20"/>
                </a:solidFill>
                <a:effectLst/>
                <a:latin typeface="Times" panose="02020603050405020304" pitchFamily="18" charset="0"/>
              </a:rPr>
              <a:t> is composed of short poetic verses devoted to the practice of breath meditation, and to the insights about the nature of human beings and the form of the cosmos derived from this practice.(3) (Harold D. Roth)</a:t>
            </a:r>
            <a:endParaRPr lang="en-GB" dirty="0"/>
          </a:p>
        </p:txBody>
      </p:sp>
      <p:pic>
        <p:nvPicPr>
          <p:cNvPr id="9" name="Picture 8" descr="Books on a shelf">
            <a:extLst>
              <a:ext uri="{FF2B5EF4-FFF2-40B4-BE49-F238E27FC236}">
                <a16:creationId xmlns:a16="http://schemas.microsoft.com/office/drawing/2014/main" id="{7F4D2067-D3D5-4D49-9673-3EB32CB5187F}"/>
              </a:ext>
            </a:extLst>
          </p:cNvPr>
          <p:cNvPicPr>
            <a:picLocks noChangeAspect="1"/>
          </p:cNvPicPr>
          <p:nvPr/>
        </p:nvPicPr>
        <p:blipFill>
          <a:blip r:embed="rId2"/>
          <a:stretch>
            <a:fillRect/>
          </a:stretch>
        </p:blipFill>
        <p:spPr>
          <a:xfrm>
            <a:off x="857551" y="3657600"/>
            <a:ext cx="4132601" cy="2756517"/>
          </a:xfrm>
          <a:prstGeom prst="rect">
            <a:avLst/>
          </a:prstGeom>
        </p:spPr>
      </p:pic>
    </p:spTree>
    <p:extLst>
      <p:ext uri="{BB962C8B-B14F-4D97-AF65-F5344CB8AC3E}">
        <p14:creationId xmlns:p14="http://schemas.microsoft.com/office/powerpoint/2010/main" val="3705323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BC90F-652C-4668-887D-1C674FBDF9EC}"/>
              </a:ext>
            </a:extLst>
          </p:cNvPr>
          <p:cNvSpPr>
            <a:spLocks noGrp="1"/>
          </p:cNvSpPr>
          <p:nvPr>
            <p:ph type="title"/>
          </p:nvPr>
        </p:nvSpPr>
        <p:spPr>
          <a:xfrm>
            <a:off x="1380478" y="64363"/>
            <a:ext cx="9601200" cy="894425"/>
          </a:xfrm>
        </p:spPr>
        <p:txBody>
          <a:bodyPr/>
          <a:lstStyle/>
          <a:p>
            <a:r>
              <a:rPr lang="en-GB" dirty="0"/>
              <a:t>Key Points of the</a:t>
            </a:r>
            <a:r>
              <a:rPr lang="zh-CN" altLang="en-US" dirty="0"/>
              <a:t>內業 </a:t>
            </a:r>
            <a:r>
              <a:rPr lang="en-US" altLang="zh-CN" dirty="0"/>
              <a:t>(“</a:t>
            </a:r>
            <a:r>
              <a:rPr lang="en-GB" dirty="0"/>
              <a:t>Nei Ye”) </a:t>
            </a:r>
          </a:p>
        </p:txBody>
      </p:sp>
      <p:sp>
        <p:nvSpPr>
          <p:cNvPr id="8" name="TextBox 7">
            <a:extLst>
              <a:ext uri="{FF2B5EF4-FFF2-40B4-BE49-F238E27FC236}">
                <a16:creationId xmlns:a16="http://schemas.microsoft.com/office/drawing/2014/main" id="{0869B90C-C062-4A46-A0D7-8BDBFEA8D04B}"/>
              </a:ext>
            </a:extLst>
          </p:cNvPr>
          <p:cNvSpPr txBox="1"/>
          <p:nvPr/>
        </p:nvSpPr>
        <p:spPr>
          <a:xfrm>
            <a:off x="875930" y="532660"/>
            <a:ext cx="10440140" cy="9140964"/>
          </a:xfrm>
          <a:prstGeom prst="rect">
            <a:avLst/>
          </a:prstGeom>
          <a:noFill/>
        </p:spPr>
        <p:txBody>
          <a:bodyPr wrap="square" rtlCol="0">
            <a:spAutoFit/>
          </a:bodyPr>
          <a:lstStyle/>
          <a:p>
            <a:endParaRPr lang="en-GB" dirty="0"/>
          </a:p>
          <a:p>
            <a:endParaRPr lang="en-GB" dirty="0"/>
          </a:p>
          <a:p>
            <a:r>
              <a:rPr lang="en-GB" dirty="0"/>
              <a:t>(4)</a:t>
            </a:r>
          </a:p>
          <a:p>
            <a:r>
              <a:rPr lang="zh-CN" altLang="en-US" sz="2400" dirty="0"/>
              <a:t>凡 物 之 精  </a:t>
            </a:r>
            <a:r>
              <a:rPr lang="en-GB" sz="2400" dirty="0"/>
              <a:t>Always : the essence of creatures – </a:t>
            </a:r>
          </a:p>
          <a:p>
            <a:r>
              <a:rPr lang="zh-CN" altLang="en-US" sz="2400" dirty="0"/>
              <a:t>此 則 為 生  </a:t>
            </a:r>
            <a:r>
              <a:rPr lang="en-GB" sz="2400" u="sng" dirty="0"/>
              <a:t>This then makes them live. </a:t>
            </a:r>
          </a:p>
          <a:p>
            <a:r>
              <a:rPr lang="zh-CN" altLang="en-US" sz="2400" dirty="0"/>
              <a:t>下 生 五 穀  </a:t>
            </a:r>
            <a:r>
              <a:rPr lang="en-GB" sz="2400" dirty="0"/>
              <a:t>Below, it gives birth to the five grains; </a:t>
            </a:r>
          </a:p>
          <a:p>
            <a:r>
              <a:rPr lang="zh-CN" altLang="en-US" sz="2400" dirty="0"/>
              <a:t>上 為 列 星  </a:t>
            </a:r>
            <a:r>
              <a:rPr lang="en-GB" sz="2400" dirty="0"/>
              <a:t>Above, it acts to arrange the stars.</a:t>
            </a:r>
          </a:p>
          <a:p>
            <a:r>
              <a:rPr lang="en-GB" sz="2400" dirty="0"/>
              <a:t> </a:t>
            </a:r>
            <a:r>
              <a:rPr lang="zh-CN" altLang="en-US" sz="2400" dirty="0"/>
              <a:t>流 於 天 地 之 間 </a:t>
            </a:r>
            <a:r>
              <a:rPr lang="en-GB" altLang="zh-CN" sz="2400" dirty="0"/>
              <a:t> </a:t>
            </a:r>
            <a:r>
              <a:rPr lang="en-GB" sz="2400" dirty="0"/>
              <a:t>When it flows in the space between heaven and earth</a:t>
            </a:r>
          </a:p>
          <a:p>
            <a:r>
              <a:rPr lang="en-GB" sz="2400" dirty="0"/>
              <a:t> </a:t>
            </a:r>
            <a:r>
              <a:rPr lang="zh-CN" altLang="en-US" sz="2400" dirty="0"/>
              <a:t>謂 之 鬼 神  </a:t>
            </a:r>
            <a:r>
              <a:rPr lang="en-GB" sz="2400" dirty="0"/>
              <a:t>We call them ghosts and spirits.</a:t>
            </a:r>
          </a:p>
          <a:p>
            <a:r>
              <a:rPr lang="en-GB" sz="2400" dirty="0"/>
              <a:t> </a:t>
            </a:r>
            <a:r>
              <a:rPr lang="zh-CN" altLang="en-US" sz="2400" dirty="0"/>
              <a:t>藏 於 胸 中  </a:t>
            </a:r>
            <a:r>
              <a:rPr lang="en-GB" sz="2400" u="sng" dirty="0"/>
              <a:t>When it collects in the centre of the breast of people, </a:t>
            </a:r>
          </a:p>
          <a:p>
            <a:r>
              <a:rPr lang="zh-CN" altLang="en-US" sz="2400" u="sng" dirty="0"/>
              <a:t>謂 之 聖 人   </a:t>
            </a:r>
            <a:r>
              <a:rPr lang="en-GB" sz="2400" u="sng" dirty="0"/>
              <a:t> We call them sages. </a:t>
            </a:r>
            <a:endParaRPr lang="en-GB" altLang="zh-CN" sz="2400" u="sng" dirty="0"/>
          </a:p>
          <a:p>
            <a:endParaRPr lang="en-GB" dirty="0"/>
          </a:p>
          <a:p>
            <a:endParaRPr lang="en-GB" sz="1200" dirty="0"/>
          </a:p>
          <a:p>
            <a:endParaRPr lang="en-GB" dirty="0"/>
          </a:p>
          <a:p>
            <a:pPr marL="285750" indent="-285750">
              <a:buFont typeface="Arial" panose="020B0604020202020204" pitchFamily="34" charset="0"/>
              <a:buChar char="•"/>
            </a:pPr>
            <a:r>
              <a:rPr lang="en-GB" dirty="0"/>
              <a:t> The Essence is the key to everything in life and the universe </a:t>
            </a:r>
          </a:p>
          <a:p>
            <a:pPr marL="285750" indent="-285750">
              <a:buFont typeface="Arial" panose="020B0604020202020204" pitchFamily="34" charset="0"/>
              <a:buChar char="•"/>
            </a:pPr>
            <a:r>
              <a:rPr lang="en-GB" dirty="0"/>
              <a:t> Collect it in your centre and you have wisdom/experience </a:t>
            </a:r>
          </a:p>
          <a:p>
            <a:pPr marL="285750" indent="-285750">
              <a:buFont typeface="Arial" panose="020B0604020202020204" pitchFamily="34" charset="0"/>
              <a:buChar char="•"/>
            </a:pPr>
            <a:r>
              <a:rPr lang="en-GB" dirty="0"/>
              <a:t> Inner Cultivation is something to do with managing this essence?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dirty="0">
                <a:hlinkClick r:id="rId2"/>
              </a:rPr>
              <a:t>https://www.gutenberg.org/files/38585/38585-pdf/38585-pdf.pdf</a:t>
            </a:r>
            <a:r>
              <a:rPr lang="en-GB" dirty="0"/>
              <a:t>   Bruce R. Linnell, PhD (2011)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994159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C093D-C6C8-429F-A17D-5A940335B985}"/>
              </a:ext>
            </a:extLst>
          </p:cNvPr>
          <p:cNvSpPr>
            <a:spLocks noGrp="1"/>
          </p:cNvSpPr>
          <p:nvPr>
            <p:ph type="title"/>
          </p:nvPr>
        </p:nvSpPr>
        <p:spPr>
          <a:xfrm>
            <a:off x="1482570" y="0"/>
            <a:ext cx="9525739" cy="949911"/>
          </a:xfrm>
        </p:spPr>
        <p:txBody>
          <a:bodyPr/>
          <a:lstStyle/>
          <a:p>
            <a:r>
              <a:rPr lang="en-GB" dirty="0"/>
              <a:t>Key Points of the</a:t>
            </a:r>
            <a:r>
              <a:rPr lang="zh-CN" altLang="en-US" dirty="0"/>
              <a:t>內業 </a:t>
            </a:r>
            <a:r>
              <a:rPr lang="en-US" altLang="zh-CN" dirty="0"/>
              <a:t>(“</a:t>
            </a:r>
            <a:r>
              <a:rPr lang="en-GB" dirty="0"/>
              <a:t>Nei Ye”) </a:t>
            </a:r>
          </a:p>
        </p:txBody>
      </p:sp>
      <p:sp>
        <p:nvSpPr>
          <p:cNvPr id="4" name="TextBox 3">
            <a:extLst>
              <a:ext uri="{FF2B5EF4-FFF2-40B4-BE49-F238E27FC236}">
                <a16:creationId xmlns:a16="http://schemas.microsoft.com/office/drawing/2014/main" id="{0DF22CD1-229A-4CA1-B0A3-1E1390B2E75A}"/>
              </a:ext>
            </a:extLst>
          </p:cNvPr>
          <p:cNvSpPr txBox="1"/>
          <p:nvPr/>
        </p:nvSpPr>
        <p:spPr>
          <a:xfrm>
            <a:off x="985421" y="949912"/>
            <a:ext cx="9410330" cy="3785652"/>
          </a:xfrm>
          <a:prstGeom prst="rect">
            <a:avLst/>
          </a:prstGeom>
          <a:noFill/>
        </p:spPr>
        <p:txBody>
          <a:bodyPr wrap="square">
            <a:spAutoFit/>
          </a:bodyPr>
          <a:lstStyle/>
          <a:p>
            <a:r>
              <a:rPr lang="en-GB" altLang="zh-CN" sz="1600" dirty="0"/>
              <a:t>(5)</a:t>
            </a:r>
          </a:p>
          <a:p>
            <a:r>
              <a:rPr lang="zh-CN" altLang="en-US" sz="2400" dirty="0"/>
              <a:t>是 故 此 氣 也 </a:t>
            </a:r>
            <a:r>
              <a:rPr lang="en-GB" sz="2400" dirty="0"/>
              <a:t>Thus this Qi –</a:t>
            </a:r>
          </a:p>
          <a:p>
            <a:r>
              <a:rPr lang="en-GB" sz="2400" dirty="0"/>
              <a:t> </a:t>
            </a:r>
            <a:r>
              <a:rPr lang="zh-CN" altLang="en-US" sz="2400" dirty="0"/>
              <a:t>不 可 止 以 力 </a:t>
            </a:r>
            <a:r>
              <a:rPr lang="en-GB" sz="2400" dirty="0"/>
              <a:t>C</a:t>
            </a:r>
            <a:r>
              <a:rPr lang="en-GB" sz="2400" u="sng" dirty="0"/>
              <a:t>an not be brought to rest by using force, </a:t>
            </a:r>
          </a:p>
          <a:p>
            <a:r>
              <a:rPr lang="zh-CN" altLang="en-US" sz="2400" dirty="0"/>
              <a:t>而 可 安 以 德 </a:t>
            </a:r>
            <a:r>
              <a:rPr lang="en-GB" sz="2400" u="sng" dirty="0"/>
              <a:t>But can be calmed by using </a:t>
            </a:r>
            <a:r>
              <a:rPr lang="en-GB" sz="2400" b="1" u="sng" dirty="0"/>
              <a:t>De.</a:t>
            </a:r>
          </a:p>
          <a:p>
            <a:r>
              <a:rPr lang="en-GB" sz="2400" dirty="0"/>
              <a:t> </a:t>
            </a:r>
            <a:r>
              <a:rPr lang="zh-CN" altLang="en-US" sz="2400" dirty="0"/>
              <a:t>不 可 呼 以 聲 </a:t>
            </a:r>
            <a:r>
              <a:rPr lang="en-GB" sz="2400" dirty="0"/>
              <a:t>Can not be summoned by using your voice,</a:t>
            </a:r>
          </a:p>
          <a:p>
            <a:r>
              <a:rPr lang="en-GB" sz="2400" dirty="0"/>
              <a:t> </a:t>
            </a:r>
            <a:r>
              <a:rPr lang="zh-CN" altLang="en-US" sz="2400" dirty="0"/>
              <a:t>而 可 迎 以 意 </a:t>
            </a:r>
            <a:r>
              <a:rPr lang="en-GB" sz="2400" u="sng" dirty="0"/>
              <a:t>But can be made welcome by using your intent. </a:t>
            </a:r>
          </a:p>
          <a:p>
            <a:r>
              <a:rPr lang="zh-CN" altLang="en-US" sz="2400" dirty="0"/>
              <a:t>敬 守 勿 失 </a:t>
            </a:r>
            <a:r>
              <a:rPr lang="en-GB" sz="2400" dirty="0"/>
              <a:t>When you can respectfully maintain it, and never lose it,</a:t>
            </a:r>
          </a:p>
          <a:p>
            <a:r>
              <a:rPr lang="en-GB" sz="2400" dirty="0"/>
              <a:t> </a:t>
            </a:r>
            <a:r>
              <a:rPr lang="zh-CN" altLang="en-US" sz="2400" dirty="0"/>
              <a:t>是 謂 成 德 </a:t>
            </a:r>
            <a:r>
              <a:rPr lang="en-GB" sz="2400" dirty="0"/>
              <a:t>This is called developed De. </a:t>
            </a:r>
          </a:p>
          <a:p>
            <a:r>
              <a:rPr lang="zh-CN" altLang="en-US" sz="2400" dirty="0"/>
              <a:t>德 成 而 智 出 </a:t>
            </a:r>
            <a:r>
              <a:rPr lang="en-GB" sz="2400" u="sng" dirty="0"/>
              <a:t>When De develops, and wisdom arises,</a:t>
            </a:r>
          </a:p>
          <a:p>
            <a:r>
              <a:rPr lang="en-GB" sz="2400" dirty="0"/>
              <a:t> </a:t>
            </a:r>
            <a:r>
              <a:rPr lang="zh-CN" altLang="en-US" sz="2400" dirty="0"/>
              <a:t>萬 物 果 得 </a:t>
            </a:r>
            <a:r>
              <a:rPr lang="en-GB" sz="2400" dirty="0"/>
              <a:t>The bounty of the ten thousand creatures is attained.</a:t>
            </a:r>
          </a:p>
        </p:txBody>
      </p:sp>
      <p:sp>
        <p:nvSpPr>
          <p:cNvPr id="6" name="TextBox 5">
            <a:extLst>
              <a:ext uri="{FF2B5EF4-FFF2-40B4-BE49-F238E27FC236}">
                <a16:creationId xmlns:a16="http://schemas.microsoft.com/office/drawing/2014/main" id="{8C58EB05-AB6F-40C3-8A48-3119BA351253}"/>
              </a:ext>
            </a:extLst>
          </p:cNvPr>
          <p:cNvSpPr txBox="1"/>
          <p:nvPr/>
        </p:nvSpPr>
        <p:spPr>
          <a:xfrm>
            <a:off x="712433" y="4899488"/>
            <a:ext cx="7091040" cy="2031325"/>
          </a:xfrm>
          <a:prstGeom prst="rect">
            <a:avLst/>
          </a:prstGeom>
          <a:noFill/>
        </p:spPr>
        <p:txBody>
          <a:bodyPr wrap="square">
            <a:spAutoFit/>
          </a:bodyPr>
          <a:lstStyle/>
          <a:p>
            <a:r>
              <a:rPr lang="en-GB" b="1" i="0" dirty="0">
                <a:solidFill>
                  <a:srgbClr val="444444"/>
                </a:solidFill>
                <a:effectLst/>
                <a:latin typeface="Open Sans" panose="020B0604020202020204" pitchFamily="34" charset="0"/>
              </a:rPr>
              <a:t>De / </a:t>
            </a:r>
            <a:r>
              <a:rPr lang="en-GB" b="1" i="0" dirty="0" err="1">
                <a:solidFill>
                  <a:srgbClr val="444444"/>
                </a:solidFill>
                <a:effectLst/>
                <a:latin typeface="Open Sans" panose="020B0604020202020204" pitchFamily="34" charset="0"/>
              </a:rPr>
              <a:t>Te</a:t>
            </a:r>
            <a:r>
              <a:rPr lang="en-GB" i="0" dirty="0">
                <a:solidFill>
                  <a:srgbClr val="444444"/>
                </a:solidFill>
                <a:effectLst/>
                <a:latin typeface="Open Sans" panose="020B0604020202020204" pitchFamily="34" charset="0"/>
              </a:rPr>
              <a:t> (6)</a:t>
            </a:r>
            <a:br>
              <a:rPr lang="en-GB" dirty="0"/>
            </a:br>
            <a:r>
              <a:rPr lang="en-GB" b="0" i="0" dirty="0">
                <a:solidFill>
                  <a:srgbClr val="444444"/>
                </a:solidFill>
                <a:effectLst/>
                <a:latin typeface="Open Sans" panose="020B0604020202020204" pitchFamily="34" charset="0"/>
              </a:rPr>
              <a:t>(/</a:t>
            </a:r>
            <a:r>
              <a:rPr lang="en-GB" b="0" i="0" dirty="0" err="1">
                <a:solidFill>
                  <a:srgbClr val="444444"/>
                </a:solidFill>
                <a:effectLst/>
                <a:latin typeface="Open Sans" panose="020B0604020202020204" pitchFamily="34" charset="0"/>
              </a:rPr>
              <a:t>deɪ</a:t>
            </a:r>
            <a:r>
              <a:rPr lang="en-GB" b="0" i="0" dirty="0">
                <a:solidFill>
                  <a:srgbClr val="444444"/>
                </a:solidFill>
                <a:effectLst/>
                <a:latin typeface="Open Sans" panose="020B0604020202020204" pitchFamily="34" charset="0"/>
              </a:rPr>
              <a:t>/; Chinese: </a:t>
            </a:r>
            <a:r>
              <a:rPr lang="zh-CN" altLang="en-US" b="0" i="0" dirty="0">
                <a:solidFill>
                  <a:srgbClr val="444444"/>
                </a:solidFill>
                <a:effectLst/>
                <a:latin typeface="Open Sans" panose="020B0604020202020204" pitchFamily="34" charset="0"/>
              </a:rPr>
              <a:t>德</a:t>
            </a:r>
            <a:r>
              <a:rPr lang="en-US" altLang="zh-CN" b="0" i="0" dirty="0">
                <a:solidFill>
                  <a:srgbClr val="444444"/>
                </a:solidFill>
                <a:effectLst/>
                <a:latin typeface="Open Sans" panose="020B0604020202020204" pitchFamily="34" charset="0"/>
              </a:rPr>
              <a:t>; </a:t>
            </a:r>
            <a:r>
              <a:rPr lang="en-GB" b="0" i="0" dirty="0">
                <a:solidFill>
                  <a:srgbClr val="444444"/>
                </a:solidFill>
                <a:effectLst/>
                <a:latin typeface="Open Sans" panose="020B0604020202020204" pitchFamily="34" charset="0"/>
              </a:rPr>
              <a:t>pinyin: </a:t>
            </a:r>
            <a:r>
              <a:rPr lang="en-GB" b="0" i="0" dirty="0" err="1">
                <a:solidFill>
                  <a:srgbClr val="444444"/>
                </a:solidFill>
                <a:effectLst/>
                <a:latin typeface="Open Sans" panose="020B0604020202020204" pitchFamily="34" charset="0"/>
              </a:rPr>
              <a:t>dé</a:t>
            </a:r>
            <a:r>
              <a:rPr lang="en-GB" b="0" i="0" dirty="0">
                <a:solidFill>
                  <a:srgbClr val="444444"/>
                </a:solidFill>
                <a:effectLst/>
                <a:latin typeface="Open Sans" panose="020B0604020202020204" pitchFamily="34" charset="0"/>
              </a:rPr>
              <a:t>; Wade–Giles: </a:t>
            </a:r>
            <a:r>
              <a:rPr lang="en-GB" b="0" i="0" dirty="0" err="1">
                <a:solidFill>
                  <a:srgbClr val="444444"/>
                </a:solidFill>
                <a:effectLst/>
                <a:latin typeface="Open Sans" panose="020B0604020202020204" pitchFamily="34" charset="0"/>
              </a:rPr>
              <a:t>te</a:t>
            </a:r>
            <a:r>
              <a:rPr lang="en-GB" b="0" i="0" dirty="0">
                <a:solidFill>
                  <a:srgbClr val="444444"/>
                </a:solidFill>
                <a:effectLst/>
                <a:latin typeface="Open Sans" panose="020B0604020202020204" pitchFamily="34" charset="0"/>
              </a:rPr>
              <a:t>)</a:t>
            </a:r>
            <a:br>
              <a:rPr lang="en-GB" dirty="0"/>
            </a:br>
            <a:r>
              <a:rPr lang="en-GB" b="0" i="0" dirty="0">
                <a:solidFill>
                  <a:srgbClr val="444444"/>
                </a:solidFill>
                <a:effectLst/>
                <a:latin typeface="Open Sans" panose="020B0604020202020204" pitchFamily="34" charset="0"/>
              </a:rPr>
              <a:t>A concept in Chinese philosophy meaning: </a:t>
            </a:r>
          </a:p>
          <a:p>
            <a:r>
              <a:rPr lang="en-GB" b="0" i="0" dirty="0">
                <a:solidFill>
                  <a:srgbClr val="444444"/>
                </a:solidFill>
                <a:effectLst/>
                <a:latin typeface="Open Sans" panose="020B0604020202020204" pitchFamily="34" charset="0"/>
              </a:rPr>
              <a:t>“virtue (oneself); inner power; integrity” in Taoism,</a:t>
            </a:r>
            <a:br>
              <a:rPr lang="en-GB" dirty="0"/>
            </a:br>
            <a:r>
              <a:rPr lang="en-GB" b="0" i="0" dirty="0">
                <a:solidFill>
                  <a:srgbClr val="444444"/>
                </a:solidFill>
                <a:effectLst/>
                <a:latin typeface="Open Sans" panose="020B0604020202020204" pitchFamily="34" charset="0"/>
              </a:rPr>
              <a:t>“virtue (social); morality” in Confucianism</a:t>
            </a:r>
          </a:p>
          <a:p>
            <a:r>
              <a:rPr lang="en-GB" dirty="0">
                <a:hlinkClick r:id="rId2"/>
              </a:rPr>
              <a:t>https://personaltao.com</a:t>
            </a:r>
            <a:endParaRPr lang="en-GB" dirty="0"/>
          </a:p>
          <a:p>
            <a:endParaRPr lang="en-GB" dirty="0"/>
          </a:p>
        </p:txBody>
      </p:sp>
      <p:sp>
        <p:nvSpPr>
          <p:cNvPr id="7" name="TextBox 6">
            <a:extLst>
              <a:ext uri="{FF2B5EF4-FFF2-40B4-BE49-F238E27FC236}">
                <a16:creationId xmlns:a16="http://schemas.microsoft.com/office/drawing/2014/main" id="{11F74E12-9EDD-42E3-8A03-0600ADC3C166}"/>
              </a:ext>
            </a:extLst>
          </p:cNvPr>
          <p:cNvSpPr txBox="1"/>
          <p:nvPr/>
        </p:nvSpPr>
        <p:spPr>
          <a:xfrm>
            <a:off x="6747030" y="4998127"/>
            <a:ext cx="5365072" cy="2031325"/>
          </a:xfrm>
          <a:prstGeom prst="rect">
            <a:avLst/>
          </a:prstGeom>
          <a:noFill/>
        </p:spPr>
        <p:txBody>
          <a:bodyPr wrap="square" rtlCol="0">
            <a:spAutoFit/>
          </a:bodyPr>
          <a:lstStyle/>
          <a:p>
            <a:pPr marL="285750" indent="-285750">
              <a:buFont typeface="Arial" panose="020B0604020202020204" pitchFamily="34" charset="0"/>
              <a:buChar char="•"/>
            </a:pPr>
            <a:r>
              <a:rPr lang="en-GB" dirty="0"/>
              <a:t> Develop mentally with good intentions</a:t>
            </a:r>
          </a:p>
          <a:p>
            <a:pPr marL="285750" indent="-285750">
              <a:buFont typeface="Arial" panose="020B0604020202020204" pitchFamily="34" charset="0"/>
              <a:buChar char="•"/>
            </a:pPr>
            <a:r>
              <a:rPr lang="en-GB" dirty="0"/>
              <a:t> The benefits come after </a:t>
            </a:r>
          </a:p>
          <a:p>
            <a:pPr marL="285750" indent="-285750">
              <a:buFont typeface="Arial" panose="020B0604020202020204" pitchFamily="34" charset="0"/>
              <a:buChar char="•"/>
            </a:pPr>
            <a:r>
              <a:rPr lang="en-GB" dirty="0"/>
              <a:t> Before you can do anything you must have developed De but it cant be done with force </a:t>
            </a:r>
          </a:p>
          <a:p>
            <a:pPr marL="285750" indent="-285750">
              <a:buFont typeface="Arial" panose="020B0604020202020204" pitchFamily="34" charset="0"/>
              <a:buChar char="•"/>
            </a:pPr>
            <a:r>
              <a:rPr lang="en-GB" dirty="0"/>
              <a:t> once you don’t have to focus on developing it you have achieved the development </a:t>
            </a:r>
          </a:p>
          <a:p>
            <a:endParaRPr lang="en-GB" dirty="0"/>
          </a:p>
        </p:txBody>
      </p:sp>
    </p:spTree>
    <p:extLst>
      <p:ext uri="{BB962C8B-B14F-4D97-AF65-F5344CB8AC3E}">
        <p14:creationId xmlns:p14="http://schemas.microsoft.com/office/powerpoint/2010/main" val="2209594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1E789-A94C-4089-874F-E66FC6DE3D30}"/>
              </a:ext>
            </a:extLst>
          </p:cNvPr>
          <p:cNvSpPr>
            <a:spLocks noGrp="1"/>
          </p:cNvSpPr>
          <p:nvPr>
            <p:ph type="title"/>
          </p:nvPr>
        </p:nvSpPr>
        <p:spPr>
          <a:xfrm>
            <a:off x="1415988" y="108751"/>
            <a:ext cx="9601200" cy="779016"/>
          </a:xfrm>
        </p:spPr>
        <p:txBody>
          <a:bodyPr/>
          <a:lstStyle/>
          <a:p>
            <a:r>
              <a:rPr lang="en-GB" dirty="0"/>
              <a:t>Key Points of the</a:t>
            </a:r>
            <a:r>
              <a:rPr lang="zh-CN" altLang="en-US" dirty="0"/>
              <a:t>內業 </a:t>
            </a:r>
            <a:r>
              <a:rPr lang="en-US" altLang="zh-CN" dirty="0"/>
              <a:t>(“</a:t>
            </a:r>
            <a:r>
              <a:rPr lang="en-GB" dirty="0"/>
              <a:t>Nei Ye”) </a:t>
            </a:r>
          </a:p>
        </p:txBody>
      </p:sp>
      <p:sp>
        <p:nvSpPr>
          <p:cNvPr id="6" name="TextBox 5">
            <a:extLst>
              <a:ext uri="{FF2B5EF4-FFF2-40B4-BE49-F238E27FC236}">
                <a16:creationId xmlns:a16="http://schemas.microsoft.com/office/drawing/2014/main" id="{E32F044B-036D-47CC-B4FD-79C7A0CECBD3}"/>
              </a:ext>
            </a:extLst>
          </p:cNvPr>
          <p:cNvSpPr txBox="1"/>
          <p:nvPr/>
        </p:nvSpPr>
        <p:spPr>
          <a:xfrm>
            <a:off x="694676" y="1003047"/>
            <a:ext cx="7969929" cy="1846659"/>
          </a:xfrm>
          <a:prstGeom prst="rect">
            <a:avLst/>
          </a:prstGeom>
          <a:noFill/>
        </p:spPr>
        <p:txBody>
          <a:bodyPr wrap="square">
            <a:spAutoFit/>
          </a:bodyPr>
          <a:lstStyle/>
          <a:p>
            <a:r>
              <a:rPr lang="en-GB" altLang="zh-CN" dirty="0"/>
              <a:t>(7)</a:t>
            </a:r>
          </a:p>
          <a:p>
            <a:r>
              <a:rPr lang="zh-CN" altLang="en-US" sz="2400" dirty="0"/>
              <a:t>凡 道 無 所 </a:t>
            </a:r>
            <a:r>
              <a:rPr lang="en-GB" sz="2400" dirty="0"/>
              <a:t>Always : Dao is nowhere to be found, </a:t>
            </a:r>
          </a:p>
          <a:p>
            <a:r>
              <a:rPr lang="zh-CN" altLang="en-US" sz="2400" dirty="0"/>
              <a:t>善 心 安 處 </a:t>
            </a:r>
            <a:r>
              <a:rPr lang="en-GB" sz="2400" dirty="0"/>
              <a:t>But in a virtuous heart/mind it can calmly dwell. </a:t>
            </a:r>
            <a:r>
              <a:rPr lang="zh-CN" altLang="en-US" sz="2400" dirty="0"/>
              <a:t>心 靜 氣 理 </a:t>
            </a:r>
            <a:r>
              <a:rPr lang="en-GB" sz="2400" u="sng" dirty="0"/>
              <a:t>When the heart/mind is still and Qi is regulated, </a:t>
            </a:r>
            <a:r>
              <a:rPr lang="zh-CN" altLang="en-US" sz="2400" u="sng" dirty="0"/>
              <a:t>道 乃 可 止 </a:t>
            </a:r>
            <a:r>
              <a:rPr lang="en-GB" sz="2400" u="sng" dirty="0"/>
              <a:t>Dao can then stay there.</a:t>
            </a:r>
          </a:p>
        </p:txBody>
      </p:sp>
      <p:sp>
        <p:nvSpPr>
          <p:cNvPr id="8" name="TextBox 7">
            <a:extLst>
              <a:ext uri="{FF2B5EF4-FFF2-40B4-BE49-F238E27FC236}">
                <a16:creationId xmlns:a16="http://schemas.microsoft.com/office/drawing/2014/main" id="{61DB355C-B41B-4757-89D3-DA9CB9ABC6D9}"/>
              </a:ext>
            </a:extLst>
          </p:cNvPr>
          <p:cNvSpPr txBox="1"/>
          <p:nvPr/>
        </p:nvSpPr>
        <p:spPr>
          <a:xfrm>
            <a:off x="694676" y="2741251"/>
            <a:ext cx="8786674" cy="3046988"/>
          </a:xfrm>
          <a:prstGeom prst="rect">
            <a:avLst/>
          </a:prstGeom>
          <a:noFill/>
        </p:spPr>
        <p:txBody>
          <a:bodyPr wrap="square">
            <a:spAutoFit/>
          </a:bodyPr>
          <a:lstStyle/>
          <a:p>
            <a:r>
              <a:rPr lang="zh-CN" altLang="en-US" sz="2400" dirty="0"/>
              <a:t>能 正 能 靜 </a:t>
            </a:r>
            <a:r>
              <a:rPr lang="en-GB" sz="2400" dirty="0"/>
              <a:t>When you can be properly aligned and can be still–</a:t>
            </a:r>
          </a:p>
          <a:p>
            <a:r>
              <a:rPr lang="en-GB" sz="2400" dirty="0"/>
              <a:t> </a:t>
            </a:r>
            <a:r>
              <a:rPr lang="zh-CN" altLang="en-US" sz="2400" dirty="0"/>
              <a:t>然 後 能 定 </a:t>
            </a:r>
            <a:r>
              <a:rPr lang="en-GB" sz="2400" dirty="0"/>
              <a:t>Then, you can be settled.</a:t>
            </a:r>
          </a:p>
          <a:p>
            <a:r>
              <a:rPr lang="en-GB" sz="2400" dirty="0"/>
              <a:t> </a:t>
            </a:r>
            <a:r>
              <a:rPr lang="zh-CN" altLang="en-US" sz="2400" dirty="0"/>
              <a:t>定 心 在 中 </a:t>
            </a:r>
            <a:r>
              <a:rPr lang="en-GB" sz="2400" dirty="0"/>
              <a:t>With a settled heart/mind in your centre, </a:t>
            </a:r>
          </a:p>
          <a:p>
            <a:r>
              <a:rPr lang="zh-CN" altLang="en-US" sz="2400" dirty="0"/>
              <a:t>耳 目 聰 明 </a:t>
            </a:r>
            <a:r>
              <a:rPr lang="en-GB" sz="2400" dirty="0"/>
              <a:t>Your ears and eyes are acute and clear, </a:t>
            </a:r>
          </a:p>
          <a:p>
            <a:r>
              <a:rPr lang="zh-CN" altLang="en-US" sz="2400" dirty="0"/>
              <a:t>四 枝 堅 固 </a:t>
            </a:r>
            <a:r>
              <a:rPr lang="en-GB" sz="2400" dirty="0"/>
              <a:t>Your four limbs are hard and strong</a:t>
            </a:r>
          </a:p>
          <a:p>
            <a:r>
              <a:rPr lang="en-GB" sz="2400" dirty="0"/>
              <a:t> </a:t>
            </a:r>
            <a:r>
              <a:rPr lang="zh-CN" altLang="en-US" sz="2400" dirty="0"/>
              <a:t>可 以 為 精 舍 </a:t>
            </a:r>
            <a:r>
              <a:rPr lang="en-GB" sz="2400" u="sng" dirty="0"/>
              <a:t>You are able to become a dwelling for essence</a:t>
            </a:r>
            <a:r>
              <a:rPr lang="en-GB" sz="2400" dirty="0"/>
              <a:t>. </a:t>
            </a:r>
          </a:p>
          <a:p>
            <a:r>
              <a:rPr lang="zh-CN" altLang="en-US" sz="2400" dirty="0"/>
              <a:t>精 也 者 </a:t>
            </a:r>
            <a:r>
              <a:rPr lang="en-GB" sz="2400" dirty="0"/>
              <a:t>This essence –</a:t>
            </a:r>
          </a:p>
          <a:p>
            <a:r>
              <a:rPr lang="en-GB" sz="2400" dirty="0"/>
              <a:t> </a:t>
            </a:r>
            <a:r>
              <a:rPr lang="zh-CN" altLang="en-US" sz="2400" dirty="0"/>
              <a:t>氣 之 精 者 也 </a:t>
            </a:r>
            <a:r>
              <a:rPr lang="en-GB" sz="2400" dirty="0"/>
              <a:t>Is essence of Qi! </a:t>
            </a:r>
          </a:p>
        </p:txBody>
      </p:sp>
      <p:sp>
        <p:nvSpPr>
          <p:cNvPr id="3" name="TextBox 2">
            <a:extLst>
              <a:ext uri="{FF2B5EF4-FFF2-40B4-BE49-F238E27FC236}">
                <a16:creationId xmlns:a16="http://schemas.microsoft.com/office/drawing/2014/main" id="{E3D6A343-84E4-4CC0-A05E-4F779EE2A2FB}"/>
              </a:ext>
            </a:extLst>
          </p:cNvPr>
          <p:cNvSpPr txBox="1"/>
          <p:nvPr/>
        </p:nvSpPr>
        <p:spPr>
          <a:xfrm>
            <a:off x="7075503" y="5184558"/>
            <a:ext cx="5116497" cy="1477328"/>
          </a:xfrm>
          <a:prstGeom prst="rect">
            <a:avLst/>
          </a:prstGeom>
          <a:noFill/>
        </p:spPr>
        <p:txBody>
          <a:bodyPr wrap="square" rtlCol="0">
            <a:spAutoFit/>
          </a:bodyPr>
          <a:lstStyle/>
          <a:p>
            <a:pPr marL="285750" indent="-285750">
              <a:buFont typeface="Arial" panose="020B0604020202020204" pitchFamily="34" charset="0"/>
              <a:buChar char="•"/>
            </a:pPr>
            <a:r>
              <a:rPr lang="en-GB" dirty="0"/>
              <a:t>When you have developed De you can have the Dao </a:t>
            </a:r>
          </a:p>
          <a:p>
            <a:pPr marL="285750" indent="-285750">
              <a:buFont typeface="Arial" panose="020B0604020202020204" pitchFamily="34" charset="0"/>
              <a:buChar char="•"/>
            </a:pPr>
            <a:r>
              <a:rPr lang="en-GB" dirty="0"/>
              <a:t>It takes work it is not a quick process everything must be settled for you to </a:t>
            </a:r>
            <a:r>
              <a:rPr lang="en-GB" dirty="0" err="1"/>
              <a:t>harnce</a:t>
            </a:r>
            <a:r>
              <a:rPr lang="en-GB" dirty="0"/>
              <a:t> the essence the QI </a:t>
            </a:r>
          </a:p>
        </p:txBody>
      </p:sp>
    </p:spTree>
    <p:extLst>
      <p:ext uri="{BB962C8B-B14F-4D97-AF65-F5344CB8AC3E}">
        <p14:creationId xmlns:p14="http://schemas.microsoft.com/office/powerpoint/2010/main" val="2866218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5628A-472F-46FF-A19C-828E6FE330AC}"/>
              </a:ext>
            </a:extLst>
          </p:cNvPr>
          <p:cNvSpPr>
            <a:spLocks noGrp="1"/>
          </p:cNvSpPr>
          <p:nvPr>
            <p:ph type="title"/>
          </p:nvPr>
        </p:nvSpPr>
        <p:spPr>
          <a:xfrm>
            <a:off x="1442621" y="0"/>
            <a:ext cx="9601200" cy="807868"/>
          </a:xfrm>
        </p:spPr>
        <p:txBody>
          <a:bodyPr/>
          <a:lstStyle/>
          <a:p>
            <a:r>
              <a:rPr lang="en-GB" dirty="0"/>
              <a:t>Key Points of the</a:t>
            </a:r>
            <a:r>
              <a:rPr lang="zh-CN" altLang="en-US" dirty="0"/>
              <a:t>內業 </a:t>
            </a:r>
            <a:r>
              <a:rPr lang="en-US" altLang="zh-CN" dirty="0"/>
              <a:t>(“</a:t>
            </a:r>
            <a:r>
              <a:rPr lang="en-GB" dirty="0"/>
              <a:t>Nei Ye”) </a:t>
            </a:r>
          </a:p>
        </p:txBody>
      </p:sp>
      <p:sp>
        <p:nvSpPr>
          <p:cNvPr id="4" name="TextBox 3">
            <a:extLst>
              <a:ext uri="{FF2B5EF4-FFF2-40B4-BE49-F238E27FC236}">
                <a16:creationId xmlns:a16="http://schemas.microsoft.com/office/drawing/2014/main" id="{FA06B95B-2664-40B1-85B0-6F694A2C6799}"/>
              </a:ext>
            </a:extLst>
          </p:cNvPr>
          <p:cNvSpPr txBox="1"/>
          <p:nvPr/>
        </p:nvSpPr>
        <p:spPr>
          <a:xfrm>
            <a:off x="783454" y="807868"/>
            <a:ext cx="8955349" cy="5262979"/>
          </a:xfrm>
          <a:prstGeom prst="rect">
            <a:avLst/>
          </a:prstGeom>
          <a:noFill/>
        </p:spPr>
        <p:txBody>
          <a:bodyPr wrap="square">
            <a:spAutoFit/>
          </a:bodyPr>
          <a:lstStyle/>
          <a:p>
            <a:r>
              <a:rPr lang="en-GB" altLang="zh-CN" dirty="0"/>
              <a:t>(8)</a:t>
            </a:r>
          </a:p>
          <a:p>
            <a:r>
              <a:rPr lang="zh-CN" altLang="en-US" sz="2400" dirty="0"/>
              <a:t>靈 氣 在 心 </a:t>
            </a:r>
            <a:r>
              <a:rPr lang="en-GB" sz="2400" dirty="0"/>
              <a:t>This potent Qi in your heart/mind :</a:t>
            </a:r>
          </a:p>
          <a:p>
            <a:r>
              <a:rPr lang="en-GB" sz="2400" dirty="0"/>
              <a:t> </a:t>
            </a:r>
            <a:r>
              <a:rPr lang="zh-CN" altLang="en-US" sz="2400" dirty="0"/>
              <a:t>一 來 一 逝 </a:t>
            </a:r>
            <a:r>
              <a:rPr lang="en-GB" sz="2400" u="sng" dirty="0"/>
              <a:t>One moment it arrives, one moment it departs. </a:t>
            </a:r>
          </a:p>
          <a:p>
            <a:r>
              <a:rPr lang="zh-CN" altLang="en-US" sz="2400" dirty="0"/>
              <a:t>其 細 無 內 </a:t>
            </a:r>
            <a:r>
              <a:rPr lang="en-GB" sz="2400" dirty="0"/>
              <a:t>It is so tiny there is nothing inside it,</a:t>
            </a:r>
          </a:p>
          <a:p>
            <a:r>
              <a:rPr lang="en-GB" sz="2400" dirty="0"/>
              <a:t> </a:t>
            </a:r>
            <a:r>
              <a:rPr lang="zh-CN" altLang="en-US" sz="2400" dirty="0"/>
              <a:t>其 大 無 外 </a:t>
            </a:r>
            <a:r>
              <a:rPr lang="en-GB" sz="2400" dirty="0"/>
              <a:t>It is so great there is nothing outside it.</a:t>
            </a:r>
          </a:p>
          <a:p>
            <a:r>
              <a:rPr lang="en-GB" sz="2400" dirty="0"/>
              <a:t> </a:t>
            </a:r>
            <a:r>
              <a:rPr lang="zh-CN" altLang="en-US" sz="2400" dirty="0"/>
              <a:t>所 以 失 之 </a:t>
            </a:r>
            <a:r>
              <a:rPr lang="en-GB" sz="2400" u="sng" dirty="0"/>
              <a:t>The reason that you lose it</a:t>
            </a:r>
          </a:p>
          <a:p>
            <a:r>
              <a:rPr lang="en-GB" sz="2400" u="sng" dirty="0"/>
              <a:t> </a:t>
            </a:r>
            <a:r>
              <a:rPr lang="zh-CN" altLang="en-US" sz="2400" u="sng" dirty="0"/>
              <a:t>以 躁 為 害 </a:t>
            </a:r>
            <a:r>
              <a:rPr lang="en-GB" sz="2400" u="sng" dirty="0"/>
              <a:t>Is because impatience causes harm.</a:t>
            </a:r>
          </a:p>
          <a:p>
            <a:r>
              <a:rPr lang="en-GB" sz="2400" dirty="0"/>
              <a:t> </a:t>
            </a:r>
            <a:r>
              <a:rPr lang="zh-CN" altLang="en-US" sz="2400" dirty="0"/>
              <a:t>心 能 執 </a:t>
            </a:r>
            <a:r>
              <a:rPr lang="zh-CN" altLang="en-US" sz="2400" u="sng" dirty="0"/>
              <a:t>靜 </a:t>
            </a:r>
            <a:r>
              <a:rPr lang="en-GB" sz="2400" u="sng" dirty="0"/>
              <a:t>When the heart/mind can maintain stillness,</a:t>
            </a:r>
          </a:p>
          <a:p>
            <a:r>
              <a:rPr lang="en-GB" sz="2400" u="sng" dirty="0"/>
              <a:t> </a:t>
            </a:r>
            <a:r>
              <a:rPr lang="zh-CN" altLang="en-US" sz="2400" u="sng" dirty="0"/>
              <a:t>道 將 自 定 </a:t>
            </a:r>
            <a:r>
              <a:rPr lang="en-GB" sz="2400" u="sng" dirty="0"/>
              <a:t>Dao will naturally settle there.</a:t>
            </a:r>
          </a:p>
          <a:p>
            <a:r>
              <a:rPr lang="en-GB" sz="2400" dirty="0"/>
              <a:t> </a:t>
            </a:r>
            <a:r>
              <a:rPr lang="zh-CN" altLang="en-US" sz="2400" dirty="0"/>
              <a:t>得 道 之 人 </a:t>
            </a:r>
            <a:r>
              <a:rPr lang="en-GB" sz="2400" dirty="0"/>
              <a:t>For people who attain Dao :</a:t>
            </a:r>
          </a:p>
          <a:p>
            <a:r>
              <a:rPr lang="en-GB" sz="2400" dirty="0"/>
              <a:t> </a:t>
            </a:r>
            <a:r>
              <a:rPr lang="zh-CN" altLang="en-US" sz="2400" dirty="0"/>
              <a:t>理 丞 而 屯 </a:t>
            </a:r>
            <a:r>
              <a:rPr lang="zh-CN" altLang="en-US" sz="2400" u="sng" dirty="0"/>
              <a:t>泄 </a:t>
            </a:r>
            <a:r>
              <a:rPr lang="en-GB" sz="2400" u="sng" dirty="0"/>
              <a:t>Regulation supports it and it will not dissipate easily</a:t>
            </a:r>
            <a:r>
              <a:rPr lang="en-GB" sz="2400" dirty="0"/>
              <a:t>,</a:t>
            </a:r>
          </a:p>
          <a:p>
            <a:r>
              <a:rPr lang="en-GB" sz="2400" dirty="0"/>
              <a:t> </a:t>
            </a:r>
            <a:r>
              <a:rPr lang="zh-CN" altLang="en-US" sz="2400" dirty="0"/>
              <a:t>匈 中 無 敗 </a:t>
            </a:r>
            <a:r>
              <a:rPr lang="en-GB" sz="2400" dirty="0"/>
              <a:t>So that the centre in their breast does not fail them. </a:t>
            </a:r>
          </a:p>
          <a:p>
            <a:r>
              <a:rPr lang="zh-CN" altLang="en-US" sz="2400" dirty="0"/>
              <a:t>節 欲 之 道 </a:t>
            </a:r>
            <a:r>
              <a:rPr lang="en-GB" sz="2400" dirty="0"/>
              <a:t>When following the Dao of restraining desire,</a:t>
            </a:r>
          </a:p>
          <a:p>
            <a:r>
              <a:rPr lang="en-GB" sz="2400" dirty="0"/>
              <a:t> </a:t>
            </a:r>
            <a:r>
              <a:rPr lang="zh-CN" altLang="en-US" sz="2400" dirty="0"/>
              <a:t>萬 物 不 害 </a:t>
            </a:r>
            <a:r>
              <a:rPr lang="en-GB" sz="2400" dirty="0"/>
              <a:t>The ten thousand creatures do not cause harm.</a:t>
            </a:r>
          </a:p>
        </p:txBody>
      </p:sp>
      <p:sp>
        <p:nvSpPr>
          <p:cNvPr id="3" name="TextBox 2">
            <a:extLst>
              <a:ext uri="{FF2B5EF4-FFF2-40B4-BE49-F238E27FC236}">
                <a16:creationId xmlns:a16="http://schemas.microsoft.com/office/drawing/2014/main" id="{CF3B6B6B-698C-4FD8-BDF3-2AC38BEF7B9C}"/>
              </a:ext>
            </a:extLst>
          </p:cNvPr>
          <p:cNvSpPr txBox="1"/>
          <p:nvPr/>
        </p:nvSpPr>
        <p:spPr>
          <a:xfrm>
            <a:off x="7563775" y="5934670"/>
            <a:ext cx="4628225" cy="923330"/>
          </a:xfrm>
          <a:prstGeom prst="rect">
            <a:avLst/>
          </a:prstGeom>
          <a:noFill/>
        </p:spPr>
        <p:txBody>
          <a:bodyPr wrap="square" rtlCol="0">
            <a:spAutoFit/>
          </a:bodyPr>
          <a:lstStyle/>
          <a:p>
            <a:pPr marL="285750" indent="-285750">
              <a:buFont typeface="Arial" panose="020B0604020202020204" pitchFamily="34" charset="0"/>
              <a:buChar char="•"/>
            </a:pPr>
            <a:r>
              <a:rPr lang="en-GB" dirty="0"/>
              <a:t> The Qi is always there you have to be the one to settle it </a:t>
            </a:r>
          </a:p>
          <a:p>
            <a:pPr marL="285750" indent="-285750">
              <a:buFont typeface="Arial" panose="020B0604020202020204" pitchFamily="34" charset="0"/>
              <a:buChar char="•"/>
            </a:pPr>
            <a:r>
              <a:rPr lang="en-GB" dirty="0"/>
              <a:t> once you do It wont leave easily </a:t>
            </a:r>
          </a:p>
        </p:txBody>
      </p:sp>
    </p:spTree>
    <p:extLst>
      <p:ext uri="{BB962C8B-B14F-4D97-AF65-F5344CB8AC3E}">
        <p14:creationId xmlns:p14="http://schemas.microsoft.com/office/powerpoint/2010/main" val="40403032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C89EA62-F38E-4285-A105-C5E1BD3600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8" name="Freeform 6">
              <a:extLst>
                <a:ext uri="{FF2B5EF4-FFF2-40B4-BE49-F238E27FC236}">
                  <a16:creationId xmlns:a16="http://schemas.microsoft.com/office/drawing/2014/main" id="{2CF6E46A-CCCD-4728-B011-E147B23629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9" name="Freeform 6">
              <a:extLst>
                <a:ext uri="{FF2B5EF4-FFF2-40B4-BE49-F238E27FC236}">
                  <a16:creationId xmlns:a16="http://schemas.microsoft.com/office/drawing/2014/main" id="{2E2C684B-30C9-4689-A529-EBF1B8ADB2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11" name="Rectangle 10">
            <a:extLst>
              <a:ext uri="{FF2B5EF4-FFF2-40B4-BE49-F238E27FC236}">
                <a16:creationId xmlns:a16="http://schemas.microsoft.com/office/drawing/2014/main" id="{9ECB0E0D-AC1B-4E83-84EA-237BFA2063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6DCB3B1-E1A7-4510-831B-77C8EFF56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14" name="Freeform 6">
              <a:extLst>
                <a:ext uri="{FF2B5EF4-FFF2-40B4-BE49-F238E27FC236}">
                  <a16:creationId xmlns:a16="http://schemas.microsoft.com/office/drawing/2014/main" id="{10132A3B-10CF-4EEB-BA1F-A63D2ED61D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5" name="Freeform 6">
              <a:extLst>
                <a:ext uri="{FF2B5EF4-FFF2-40B4-BE49-F238E27FC236}">
                  <a16:creationId xmlns:a16="http://schemas.microsoft.com/office/drawing/2014/main" id="{014E52ED-3C51-46E6-BE4B-14FFAB2C3D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p:nvSpPr>
          <p:cNvPr id="2" name="Title 1">
            <a:extLst>
              <a:ext uri="{FF2B5EF4-FFF2-40B4-BE49-F238E27FC236}">
                <a16:creationId xmlns:a16="http://schemas.microsoft.com/office/drawing/2014/main" id="{EEA1538C-CA8A-4F0B-BC10-BB1C0615DC6C}"/>
              </a:ext>
            </a:extLst>
          </p:cNvPr>
          <p:cNvSpPr>
            <a:spLocks noGrp="1"/>
          </p:cNvSpPr>
          <p:nvPr>
            <p:ph type="title"/>
          </p:nvPr>
        </p:nvSpPr>
        <p:spPr>
          <a:xfrm>
            <a:off x="1478521" y="1480930"/>
            <a:ext cx="5751537" cy="3848521"/>
          </a:xfrm>
        </p:spPr>
        <p:txBody>
          <a:bodyPr vert="horz" lIns="91440" tIns="45720" rIns="91440" bIns="45720" rtlCol="0" anchor="ctr">
            <a:normAutofit/>
          </a:bodyPr>
          <a:lstStyle/>
          <a:p>
            <a:pPr algn="r"/>
            <a:r>
              <a:rPr lang="en-US" sz="6600" cap="all" dirty="0"/>
              <a:t>So, what does this mean?</a:t>
            </a:r>
          </a:p>
        </p:txBody>
      </p:sp>
      <p:cxnSp>
        <p:nvCxnSpPr>
          <p:cNvPr id="17" name="Straight Connector 16">
            <a:extLst>
              <a:ext uri="{FF2B5EF4-FFF2-40B4-BE49-F238E27FC236}">
                <a16:creationId xmlns:a16="http://schemas.microsoft.com/office/drawing/2014/main" id="{6116DDC6-8F07-46CC-8751-E5C9346B2A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74964" y="2388358"/>
            <a:ext cx="0" cy="1856096"/>
          </a:xfrm>
          <a:prstGeom prst="line">
            <a:avLst/>
          </a:prstGeom>
          <a:ln w="25400" cap="sq">
            <a:solidFill>
              <a:schemeClr val="tx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722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6FBE3-F54F-4652-A85B-EEB65813EAF3}"/>
              </a:ext>
            </a:extLst>
          </p:cNvPr>
          <p:cNvSpPr>
            <a:spLocks noGrp="1"/>
          </p:cNvSpPr>
          <p:nvPr>
            <p:ph type="title"/>
          </p:nvPr>
        </p:nvSpPr>
        <p:spPr>
          <a:xfrm>
            <a:off x="1371600" y="685800"/>
            <a:ext cx="9601200" cy="716872"/>
          </a:xfrm>
        </p:spPr>
        <p:txBody>
          <a:bodyPr/>
          <a:lstStyle/>
          <a:p>
            <a:r>
              <a:rPr lang="en-GB" dirty="0"/>
              <a:t>Bibliography: </a:t>
            </a:r>
          </a:p>
        </p:txBody>
      </p:sp>
      <p:sp>
        <p:nvSpPr>
          <p:cNvPr id="3" name="TextBox 2">
            <a:extLst>
              <a:ext uri="{FF2B5EF4-FFF2-40B4-BE49-F238E27FC236}">
                <a16:creationId xmlns:a16="http://schemas.microsoft.com/office/drawing/2014/main" id="{41B30CA2-8635-4EAD-8EA8-9ABF50BCF3D1}"/>
              </a:ext>
            </a:extLst>
          </p:cNvPr>
          <p:cNvSpPr txBox="1"/>
          <p:nvPr/>
        </p:nvSpPr>
        <p:spPr>
          <a:xfrm>
            <a:off x="896644" y="1660125"/>
            <a:ext cx="11117802" cy="5355312"/>
          </a:xfrm>
          <a:prstGeom prst="rect">
            <a:avLst/>
          </a:prstGeom>
          <a:noFill/>
        </p:spPr>
        <p:txBody>
          <a:bodyPr wrap="square" rtlCol="0">
            <a:spAutoFit/>
          </a:bodyPr>
          <a:lstStyle/>
          <a:p>
            <a:r>
              <a:rPr lang="en-GB" dirty="0"/>
              <a:t>1: </a:t>
            </a:r>
            <a:r>
              <a:rPr lang="en-GB" sz="1800" dirty="0">
                <a:effectLst/>
                <a:latin typeface="Times New Roman" panose="02020603050405020304" pitchFamily="18" charset="0"/>
              </a:rPr>
              <a:t>“Merriam-Webster Dictionary.” </a:t>
            </a:r>
            <a:r>
              <a:rPr lang="en-GB" sz="1800" i="1" dirty="0">
                <a:effectLst/>
                <a:latin typeface="Times New Roman" panose="02020603050405020304" pitchFamily="18" charset="0"/>
              </a:rPr>
              <a:t>Merriam-Webster.com</a:t>
            </a:r>
            <a:r>
              <a:rPr lang="en-GB" sz="1800" dirty="0">
                <a:effectLst/>
                <a:latin typeface="Times New Roman" panose="02020603050405020304" pitchFamily="18" charset="0"/>
              </a:rPr>
              <a:t>, 2021, </a:t>
            </a:r>
            <a:r>
              <a:rPr lang="en-GB" sz="1800" dirty="0">
                <a:effectLst/>
                <a:latin typeface="Times New Roman" panose="02020603050405020304" pitchFamily="18" charset="0"/>
                <a:hlinkClick r:id="rId2"/>
              </a:rPr>
              <a:t>www.merriam-webster.com/dictionary/self-cultivation</a:t>
            </a:r>
            <a:r>
              <a:rPr lang="en-GB" sz="1800" dirty="0">
                <a:effectLst/>
                <a:latin typeface="Times New Roman" panose="02020603050405020304" pitchFamily="18" charset="0"/>
              </a:rPr>
              <a:t> . Accessed 1 Oct. 2021.</a:t>
            </a:r>
          </a:p>
          <a:p>
            <a:endParaRPr lang="en-GB" sz="1800" dirty="0">
              <a:effectLst/>
              <a:latin typeface="Times New Roman" panose="02020603050405020304" pitchFamily="18" charset="0"/>
            </a:endParaRPr>
          </a:p>
          <a:p>
            <a:r>
              <a:rPr lang="en-GB" dirty="0">
                <a:latin typeface="Times New Roman" panose="02020603050405020304" pitchFamily="18" charset="0"/>
              </a:rPr>
              <a:t>2:</a:t>
            </a:r>
            <a:r>
              <a:rPr lang="en-GB" sz="1800" dirty="0">
                <a:effectLst/>
                <a:latin typeface="Times New Roman" panose="02020603050405020304" pitchFamily="18" charset="0"/>
              </a:rPr>
              <a:t>“Original Tao | Columbia University Press.” </a:t>
            </a:r>
            <a:r>
              <a:rPr lang="en-GB" sz="1800" i="1" dirty="0">
                <a:effectLst/>
                <a:latin typeface="Times New Roman" panose="02020603050405020304" pitchFamily="18" charset="0"/>
              </a:rPr>
              <a:t>Columbia University Press</a:t>
            </a:r>
            <a:r>
              <a:rPr lang="en-GB" sz="1800" dirty="0">
                <a:effectLst/>
                <a:latin typeface="Times New Roman" panose="02020603050405020304" pitchFamily="18" charset="0"/>
              </a:rPr>
              <a:t>, CUP, 22 Feb. 2017, </a:t>
            </a:r>
            <a:r>
              <a:rPr lang="en-GB" sz="1800" dirty="0">
                <a:effectLst/>
                <a:latin typeface="Times New Roman" panose="02020603050405020304" pitchFamily="18" charset="0"/>
                <a:hlinkClick r:id="rId3"/>
              </a:rPr>
              <a:t>http://cup.columbia.edu/book/original-tao/9780231115643</a:t>
            </a:r>
            <a:r>
              <a:rPr lang="en-GB" sz="1800" dirty="0">
                <a:effectLst/>
                <a:latin typeface="Times New Roman" panose="02020603050405020304" pitchFamily="18" charset="0"/>
              </a:rPr>
              <a:t> . Accessed 3 Oct. 2021.</a:t>
            </a:r>
          </a:p>
          <a:p>
            <a:endParaRPr lang="en-GB" sz="1800" dirty="0">
              <a:effectLst/>
              <a:latin typeface="Times New Roman" panose="02020603050405020304" pitchFamily="18" charset="0"/>
            </a:endParaRPr>
          </a:p>
          <a:p>
            <a:r>
              <a:rPr lang="en-GB" dirty="0">
                <a:latin typeface="Times New Roman" panose="02020603050405020304" pitchFamily="18" charset="0"/>
              </a:rPr>
              <a:t>3::</a:t>
            </a:r>
            <a:r>
              <a:rPr lang="en-GB" sz="1800" dirty="0">
                <a:effectLst/>
                <a:latin typeface="Times New Roman" panose="02020603050405020304" pitchFamily="18" charset="0"/>
              </a:rPr>
              <a:t>“Original Tao | Columbia University Press.” </a:t>
            </a:r>
            <a:r>
              <a:rPr lang="en-GB" sz="1800" i="1" dirty="0">
                <a:effectLst/>
                <a:latin typeface="Times New Roman" panose="02020603050405020304" pitchFamily="18" charset="0"/>
              </a:rPr>
              <a:t>Columbia University Press</a:t>
            </a:r>
            <a:r>
              <a:rPr lang="en-GB" sz="1800" dirty="0">
                <a:effectLst/>
                <a:latin typeface="Times New Roman" panose="02020603050405020304" pitchFamily="18" charset="0"/>
              </a:rPr>
              <a:t>, CUP, 22 Feb. 2017, </a:t>
            </a:r>
            <a:r>
              <a:rPr lang="en-GB" sz="1800" dirty="0">
                <a:effectLst/>
                <a:latin typeface="Times New Roman" panose="02020603050405020304" pitchFamily="18" charset="0"/>
                <a:hlinkClick r:id="rId3"/>
              </a:rPr>
              <a:t>http://cup.columbia.edu/book/original-tao/9780231115643</a:t>
            </a:r>
            <a:r>
              <a:rPr lang="en-GB" sz="1800" dirty="0">
                <a:effectLst/>
                <a:latin typeface="Times New Roman" panose="02020603050405020304" pitchFamily="18" charset="0"/>
              </a:rPr>
              <a:t> . Accessed 3 Oct. 2021.</a:t>
            </a:r>
          </a:p>
          <a:p>
            <a:endParaRPr lang="en-GB" dirty="0">
              <a:latin typeface="Times New Roman" panose="02020603050405020304" pitchFamily="18" charset="0"/>
            </a:endParaRPr>
          </a:p>
          <a:p>
            <a:r>
              <a:rPr lang="en-GB" sz="1800" dirty="0">
                <a:effectLst/>
                <a:latin typeface="Times New Roman" panose="02020603050405020304" pitchFamily="18" charset="0"/>
              </a:rPr>
              <a:t>4,5,7,8,: </a:t>
            </a:r>
            <a:r>
              <a:rPr lang="en-GB" sz="1800" dirty="0" err="1">
                <a:effectLst/>
                <a:latin typeface="Times New Roman" panose="02020603050405020304" pitchFamily="18" charset="0"/>
              </a:rPr>
              <a:t>Linnell,B.R</a:t>
            </a:r>
            <a:r>
              <a:rPr lang="en-GB" sz="1800" dirty="0">
                <a:effectLst/>
                <a:latin typeface="Times New Roman" panose="02020603050405020304" pitchFamily="18" charset="0"/>
              </a:rPr>
              <a:t> (2011)</a:t>
            </a:r>
            <a:r>
              <a:rPr lang="en-GB" dirty="0"/>
              <a:t> </a:t>
            </a:r>
            <a:r>
              <a:rPr lang="en-GB" dirty="0" err="1"/>
              <a:t>Guanzi</a:t>
            </a:r>
            <a:r>
              <a:rPr lang="en-GB" dirty="0"/>
              <a:t>, Number 49 : Study of Inner Cultivation </a:t>
            </a:r>
            <a:r>
              <a:rPr lang="en-GB" dirty="0">
                <a:hlinkClick r:id="rId4"/>
              </a:rPr>
              <a:t>https://www.gutenberg.org/files/38585/38585-pdf/38585-pdf.pdf</a:t>
            </a:r>
            <a:r>
              <a:rPr lang="en-GB" dirty="0"/>
              <a:t> Accessed 1 Oct 2021</a:t>
            </a:r>
          </a:p>
          <a:p>
            <a:endParaRPr lang="en-GB" sz="1800" dirty="0">
              <a:effectLst/>
              <a:latin typeface="Times New Roman" panose="02020603050405020304" pitchFamily="18" charset="0"/>
            </a:endParaRPr>
          </a:p>
          <a:p>
            <a:r>
              <a:rPr lang="en-GB" dirty="0">
                <a:latin typeface="Times New Roman" panose="02020603050405020304" pitchFamily="18" charset="0"/>
              </a:rPr>
              <a:t>6: </a:t>
            </a:r>
            <a:r>
              <a:rPr lang="en-GB" sz="1800" dirty="0">
                <a:effectLst/>
                <a:latin typeface="Times New Roman" panose="02020603050405020304" pitchFamily="18" charset="0"/>
              </a:rPr>
              <a:t>“The Meaning of de - Personal Tao.” </a:t>
            </a:r>
            <a:r>
              <a:rPr lang="en-GB" sz="1800" i="1" dirty="0">
                <a:effectLst/>
                <a:latin typeface="Times New Roman" panose="02020603050405020304" pitchFamily="18" charset="0"/>
              </a:rPr>
              <a:t>Personal Tao</a:t>
            </a:r>
            <a:r>
              <a:rPr lang="en-GB" sz="1800" dirty="0">
                <a:effectLst/>
                <a:latin typeface="Times New Roman" panose="02020603050405020304" pitchFamily="18" charset="0"/>
              </a:rPr>
              <a:t>, 2 Apr. 2014, </a:t>
            </a:r>
            <a:r>
              <a:rPr lang="en-GB" sz="1800" dirty="0">
                <a:effectLst/>
                <a:latin typeface="Times New Roman" panose="02020603050405020304" pitchFamily="18" charset="0"/>
                <a:hlinkClick r:id="rId5"/>
              </a:rPr>
              <a:t>https://personaltao.com/taoism/de/</a:t>
            </a:r>
            <a:r>
              <a:rPr lang="en-GB" sz="1800" dirty="0">
                <a:effectLst/>
                <a:latin typeface="Times New Roman" panose="02020603050405020304" pitchFamily="18" charset="0"/>
              </a:rPr>
              <a:t>  Accessed 3 Oct. 2021.</a:t>
            </a:r>
          </a:p>
          <a:p>
            <a:endParaRPr lang="en-GB" sz="1800" dirty="0">
              <a:effectLst/>
              <a:latin typeface="Times New Roman" panose="02020603050405020304" pitchFamily="18" charset="0"/>
            </a:endParaRPr>
          </a:p>
          <a:p>
            <a:endParaRPr lang="en-GB" sz="1800" dirty="0">
              <a:effectLst/>
              <a:latin typeface="Times New Roman" panose="02020603050405020304" pitchFamily="18" charset="0"/>
            </a:endParaRPr>
          </a:p>
          <a:p>
            <a:endParaRPr lang="en-GB" dirty="0"/>
          </a:p>
          <a:p>
            <a:endParaRPr lang="en-GB" dirty="0"/>
          </a:p>
          <a:p>
            <a:endParaRPr lang="en-GB" dirty="0"/>
          </a:p>
        </p:txBody>
      </p:sp>
    </p:spTree>
    <p:extLst>
      <p:ext uri="{BB962C8B-B14F-4D97-AF65-F5344CB8AC3E}">
        <p14:creationId xmlns:p14="http://schemas.microsoft.com/office/powerpoint/2010/main" val="2049988335"/>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{2309C96D-5540-4FE6-9C74-BD29B7D7D5A7}tf10001105</Template>
  <TotalTime>5959</TotalTime>
  <Words>1167</Words>
  <Application>Microsoft Office PowerPoint</Application>
  <PresentationFormat>Widescreen</PresentationFormat>
  <Paragraphs>106</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g_d0_f4</vt:lpstr>
      <vt:lpstr>Arial</vt:lpstr>
      <vt:lpstr>Franklin Gothic Book</vt:lpstr>
      <vt:lpstr>Open Sans</vt:lpstr>
      <vt:lpstr>Times</vt:lpstr>
      <vt:lpstr>Times New Roman</vt:lpstr>
      <vt:lpstr>Crop</vt:lpstr>
      <vt:lpstr>Inner cultivation </vt:lpstr>
      <vt:lpstr>What is it ?</vt:lpstr>
      <vt:lpstr> 內業 (“Nei Ye”) – Inner Enterprise/Inner training etc.   </vt:lpstr>
      <vt:lpstr>Key Points of the內業 (“Nei Ye”) </vt:lpstr>
      <vt:lpstr>Key Points of the內業 (“Nei Ye”) </vt:lpstr>
      <vt:lpstr>Key Points of the內業 (“Nei Ye”) </vt:lpstr>
      <vt:lpstr>Key Points of the內業 (“Nei Ye”) </vt:lpstr>
      <vt:lpstr>So, what does this mean?</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Self cultivation </dc:title>
  <dc:creator>Bethany Watson</dc:creator>
  <cp:lastModifiedBy>Bethany Watson</cp:lastModifiedBy>
  <cp:revision>1</cp:revision>
  <dcterms:created xsi:type="dcterms:W3CDTF">2021-09-29T18:30:59Z</dcterms:created>
  <dcterms:modified xsi:type="dcterms:W3CDTF">2021-10-10T16:42:41Z</dcterms:modified>
</cp:coreProperties>
</file>