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3"/>
  </p:sldMasterIdLst>
  <p:notesMasterIdLst>
    <p:notesMasterId r:id="rId12"/>
  </p:notesMasterIdLst>
  <p:handoutMasterIdLst>
    <p:handoutMasterId r:id="rId13"/>
  </p:handoutMasterIdLst>
  <p:sldIdLst>
    <p:sldId id="298" r:id="rId4"/>
    <p:sldId id="299" r:id="rId5"/>
    <p:sldId id="300" r:id="rId6"/>
    <p:sldId id="301" r:id="rId7"/>
    <p:sldId id="302" r:id="rId8"/>
    <p:sldId id="303" r:id="rId9"/>
    <p:sldId id="304" r:id="rId10"/>
    <p:sldId id="305" r:id="rId11"/>
  </p:sldIdLst>
  <p:sldSz cx="12192000" cy="6858000"/>
  <p:notesSz cx="6858000" cy="9144000"/>
  <p:custDataLst>
    <p:tags r:id="rId18"/>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59" userDrawn="1">
          <p15:clr>
            <a:srgbClr val="A4A3A4"/>
          </p15:clr>
        </p15:guide>
        <p15:guide id="2" pos="383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9D9D9"/>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159"/>
        <p:guide pos="383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 Type="http://schemas.openxmlformats.org/officeDocument/2006/relationships/theme" Target="theme/theme1.xml"/><Relationship Id="rId18" Type="http://schemas.openxmlformats.org/officeDocument/2006/relationships/tags" Target="tags/tag304.xml"/><Relationship Id="rId17" Type="http://schemas.openxmlformats.org/officeDocument/2006/relationships/commentAuthors" Target="commentAuthors.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handoutMaster" Target="handoutMasters/handoutMaster1.xml"/><Relationship Id="rId12" Type="http://schemas.openxmlformats.org/officeDocument/2006/relationships/notesMaster" Target="notesMasters/notesMaster1.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image" Target="../media/image4.png"/><Relationship Id="rId8" Type="http://schemas.openxmlformats.org/officeDocument/2006/relationships/tags" Target="../tags/tag66.xml"/><Relationship Id="rId7" Type="http://schemas.openxmlformats.org/officeDocument/2006/relationships/image" Target="../media/image3.png"/><Relationship Id="rId6" Type="http://schemas.openxmlformats.org/officeDocument/2006/relationships/tags" Target="../tags/tag65.xml"/><Relationship Id="rId5" Type="http://schemas.openxmlformats.org/officeDocument/2006/relationships/image" Target="../media/image2.png"/><Relationship Id="rId4" Type="http://schemas.openxmlformats.org/officeDocument/2006/relationships/tags" Target="../tags/tag64.xml"/><Relationship Id="rId3" Type="http://schemas.openxmlformats.org/officeDocument/2006/relationships/image" Target="../media/image1.png"/><Relationship Id="rId2" Type="http://schemas.openxmlformats.org/officeDocument/2006/relationships/tags" Target="../tags/tag63.xml"/><Relationship Id="rId19" Type="http://schemas.openxmlformats.org/officeDocument/2006/relationships/tags" Target="../tags/tag75.xml"/><Relationship Id="rId18" Type="http://schemas.openxmlformats.org/officeDocument/2006/relationships/tags" Target="../tags/tag74.xml"/><Relationship Id="rId17" Type="http://schemas.openxmlformats.org/officeDocument/2006/relationships/tags" Target="../tags/tag73.xml"/><Relationship Id="rId16" Type="http://schemas.openxmlformats.org/officeDocument/2006/relationships/tags" Target="../tags/tag72.xml"/><Relationship Id="rId15" Type="http://schemas.openxmlformats.org/officeDocument/2006/relationships/tags" Target="../tags/tag71.xml"/><Relationship Id="rId14" Type="http://schemas.openxmlformats.org/officeDocument/2006/relationships/tags" Target="../tags/tag70.xml"/><Relationship Id="rId13" Type="http://schemas.openxmlformats.org/officeDocument/2006/relationships/tags" Target="../tags/tag69.xml"/><Relationship Id="rId12" Type="http://schemas.openxmlformats.org/officeDocument/2006/relationships/tags" Target="../tags/tag68.xml"/><Relationship Id="rId11" Type="http://schemas.openxmlformats.org/officeDocument/2006/relationships/image" Target="../media/image5.png"/><Relationship Id="rId10" Type="http://schemas.openxmlformats.org/officeDocument/2006/relationships/tags" Target="../tags/tag67.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9" Type="http://schemas.openxmlformats.org/officeDocument/2006/relationships/image" Target="../media/image8.png"/><Relationship Id="rId8" Type="http://schemas.openxmlformats.org/officeDocument/2006/relationships/tags" Target="../tags/tag79.xml"/><Relationship Id="rId7" Type="http://schemas.openxmlformats.org/officeDocument/2006/relationships/image" Target="../media/image7.png"/><Relationship Id="rId6" Type="http://schemas.openxmlformats.org/officeDocument/2006/relationships/tags" Target="../tags/tag78.xml"/><Relationship Id="rId5" Type="http://schemas.openxmlformats.org/officeDocument/2006/relationships/image" Target="../media/image6.png"/><Relationship Id="rId4" Type="http://schemas.openxmlformats.org/officeDocument/2006/relationships/tags" Target="../tags/tag77.xml"/><Relationship Id="rId3" Type="http://schemas.openxmlformats.org/officeDocument/2006/relationships/image" Target="../media/image1.png"/><Relationship Id="rId2" Type="http://schemas.openxmlformats.org/officeDocument/2006/relationships/tags" Target="../tags/tag76.xml"/><Relationship Id="rId14" Type="http://schemas.openxmlformats.org/officeDocument/2006/relationships/tags" Target="../tags/tag84.xml"/><Relationship Id="rId13" Type="http://schemas.openxmlformats.org/officeDocument/2006/relationships/tags" Target="../tags/tag83.xml"/><Relationship Id="rId12" Type="http://schemas.openxmlformats.org/officeDocument/2006/relationships/tags" Target="../tags/tag82.xml"/><Relationship Id="rId11" Type="http://schemas.openxmlformats.org/officeDocument/2006/relationships/tags" Target="../tags/tag81.xml"/><Relationship Id="rId10" Type="http://schemas.openxmlformats.org/officeDocument/2006/relationships/tags" Target="../tags/tag80.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90.xml"/><Relationship Id="rId8" Type="http://schemas.openxmlformats.org/officeDocument/2006/relationships/tags" Target="../tags/tag89.xml"/><Relationship Id="rId7" Type="http://schemas.openxmlformats.org/officeDocument/2006/relationships/tags" Target="../tags/tag88.xml"/><Relationship Id="rId6" Type="http://schemas.openxmlformats.org/officeDocument/2006/relationships/tags" Target="../tags/tag87.xml"/><Relationship Id="rId5" Type="http://schemas.openxmlformats.org/officeDocument/2006/relationships/image" Target="../media/image10.png"/><Relationship Id="rId4" Type="http://schemas.openxmlformats.org/officeDocument/2006/relationships/tags" Target="../tags/tag86.xml"/><Relationship Id="rId3" Type="http://schemas.openxmlformats.org/officeDocument/2006/relationships/image" Target="../media/image9.png"/><Relationship Id="rId2" Type="http://schemas.openxmlformats.org/officeDocument/2006/relationships/tags" Target="../tags/tag85.xml"/><Relationship Id="rId12" Type="http://schemas.openxmlformats.org/officeDocument/2006/relationships/tags" Target="../tags/tag93.xml"/><Relationship Id="rId11" Type="http://schemas.openxmlformats.org/officeDocument/2006/relationships/tags" Target="../tags/tag92.xml"/><Relationship Id="rId10" Type="http://schemas.openxmlformats.org/officeDocument/2006/relationships/tags" Target="../tags/tag91.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9" Type="http://schemas.openxmlformats.org/officeDocument/2006/relationships/image" Target="../media/image8.png"/><Relationship Id="rId8" Type="http://schemas.openxmlformats.org/officeDocument/2006/relationships/tags" Target="../tags/tag97.xml"/><Relationship Id="rId7" Type="http://schemas.openxmlformats.org/officeDocument/2006/relationships/image" Target="../media/image7.png"/><Relationship Id="rId6" Type="http://schemas.openxmlformats.org/officeDocument/2006/relationships/tags" Target="../tags/tag96.xml"/><Relationship Id="rId5" Type="http://schemas.openxmlformats.org/officeDocument/2006/relationships/image" Target="../media/image6.png"/><Relationship Id="rId4" Type="http://schemas.openxmlformats.org/officeDocument/2006/relationships/tags" Target="../tags/tag95.xml"/><Relationship Id="rId3" Type="http://schemas.openxmlformats.org/officeDocument/2006/relationships/image" Target="../media/image1.png"/><Relationship Id="rId2" Type="http://schemas.openxmlformats.org/officeDocument/2006/relationships/tags" Target="../tags/tag94.xml"/><Relationship Id="rId15" Type="http://schemas.openxmlformats.org/officeDocument/2006/relationships/tags" Target="../tags/tag103.xml"/><Relationship Id="rId14" Type="http://schemas.openxmlformats.org/officeDocument/2006/relationships/tags" Target="../tags/tag102.xml"/><Relationship Id="rId13" Type="http://schemas.openxmlformats.org/officeDocument/2006/relationships/tags" Target="../tags/tag101.xml"/><Relationship Id="rId12" Type="http://schemas.openxmlformats.org/officeDocument/2006/relationships/tags" Target="../tags/tag100.xml"/><Relationship Id="rId11" Type="http://schemas.openxmlformats.org/officeDocument/2006/relationships/tags" Target="../tags/tag99.xml"/><Relationship Id="rId10" Type="http://schemas.openxmlformats.org/officeDocument/2006/relationships/tags" Target="../tags/tag98.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9" Type="http://schemas.openxmlformats.org/officeDocument/2006/relationships/image" Target="../media/image8.png"/><Relationship Id="rId8" Type="http://schemas.openxmlformats.org/officeDocument/2006/relationships/tags" Target="../tags/tag107.xml"/><Relationship Id="rId7" Type="http://schemas.openxmlformats.org/officeDocument/2006/relationships/image" Target="../media/image7.png"/><Relationship Id="rId6" Type="http://schemas.openxmlformats.org/officeDocument/2006/relationships/tags" Target="../tags/tag106.xml"/><Relationship Id="rId5" Type="http://schemas.openxmlformats.org/officeDocument/2006/relationships/image" Target="../media/image6.png"/><Relationship Id="rId4" Type="http://schemas.openxmlformats.org/officeDocument/2006/relationships/tags" Target="../tags/tag105.xml"/><Relationship Id="rId3" Type="http://schemas.openxmlformats.org/officeDocument/2006/relationships/image" Target="../media/image1.png"/><Relationship Id="rId2" Type="http://schemas.openxmlformats.org/officeDocument/2006/relationships/tags" Target="../tags/tag104.xml"/><Relationship Id="rId17" Type="http://schemas.openxmlformats.org/officeDocument/2006/relationships/tags" Target="../tags/tag115.xml"/><Relationship Id="rId16" Type="http://schemas.openxmlformats.org/officeDocument/2006/relationships/tags" Target="../tags/tag114.xml"/><Relationship Id="rId15" Type="http://schemas.openxmlformats.org/officeDocument/2006/relationships/tags" Target="../tags/tag113.xml"/><Relationship Id="rId14" Type="http://schemas.openxmlformats.org/officeDocument/2006/relationships/tags" Target="../tags/tag112.xml"/><Relationship Id="rId13" Type="http://schemas.openxmlformats.org/officeDocument/2006/relationships/tags" Target="../tags/tag111.xml"/><Relationship Id="rId12" Type="http://schemas.openxmlformats.org/officeDocument/2006/relationships/tags" Target="../tags/tag110.xml"/><Relationship Id="rId11" Type="http://schemas.openxmlformats.org/officeDocument/2006/relationships/tags" Target="../tags/tag109.xml"/><Relationship Id="rId10" Type="http://schemas.openxmlformats.org/officeDocument/2006/relationships/tags" Target="../tags/tag108.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120.xml"/><Relationship Id="rId8" Type="http://schemas.openxmlformats.org/officeDocument/2006/relationships/tags" Target="../tags/tag119.xml"/><Relationship Id="rId7" Type="http://schemas.openxmlformats.org/officeDocument/2006/relationships/image" Target="../media/image12.png"/><Relationship Id="rId6" Type="http://schemas.openxmlformats.org/officeDocument/2006/relationships/tags" Target="../tags/tag118.xml"/><Relationship Id="rId5" Type="http://schemas.openxmlformats.org/officeDocument/2006/relationships/image" Target="../media/image11.png"/><Relationship Id="rId4" Type="http://schemas.openxmlformats.org/officeDocument/2006/relationships/tags" Target="../tags/tag117.xml"/><Relationship Id="rId3" Type="http://schemas.openxmlformats.org/officeDocument/2006/relationships/image" Target="../media/image1.png"/><Relationship Id="rId2" Type="http://schemas.openxmlformats.org/officeDocument/2006/relationships/tags" Target="../tags/tag116.xml"/><Relationship Id="rId11" Type="http://schemas.openxmlformats.org/officeDocument/2006/relationships/tags" Target="../tags/tag122.xml"/><Relationship Id="rId10" Type="http://schemas.openxmlformats.org/officeDocument/2006/relationships/tags" Target="../tags/tag121.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4" Type="http://schemas.openxmlformats.org/officeDocument/2006/relationships/tags" Target="../tags/tag125.xml"/><Relationship Id="rId3" Type="http://schemas.openxmlformats.org/officeDocument/2006/relationships/tags" Target="../tags/tag124.xml"/><Relationship Id="rId2" Type="http://schemas.openxmlformats.org/officeDocument/2006/relationships/tags" Target="../tags/tag123.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9" Type="http://schemas.openxmlformats.org/officeDocument/2006/relationships/image" Target="../media/image8.png"/><Relationship Id="rId8" Type="http://schemas.openxmlformats.org/officeDocument/2006/relationships/tags" Target="../tags/tag129.xml"/><Relationship Id="rId7" Type="http://schemas.openxmlformats.org/officeDocument/2006/relationships/image" Target="../media/image7.png"/><Relationship Id="rId6" Type="http://schemas.openxmlformats.org/officeDocument/2006/relationships/tags" Target="../tags/tag128.xml"/><Relationship Id="rId5" Type="http://schemas.openxmlformats.org/officeDocument/2006/relationships/image" Target="../media/image6.png"/><Relationship Id="rId4" Type="http://schemas.openxmlformats.org/officeDocument/2006/relationships/tags" Target="../tags/tag127.xml"/><Relationship Id="rId3" Type="http://schemas.openxmlformats.org/officeDocument/2006/relationships/image" Target="../media/image1.png"/><Relationship Id="rId2" Type="http://schemas.openxmlformats.org/officeDocument/2006/relationships/tags" Target="../tags/tag126.xml"/><Relationship Id="rId15" Type="http://schemas.openxmlformats.org/officeDocument/2006/relationships/tags" Target="../tags/tag135.xml"/><Relationship Id="rId14" Type="http://schemas.openxmlformats.org/officeDocument/2006/relationships/tags" Target="../tags/tag134.xml"/><Relationship Id="rId13" Type="http://schemas.openxmlformats.org/officeDocument/2006/relationships/tags" Target="../tags/tag133.xml"/><Relationship Id="rId12" Type="http://schemas.openxmlformats.org/officeDocument/2006/relationships/tags" Target="../tags/tag132.xml"/><Relationship Id="rId11" Type="http://schemas.openxmlformats.org/officeDocument/2006/relationships/tags" Target="../tags/tag131.xml"/><Relationship Id="rId10" Type="http://schemas.openxmlformats.org/officeDocument/2006/relationships/tags" Target="../tags/tag130.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9" Type="http://schemas.openxmlformats.org/officeDocument/2006/relationships/image" Target="../media/image8.png"/><Relationship Id="rId8" Type="http://schemas.openxmlformats.org/officeDocument/2006/relationships/tags" Target="../tags/tag139.xml"/><Relationship Id="rId7" Type="http://schemas.openxmlformats.org/officeDocument/2006/relationships/image" Target="../media/image7.png"/><Relationship Id="rId6" Type="http://schemas.openxmlformats.org/officeDocument/2006/relationships/tags" Target="../tags/tag138.xml"/><Relationship Id="rId5" Type="http://schemas.openxmlformats.org/officeDocument/2006/relationships/image" Target="../media/image6.png"/><Relationship Id="rId4" Type="http://schemas.openxmlformats.org/officeDocument/2006/relationships/tags" Target="../tags/tag137.xml"/><Relationship Id="rId3" Type="http://schemas.openxmlformats.org/officeDocument/2006/relationships/image" Target="../media/image1.png"/><Relationship Id="rId2" Type="http://schemas.openxmlformats.org/officeDocument/2006/relationships/tags" Target="../tags/tag136.xml"/><Relationship Id="rId14" Type="http://schemas.openxmlformats.org/officeDocument/2006/relationships/tags" Target="../tags/tag144.xml"/><Relationship Id="rId13" Type="http://schemas.openxmlformats.org/officeDocument/2006/relationships/tags" Target="../tags/tag143.xml"/><Relationship Id="rId12" Type="http://schemas.openxmlformats.org/officeDocument/2006/relationships/tags" Target="../tags/tag142.xml"/><Relationship Id="rId11" Type="http://schemas.openxmlformats.org/officeDocument/2006/relationships/tags" Target="../tags/tag141.xml"/><Relationship Id="rId10" Type="http://schemas.openxmlformats.org/officeDocument/2006/relationships/tags" Target="../tags/tag140.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9" Type="http://schemas.openxmlformats.org/officeDocument/2006/relationships/image" Target="../media/image8.png"/><Relationship Id="rId8" Type="http://schemas.openxmlformats.org/officeDocument/2006/relationships/tags" Target="../tags/tag148.xml"/><Relationship Id="rId7" Type="http://schemas.openxmlformats.org/officeDocument/2006/relationships/image" Target="../media/image7.png"/><Relationship Id="rId6" Type="http://schemas.openxmlformats.org/officeDocument/2006/relationships/tags" Target="../tags/tag147.xml"/><Relationship Id="rId5" Type="http://schemas.openxmlformats.org/officeDocument/2006/relationships/image" Target="../media/image6.png"/><Relationship Id="rId4" Type="http://schemas.openxmlformats.org/officeDocument/2006/relationships/tags" Target="../tags/tag146.xml"/><Relationship Id="rId3" Type="http://schemas.openxmlformats.org/officeDocument/2006/relationships/image" Target="../media/image1.png"/><Relationship Id="rId2" Type="http://schemas.openxmlformats.org/officeDocument/2006/relationships/tags" Target="../tags/tag145.xml"/><Relationship Id="rId13" Type="http://schemas.openxmlformats.org/officeDocument/2006/relationships/tags" Target="../tags/tag152.xml"/><Relationship Id="rId12" Type="http://schemas.openxmlformats.org/officeDocument/2006/relationships/tags" Target="../tags/tag151.xml"/><Relationship Id="rId11" Type="http://schemas.openxmlformats.org/officeDocument/2006/relationships/tags" Target="../tags/tag150.xml"/><Relationship Id="rId10" Type="http://schemas.openxmlformats.org/officeDocument/2006/relationships/tags" Target="../tags/tag149.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9" Type="http://schemas.openxmlformats.org/officeDocument/2006/relationships/image" Target="../media/image15.png"/><Relationship Id="rId8" Type="http://schemas.openxmlformats.org/officeDocument/2006/relationships/tags" Target="../tags/tag156.xml"/><Relationship Id="rId7" Type="http://schemas.openxmlformats.org/officeDocument/2006/relationships/image" Target="../media/image14.png"/><Relationship Id="rId6" Type="http://schemas.openxmlformats.org/officeDocument/2006/relationships/tags" Target="../tags/tag155.xml"/><Relationship Id="rId5" Type="http://schemas.openxmlformats.org/officeDocument/2006/relationships/image" Target="../media/image13.png"/><Relationship Id="rId4" Type="http://schemas.openxmlformats.org/officeDocument/2006/relationships/tags" Target="../tags/tag154.xml"/><Relationship Id="rId3" Type="http://schemas.openxmlformats.org/officeDocument/2006/relationships/image" Target="../media/image1.png"/><Relationship Id="rId2" Type="http://schemas.openxmlformats.org/officeDocument/2006/relationships/tags" Target="../tags/tag153.xml"/><Relationship Id="rId18" Type="http://schemas.openxmlformats.org/officeDocument/2006/relationships/tags" Target="../tags/tag164.xml"/><Relationship Id="rId17" Type="http://schemas.openxmlformats.org/officeDocument/2006/relationships/tags" Target="../tags/tag163.xml"/><Relationship Id="rId16" Type="http://schemas.openxmlformats.org/officeDocument/2006/relationships/tags" Target="../tags/tag162.xml"/><Relationship Id="rId15" Type="http://schemas.openxmlformats.org/officeDocument/2006/relationships/tags" Target="../tags/tag161.xml"/><Relationship Id="rId14" Type="http://schemas.openxmlformats.org/officeDocument/2006/relationships/tags" Target="../tags/tag160.xml"/><Relationship Id="rId13" Type="http://schemas.openxmlformats.org/officeDocument/2006/relationships/tags" Target="../tags/tag159.xml"/><Relationship Id="rId12" Type="http://schemas.openxmlformats.org/officeDocument/2006/relationships/tags" Target="../tags/tag158.xml"/><Relationship Id="rId11" Type="http://schemas.openxmlformats.org/officeDocument/2006/relationships/image" Target="../media/image16.png"/><Relationship Id="rId10" Type="http://schemas.openxmlformats.org/officeDocument/2006/relationships/tags" Target="../tags/tag157.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9" Type="http://schemas.openxmlformats.org/officeDocument/2006/relationships/image" Target="../media/image8.png"/><Relationship Id="rId8" Type="http://schemas.openxmlformats.org/officeDocument/2006/relationships/tags" Target="../tags/tag168.xml"/><Relationship Id="rId7" Type="http://schemas.openxmlformats.org/officeDocument/2006/relationships/image" Target="../media/image7.png"/><Relationship Id="rId6" Type="http://schemas.openxmlformats.org/officeDocument/2006/relationships/tags" Target="../tags/tag167.xml"/><Relationship Id="rId5" Type="http://schemas.openxmlformats.org/officeDocument/2006/relationships/image" Target="../media/image6.png"/><Relationship Id="rId4" Type="http://schemas.openxmlformats.org/officeDocument/2006/relationships/tags" Target="../tags/tag166.xml"/><Relationship Id="rId3" Type="http://schemas.openxmlformats.org/officeDocument/2006/relationships/image" Target="../media/image1.png"/><Relationship Id="rId2" Type="http://schemas.openxmlformats.org/officeDocument/2006/relationships/tags" Target="../tags/tag165.xml"/><Relationship Id="rId13" Type="http://schemas.openxmlformats.org/officeDocument/2006/relationships/tags" Target="../tags/tag172.xml"/><Relationship Id="rId12" Type="http://schemas.openxmlformats.org/officeDocument/2006/relationships/tags" Target="../tags/tag171.xml"/><Relationship Id="rId11" Type="http://schemas.openxmlformats.org/officeDocument/2006/relationships/tags" Target="../tags/tag170.xml"/><Relationship Id="rId10" Type="http://schemas.openxmlformats.org/officeDocument/2006/relationships/tags" Target="../tags/tag169.xml"/><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9" Type="http://schemas.openxmlformats.org/officeDocument/2006/relationships/image" Target="../media/image6.png"/><Relationship Id="rId8" Type="http://schemas.openxmlformats.org/officeDocument/2006/relationships/tags" Target="../tags/tag176.xml"/><Relationship Id="rId7" Type="http://schemas.openxmlformats.org/officeDocument/2006/relationships/image" Target="../media/image7.png"/><Relationship Id="rId6" Type="http://schemas.openxmlformats.org/officeDocument/2006/relationships/tags" Target="../tags/tag175.xml"/><Relationship Id="rId5" Type="http://schemas.openxmlformats.org/officeDocument/2006/relationships/image" Target="../media/image8.png"/><Relationship Id="rId4" Type="http://schemas.openxmlformats.org/officeDocument/2006/relationships/tags" Target="../tags/tag174.xml"/><Relationship Id="rId3" Type="http://schemas.openxmlformats.org/officeDocument/2006/relationships/image" Target="../media/image1.png"/><Relationship Id="rId2" Type="http://schemas.openxmlformats.org/officeDocument/2006/relationships/tags" Target="../tags/tag173.xml"/><Relationship Id="rId15" Type="http://schemas.openxmlformats.org/officeDocument/2006/relationships/tags" Target="../tags/tag182.xml"/><Relationship Id="rId14" Type="http://schemas.openxmlformats.org/officeDocument/2006/relationships/tags" Target="../tags/tag181.xml"/><Relationship Id="rId13" Type="http://schemas.openxmlformats.org/officeDocument/2006/relationships/tags" Target="../tags/tag180.xml"/><Relationship Id="rId12" Type="http://schemas.openxmlformats.org/officeDocument/2006/relationships/tags" Target="../tags/tag179.xml"/><Relationship Id="rId11" Type="http://schemas.openxmlformats.org/officeDocument/2006/relationships/tags" Target="../tags/tag178.xml"/><Relationship Id="rId10" Type="http://schemas.openxmlformats.org/officeDocument/2006/relationships/tags" Target="../tags/tag177.xml"/><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9" Type="http://schemas.openxmlformats.org/officeDocument/2006/relationships/tags" Target="../tags/tag188.xml"/><Relationship Id="rId8" Type="http://schemas.openxmlformats.org/officeDocument/2006/relationships/tags" Target="../tags/tag187.xml"/><Relationship Id="rId7" Type="http://schemas.openxmlformats.org/officeDocument/2006/relationships/tags" Target="../tags/tag186.xml"/><Relationship Id="rId6" Type="http://schemas.openxmlformats.org/officeDocument/2006/relationships/tags" Target="../tags/tag185.xml"/><Relationship Id="rId5" Type="http://schemas.openxmlformats.org/officeDocument/2006/relationships/image" Target="../media/image7.png"/><Relationship Id="rId4" Type="http://schemas.openxmlformats.org/officeDocument/2006/relationships/tags" Target="../tags/tag184.xml"/><Relationship Id="rId3" Type="http://schemas.openxmlformats.org/officeDocument/2006/relationships/image" Target="../media/image1.png"/><Relationship Id="rId2" Type="http://schemas.openxmlformats.org/officeDocument/2006/relationships/tags" Target="../tags/tag183.xml"/><Relationship Id="rId12" Type="http://schemas.openxmlformats.org/officeDocument/2006/relationships/tags" Target="../tags/tag191.xml"/><Relationship Id="rId11" Type="http://schemas.openxmlformats.org/officeDocument/2006/relationships/tags" Target="../tags/tag190.xml"/><Relationship Id="rId10" Type="http://schemas.openxmlformats.org/officeDocument/2006/relationships/tags" Target="../tags/tag189.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9" Type="http://schemas.openxmlformats.org/officeDocument/2006/relationships/tags" Target="../tags/tag197.xml"/><Relationship Id="rId8" Type="http://schemas.openxmlformats.org/officeDocument/2006/relationships/tags" Target="../tags/tag196.xml"/><Relationship Id="rId7" Type="http://schemas.openxmlformats.org/officeDocument/2006/relationships/tags" Target="../tags/tag195.xml"/><Relationship Id="rId6" Type="http://schemas.openxmlformats.org/officeDocument/2006/relationships/image" Target="../media/image6.png"/><Relationship Id="rId5" Type="http://schemas.openxmlformats.org/officeDocument/2006/relationships/tags" Target="../tags/tag194.xml"/><Relationship Id="rId4" Type="http://schemas.openxmlformats.org/officeDocument/2006/relationships/tags" Target="../tags/tag193.xml"/><Relationship Id="rId3" Type="http://schemas.openxmlformats.org/officeDocument/2006/relationships/image" Target="../media/image1.png"/><Relationship Id="rId2" Type="http://schemas.openxmlformats.org/officeDocument/2006/relationships/tags" Target="../tags/tag192.xml"/><Relationship Id="rId12" Type="http://schemas.openxmlformats.org/officeDocument/2006/relationships/tags" Target="../tags/tag200.xml"/><Relationship Id="rId11" Type="http://schemas.openxmlformats.org/officeDocument/2006/relationships/tags" Target="../tags/tag199.xml"/><Relationship Id="rId10" Type="http://schemas.openxmlformats.org/officeDocument/2006/relationships/tags" Target="../tags/tag198.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9" Type="http://schemas.openxmlformats.org/officeDocument/2006/relationships/tags" Target="../tags/tag205.xml"/><Relationship Id="rId8" Type="http://schemas.openxmlformats.org/officeDocument/2006/relationships/image" Target="../media/image8.png"/><Relationship Id="rId7" Type="http://schemas.openxmlformats.org/officeDocument/2006/relationships/tags" Target="../tags/tag204.xml"/><Relationship Id="rId6" Type="http://schemas.openxmlformats.org/officeDocument/2006/relationships/tags" Target="../tags/tag203.xml"/><Relationship Id="rId5" Type="http://schemas.openxmlformats.org/officeDocument/2006/relationships/image" Target="../media/image7.png"/><Relationship Id="rId4" Type="http://schemas.openxmlformats.org/officeDocument/2006/relationships/tags" Target="../tags/tag202.xml"/><Relationship Id="rId3" Type="http://schemas.openxmlformats.org/officeDocument/2006/relationships/image" Target="../media/image1.png"/><Relationship Id="rId2" Type="http://schemas.openxmlformats.org/officeDocument/2006/relationships/tags" Target="../tags/tag201.xml"/><Relationship Id="rId14" Type="http://schemas.openxmlformats.org/officeDocument/2006/relationships/tags" Target="../tags/tag210.xml"/><Relationship Id="rId13" Type="http://schemas.openxmlformats.org/officeDocument/2006/relationships/tags" Target="../tags/tag209.xml"/><Relationship Id="rId12" Type="http://schemas.openxmlformats.org/officeDocument/2006/relationships/tags" Target="../tags/tag208.xml"/><Relationship Id="rId11" Type="http://schemas.openxmlformats.org/officeDocument/2006/relationships/tags" Target="../tags/tag207.xml"/><Relationship Id="rId10" Type="http://schemas.openxmlformats.org/officeDocument/2006/relationships/tags" Target="../tags/tag206.xml"/><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9" Type="http://schemas.openxmlformats.org/officeDocument/2006/relationships/tags" Target="../tags/tag216.xml"/><Relationship Id="rId8" Type="http://schemas.openxmlformats.org/officeDocument/2006/relationships/tags" Target="../tags/tag215.xml"/><Relationship Id="rId7" Type="http://schemas.openxmlformats.org/officeDocument/2006/relationships/tags" Target="../tags/tag214.xml"/><Relationship Id="rId6" Type="http://schemas.openxmlformats.org/officeDocument/2006/relationships/image" Target="../media/image6.png"/><Relationship Id="rId5" Type="http://schemas.openxmlformats.org/officeDocument/2006/relationships/tags" Target="../tags/tag213.xml"/><Relationship Id="rId4" Type="http://schemas.openxmlformats.org/officeDocument/2006/relationships/tags" Target="../tags/tag212.xml"/><Relationship Id="rId3" Type="http://schemas.openxmlformats.org/officeDocument/2006/relationships/image" Target="../media/image1.png"/><Relationship Id="rId2" Type="http://schemas.openxmlformats.org/officeDocument/2006/relationships/tags" Target="../tags/tag211.xml"/><Relationship Id="rId14" Type="http://schemas.openxmlformats.org/officeDocument/2006/relationships/tags" Target="../tags/tag221.xml"/><Relationship Id="rId13" Type="http://schemas.openxmlformats.org/officeDocument/2006/relationships/tags" Target="../tags/tag220.xml"/><Relationship Id="rId12" Type="http://schemas.openxmlformats.org/officeDocument/2006/relationships/tags" Target="../tags/tag219.xml"/><Relationship Id="rId11" Type="http://schemas.openxmlformats.org/officeDocument/2006/relationships/tags" Target="../tags/tag218.xml"/><Relationship Id="rId10" Type="http://schemas.openxmlformats.org/officeDocument/2006/relationships/tags" Target="../tags/tag217.xml"/><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9" Type="http://schemas.openxmlformats.org/officeDocument/2006/relationships/image" Target="../media/image7.png"/><Relationship Id="rId8" Type="http://schemas.openxmlformats.org/officeDocument/2006/relationships/tags" Target="../tags/tag225.xml"/><Relationship Id="rId7" Type="http://schemas.openxmlformats.org/officeDocument/2006/relationships/image" Target="../media/image8.png"/><Relationship Id="rId6" Type="http://schemas.openxmlformats.org/officeDocument/2006/relationships/tags" Target="../tags/tag224.xml"/><Relationship Id="rId5" Type="http://schemas.openxmlformats.org/officeDocument/2006/relationships/image" Target="../media/image6.png"/><Relationship Id="rId4" Type="http://schemas.openxmlformats.org/officeDocument/2006/relationships/tags" Target="../tags/tag223.xml"/><Relationship Id="rId3" Type="http://schemas.openxmlformats.org/officeDocument/2006/relationships/image" Target="../media/image1.png"/><Relationship Id="rId2" Type="http://schemas.openxmlformats.org/officeDocument/2006/relationships/tags" Target="../tags/tag222.xml"/><Relationship Id="rId15" Type="http://schemas.openxmlformats.org/officeDocument/2006/relationships/tags" Target="../tags/tag231.xml"/><Relationship Id="rId14" Type="http://schemas.openxmlformats.org/officeDocument/2006/relationships/tags" Target="../tags/tag230.xml"/><Relationship Id="rId13" Type="http://schemas.openxmlformats.org/officeDocument/2006/relationships/tags" Target="../tags/tag229.xml"/><Relationship Id="rId12" Type="http://schemas.openxmlformats.org/officeDocument/2006/relationships/tags" Target="../tags/tag228.xml"/><Relationship Id="rId11" Type="http://schemas.openxmlformats.org/officeDocument/2006/relationships/tags" Target="../tags/tag227.xml"/><Relationship Id="rId10" Type="http://schemas.openxmlformats.org/officeDocument/2006/relationships/tags" Target="../tags/tag226.xml"/><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标题和文本">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dirty="0"/>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3" name="图片 2" descr="章节页背景"/>
          <p:cNvPicPr>
            <a:picLocks noChangeAspect="1"/>
          </p:cNvPicPr>
          <p:nvPr>
            <p:custDataLst>
              <p:tags r:id="rId2"/>
            </p:custDataLst>
          </p:nvPr>
        </p:nvPicPr>
        <p:blipFill>
          <a:blip r:embed="rId3"/>
          <a:stretch>
            <a:fillRect/>
          </a:stretch>
        </p:blipFill>
        <p:spPr>
          <a:xfrm>
            <a:off x="794" y="1"/>
            <a:ext cx="12192000" cy="6857683"/>
          </a:xfrm>
          <a:prstGeom prst="rect">
            <a:avLst/>
          </a:prstGeom>
        </p:spPr>
      </p:pic>
      <p:pic>
        <p:nvPicPr>
          <p:cNvPr id="2" name="图片 1" descr="封面页装饰01"/>
          <p:cNvPicPr>
            <a:picLocks noChangeAspect="1"/>
          </p:cNvPicPr>
          <p:nvPr>
            <p:custDataLst>
              <p:tags r:id="rId4"/>
            </p:custDataLst>
          </p:nvPr>
        </p:nvPicPr>
        <p:blipFill>
          <a:blip r:embed="rId5"/>
          <a:stretch>
            <a:fillRect/>
          </a:stretch>
        </p:blipFill>
        <p:spPr>
          <a:xfrm>
            <a:off x="0" y="0"/>
            <a:ext cx="3060118" cy="3340735"/>
          </a:xfrm>
          <a:prstGeom prst="rect">
            <a:avLst/>
          </a:prstGeom>
        </p:spPr>
      </p:pic>
      <p:pic>
        <p:nvPicPr>
          <p:cNvPr id="4" name="图片 3" descr="封面页装饰03"/>
          <p:cNvPicPr>
            <a:picLocks noChangeAspect="1"/>
          </p:cNvPicPr>
          <p:nvPr>
            <p:custDataLst>
              <p:tags r:id="rId6"/>
            </p:custDataLst>
          </p:nvPr>
        </p:nvPicPr>
        <p:blipFill>
          <a:blip r:embed="rId7"/>
          <a:stretch>
            <a:fillRect/>
          </a:stretch>
        </p:blipFill>
        <p:spPr>
          <a:xfrm>
            <a:off x="0" y="4048760"/>
            <a:ext cx="2012525" cy="2809227"/>
          </a:xfrm>
          <a:prstGeom prst="rect">
            <a:avLst/>
          </a:prstGeom>
        </p:spPr>
      </p:pic>
      <p:pic>
        <p:nvPicPr>
          <p:cNvPr id="5" name="图片 4" descr="封面页装饰04"/>
          <p:cNvPicPr>
            <a:picLocks noChangeAspect="1"/>
          </p:cNvPicPr>
          <p:nvPr>
            <p:custDataLst>
              <p:tags r:id="rId8"/>
            </p:custDataLst>
          </p:nvPr>
        </p:nvPicPr>
        <p:blipFill>
          <a:blip r:embed="rId9"/>
          <a:stretch>
            <a:fillRect/>
          </a:stretch>
        </p:blipFill>
        <p:spPr>
          <a:xfrm>
            <a:off x="9074350" y="4038731"/>
            <a:ext cx="3118919" cy="2819269"/>
          </a:xfrm>
          <a:prstGeom prst="rect">
            <a:avLst/>
          </a:prstGeom>
        </p:spPr>
      </p:pic>
      <p:pic>
        <p:nvPicPr>
          <p:cNvPr id="9" name="图片 8" descr="封面页装饰02"/>
          <p:cNvPicPr>
            <a:picLocks noChangeAspect="1"/>
          </p:cNvPicPr>
          <p:nvPr>
            <p:custDataLst>
              <p:tags r:id="rId10"/>
            </p:custDataLst>
          </p:nvPr>
        </p:nvPicPr>
        <p:blipFill>
          <a:blip r:embed="rId11"/>
          <a:stretch>
            <a:fillRect/>
          </a:stretch>
        </p:blipFill>
        <p:spPr>
          <a:xfrm>
            <a:off x="10640565" y="0"/>
            <a:ext cx="1552700" cy="2216150"/>
          </a:xfrm>
          <a:prstGeom prst="rect">
            <a:avLst/>
          </a:prstGeom>
        </p:spPr>
      </p:pic>
      <p:sp>
        <p:nvSpPr>
          <p:cNvPr id="16" name="日期占位符 15"/>
          <p:cNvSpPr>
            <a:spLocks noGrp="1"/>
          </p:cNvSpPr>
          <p:nvPr>
            <p:ph type="dt" sz="half" idx="10"/>
            <p:custDataLst>
              <p:tags r:id="rId12"/>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13"/>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endParaRPr lang="zh-CN" altLang="en-US" dirty="0"/>
          </a:p>
        </p:txBody>
      </p:sp>
      <p:sp>
        <p:nvSpPr>
          <p:cNvPr id="18" name="灯片编号占位符 17"/>
          <p:cNvSpPr>
            <a:spLocks noGrp="1"/>
          </p:cNvSpPr>
          <p:nvPr>
            <p:ph type="sldNum" sz="quarter" idx="12"/>
            <p:custDataLst>
              <p:tags r:id="rId14"/>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dirty="0"/>
          </a:p>
        </p:txBody>
      </p:sp>
      <p:cxnSp>
        <p:nvCxnSpPr>
          <p:cNvPr id="30" name="直接连接符 29"/>
          <p:cNvCxnSpPr/>
          <p:nvPr>
            <p:custDataLst>
              <p:tags r:id="rId15"/>
            </p:custDataLst>
          </p:nvPr>
        </p:nvCxnSpPr>
        <p:spPr>
          <a:xfrm flipH="1">
            <a:off x="8037830" y="2690187"/>
            <a:ext cx="206375" cy="0"/>
          </a:xfrm>
          <a:prstGeom prst="line">
            <a:avLst/>
          </a:prstGeom>
          <a:ln w="15875" cmpd="sng">
            <a:solidFill>
              <a:schemeClr val="dk1">
                <a:lumMod val="85000"/>
                <a:lumOff val="15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16"/>
            </p:custDataLst>
          </p:nvPr>
        </p:nvCxnSpPr>
        <p:spPr>
          <a:xfrm flipH="1">
            <a:off x="3931285" y="2690187"/>
            <a:ext cx="194310" cy="0"/>
          </a:xfrm>
          <a:prstGeom prst="line">
            <a:avLst/>
          </a:prstGeom>
          <a:ln w="15875" cmpd="sng">
            <a:solidFill>
              <a:schemeClr val="dk1">
                <a:lumMod val="85000"/>
                <a:lumOff val="15000"/>
              </a:schemeClr>
            </a:solidFill>
            <a:prstDash val="solid"/>
          </a:ln>
        </p:spPr>
        <p:style>
          <a:lnRef idx="1">
            <a:schemeClr val="accent1"/>
          </a:lnRef>
          <a:fillRef idx="0">
            <a:schemeClr val="accent1"/>
          </a:fillRef>
          <a:effectRef idx="0">
            <a:schemeClr val="accent1"/>
          </a:effectRef>
          <a:fontRef idx="minor">
            <a:schemeClr val="tx1"/>
          </a:fontRef>
        </p:style>
      </p:cxnSp>
      <p:sp>
        <p:nvSpPr>
          <p:cNvPr id="6" name="标题 1"/>
          <p:cNvSpPr/>
          <p:nvPr>
            <p:ph type="ctrTitle" idx="3" hasCustomPrompt="1"/>
            <p:custDataLst>
              <p:tags r:id="rId17"/>
            </p:custDataLst>
          </p:nvPr>
        </p:nvSpPr>
        <p:spPr>
          <a:xfrm>
            <a:off x="1125855" y="2922288"/>
            <a:ext cx="9940290" cy="943610"/>
          </a:xfrm>
          <a:noFill/>
          <a:ln>
            <a:noFill/>
          </a:ln>
        </p:spPr>
        <p:txBody>
          <a:bodyPr vert="horz" wrap="square" lIns="101600" tIns="38100" rIns="63500" bIns="38100" rtlCol="0" anchor="ctr" anchorCtr="0">
            <a:normAutofit/>
          </a:bodyPr>
          <a:lstStyle>
            <a:lvl1pPr marL="0" marR="0" algn="ctr" defTabSz="914400" rtl="0" eaLnBrk="1" fontAlgn="auto" latinLnBrk="0" hangingPunct="1">
              <a:lnSpc>
                <a:spcPct val="100000"/>
              </a:lnSpc>
              <a:spcBef>
                <a:spcPct val="0"/>
              </a:spcBef>
              <a:buClrTx/>
              <a:buSzTx/>
              <a:buFontTx/>
              <a:buNone/>
              <a:defRPr kumimoji="0" lang="zh-CN" altLang="en-US" sz="5400" b="1" i="0" u="none" strike="noStrike" kern="1200" cap="none" spc="300" normalizeH="0" baseline="0" noProof="1" dirty="0">
                <a:solidFill>
                  <a:schemeClr val="dk1">
                    <a:lumMod val="85000"/>
                    <a:lumOff val="15000"/>
                  </a:schemeClr>
                </a:solidFill>
                <a:uFillTx/>
                <a:latin typeface="Arial" panose="020B0604020202020204" pitchFamily="34" charset="0"/>
                <a:ea typeface="汉仪大黑简" panose="02010600000101010101" charset="-122"/>
                <a:cs typeface="+mn-cs"/>
              </a:defRPr>
            </a:lvl1pPr>
          </a:lstStyle>
          <a:p>
            <a:pPr lvl="0"/>
            <a:r>
              <a:rPr>
                <a:sym typeface="+mn-ea"/>
              </a:rPr>
              <a:t>编辑标题</a:t>
            </a:r>
            <a:endParaRPr>
              <a:sym typeface="+mn-ea"/>
            </a:endParaRPr>
          </a:p>
        </p:txBody>
      </p:sp>
      <p:sp>
        <p:nvSpPr>
          <p:cNvPr id="7" name="副标题 2"/>
          <p:cNvSpPr/>
          <p:nvPr>
            <p:ph type="subTitle" idx="4" hasCustomPrompt="1"/>
            <p:custDataLst>
              <p:tags r:id="rId18"/>
            </p:custDataLst>
          </p:nvPr>
        </p:nvSpPr>
        <p:spPr>
          <a:xfrm>
            <a:off x="4125595" y="2459355"/>
            <a:ext cx="3912235" cy="448963"/>
          </a:xfrm>
          <a:noFill/>
          <a:ln>
            <a:noFill/>
          </a:ln>
        </p:spPr>
        <p:txBody>
          <a:bodyPr vert="horz" wrap="square" lIns="101600" tIns="38100" rIns="76200" bIns="38100" rtlCol="0" anchor="ctr" anchorCtr="0">
            <a:normAutofit/>
          </a:bodyPr>
          <a:lstStyle>
            <a:lvl1pPr marL="0" marR="0" indent="-228600" algn="dist" defTabSz="914400" rtl="0" eaLnBrk="1" fontAlgn="auto" latinLnBrk="0" hangingPunct="1">
              <a:lnSpc>
                <a:spcPct val="100000"/>
              </a:lnSpc>
              <a:spcBef>
                <a:spcPts val="0"/>
              </a:spcBef>
              <a:spcAft>
                <a:spcPts val="1000"/>
              </a:spcAft>
              <a:buClrTx/>
              <a:buSzTx/>
              <a:buFontTx/>
              <a:buNone/>
              <a:defRPr kumimoji="0" lang="zh-CN" altLang="en-US" sz="2200" b="0" i="0" u="none" strike="noStrike" kern="1200" cap="none" spc="200" normalizeH="0" baseline="0" noProof="1" dirty="0">
                <a:solidFill>
                  <a:schemeClr val="dk1">
                    <a:lumMod val="85000"/>
                    <a:lumOff val="15000"/>
                  </a:schemeClr>
                </a:solidFill>
                <a:uFillTx/>
                <a:latin typeface="Arial" panose="020B0604020202020204" pitchFamily="34" charset="0"/>
                <a:ea typeface="汉仪中黑 简" panose="00020600040101010101" charset="-122"/>
                <a:cs typeface="+mn-cs"/>
                <a:sym typeface="+mn-ea"/>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8" name="文本占位符 3"/>
          <p:cNvSpPr/>
          <p:nvPr>
            <p:ph type="body" idx="5" hasCustomPrompt="1"/>
            <p:custDataLst>
              <p:tags r:id="rId19"/>
            </p:custDataLst>
          </p:nvPr>
        </p:nvSpPr>
        <p:spPr>
          <a:xfrm>
            <a:off x="2651125" y="3809383"/>
            <a:ext cx="7239635" cy="310871"/>
          </a:xfrm>
          <a:noFill/>
          <a:ln>
            <a:noFill/>
          </a:ln>
        </p:spPr>
        <p:txBody>
          <a:bodyPr vert="horz" wrap="square" lIns="101600" tIns="0" rIns="82550" bIns="0" rtlCol="0">
            <a:normAutofit/>
          </a:bodyPr>
          <a:lstStyle>
            <a:lvl1pPr marL="0" marR="0" indent="-228600" algn="ctr" defTabSz="914400" rtl="0" eaLnBrk="1" fontAlgn="auto" latinLnBrk="0" hangingPunct="1">
              <a:lnSpc>
                <a:spcPct val="140000"/>
              </a:lnSpc>
              <a:spcBef>
                <a:spcPts val="0"/>
              </a:spcBef>
              <a:spcAft>
                <a:spcPts val="1000"/>
              </a:spcAft>
              <a:buClrTx/>
              <a:buSzTx/>
              <a:buFontTx/>
              <a:buNone/>
              <a:defRPr kumimoji="0" lang="zh-CN" altLang="en-US" sz="1400" b="0" i="0" u="none" strike="noStrike" kern="1200" cap="none" spc="150" normalizeH="0" baseline="0" noProof="1" dirty="0">
                <a:solidFill>
                  <a:schemeClr val="dk1">
                    <a:lumMod val="85000"/>
                    <a:lumOff val="15000"/>
                  </a:schemeClr>
                </a:solidFill>
                <a:uFillTx/>
                <a:latin typeface="Arial" panose="020B0604020202020204" pitchFamily="34" charset="0"/>
                <a:ea typeface="汉仪中黑 简" panose="00020600040101010101" charset="-122"/>
                <a:cs typeface="+mn-cs"/>
                <a:sym typeface="+mn-ea"/>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9" name="图片 8"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pic>
        <p:nvPicPr>
          <p:cNvPr id="8" name="图片 7" descr="正文页装饰3"/>
          <p:cNvPicPr>
            <a:picLocks noChangeAspect="1"/>
          </p:cNvPicPr>
          <p:nvPr>
            <p:custDataLst>
              <p:tags r:id="rId4"/>
            </p:custDataLst>
          </p:nvPr>
        </p:nvPicPr>
        <p:blipFill>
          <a:blip r:embed="rId5"/>
          <a:stretch>
            <a:fillRect/>
          </a:stretch>
        </p:blipFill>
        <p:spPr>
          <a:xfrm>
            <a:off x="0" y="5245407"/>
            <a:ext cx="1798954" cy="1612593"/>
          </a:xfrm>
          <a:prstGeom prst="rect">
            <a:avLst/>
          </a:prstGeom>
        </p:spPr>
      </p:pic>
      <p:pic>
        <p:nvPicPr>
          <p:cNvPr id="11" name="图片 10" descr="正文页装饰2"/>
          <p:cNvPicPr>
            <a:picLocks noChangeAspect="1"/>
          </p:cNvPicPr>
          <p:nvPr>
            <p:custDataLst>
              <p:tags r:id="rId6"/>
            </p:custDataLst>
          </p:nvPr>
        </p:nvPicPr>
        <p:blipFill>
          <a:blip r:embed="rId7"/>
          <a:stretch>
            <a:fillRect/>
          </a:stretch>
        </p:blipFill>
        <p:spPr>
          <a:xfrm>
            <a:off x="10393046" y="0"/>
            <a:ext cx="1798954" cy="1134647"/>
          </a:xfrm>
          <a:prstGeom prst="rect">
            <a:avLst/>
          </a:prstGeom>
        </p:spPr>
      </p:pic>
      <p:pic>
        <p:nvPicPr>
          <p:cNvPr id="7" name="图片 6" descr="正文页装饰1"/>
          <p:cNvPicPr>
            <a:picLocks noChangeAspect="1"/>
          </p:cNvPicPr>
          <p:nvPr>
            <p:custDataLst>
              <p:tags r:id="rId8"/>
            </p:custDataLst>
          </p:nvPr>
        </p:nvPicPr>
        <p:blipFill>
          <a:blip r:embed="rId9"/>
          <a:stretch>
            <a:fillRect/>
          </a:stretch>
        </p:blipFill>
        <p:spPr>
          <a:xfrm>
            <a:off x="0" y="0"/>
            <a:ext cx="1367790" cy="978262"/>
          </a:xfrm>
          <a:prstGeom prst="rect">
            <a:avLst/>
          </a:prstGeom>
        </p:spPr>
      </p:pic>
      <p:sp>
        <p:nvSpPr>
          <p:cNvPr id="2" name="标题 1"/>
          <p:cNvSpPr>
            <a:spLocks noGrp="1"/>
          </p:cNvSpPr>
          <p:nvPr>
            <p:ph type="title"/>
            <p:custDataLst>
              <p:tags r:id="rId10"/>
            </p:custDataLst>
          </p:nvPr>
        </p:nvSpPr>
        <p:spPr>
          <a:xfrm>
            <a:off x="669882" y="443234"/>
            <a:ext cx="10852237" cy="441964"/>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11"/>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12"/>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3"/>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endParaRPr lang="zh-CN" altLang="en-US"/>
          </a:p>
        </p:txBody>
      </p:sp>
      <p:sp>
        <p:nvSpPr>
          <p:cNvPr id="6" name="灯片编号占位符 5"/>
          <p:cNvSpPr>
            <a:spLocks noGrp="1"/>
          </p:cNvSpPr>
          <p:nvPr>
            <p:ph type="sldNum" sz="quarter" idx="12"/>
            <p:custDataLst>
              <p:tags r:id="rId14"/>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3" name="图片 2" descr="章节页装饰2"/>
          <p:cNvPicPr>
            <a:picLocks noChangeAspect="1"/>
          </p:cNvPicPr>
          <p:nvPr>
            <p:custDataLst>
              <p:tags r:id="rId2"/>
            </p:custDataLst>
          </p:nvPr>
        </p:nvPicPr>
        <p:blipFill>
          <a:blip r:embed="rId3"/>
          <a:stretch>
            <a:fillRect/>
          </a:stretch>
        </p:blipFill>
        <p:spPr>
          <a:xfrm>
            <a:off x="0" y="3538220"/>
            <a:ext cx="3651250" cy="3319780"/>
          </a:xfrm>
          <a:prstGeom prst="rect">
            <a:avLst/>
          </a:prstGeom>
        </p:spPr>
      </p:pic>
      <p:pic>
        <p:nvPicPr>
          <p:cNvPr id="2" name="图片 1" descr="章节页装饰"/>
          <p:cNvPicPr>
            <a:picLocks noChangeAspect="1"/>
          </p:cNvPicPr>
          <p:nvPr>
            <p:custDataLst>
              <p:tags r:id="rId4"/>
            </p:custDataLst>
          </p:nvPr>
        </p:nvPicPr>
        <p:blipFill>
          <a:blip r:embed="rId5"/>
          <a:stretch>
            <a:fillRect/>
          </a:stretch>
        </p:blipFill>
        <p:spPr>
          <a:xfrm>
            <a:off x="5018405" y="0"/>
            <a:ext cx="7173582" cy="4015936"/>
          </a:xfrm>
          <a:prstGeom prst="rect">
            <a:avLst/>
          </a:prstGeom>
        </p:spPr>
      </p:pic>
      <p:sp>
        <p:nvSpPr>
          <p:cNvPr id="4" name="日期占位符 3"/>
          <p:cNvSpPr>
            <a:spLocks noGrp="1"/>
          </p:cNvSpPr>
          <p:nvPr>
            <p:ph type="dt" sz="half" idx="10"/>
            <p:custDataLst>
              <p:tags r:id="rId6"/>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7"/>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endParaRPr lang="zh-CN" altLang="en-US"/>
          </a:p>
        </p:txBody>
      </p:sp>
      <p:sp>
        <p:nvSpPr>
          <p:cNvPr id="6" name="灯片编号占位符 5"/>
          <p:cNvSpPr>
            <a:spLocks noGrp="1"/>
          </p:cNvSpPr>
          <p:nvPr>
            <p:ph type="sldNum" sz="quarter" idx="12"/>
            <p:custDataLst>
              <p:tags r:id="rId8"/>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a:p>
        </p:txBody>
      </p:sp>
      <p:cxnSp>
        <p:nvCxnSpPr>
          <p:cNvPr id="7" name="直接连接符 6"/>
          <p:cNvCxnSpPr/>
          <p:nvPr>
            <p:custDataLst>
              <p:tags r:id="rId9"/>
            </p:custDataLst>
          </p:nvPr>
        </p:nvCxnSpPr>
        <p:spPr>
          <a:xfrm>
            <a:off x="5402943" y="5033965"/>
            <a:ext cx="138611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标题 1"/>
          <p:cNvSpPr/>
          <p:nvPr>
            <p:ph type="ctrTitle" idx="2" hasCustomPrompt="1"/>
            <p:custDataLst>
              <p:tags r:id="rId10"/>
            </p:custDataLst>
          </p:nvPr>
        </p:nvSpPr>
        <p:spPr>
          <a:xfrm>
            <a:off x="2881261" y="3388423"/>
            <a:ext cx="6430113" cy="833755"/>
          </a:xfrm>
        </p:spPr>
        <p:txBody>
          <a:bodyPr vert="horz" wrap="square" lIns="101600" tIns="0" rIns="76200" bIns="0" rtlCol="0" anchor="t" anchorCtr="0">
            <a:normAutofit/>
          </a:bodyPr>
          <a:lstStyle>
            <a:lvl1pPr marL="0" marR="0" algn="ctr" defTabSz="914400" rtl="0" eaLnBrk="1" fontAlgn="auto" latinLnBrk="0" hangingPunct="0">
              <a:lnSpc>
                <a:spcPct val="110000"/>
              </a:lnSpc>
              <a:spcBef>
                <a:spcPts val="0"/>
              </a:spcBef>
              <a:spcAft>
                <a:spcPts val="0"/>
              </a:spcAft>
              <a:buClrTx/>
              <a:buSzTx/>
              <a:buFontTx/>
              <a:buNone/>
              <a:defRPr kumimoji="0" lang="zh-CN" altLang="en-US" sz="4800" b="0" i="0" u="none" strike="noStrike" kern="0" cap="none" spc="200" normalizeH="0" baseline="0" noProof="1" dirty="0">
                <a:ln>
                  <a:noFill/>
                </a:ln>
                <a:solidFill>
                  <a:schemeClr val="dk1">
                    <a:lumMod val="85000"/>
                    <a:lumOff val="15000"/>
                  </a:schemeClr>
                </a:solidFill>
                <a:effectLst/>
                <a:uFillTx/>
                <a:latin typeface="Arial" panose="020B0604020202020204" pitchFamily="34" charset="0"/>
                <a:ea typeface="汉仪大黑简" panose="02010600000101010101" charset="-122"/>
                <a:cs typeface="+mj-cs"/>
              </a:defRPr>
            </a:lvl1pPr>
          </a:lstStyle>
          <a:p>
            <a:pPr lvl="0"/>
            <a:r>
              <a:rPr>
                <a:sym typeface="+mn-ea"/>
              </a:rPr>
              <a:t>编辑标题</a:t>
            </a:r>
            <a:endParaRPr>
              <a:sym typeface="+mn-ea"/>
            </a:endParaRPr>
          </a:p>
        </p:txBody>
      </p:sp>
      <p:sp>
        <p:nvSpPr>
          <p:cNvPr id="9" name="副标题 3"/>
          <p:cNvSpPr/>
          <p:nvPr>
            <p:ph type="subTitle" idx="3" hasCustomPrompt="1"/>
            <p:custDataLst>
              <p:tags r:id="rId11"/>
            </p:custDataLst>
          </p:nvPr>
        </p:nvSpPr>
        <p:spPr>
          <a:xfrm>
            <a:off x="2881261" y="4263453"/>
            <a:ext cx="6429478" cy="451742"/>
          </a:xfrm>
        </p:spPr>
        <p:txBody>
          <a:bodyPr vert="horz" wrap="square" lIns="101600" tIns="0" rIns="82550" bIns="0" rtlCol="0" anchor="t" anchorCtr="0">
            <a:normAutofit/>
          </a:bodyPr>
          <a:lstStyle>
            <a:lvl1pPr marL="0" marR="0" indent="-228600" algn="ctr" defTabSz="914400" rtl="0" eaLnBrk="1" fontAlgn="auto" latinLnBrk="0" hangingPunct="0">
              <a:lnSpc>
                <a:spcPct val="110000"/>
              </a:lnSpc>
              <a:spcBef>
                <a:spcPts val="0"/>
              </a:spcBef>
              <a:spcAft>
                <a:spcPts val="0"/>
              </a:spcAft>
              <a:buClrTx/>
              <a:buSzTx/>
              <a:buFontTx/>
              <a:buNone/>
              <a:defRPr kumimoji="0" lang="zh-CN" altLang="en-US" sz="1600" b="0" i="0" u="none" strike="noStrike" kern="0" cap="none" spc="200" normalizeH="0" baseline="0" noProof="1" dirty="0">
                <a:ln>
                  <a:noFill/>
                </a:ln>
                <a:solidFill>
                  <a:schemeClr val="dk1">
                    <a:lumMod val="85000"/>
                    <a:lumOff val="15000"/>
                  </a:schemeClr>
                </a:solidFill>
                <a:effectLst/>
                <a:uFillTx/>
                <a:latin typeface="Arial" panose="020B0604020202020204" pitchFamily="34" charset="0"/>
                <a:ea typeface="汉仪中黑 简" panose="00020600040101010101" charset="-122"/>
                <a:cs typeface="+mj-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10" name="文本占位符 4"/>
          <p:cNvSpPr/>
          <p:nvPr>
            <p:ph type="body" idx="4" hasCustomPrompt="1"/>
            <p:custDataLst>
              <p:tags r:id="rId12"/>
            </p:custDataLst>
          </p:nvPr>
        </p:nvSpPr>
        <p:spPr>
          <a:xfrm>
            <a:off x="2880626" y="5149535"/>
            <a:ext cx="6430748" cy="611808"/>
          </a:xfrm>
        </p:spPr>
        <p:txBody>
          <a:bodyPr vert="horz" wrap="square" lIns="101600" tIns="0" rIns="82550" bIns="0" rtlCol="0" anchor="t" anchorCtr="0">
            <a:normAutofit/>
          </a:bodyPr>
          <a:lstStyle>
            <a:lvl1pPr marL="0" marR="0" indent="-228600" algn="ctr" defTabSz="914400" rtl="0" eaLnBrk="1" fontAlgn="auto" latinLnBrk="0" hangingPunct="0">
              <a:lnSpc>
                <a:spcPct val="125000"/>
              </a:lnSpc>
              <a:spcBef>
                <a:spcPts val="0"/>
              </a:spcBef>
              <a:spcAft>
                <a:spcPts val="0"/>
              </a:spcAft>
              <a:buClrTx/>
              <a:buSzTx/>
              <a:buFontTx/>
              <a:buNone/>
              <a:defRPr kumimoji="0" lang="zh-CN" altLang="en-US" sz="1600" b="0" i="0" u="none" strike="noStrike" kern="0" cap="none" spc="200" normalizeH="0" baseline="0" noProof="1" dirty="0" err="1">
                <a:ln>
                  <a:noFill/>
                </a:ln>
                <a:solidFill>
                  <a:schemeClr val="dk1">
                    <a:lumMod val="85000"/>
                    <a:lumOff val="15000"/>
                  </a:schemeClr>
                </a:solidFill>
                <a:effectLst/>
                <a:uFillTx/>
                <a:latin typeface="Arial" panose="020B0604020202020204" pitchFamily="34" charset="0"/>
                <a:ea typeface="汉仪中黑 简" panose="00020600040101010101" charset="-122"/>
                <a:cs typeface="等线" panose="02010600030101010101" charset="-122"/>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10" name="图片 9"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pic>
        <p:nvPicPr>
          <p:cNvPr id="9" name="图片 8" descr="正文页装饰3"/>
          <p:cNvPicPr>
            <a:picLocks noChangeAspect="1"/>
          </p:cNvPicPr>
          <p:nvPr>
            <p:custDataLst>
              <p:tags r:id="rId4"/>
            </p:custDataLst>
          </p:nvPr>
        </p:nvPicPr>
        <p:blipFill>
          <a:blip r:embed="rId5"/>
          <a:stretch>
            <a:fillRect/>
          </a:stretch>
        </p:blipFill>
        <p:spPr>
          <a:xfrm>
            <a:off x="0" y="5245407"/>
            <a:ext cx="1798954" cy="1612593"/>
          </a:xfrm>
          <a:prstGeom prst="rect">
            <a:avLst/>
          </a:prstGeom>
        </p:spPr>
      </p:pic>
      <p:pic>
        <p:nvPicPr>
          <p:cNvPr id="11" name="图片 10" descr="正文页装饰2"/>
          <p:cNvPicPr>
            <a:picLocks noChangeAspect="1"/>
          </p:cNvPicPr>
          <p:nvPr>
            <p:custDataLst>
              <p:tags r:id="rId6"/>
            </p:custDataLst>
          </p:nvPr>
        </p:nvPicPr>
        <p:blipFill>
          <a:blip r:embed="rId7"/>
          <a:stretch>
            <a:fillRect/>
          </a:stretch>
        </p:blipFill>
        <p:spPr>
          <a:xfrm>
            <a:off x="10393046" y="0"/>
            <a:ext cx="1798954" cy="1134647"/>
          </a:xfrm>
          <a:prstGeom prst="rect">
            <a:avLst/>
          </a:prstGeom>
        </p:spPr>
      </p:pic>
      <p:pic>
        <p:nvPicPr>
          <p:cNvPr id="8" name="图片 7" descr="正文页装饰1"/>
          <p:cNvPicPr>
            <a:picLocks noChangeAspect="1"/>
          </p:cNvPicPr>
          <p:nvPr>
            <p:custDataLst>
              <p:tags r:id="rId8"/>
            </p:custDataLst>
          </p:nvPr>
        </p:nvPicPr>
        <p:blipFill>
          <a:blip r:embed="rId9"/>
          <a:stretch>
            <a:fillRect/>
          </a:stretch>
        </p:blipFill>
        <p:spPr>
          <a:xfrm>
            <a:off x="0" y="0"/>
            <a:ext cx="1367790" cy="978262"/>
          </a:xfrm>
          <a:prstGeom prst="rect">
            <a:avLst/>
          </a:prstGeom>
        </p:spPr>
      </p:pic>
      <p:sp>
        <p:nvSpPr>
          <p:cNvPr id="2" name="标题 1"/>
          <p:cNvSpPr>
            <a:spLocks noGrp="1"/>
          </p:cNvSpPr>
          <p:nvPr>
            <p:ph type="title"/>
            <p:custDataLst>
              <p:tags r:id="rId10"/>
            </p:custDataLst>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11"/>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12"/>
            </p:custDataLst>
          </p:nvPr>
        </p:nvSpPr>
        <p:spPr>
          <a:xfrm>
            <a:off x="6238877" y="952508"/>
            <a:ext cx="5283242" cy="5388907"/>
          </a:xfrm>
        </p:spPr>
        <p:txBody>
          <a:bodyPr lIns="90170" tIns="46990" rIns="90170" bIns="46990">
            <a:normAutofit/>
          </a:bodyPr>
          <a:lstStyle>
            <a:lvl1pPr eaLnBrk="1" fontAlgn="auto" latinLnBrk="0" hangingPunct="1">
              <a:defRPr sz="1600">
                <a:solidFill>
                  <a:schemeClr val="tx1"/>
                </a:solidFill>
                <a:latin typeface="Arial" panose="020B0604020202020204" pitchFamily="34" charset="0"/>
                <a:ea typeface="汉仪中黑 简" panose="00020600040101010101" charset="-122"/>
              </a:defRPr>
            </a:lvl1pPr>
            <a:lvl2pPr eaLnBrk="1" fontAlgn="auto" latinLnBrk="0" hangingPunct="1">
              <a:defRPr sz="1600">
                <a:solidFill>
                  <a:schemeClr val="tx1"/>
                </a:solidFill>
                <a:latin typeface="Arial" panose="020B0604020202020204" pitchFamily="34" charset="0"/>
                <a:ea typeface="汉仪中黑 简" panose="00020600040101010101" charset="-122"/>
              </a:defRPr>
            </a:lvl2pPr>
            <a:lvl3pPr eaLnBrk="1" fontAlgn="auto" latinLnBrk="0" hangingPunct="1">
              <a:defRPr sz="1600">
                <a:solidFill>
                  <a:schemeClr val="tx1"/>
                </a:solidFill>
                <a:latin typeface="Arial" panose="020B0604020202020204" pitchFamily="34" charset="0"/>
                <a:ea typeface="汉仪中黑 简" panose="00020600040101010101" charset="-122"/>
              </a:defRPr>
            </a:lvl3pPr>
            <a:lvl4pPr eaLnBrk="1" fontAlgn="auto" latinLnBrk="0" hangingPunct="1">
              <a:defRPr sz="1600">
                <a:solidFill>
                  <a:schemeClr val="tx1"/>
                </a:solidFill>
                <a:latin typeface="Arial" panose="020B0604020202020204" pitchFamily="34" charset="0"/>
                <a:ea typeface="汉仪中黑 简" panose="00020600040101010101" charset="-122"/>
              </a:defRPr>
            </a:lvl4pPr>
            <a:lvl5pPr eaLnBrk="1" fontAlgn="auto" latinLnBrk="0" hangingPunct="1">
              <a:defRPr sz="160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13"/>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14"/>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endParaRPr lang="zh-CN" altLang="en-US"/>
          </a:p>
        </p:txBody>
      </p:sp>
      <p:sp>
        <p:nvSpPr>
          <p:cNvPr id="7" name="灯片编号占位符 6"/>
          <p:cNvSpPr>
            <a:spLocks noGrp="1"/>
          </p:cNvSpPr>
          <p:nvPr>
            <p:ph type="sldNum" sz="quarter" idx="12"/>
            <p:custDataLst>
              <p:tags r:id="rId15"/>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pic>
        <p:nvPicPr>
          <p:cNvPr id="13" name="图片 12"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pic>
        <p:nvPicPr>
          <p:cNvPr id="12" name="图片 11" descr="正文页装饰3"/>
          <p:cNvPicPr>
            <a:picLocks noChangeAspect="1"/>
          </p:cNvPicPr>
          <p:nvPr>
            <p:custDataLst>
              <p:tags r:id="rId4"/>
            </p:custDataLst>
          </p:nvPr>
        </p:nvPicPr>
        <p:blipFill>
          <a:blip r:embed="rId5"/>
          <a:stretch>
            <a:fillRect/>
          </a:stretch>
        </p:blipFill>
        <p:spPr>
          <a:xfrm>
            <a:off x="0" y="5245407"/>
            <a:ext cx="1798954" cy="1612593"/>
          </a:xfrm>
          <a:prstGeom prst="rect">
            <a:avLst/>
          </a:prstGeom>
        </p:spPr>
      </p:pic>
      <p:pic>
        <p:nvPicPr>
          <p:cNvPr id="11" name="图片 10" descr="正文页装饰2"/>
          <p:cNvPicPr>
            <a:picLocks noChangeAspect="1"/>
          </p:cNvPicPr>
          <p:nvPr>
            <p:custDataLst>
              <p:tags r:id="rId6"/>
            </p:custDataLst>
          </p:nvPr>
        </p:nvPicPr>
        <p:blipFill>
          <a:blip r:embed="rId7"/>
          <a:stretch>
            <a:fillRect/>
          </a:stretch>
        </p:blipFill>
        <p:spPr>
          <a:xfrm>
            <a:off x="10393046" y="0"/>
            <a:ext cx="1798954" cy="1134647"/>
          </a:xfrm>
          <a:prstGeom prst="rect">
            <a:avLst/>
          </a:prstGeom>
        </p:spPr>
      </p:pic>
      <p:pic>
        <p:nvPicPr>
          <p:cNvPr id="10" name="图片 9" descr="正文页装饰1"/>
          <p:cNvPicPr>
            <a:picLocks noChangeAspect="1"/>
          </p:cNvPicPr>
          <p:nvPr>
            <p:custDataLst>
              <p:tags r:id="rId8"/>
            </p:custDataLst>
          </p:nvPr>
        </p:nvPicPr>
        <p:blipFill>
          <a:blip r:embed="rId9"/>
          <a:stretch>
            <a:fillRect/>
          </a:stretch>
        </p:blipFill>
        <p:spPr>
          <a:xfrm>
            <a:off x="0" y="0"/>
            <a:ext cx="1367790" cy="978262"/>
          </a:xfrm>
          <a:prstGeom prst="rect">
            <a:avLst/>
          </a:prstGeom>
        </p:spPr>
      </p:pic>
      <p:sp>
        <p:nvSpPr>
          <p:cNvPr id="2" name="标题 1"/>
          <p:cNvSpPr>
            <a:spLocks noGrp="1"/>
          </p:cNvSpPr>
          <p:nvPr>
            <p:ph type="title"/>
            <p:custDataLst>
              <p:tags r:id="rId10"/>
            </p:custDataLst>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11"/>
            </p:custDataLst>
          </p:nvPr>
        </p:nvSpPr>
        <p:spPr>
          <a:xfrm>
            <a:off x="669930" y="952508"/>
            <a:ext cx="5283242" cy="381003"/>
          </a:xfrm>
        </p:spPr>
        <p:txBody>
          <a:bodyPr lIns="90170" tIns="46990" rIns="90170" bIns="46990" anchor="ctr"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Arial" panose="020B0604020202020204" pitchFamily="34" charset="0"/>
                <a:ea typeface="汉仪中黑 简" panose="00020600040101010101"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12"/>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13"/>
            </p:custDataLst>
          </p:nvPr>
        </p:nvSpPr>
        <p:spPr>
          <a:xfrm>
            <a:off x="6235750" y="952508"/>
            <a:ext cx="5283242" cy="38100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4"/>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15"/>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16"/>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endParaRPr lang="zh-CN" altLang="en-US"/>
          </a:p>
        </p:txBody>
      </p:sp>
      <p:sp>
        <p:nvSpPr>
          <p:cNvPr id="9" name="灯片编号占位符 8"/>
          <p:cNvSpPr>
            <a:spLocks noGrp="1"/>
          </p:cNvSpPr>
          <p:nvPr>
            <p:ph type="sldNum" sz="quarter" idx="12"/>
            <p:custDataLst>
              <p:tags r:id="rId17"/>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8" name="图片 7" descr="章节页背景"/>
          <p:cNvPicPr>
            <a:picLocks noChangeAspect="1"/>
          </p:cNvPicPr>
          <p:nvPr>
            <p:custDataLst>
              <p:tags r:id="rId2"/>
            </p:custDataLst>
          </p:nvPr>
        </p:nvPicPr>
        <p:blipFill>
          <a:blip r:embed="rId3"/>
          <a:stretch>
            <a:fillRect/>
          </a:stretch>
        </p:blipFill>
        <p:spPr>
          <a:xfrm>
            <a:off x="0" y="0"/>
            <a:ext cx="12192000" cy="6858000"/>
          </a:xfrm>
          <a:prstGeom prst="rect">
            <a:avLst/>
          </a:prstGeom>
        </p:spPr>
      </p:pic>
      <p:pic>
        <p:nvPicPr>
          <p:cNvPr id="6" name="图片 5" descr="目录页装饰2"/>
          <p:cNvPicPr>
            <a:picLocks noChangeAspect="1"/>
          </p:cNvPicPr>
          <p:nvPr>
            <p:custDataLst>
              <p:tags r:id="rId4"/>
            </p:custDataLst>
          </p:nvPr>
        </p:nvPicPr>
        <p:blipFill>
          <a:blip r:embed="rId5"/>
          <a:stretch>
            <a:fillRect/>
          </a:stretch>
        </p:blipFill>
        <p:spPr>
          <a:xfrm>
            <a:off x="0" y="3517485"/>
            <a:ext cx="5019676" cy="3340514"/>
          </a:xfrm>
          <a:prstGeom prst="rect">
            <a:avLst/>
          </a:prstGeom>
        </p:spPr>
      </p:pic>
      <p:pic>
        <p:nvPicPr>
          <p:cNvPr id="7" name="图片 6" descr="目录页装饰1"/>
          <p:cNvPicPr>
            <a:picLocks noChangeAspect="1"/>
          </p:cNvPicPr>
          <p:nvPr>
            <p:custDataLst>
              <p:tags r:id="rId6"/>
            </p:custDataLst>
          </p:nvPr>
        </p:nvPicPr>
        <p:blipFill>
          <a:blip r:embed="rId7"/>
          <a:stretch>
            <a:fillRect/>
          </a:stretch>
        </p:blipFill>
        <p:spPr>
          <a:xfrm>
            <a:off x="8768460" y="0"/>
            <a:ext cx="3423540" cy="3048635"/>
          </a:xfrm>
          <a:prstGeom prst="rect">
            <a:avLst/>
          </a:prstGeom>
        </p:spPr>
      </p:pic>
      <p:sp>
        <p:nvSpPr>
          <p:cNvPr id="2" name="标题 1"/>
          <p:cNvSpPr>
            <a:spLocks noGrp="1"/>
          </p:cNvSpPr>
          <p:nvPr>
            <p:ph type="title"/>
            <p:custDataLst>
              <p:tags r:id="rId8"/>
            </p:custDataLst>
          </p:nvPr>
        </p:nvSpPr>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9"/>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endParaRPr lang="zh-CN" altLang="en-US"/>
          </a:p>
        </p:txBody>
      </p:sp>
      <p:sp>
        <p:nvSpPr>
          <p:cNvPr id="4" name="灯片编号占位符 3"/>
          <p:cNvSpPr>
            <a:spLocks noGrp="1"/>
          </p:cNvSpPr>
          <p:nvPr>
            <p:ph type="sldNum" sz="quarter" idx="12"/>
            <p:custDataLst>
              <p:tags r:id="rId4"/>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pic>
        <p:nvPicPr>
          <p:cNvPr id="10" name="图片 9"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pic>
        <p:nvPicPr>
          <p:cNvPr id="9" name="图片 8" descr="正文页装饰3"/>
          <p:cNvPicPr>
            <a:picLocks noChangeAspect="1"/>
          </p:cNvPicPr>
          <p:nvPr>
            <p:custDataLst>
              <p:tags r:id="rId4"/>
            </p:custDataLst>
          </p:nvPr>
        </p:nvPicPr>
        <p:blipFill>
          <a:blip r:embed="rId5"/>
          <a:stretch>
            <a:fillRect/>
          </a:stretch>
        </p:blipFill>
        <p:spPr>
          <a:xfrm>
            <a:off x="0" y="5245407"/>
            <a:ext cx="1798954" cy="1612593"/>
          </a:xfrm>
          <a:prstGeom prst="rect">
            <a:avLst/>
          </a:prstGeom>
        </p:spPr>
      </p:pic>
      <p:pic>
        <p:nvPicPr>
          <p:cNvPr id="11" name="图片 10" descr="正文页装饰2"/>
          <p:cNvPicPr>
            <a:picLocks noChangeAspect="1"/>
          </p:cNvPicPr>
          <p:nvPr>
            <p:custDataLst>
              <p:tags r:id="rId6"/>
            </p:custDataLst>
          </p:nvPr>
        </p:nvPicPr>
        <p:blipFill>
          <a:blip r:embed="rId7"/>
          <a:stretch>
            <a:fillRect/>
          </a:stretch>
        </p:blipFill>
        <p:spPr>
          <a:xfrm>
            <a:off x="10393046" y="0"/>
            <a:ext cx="1798954" cy="1134647"/>
          </a:xfrm>
          <a:prstGeom prst="rect">
            <a:avLst/>
          </a:prstGeom>
        </p:spPr>
      </p:pic>
      <p:pic>
        <p:nvPicPr>
          <p:cNvPr id="8" name="图片 7" descr="正文页装饰1"/>
          <p:cNvPicPr>
            <a:picLocks noChangeAspect="1"/>
          </p:cNvPicPr>
          <p:nvPr>
            <p:custDataLst>
              <p:tags r:id="rId8"/>
            </p:custDataLst>
          </p:nvPr>
        </p:nvPicPr>
        <p:blipFill>
          <a:blip r:embed="rId9"/>
          <a:stretch>
            <a:fillRect/>
          </a:stretch>
        </p:blipFill>
        <p:spPr>
          <a:xfrm>
            <a:off x="0" y="0"/>
            <a:ext cx="1367790" cy="978262"/>
          </a:xfrm>
          <a:prstGeom prst="rect">
            <a:avLst/>
          </a:prstGeom>
        </p:spPr>
      </p:pic>
      <p:sp>
        <p:nvSpPr>
          <p:cNvPr id="2" name="标题 1"/>
          <p:cNvSpPr>
            <a:spLocks noGrp="1"/>
          </p:cNvSpPr>
          <p:nvPr>
            <p:ph type="title"/>
            <p:custDataLst>
              <p:tags r:id="rId10"/>
            </p:custDataLst>
          </p:nvPr>
        </p:nvSpPr>
        <p:spPr>
          <a:xfrm>
            <a:off x="669930"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11"/>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12"/>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13"/>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14"/>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endParaRPr lang="zh-CN" altLang="en-US" dirty="0"/>
          </a:p>
        </p:txBody>
      </p:sp>
      <p:sp>
        <p:nvSpPr>
          <p:cNvPr id="7" name="灯片编号占位符 6"/>
          <p:cNvSpPr>
            <a:spLocks noGrp="1"/>
          </p:cNvSpPr>
          <p:nvPr>
            <p:ph type="sldNum" sz="quarter" idx="12"/>
            <p:custDataLst>
              <p:tags r:id="rId15"/>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fld id="{FABC47A4-756D-490B-A52F-7D9E2C9FC05F}"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pic>
        <p:nvPicPr>
          <p:cNvPr id="9" name="图片 8"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pic>
        <p:nvPicPr>
          <p:cNvPr id="8" name="图片 7" descr="正文页装饰3"/>
          <p:cNvPicPr>
            <a:picLocks noChangeAspect="1"/>
          </p:cNvPicPr>
          <p:nvPr>
            <p:custDataLst>
              <p:tags r:id="rId4"/>
            </p:custDataLst>
          </p:nvPr>
        </p:nvPicPr>
        <p:blipFill>
          <a:blip r:embed="rId5"/>
          <a:stretch>
            <a:fillRect/>
          </a:stretch>
        </p:blipFill>
        <p:spPr>
          <a:xfrm>
            <a:off x="0" y="5245407"/>
            <a:ext cx="1798954" cy="1612593"/>
          </a:xfrm>
          <a:prstGeom prst="rect">
            <a:avLst/>
          </a:prstGeom>
        </p:spPr>
      </p:pic>
      <p:pic>
        <p:nvPicPr>
          <p:cNvPr id="11" name="图片 10" descr="正文页装饰2"/>
          <p:cNvPicPr>
            <a:picLocks noChangeAspect="1"/>
          </p:cNvPicPr>
          <p:nvPr>
            <p:custDataLst>
              <p:tags r:id="rId6"/>
            </p:custDataLst>
          </p:nvPr>
        </p:nvPicPr>
        <p:blipFill>
          <a:blip r:embed="rId7"/>
          <a:stretch>
            <a:fillRect/>
          </a:stretch>
        </p:blipFill>
        <p:spPr>
          <a:xfrm>
            <a:off x="10393046" y="0"/>
            <a:ext cx="1798954" cy="1134647"/>
          </a:xfrm>
          <a:prstGeom prst="rect">
            <a:avLst/>
          </a:prstGeom>
        </p:spPr>
      </p:pic>
      <p:pic>
        <p:nvPicPr>
          <p:cNvPr id="7" name="图片 6" descr="正文页装饰1"/>
          <p:cNvPicPr>
            <a:picLocks noChangeAspect="1"/>
          </p:cNvPicPr>
          <p:nvPr>
            <p:custDataLst>
              <p:tags r:id="rId8"/>
            </p:custDataLst>
          </p:nvPr>
        </p:nvPicPr>
        <p:blipFill>
          <a:blip r:embed="rId9"/>
          <a:stretch>
            <a:fillRect/>
          </a:stretch>
        </p:blipFill>
        <p:spPr>
          <a:xfrm>
            <a:off x="0" y="0"/>
            <a:ext cx="1367790" cy="978262"/>
          </a:xfrm>
          <a:prstGeom prst="rect">
            <a:avLst/>
          </a:prstGeom>
        </p:spPr>
      </p:pic>
      <p:sp>
        <p:nvSpPr>
          <p:cNvPr id="2" name="竖排标题 1"/>
          <p:cNvSpPr>
            <a:spLocks noGrp="1"/>
          </p:cNvSpPr>
          <p:nvPr>
            <p:ph type="title" orient="vert"/>
            <p:custDataLst>
              <p:tags r:id="rId10"/>
            </p:custDataLst>
          </p:nvPr>
        </p:nvSpPr>
        <p:spPr>
          <a:xfrm>
            <a:off x="10571135" y="952508"/>
            <a:ext cx="950984" cy="5388907"/>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11"/>
            </p:custDataLst>
          </p:nvPr>
        </p:nvSpPr>
        <p:spPr>
          <a:xfrm>
            <a:off x="669925" y="952500"/>
            <a:ext cx="9828101" cy="5388907"/>
          </a:xfrm>
        </p:spPr>
        <p:txBody>
          <a:bodyPr vert="eaVert"/>
          <a:lstStyle>
            <a:lvl1pPr indent="0" eaLnBrk="1" fontAlgn="auto" latinLnBrk="0" hangingPunct="1">
              <a:defRPr>
                <a:solidFill>
                  <a:schemeClr val="tx1"/>
                </a:solidFill>
                <a:latin typeface="Arial" panose="020B0604020202020204" pitchFamily="34" charset="0"/>
                <a:ea typeface="汉仪中黑 简" panose="00020600040101010101" charset="-122"/>
              </a:defRPr>
            </a:lvl1pPr>
            <a:lvl2pPr indent="0" eaLnBrk="1" fontAlgn="auto" latinLnBrk="0" hangingPunct="1">
              <a:defRPr>
                <a:solidFill>
                  <a:schemeClr val="tx1"/>
                </a:solidFill>
                <a:latin typeface="Arial" panose="020B0604020202020204" pitchFamily="34" charset="0"/>
                <a:ea typeface="汉仪中黑 简" panose="00020600040101010101" charset="-122"/>
              </a:defRPr>
            </a:lvl2pPr>
            <a:lvl3pPr indent="0" eaLnBrk="1" fontAlgn="auto" latinLnBrk="0" hangingPunct="1">
              <a:defRPr>
                <a:solidFill>
                  <a:schemeClr val="tx1"/>
                </a:solidFill>
                <a:latin typeface="Arial" panose="020B0604020202020204" pitchFamily="34" charset="0"/>
                <a:ea typeface="汉仪中黑 简" panose="00020600040101010101" charset="-122"/>
              </a:defRPr>
            </a:lvl3pPr>
            <a:lvl4pPr indent="0" eaLnBrk="1" fontAlgn="auto" latinLnBrk="0" hangingPunct="1">
              <a:defRPr>
                <a:solidFill>
                  <a:schemeClr val="tx1"/>
                </a:solidFill>
                <a:latin typeface="Arial" panose="020B0604020202020204" pitchFamily="34" charset="0"/>
                <a:ea typeface="汉仪中黑 简" panose="00020600040101010101" charset="-122"/>
              </a:defRPr>
            </a:lvl4pPr>
            <a:lvl5pPr indent="0" eaLnBrk="1" fontAlgn="auto" latinLnBrk="0" hangingPunct="1">
              <a:defRPr>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12"/>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3"/>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endParaRPr lang="zh-CN" altLang="en-US"/>
          </a:p>
        </p:txBody>
      </p:sp>
      <p:sp>
        <p:nvSpPr>
          <p:cNvPr id="6" name="灯片编号占位符 5"/>
          <p:cNvSpPr>
            <a:spLocks noGrp="1"/>
          </p:cNvSpPr>
          <p:nvPr>
            <p:ph type="sldNum" sz="quarter" idx="12"/>
            <p:custDataLst>
              <p:tags r:id="rId14"/>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pic>
        <p:nvPicPr>
          <p:cNvPr id="6" name="图片 5"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pic>
        <p:nvPicPr>
          <p:cNvPr id="8" name="图片 7" descr="正文页装饰3"/>
          <p:cNvPicPr>
            <a:picLocks noChangeAspect="1"/>
          </p:cNvPicPr>
          <p:nvPr>
            <p:custDataLst>
              <p:tags r:id="rId4"/>
            </p:custDataLst>
          </p:nvPr>
        </p:nvPicPr>
        <p:blipFill>
          <a:blip r:embed="rId5"/>
          <a:stretch>
            <a:fillRect/>
          </a:stretch>
        </p:blipFill>
        <p:spPr>
          <a:xfrm>
            <a:off x="0" y="5245407"/>
            <a:ext cx="1798954" cy="1612593"/>
          </a:xfrm>
          <a:prstGeom prst="rect">
            <a:avLst/>
          </a:prstGeom>
        </p:spPr>
      </p:pic>
      <p:pic>
        <p:nvPicPr>
          <p:cNvPr id="11" name="图片 10" descr="正文页装饰2"/>
          <p:cNvPicPr>
            <a:picLocks noChangeAspect="1"/>
          </p:cNvPicPr>
          <p:nvPr>
            <p:custDataLst>
              <p:tags r:id="rId6"/>
            </p:custDataLst>
          </p:nvPr>
        </p:nvPicPr>
        <p:blipFill>
          <a:blip r:embed="rId7"/>
          <a:stretch>
            <a:fillRect/>
          </a:stretch>
        </p:blipFill>
        <p:spPr>
          <a:xfrm>
            <a:off x="10393046" y="0"/>
            <a:ext cx="1798954" cy="1134647"/>
          </a:xfrm>
          <a:prstGeom prst="rect">
            <a:avLst/>
          </a:prstGeom>
        </p:spPr>
      </p:pic>
      <p:pic>
        <p:nvPicPr>
          <p:cNvPr id="2" name="图片 1" descr="正文页装饰1"/>
          <p:cNvPicPr>
            <a:picLocks noChangeAspect="1"/>
          </p:cNvPicPr>
          <p:nvPr>
            <p:custDataLst>
              <p:tags r:id="rId8"/>
            </p:custDataLst>
          </p:nvPr>
        </p:nvPicPr>
        <p:blipFill>
          <a:blip r:embed="rId9"/>
          <a:stretch>
            <a:fillRect/>
          </a:stretch>
        </p:blipFill>
        <p:spPr>
          <a:xfrm>
            <a:off x="0" y="0"/>
            <a:ext cx="1367790" cy="978262"/>
          </a:xfrm>
          <a:prstGeom prst="rect">
            <a:avLst/>
          </a:prstGeom>
        </p:spPr>
      </p:pic>
      <p:sp>
        <p:nvSpPr>
          <p:cNvPr id="3" name="日期占位符 2"/>
          <p:cNvSpPr>
            <a:spLocks noGrp="1"/>
          </p:cNvSpPr>
          <p:nvPr>
            <p:ph type="dt" sz="half" idx="10"/>
            <p:custDataLst>
              <p:tags r:id="rId10"/>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1"/>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endParaRPr lang="zh-CN" altLang="en-US"/>
          </a:p>
        </p:txBody>
      </p:sp>
      <p:sp>
        <p:nvSpPr>
          <p:cNvPr id="5" name="灯片编号占位符 4"/>
          <p:cNvSpPr>
            <a:spLocks noGrp="1"/>
          </p:cNvSpPr>
          <p:nvPr>
            <p:ph type="sldNum" sz="quarter" idx="12"/>
            <p:custDataLst>
              <p:tags r:id="rId12"/>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13"/>
            </p:custDataLst>
          </p:nvPr>
        </p:nvSpPr>
        <p:spPr>
          <a:xfrm>
            <a:off x="669930" y="952508"/>
            <a:ext cx="10852237" cy="5388907"/>
          </a:xfrm>
        </p:spPr>
        <p:txBody>
          <a:bodyPr/>
          <a:lstStyle>
            <a:lvl1pPr>
              <a:defRPr>
                <a:solidFill>
                  <a:schemeClr val="tx1"/>
                </a:solidFill>
                <a:latin typeface="Arial" panose="020B0604020202020204" pitchFamily="34" charset="0"/>
                <a:ea typeface="汉仪中黑 简" panose="00020600040101010101" charset="-122"/>
              </a:defRPr>
            </a:lvl1pPr>
            <a:lvl2pPr>
              <a:defRPr>
                <a:solidFill>
                  <a:schemeClr val="tx1"/>
                </a:solidFill>
                <a:latin typeface="Arial" panose="020B0604020202020204" pitchFamily="34" charset="0"/>
                <a:ea typeface="汉仪中黑 简" panose="00020600040101010101" charset="-122"/>
              </a:defRPr>
            </a:lvl2pPr>
            <a:lvl3pPr>
              <a:defRPr>
                <a:solidFill>
                  <a:schemeClr val="tx1"/>
                </a:solidFill>
                <a:latin typeface="Arial" panose="020B0604020202020204" pitchFamily="34" charset="0"/>
                <a:ea typeface="汉仪中黑 简" panose="00020600040101010101" charset="-122"/>
              </a:defRPr>
            </a:lvl3pPr>
            <a:lvl4pPr>
              <a:defRPr>
                <a:solidFill>
                  <a:schemeClr val="tx1"/>
                </a:solidFill>
                <a:latin typeface="Arial" panose="020B0604020202020204" pitchFamily="34" charset="0"/>
                <a:ea typeface="汉仪中黑 简" panose="00020600040101010101" charset="-122"/>
              </a:defRPr>
            </a:lvl4pPr>
            <a:lvl5pPr>
              <a:defRPr>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pic>
        <p:nvPicPr>
          <p:cNvPr id="2" name="图片 1" descr="章节页背景"/>
          <p:cNvPicPr>
            <a:picLocks noChangeAspect="1"/>
          </p:cNvPicPr>
          <p:nvPr>
            <p:custDataLst>
              <p:tags r:id="rId2"/>
            </p:custDataLst>
          </p:nvPr>
        </p:nvPicPr>
        <p:blipFill>
          <a:blip r:embed="rId3"/>
          <a:stretch>
            <a:fillRect/>
          </a:stretch>
        </p:blipFill>
        <p:spPr>
          <a:xfrm>
            <a:off x="0" y="-952"/>
            <a:ext cx="12192000" cy="6857683"/>
          </a:xfrm>
          <a:prstGeom prst="rect">
            <a:avLst/>
          </a:prstGeom>
        </p:spPr>
      </p:pic>
      <p:pic>
        <p:nvPicPr>
          <p:cNvPr id="6" name="图片 5" descr="结束页装饰3"/>
          <p:cNvPicPr>
            <a:picLocks noChangeAspect="1"/>
          </p:cNvPicPr>
          <p:nvPr>
            <p:custDataLst>
              <p:tags r:id="rId4"/>
            </p:custDataLst>
          </p:nvPr>
        </p:nvPicPr>
        <p:blipFill>
          <a:blip r:embed="rId5"/>
          <a:stretch>
            <a:fillRect/>
          </a:stretch>
        </p:blipFill>
        <p:spPr>
          <a:xfrm>
            <a:off x="0" y="4725333"/>
            <a:ext cx="1727200" cy="2132032"/>
          </a:xfrm>
          <a:prstGeom prst="rect">
            <a:avLst/>
          </a:prstGeom>
        </p:spPr>
      </p:pic>
      <p:pic>
        <p:nvPicPr>
          <p:cNvPr id="8" name="图片 7" descr="结束页装饰"/>
          <p:cNvPicPr>
            <a:picLocks noChangeAspect="1"/>
          </p:cNvPicPr>
          <p:nvPr>
            <p:custDataLst>
              <p:tags r:id="rId6"/>
            </p:custDataLst>
          </p:nvPr>
        </p:nvPicPr>
        <p:blipFill>
          <a:blip r:embed="rId7"/>
          <a:stretch>
            <a:fillRect/>
          </a:stretch>
        </p:blipFill>
        <p:spPr>
          <a:xfrm>
            <a:off x="8716034" y="0"/>
            <a:ext cx="3475966" cy="1772285"/>
          </a:xfrm>
          <a:prstGeom prst="rect">
            <a:avLst/>
          </a:prstGeom>
        </p:spPr>
      </p:pic>
      <p:pic>
        <p:nvPicPr>
          <p:cNvPr id="10" name="图片 9" descr="结束页装饰2"/>
          <p:cNvPicPr>
            <a:picLocks noChangeAspect="1"/>
          </p:cNvPicPr>
          <p:nvPr>
            <p:custDataLst>
              <p:tags r:id="rId8"/>
            </p:custDataLst>
          </p:nvPr>
        </p:nvPicPr>
        <p:blipFill>
          <a:blip r:embed="rId9"/>
          <a:stretch>
            <a:fillRect/>
          </a:stretch>
        </p:blipFill>
        <p:spPr>
          <a:xfrm>
            <a:off x="7991476" y="2562225"/>
            <a:ext cx="4200511" cy="4295775"/>
          </a:xfrm>
          <a:prstGeom prst="rect">
            <a:avLst/>
          </a:prstGeom>
        </p:spPr>
      </p:pic>
      <p:pic>
        <p:nvPicPr>
          <p:cNvPr id="11" name="图片 10" descr="结束页装饰4"/>
          <p:cNvPicPr>
            <a:picLocks noChangeAspect="1"/>
          </p:cNvPicPr>
          <p:nvPr>
            <p:custDataLst>
              <p:tags r:id="rId10"/>
            </p:custDataLst>
          </p:nvPr>
        </p:nvPicPr>
        <p:blipFill>
          <a:blip r:embed="rId11"/>
          <a:stretch>
            <a:fillRect/>
          </a:stretch>
        </p:blipFill>
        <p:spPr>
          <a:xfrm>
            <a:off x="0" y="0"/>
            <a:ext cx="4752327" cy="2155184"/>
          </a:xfrm>
          <a:prstGeom prst="rect">
            <a:avLst/>
          </a:prstGeom>
        </p:spPr>
      </p:pic>
      <p:sp>
        <p:nvSpPr>
          <p:cNvPr id="3" name="日期占位符 2"/>
          <p:cNvSpPr>
            <a:spLocks noGrp="1"/>
          </p:cNvSpPr>
          <p:nvPr>
            <p:ph type="dt" sz="half" idx="10"/>
            <p:custDataLst>
              <p:tags r:id="rId12"/>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3"/>
            </p:custDataLst>
          </p:nvPr>
        </p:nvSpPr>
        <p:spPr/>
        <p:txBody>
          <a:bodyPr/>
          <a:lstStyle>
            <a:lvl1pPr>
              <a:defRPr>
                <a:solidFill>
                  <a:schemeClr val="tx1">
                    <a:tint val="75000"/>
                  </a:schemeClr>
                </a:solidFill>
                <a:latin typeface="Arial" panose="020B0604020202020204" pitchFamily="34" charset="0"/>
                <a:ea typeface="汉仪中黑 简" panose="00020600040101010101" charset="-122"/>
              </a:defRPr>
            </a:lvl1pPr>
          </a:lstStyle>
          <a:p>
            <a:endParaRPr lang="zh-CN" altLang="en-US"/>
          </a:p>
        </p:txBody>
      </p:sp>
      <p:sp>
        <p:nvSpPr>
          <p:cNvPr id="5" name="灯片编号占位符 4"/>
          <p:cNvSpPr>
            <a:spLocks noGrp="1"/>
          </p:cNvSpPr>
          <p:nvPr>
            <p:ph type="sldNum" sz="quarter" idx="12"/>
            <p:custDataLst>
              <p:tags r:id="rId14"/>
            </p:custDataLst>
          </p:nvPr>
        </p:nvSpPr>
        <p:spPr/>
        <p:txBody>
          <a:bodyPr/>
          <a:lstStyle>
            <a:lvl1pPr>
              <a:defRPr>
                <a:solidFill>
                  <a:schemeClr val="lt1">
                    <a:tint val="75000"/>
                  </a:schemeClr>
                </a:solidFill>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a:p>
        </p:txBody>
      </p:sp>
      <p:sp>
        <p:nvSpPr>
          <p:cNvPr id="28" name="矩形 27"/>
          <p:cNvSpPr/>
          <p:nvPr>
            <p:custDataLst>
              <p:tags r:id="rId15"/>
            </p:custDataLst>
          </p:nvPr>
        </p:nvSpPr>
        <p:spPr>
          <a:xfrm flipH="1">
            <a:off x="5696595" y="3195993"/>
            <a:ext cx="797539" cy="46990"/>
          </a:xfrm>
          <a:prstGeom prst="rect">
            <a:avLst/>
          </a:pr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p>
            <a:pPr algn="ctr"/>
            <a:endParaRPr lang="zh-CN" altLang="en-US" sz="2000">
              <a:solidFill>
                <a:schemeClr val="dk1">
                  <a:lumMod val="85000"/>
                  <a:lumOff val="15000"/>
                </a:schemeClr>
              </a:solidFill>
              <a:latin typeface="Arial Black" panose="020B0A04020102020204" charset="0"/>
              <a:ea typeface="汉仪中黑 简" panose="00020600040101010101" charset="-122"/>
              <a:cs typeface="汉仪中黑 简" panose="00020600040101010101" charset="-122"/>
            </a:endParaRPr>
          </a:p>
        </p:txBody>
      </p:sp>
      <p:sp>
        <p:nvSpPr>
          <p:cNvPr id="7" name="标题 1"/>
          <p:cNvSpPr/>
          <p:nvPr>
            <p:ph type="title" idx="2" hasCustomPrompt="1"/>
            <p:custDataLst>
              <p:tags r:id="rId16"/>
            </p:custDataLst>
          </p:nvPr>
        </p:nvSpPr>
        <p:spPr>
          <a:xfrm flipH="1">
            <a:off x="1358900" y="750608"/>
            <a:ext cx="9474200" cy="2273300"/>
          </a:xfrm>
          <a:noFill/>
        </p:spPr>
        <p:txBody>
          <a:bodyPr vert="horz" wrap="square" lIns="101600" tIns="0" rIns="76200" bIns="0" rtlCol="0" anchor="b" anchorCtr="0">
            <a:normAutofit/>
          </a:bodyPr>
          <a:lstStyle>
            <a:lvl1pPr marL="0" marR="0" algn="ctr" defTabSz="914400" rtl="0" eaLnBrk="1" fontAlgn="auto" latinLnBrk="0" hangingPunct="1">
              <a:lnSpc>
                <a:spcPct val="100000"/>
              </a:lnSpc>
              <a:spcBef>
                <a:spcPct val="0"/>
              </a:spcBef>
              <a:buClrTx/>
              <a:buSzTx/>
              <a:buFontTx/>
              <a:buNone/>
              <a:defRPr kumimoji="0" lang="zh-CN" altLang="en-US" sz="8000" b="0" i="0" u="none" strike="noStrike" kern="1200" cap="none" spc="0" normalizeH="0" baseline="0" noProof="1" dirty="0">
                <a:solidFill>
                  <a:schemeClr val="dk1">
                    <a:lumMod val="85000"/>
                    <a:lumOff val="15000"/>
                  </a:schemeClr>
                </a:solidFill>
                <a:uFillTx/>
                <a:latin typeface="Arial" panose="020B0604020202020204" pitchFamily="34" charset="0"/>
                <a:ea typeface="汉仪大黑简" panose="02010600000101010101" charset="-122"/>
                <a:cs typeface="+mn-cs"/>
              </a:defRPr>
            </a:lvl1pPr>
          </a:lstStyle>
          <a:p>
            <a:pPr lvl="0"/>
            <a:r>
              <a:rPr>
                <a:sym typeface="+mn-ea"/>
              </a:rPr>
              <a:t>编辑标题</a:t>
            </a:r>
            <a:endParaRPr>
              <a:sym typeface="+mn-ea"/>
            </a:endParaRPr>
          </a:p>
        </p:txBody>
      </p:sp>
      <p:sp>
        <p:nvSpPr>
          <p:cNvPr id="9" name="副标题 2"/>
          <p:cNvSpPr/>
          <p:nvPr>
            <p:ph type="subTitle" idx="3" hasCustomPrompt="1"/>
            <p:custDataLst>
              <p:tags r:id="rId17"/>
            </p:custDataLst>
          </p:nvPr>
        </p:nvSpPr>
        <p:spPr>
          <a:xfrm flipH="1">
            <a:off x="2781935" y="3419513"/>
            <a:ext cx="6627495" cy="420198"/>
          </a:xfrm>
          <a:noFill/>
        </p:spPr>
        <p:txBody>
          <a:bodyPr vert="horz" wrap="square" lIns="101600" tIns="0" rIns="82550" bIns="0" rtlCol="0">
            <a:normAutofit/>
          </a:bodyPr>
          <a:lstStyle>
            <a:lvl1pPr marL="0" marR="0" indent="-228600" algn="ctr" defTabSz="914400" rtl="0" eaLnBrk="1" fontAlgn="auto" latinLnBrk="0" hangingPunct="1">
              <a:lnSpc>
                <a:spcPct val="100000"/>
              </a:lnSpc>
              <a:spcBef>
                <a:spcPts val="0"/>
              </a:spcBef>
              <a:spcAft>
                <a:spcPts val="1000"/>
              </a:spcAft>
              <a:buClrTx/>
              <a:buSzTx/>
              <a:buFontTx/>
              <a:buNone/>
              <a:defRPr kumimoji="0" lang="zh-CN" altLang="en-US" sz="2500" b="0" i="0" u="none" strike="noStrike" kern="1200" cap="none" spc="100" normalizeH="0" baseline="0" noProof="1" dirty="0">
                <a:solidFill>
                  <a:schemeClr val="dk1">
                    <a:lumMod val="85000"/>
                    <a:lumOff val="15000"/>
                  </a:schemeClr>
                </a:solidFill>
                <a:uFillTx/>
                <a:latin typeface="Arial" panose="020B0604020202020204" pitchFamily="34" charset="0"/>
                <a:ea typeface="汉仪中黑 简" panose="00020600040101010101" charset="-122"/>
                <a:cs typeface="汉仪中黑 简" panose="00020600040101010101" charset="-122"/>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12" name="文本占位符 3"/>
          <p:cNvSpPr/>
          <p:nvPr>
            <p:ph type="body" idx="4" hasCustomPrompt="1"/>
            <p:custDataLst>
              <p:tags r:id="rId18"/>
            </p:custDataLst>
          </p:nvPr>
        </p:nvSpPr>
        <p:spPr>
          <a:xfrm flipH="1">
            <a:off x="4213860" y="4498841"/>
            <a:ext cx="3764280" cy="596218"/>
          </a:xfrm>
          <a:noFill/>
        </p:spPr>
        <p:txBody>
          <a:bodyPr vert="horz" wrap="square" lIns="101600" tIns="0" rIns="82550" bIns="0" rtlCol="0">
            <a:normAutofit/>
          </a:bodyPr>
          <a:lstStyle>
            <a:lvl1pPr marL="0" marR="0" indent="-228600" algn="ctr" defTabSz="914400" rtl="0" eaLnBrk="1" fontAlgn="auto" latinLnBrk="0" hangingPunct="1">
              <a:lnSpc>
                <a:spcPct val="100000"/>
              </a:lnSpc>
              <a:spcBef>
                <a:spcPts val="0"/>
              </a:spcBef>
              <a:spcAft>
                <a:spcPts val="1000"/>
              </a:spcAft>
              <a:buClrTx/>
              <a:buSzTx/>
              <a:buFontTx/>
              <a:buNone/>
              <a:defRPr kumimoji="0" lang="zh-CN" altLang="en-US" sz="2800" b="0" i="0" u="none" strike="noStrike" kern="1200" cap="none" spc="100" normalizeH="0" baseline="0" noProof="1" dirty="0">
                <a:solidFill>
                  <a:schemeClr val="dk1">
                    <a:lumMod val="85000"/>
                    <a:lumOff val="15000"/>
                  </a:schemeClr>
                </a:solidFill>
                <a:uFillTx/>
                <a:latin typeface="Arial" panose="020B0604020202020204" pitchFamily="34" charset="0"/>
                <a:ea typeface="汉仪中黑 简" panose="00020600040101010101"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pic>
        <p:nvPicPr>
          <p:cNvPr id="6" name="图片 5"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pic>
        <p:nvPicPr>
          <p:cNvPr id="8" name="图片 7" descr="正文页装饰3"/>
          <p:cNvPicPr>
            <a:picLocks noChangeAspect="1"/>
          </p:cNvPicPr>
          <p:nvPr>
            <p:custDataLst>
              <p:tags r:id="rId4"/>
            </p:custDataLst>
          </p:nvPr>
        </p:nvPicPr>
        <p:blipFill>
          <a:blip r:embed="rId5"/>
          <a:stretch>
            <a:fillRect/>
          </a:stretch>
        </p:blipFill>
        <p:spPr>
          <a:xfrm>
            <a:off x="0" y="5245407"/>
            <a:ext cx="1798954" cy="1612593"/>
          </a:xfrm>
          <a:prstGeom prst="rect">
            <a:avLst/>
          </a:prstGeom>
        </p:spPr>
      </p:pic>
      <p:pic>
        <p:nvPicPr>
          <p:cNvPr id="11" name="图片 10" descr="正文页装饰2"/>
          <p:cNvPicPr>
            <a:picLocks noChangeAspect="1"/>
          </p:cNvPicPr>
          <p:nvPr>
            <p:custDataLst>
              <p:tags r:id="rId6"/>
            </p:custDataLst>
          </p:nvPr>
        </p:nvPicPr>
        <p:blipFill>
          <a:blip r:embed="rId7"/>
          <a:stretch>
            <a:fillRect/>
          </a:stretch>
        </p:blipFill>
        <p:spPr>
          <a:xfrm>
            <a:off x="10393046" y="0"/>
            <a:ext cx="1798954" cy="1134647"/>
          </a:xfrm>
          <a:prstGeom prst="rect">
            <a:avLst/>
          </a:prstGeom>
        </p:spPr>
      </p:pic>
      <p:pic>
        <p:nvPicPr>
          <p:cNvPr id="7" name="图片 6" descr="正文页装饰1"/>
          <p:cNvPicPr>
            <a:picLocks noChangeAspect="1"/>
          </p:cNvPicPr>
          <p:nvPr>
            <p:custDataLst>
              <p:tags r:id="rId8"/>
            </p:custDataLst>
          </p:nvPr>
        </p:nvPicPr>
        <p:blipFill>
          <a:blip r:embed="rId9"/>
          <a:stretch>
            <a:fillRect/>
          </a:stretch>
        </p:blipFill>
        <p:spPr>
          <a:xfrm>
            <a:off x="0" y="0"/>
            <a:ext cx="1367790" cy="978262"/>
          </a:xfrm>
          <a:prstGeom prst="rect">
            <a:avLst/>
          </a:prstGeom>
        </p:spPr>
      </p:pic>
      <p:sp>
        <p:nvSpPr>
          <p:cNvPr id="2" name="标题 1"/>
          <p:cNvSpPr>
            <a:spLocks noGrp="1"/>
          </p:cNvSpPr>
          <p:nvPr>
            <p:ph type="title"/>
            <p:custDataLst>
              <p:tags r:id="rId10"/>
            </p:custDataLst>
          </p:nvPr>
        </p:nvSpPr>
        <p:spPr/>
        <p:txBody>
          <a:bodyPr/>
          <a:lstStyle>
            <a:lvl1pPr>
              <a:defRPr baseline="0">
                <a:solidFill>
                  <a:schemeClr val="tx1"/>
                </a:solidFill>
                <a:latin typeface="Arial" panose="020B0604020202020204" pitchFamily="34" charset="0"/>
                <a:ea typeface="汉仪中黑 简"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11"/>
            </p:custDataLst>
          </p:nvPr>
        </p:nvSpPr>
        <p:spPr/>
        <p:txBody>
          <a:bodyPr/>
          <a:lstStyle>
            <a:lvl1pPr>
              <a:defRPr>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2"/>
            </p:custDataLst>
          </p:nvPr>
        </p:nvSpPr>
        <p:spPr/>
        <p:txBody>
          <a:bodyPr/>
          <a:lstStyle>
            <a:lvl1pPr>
              <a:defRPr>
                <a:latin typeface="Arial" panose="020B0604020202020204" pitchFamily="34" charset="0"/>
                <a:ea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3"/>
            </p:custDataLst>
          </p:nvPr>
        </p:nvSpPr>
        <p:spPr/>
        <p:txBody>
          <a:bodyPr/>
          <a:lstStyle>
            <a:lvl1pPr>
              <a:defRPr>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相框">
    <p:spTree>
      <p:nvGrpSpPr>
        <p:cNvPr id="1" name=""/>
        <p:cNvGrpSpPr/>
        <p:nvPr/>
      </p:nvGrpSpPr>
      <p:grpSpPr>
        <a:xfrm>
          <a:off x="0" y="0"/>
          <a:ext cx="0" cy="0"/>
          <a:chOff x="0" y="0"/>
          <a:chExt cx="0" cy="0"/>
        </a:xfrm>
      </p:grpSpPr>
      <p:pic>
        <p:nvPicPr>
          <p:cNvPr id="10" name="图片 9"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pic>
        <p:nvPicPr>
          <p:cNvPr id="8" name="图片 7" descr="正文页装饰1"/>
          <p:cNvPicPr>
            <a:picLocks noChangeAspect="1"/>
          </p:cNvPicPr>
          <p:nvPr>
            <p:custDataLst>
              <p:tags r:id="rId4"/>
            </p:custDataLst>
          </p:nvPr>
        </p:nvPicPr>
        <p:blipFill>
          <a:blip r:embed="rId5"/>
          <a:stretch>
            <a:fillRect/>
          </a:stretch>
        </p:blipFill>
        <p:spPr>
          <a:xfrm>
            <a:off x="0" y="0"/>
            <a:ext cx="1419884" cy="1015520"/>
          </a:xfrm>
          <a:prstGeom prst="rect">
            <a:avLst/>
          </a:prstGeom>
        </p:spPr>
      </p:pic>
      <p:pic>
        <p:nvPicPr>
          <p:cNvPr id="11" name="图片 10" descr="正文页装饰2"/>
          <p:cNvPicPr>
            <a:picLocks noChangeAspect="1"/>
          </p:cNvPicPr>
          <p:nvPr>
            <p:custDataLst>
              <p:tags r:id="rId6"/>
            </p:custDataLst>
          </p:nvPr>
        </p:nvPicPr>
        <p:blipFill>
          <a:blip r:embed="rId7"/>
          <a:stretch>
            <a:fillRect/>
          </a:stretch>
        </p:blipFill>
        <p:spPr>
          <a:xfrm>
            <a:off x="10586154" y="0"/>
            <a:ext cx="1605846" cy="1012849"/>
          </a:xfrm>
          <a:prstGeom prst="rect">
            <a:avLst/>
          </a:prstGeom>
        </p:spPr>
      </p:pic>
      <p:pic>
        <p:nvPicPr>
          <p:cNvPr id="9" name="图片 8" descr="正文页装饰3"/>
          <p:cNvPicPr>
            <a:picLocks noChangeAspect="1"/>
          </p:cNvPicPr>
          <p:nvPr>
            <p:custDataLst>
              <p:tags r:id="rId8"/>
            </p:custDataLst>
          </p:nvPr>
        </p:nvPicPr>
        <p:blipFill>
          <a:blip r:embed="rId9"/>
          <a:stretch>
            <a:fillRect/>
          </a:stretch>
        </p:blipFill>
        <p:spPr>
          <a:xfrm>
            <a:off x="0" y="5632042"/>
            <a:ext cx="1367637" cy="1225958"/>
          </a:xfrm>
          <a:prstGeom prst="rect">
            <a:avLst/>
          </a:prstGeom>
        </p:spPr>
      </p:pic>
      <p:sp>
        <p:nvSpPr>
          <p:cNvPr id="6" name="矩形 5"/>
          <p:cNvSpPr/>
          <p:nvPr>
            <p:custDataLst>
              <p:tags r:id="rId10"/>
            </p:custDataLst>
          </p:nvPr>
        </p:nvSpPr>
        <p:spPr>
          <a:xfrm>
            <a:off x="292800" y="304200"/>
            <a:ext cx="11606400" cy="6249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solidFill>
                <a:schemeClr val="lt1"/>
              </a:solidFill>
            </a:endParaRPr>
          </a:p>
        </p:txBody>
      </p:sp>
      <p:sp>
        <p:nvSpPr>
          <p:cNvPr id="2" name="标题 1"/>
          <p:cNvSpPr>
            <a:spLocks noGrp="1"/>
          </p:cNvSpPr>
          <p:nvPr>
            <p:ph type="title" hasCustomPrompt="1"/>
            <p:custDataLst>
              <p:tags r:id="rId11"/>
            </p:custDataLst>
          </p:nvPr>
        </p:nvSpPr>
        <p:spPr>
          <a:xfrm>
            <a:off x="1281600" y="1249200"/>
            <a:ext cx="9626400" cy="723600"/>
          </a:xfrm>
        </p:spPr>
        <p:txBody>
          <a:bodyPr anchor="ctr"/>
          <a:lstStyle>
            <a:lvl1pPr>
              <a:defRPr sz="3200" baseline="0">
                <a:solidFill>
                  <a:schemeClr val="tx1"/>
                </a:solidFill>
                <a:latin typeface="Arial" panose="020B0604020202020204" pitchFamily="34" charset="0"/>
                <a:ea typeface="汉仪中黑 简" panose="00020600040101010101"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12"/>
            </p:custDataLst>
          </p:nvPr>
        </p:nvSpPr>
        <p:spPr>
          <a:xfrm>
            <a:off x="1281113" y="2163600"/>
            <a:ext cx="9626600" cy="34452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13"/>
            </p:custDataLst>
          </p:nvPr>
        </p:nvSpPr>
        <p:spPr/>
        <p:txBody>
          <a:bodyPr/>
          <a:lstStyle>
            <a:lvl1pPr>
              <a:defRPr>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4"/>
            </p:custDataLst>
          </p:nvPr>
        </p:nvSpPr>
        <p:spPr/>
        <p:txBody>
          <a:bodyPr/>
          <a:lstStyle>
            <a:lvl1pPr>
              <a:defRPr>
                <a:latin typeface="Arial" panose="020B0604020202020204" pitchFamily="34" charset="0"/>
                <a:ea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5"/>
            </p:custDataLst>
          </p:nvPr>
        </p:nvSpPr>
        <p:spPr/>
        <p:txBody>
          <a:bodyPr/>
          <a:lstStyle>
            <a:lvl1pPr>
              <a:defRPr>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pic>
        <p:nvPicPr>
          <p:cNvPr id="8" name="图片 7"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pic>
        <p:nvPicPr>
          <p:cNvPr id="11" name="图片 10" descr="正文页装饰2"/>
          <p:cNvPicPr>
            <a:picLocks noChangeAspect="1"/>
          </p:cNvPicPr>
          <p:nvPr>
            <p:custDataLst>
              <p:tags r:id="rId4"/>
            </p:custDataLst>
          </p:nvPr>
        </p:nvPicPr>
        <p:blipFill>
          <a:blip r:embed="rId5"/>
          <a:stretch>
            <a:fillRect/>
          </a:stretch>
        </p:blipFill>
        <p:spPr>
          <a:xfrm>
            <a:off x="10393046" y="0"/>
            <a:ext cx="1798954" cy="1134647"/>
          </a:xfrm>
          <a:prstGeom prst="rect">
            <a:avLst/>
          </a:prstGeom>
        </p:spPr>
      </p:pic>
      <p:sp>
        <p:nvSpPr>
          <p:cNvPr id="6" name="矩形 5"/>
          <p:cNvSpPr/>
          <p:nvPr>
            <p:custDataLst>
              <p:tags r:id="rId6"/>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dirty="0">
              <a:solidFill>
                <a:schemeClr val="lt1"/>
              </a:solidFill>
              <a:sym typeface="+mn-ea"/>
            </a:endParaRPr>
          </a:p>
        </p:txBody>
      </p:sp>
      <p:sp>
        <p:nvSpPr>
          <p:cNvPr id="2" name="标题 1"/>
          <p:cNvSpPr>
            <a:spLocks noGrp="1"/>
          </p:cNvSpPr>
          <p:nvPr>
            <p:ph type="title" hasCustomPrompt="1"/>
            <p:custDataLst>
              <p:tags r:id="rId7"/>
            </p:custDataLst>
          </p:nvPr>
        </p:nvSpPr>
        <p:spPr>
          <a:xfrm>
            <a:off x="583200" y="770400"/>
            <a:ext cx="3960000" cy="882000"/>
          </a:xfrm>
        </p:spPr>
        <p:txBody>
          <a:bodyPr anchor="ctr" anchorCtr="0"/>
          <a:lstStyle>
            <a:lvl1pPr>
              <a:defRPr sz="3600" baseline="0">
                <a:solidFill>
                  <a:schemeClr val="tx1"/>
                </a:solidFill>
                <a:latin typeface="Arial" panose="020B0604020202020204" pitchFamily="34" charset="0"/>
                <a:ea typeface="汉仪中黑 简" panose="00020600040101010101"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586800" y="1764000"/>
            <a:ext cx="3956400" cy="40932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5101200" y="769938"/>
            <a:ext cx="6480000" cy="5087937"/>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pic>
        <p:nvPicPr>
          <p:cNvPr id="10" name="图片 9"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sp>
        <p:nvSpPr>
          <p:cNvPr id="6" name="矩形 5"/>
          <p:cNvSpPr/>
          <p:nvPr>
            <p:custDataLst>
              <p:tags r:id="rId4"/>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solidFill>
                <a:schemeClr val="lt1"/>
              </a:solidFill>
              <a:sym typeface="+mn-ea"/>
            </a:endParaRPr>
          </a:p>
        </p:txBody>
      </p:sp>
      <p:pic>
        <p:nvPicPr>
          <p:cNvPr id="8" name="图片 7" descr="正文页装饰3"/>
          <p:cNvPicPr>
            <a:picLocks noChangeAspect="1"/>
          </p:cNvPicPr>
          <p:nvPr>
            <p:custDataLst>
              <p:tags r:id="rId5"/>
            </p:custDataLst>
          </p:nvPr>
        </p:nvPicPr>
        <p:blipFill>
          <a:blip r:embed="rId6"/>
          <a:stretch>
            <a:fillRect/>
          </a:stretch>
        </p:blipFill>
        <p:spPr>
          <a:xfrm>
            <a:off x="0" y="5245407"/>
            <a:ext cx="1798954" cy="1612593"/>
          </a:xfrm>
          <a:prstGeom prst="rect">
            <a:avLst/>
          </a:prstGeom>
        </p:spPr>
      </p:pic>
      <p:sp>
        <p:nvSpPr>
          <p:cNvPr id="2" name="标题 1"/>
          <p:cNvSpPr>
            <a:spLocks noGrp="1"/>
          </p:cNvSpPr>
          <p:nvPr>
            <p:ph type="title"/>
            <p:custDataLst>
              <p:tags r:id="rId7"/>
            </p:custDataLst>
          </p:nvPr>
        </p:nvSpPr>
        <p:spPr>
          <a:xfrm>
            <a:off x="612000" y="781200"/>
            <a:ext cx="10976400" cy="626400"/>
          </a:xfrm>
        </p:spPr>
        <p:txBody>
          <a:bodyPr anchor="ctr"/>
          <a:lstStyle>
            <a:lvl1pPr algn="ctr">
              <a:defRPr sz="3600" baseline="0">
                <a:solidFill>
                  <a:schemeClr val="tx1"/>
                </a:solidFill>
                <a:latin typeface="Arial" panose="020B0604020202020204" pitchFamily="34" charset="0"/>
                <a:ea typeface="汉仪中黑 简"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612000" y="1659600"/>
            <a:ext cx="10975975" cy="828000"/>
          </a:xfrm>
        </p:spPr>
        <p:txBody>
          <a:bodyPr/>
          <a:lstStyle>
            <a:lvl1pPr algn="ctr">
              <a:defRPr baseline="0">
                <a:solidFill>
                  <a:schemeClr val="tx1"/>
                </a:solidFill>
                <a:latin typeface="Arial" panose="020B0604020202020204" pitchFamily="34" charset="0"/>
                <a:ea typeface="汉仪中黑 简" panose="00020600040101010101"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2"/>
            </p:custDataLst>
          </p:nvPr>
        </p:nvSpPr>
        <p:spPr>
          <a:xfrm>
            <a:off x="612775" y="2808000"/>
            <a:ext cx="10965600" cy="34308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pic>
        <p:nvPicPr>
          <p:cNvPr id="10" name="图片 9"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pic>
        <p:nvPicPr>
          <p:cNvPr id="11" name="图片 10" descr="正文页装饰2"/>
          <p:cNvPicPr>
            <a:picLocks noChangeAspect="1"/>
          </p:cNvPicPr>
          <p:nvPr>
            <p:custDataLst>
              <p:tags r:id="rId4"/>
            </p:custDataLst>
          </p:nvPr>
        </p:nvPicPr>
        <p:blipFill>
          <a:blip r:embed="rId5"/>
          <a:stretch>
            <a:fillRect/>
          </a:stretch>
        </p:blipFill>
        <p:spPr>
          <a:xfrm>
            <a:off x="10681437" y="0"/>
            <a:ext cx="1510562" cy="952751"/>
          </a:xfrm>
          <a:prstGeom prst="rect">
            <a:avLst/>
          </a:prstGeom>
        </p:spPr>
      </p:pic>
      <p:sp>
        <p:nvSpPr>
          <p:cNvPr id="8" name="矩形 7"/>
          <p:cNvSpPr/>
          <p:nvPr>
            <p:custDataLst>
              <p:tags r:id="rId6"/>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solidFill>
                <a:schemeClr val="lt1"/>
              </a:solidFill>
              <a:sym typeface="+mn-ea"/>
            </a:endParaRPr>
          </a:p>
        </p:txBody>
      </p:sp>
      <p:pic>
        <p:nvPicPr>
          <p:cNvPr id="6" name="图片 5" descr="正文页装饰1"/>
          <p:cNvPicPr>
            <a:picLocks noChangeAspect="1"/>
          </p:cNvPicPr>
          <p:nvPr>
            <p:custDataLst>
              <p:tags r:id="rId7"/>
            </p:custDataLst>
          </p:nvPr>
        </p:nvPicPr>
        <p:blipFill>
          <a:blip r:embed="rId8"/>
          <a:stretch>
            <a:fillRect/>
          </a:stretch>
        </p:blipFill>
        <p:spPr>
          <a:xfrm>
            <a:off x="0" y="0"/>
            <a:ext cx="1367790" cy="978262"/>
          </a:xfrm>
          <a:prstGeom prst="rect">
            <a:avLst/>
          </a:prstGeom>
        </p:spPr>
      </p:pic>
      <p:sp>
        <p:nvSpPr>
          <p:cNvPr id="2" name="标题 1"/>
          <p:cNvSpPr>
            <a:spLocks noGrp="1"/>
          </p:cNvSpPr>
          <p:nvPr>
            <p:ph type="title"/>
            <p:custDataLst>
              <p:tags r:id="rId9"/>
            </p:custDataLst>
          </p:nvPr>
        </p:nvSpPr>
        <p:spPr>
          <a:xfrm>
            <a:off x="604800" y="669600"/>
            <a:ext cx="10976400" cy="565200"/>
          </a:xfrm>
        </p:spPr>
        <p:txBody>
          <a:bodyPr anchor="ctr" anchorCtr="0"/>
          <a:lstStyle>
            <a:lvl1pPr algn="ctr">
              <a:defRPr sz="3200" baseline="0">
                <a:solidFill>
                  <a:schemeClr val="tx1"/>
                </a:solidFill>
                <a:latin typeface="Arial" panose="020B0604020202020204" pitchFamily="34" charset="0"/>
                <a:ea typeface="汉仪中黑 简"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10"/>
            </p:custDataLst>
          </p:nvPr>
        </p:nvSpPr>
        <p:spPr/>
        <p:txBody>
          <a:bodyPr/>
          <a:lstStyle>
            <a:lvl1pPr>
              <a:defRPr>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1"/>
            </p:custDataLst>
          </p:nvPr>
        </p:nvSpPr>
        <p:spPr/>
        <p:txBody>
          <a:bodyPr/>
          <a:lstStyle>
            <a:lvl1pPr>
              <a:defRPr>
                <a:latin typeface="Arial" panose="020B0604020202020204" pitchFamily="34" charset="0"/>
                <a:ea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2"/>
            </p:custDataLst>
          </p:nvPr>
        </p:nvSpPr>
        <p:spPr/>
        <p:txBody>
          <a:bodyPr/>
          <a:lstStyle>
            <a:lvl1pPr>
              <a:defRPr>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3"/>
            </p:custDataLst>
          </p:nvPr>
        </p:nvSpPr>
        <p:spPr>
          <a:xfrm>
            <a:off x="604837" y="1681200"/>
            <a:ext cx="10990800" cy="32112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4"/>
            </p:custDataLst>
          </p:nvPr>
        </p:nvSpPr>
        <p:spPr>
          <a:xfrm>
            <a:off x="594000" y="5180400"/>
            <a:ext cx="11001600" cy="1011600"/>
          </a:xfrm>
        </p:spPr>
        <p:txBody>
          <a:bodyPr/>
          <a:lstStyle>
            <a:lvl1pPr>
              <a:defRPr baseline="0">
                <a:solidFill>
                  <a:schemeClr val="tx1"/>
                </a:solidFill>
                <a:latin typeface="Arial" panose="020B0604020202020204" pitchFamily="34" charset="0"/>
                <a:ea typeface="汉仪中黑 简" panose="00020600040101010101"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pic>
        <p:nvPicPr>
          <p:cNvPr id="10" name="图片 9"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sp>
        <p:nvSpPr>
          <p:cNvPr id="6" name="矩形 5"/>
          <p:cNvSpPr/>
          <p:nvPr>
            <p:custDataLst>
              <p:tags r:id="rId4"/>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solidFill>
                <a:schemeClr val="lt1"/>
              </a:solidFill>
              <a:sym typeface="+mn-ea"/>
            </a:endParaRPr>
          </a:p>
        </p:txBody>
      </p:sp>
      <p:pic>
        <p:nvPicPr>
          <p:cNvPr id="8" name="图片 7" descr="正文页装饰3"/>
          <p:cNvPicPr>
            <a:picLocks noChangeAspect="1"/>
          </p:cNvPicPr>
          <p:nvPr>
            <p:custDataLst>
              <p:tags r:id="rId5"/>
            </p:custDataLst>
          </p:nvPr>
        </p:nvPicPr>
        <p:blipFill>
          <a:blip r:embed="rId6"/>
          <a:stretch>
            <a:fillRect/>
          </a:stretch>
        </p:blipFill>
        <p:spPr>
          <a:xfrm>
            <a:off x="0" y="5245407"/>
            <a:ext cx="1798954" cy="1612593"/>
          </a:xfrm>
          <a:prstGeom prst="rect">
            <a:avLst/>
          </a:prstGeom>
        </p:spPr>
      </p:pic>
      <p:sp>
        <p:nvSpPr>
          <p:cNvPr id="2" name="标题 1"/>
          <p:cNvSpPr>
            <a:spLocks noGrp="1"/>
          </p:cNvSpPr>
          <p:nvPr>
            <p:ph type="title"/>
            <p:custDataLst>
              <p:tags r:id="rId7"/>
            </p:custDataLst>
          </p:nvPr>
        </p:nvSpPr>
        <p:spPr>
          <a:xfrm>
            <a:off x="579600" y="237600"/>
            <a:ext cx="11037600" cy="441964"/>
          </a:xfrm>
        </p:spPr>
        <p:txBody>
          <a:bodyPr/>
          <a:lstStyle>
            <a:lvl1pPr>
              <a:defRPr baseline="0">
                <a:solidFill>
                  <a:schemeClr val="tx1"/>
                </a:solidFill>
                <a:latin typeface="Arial" panose="020B0604020202020204" pitchFamily="34" charset="0"/>
                <a:ea typeface="汉仪中黑 简"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1"/>
            </p:custDataLst>
          </p:nvPr>
        </p:nvSpPr>
        <p:spPr>
          <a:xfrm>
            <a:off x="579600" y="1663200"/>
            <a:ext cx="5342400" cy="28944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6242400" y="1663200"/>
            <a:ext cx="5367600" cy="28944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3"/>
            </p:custDataLst>
          </p:nvPr>
        </p:nvSpPr>
        <p:spPr>
          <a:xfrm>
            <a:off x="572400" y="4816800"/>
            <a:ext cx="5342400" cy="781200"/>
          </a:xfrm>
        </p:spPr>
        <p:txBody>
          <a:bodyPr/>
          <a:lstStyle>
            <a:lvl1pPr>
              <a:defRPr baseline="0">
                <a:solidFill>
                  <a:schemeClr val="tx1"/>
                </a:solidFill>
                <a:latin typeface="Arial" panose="020B0604020202020204" pitchFamily="34" charset="0"/>
                <a:ea typeface="汉仪中黑 简" panose="00020600040101010101"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4"/>
            </p:custDataLst>
          </p:nvPr>
        </p:nvSpPr>
        <p:spPr>
          <a:xfrm>
            <a:off x="6253200" y="4813200"/>
            <a:ext cx="5367600" cy="781200"/>
          </a:xfrm>
        </p:spPr>
        <p:txBody>
          <a:bodyPr/>
          <a:lstStyle>
            <a:lvl1pPr>
              <a:defRPr baseline="0">
                <a:solidFill>
                  <a:schemeClr val="tx1"/>
                </a:solidFill>
                <a:latin typeface="Arial" panose="020B0604020202020204" pitchFamily="34" charset="0"/>
                <a:ea typeface="汉仪中黑 简" panose="00020600040101010101"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腰带">
    <p:spTree>
      <p:nvGrpSpPr>
        <p:cNvPr id="1" name=""/>
        <p:cNvGrpSpPr/>
        <p:nvPr/>
      </p:nvGrpSpPr>
      <p:grpSpPr>
        <a:xfrm>
          <a:off x="0" y="0"/>
          <a:ext cx="0" cy="0"/>
          <a:chOff x="0" y="0"/>
          <a:chExt cx="0" cy="0"/>
        </a:xfrm>
      </p:grpSpPr>
      <p:pic>
        <p:nvPicPr>
          <p:cNvPr id="10" name="图片 9" descr="章节页背景"/>
          <p:cNvPicPr>
            <a:picLocks noChangeAspect="1"/>
          </p:cNvPicPr>
          <p:nvPr>
            <p:custDataLst>
              <p:tags r:id="rId2"/>
            </p:custDataLst>
          </p:nvPr>
        </p:nvPicPr>
        <p:blipFill>
          <a:blip r:embed="rId3"/>
          <a:stretch>
            <a:fillRect/>
          </a:stretch>
        </p:blipFill>
        <p:spPr>
          <a:xfrm>
            <a:off x="0" y="-317"/>
            <a:ext cx="12192000" cy="6857683"/>
          </a:xfrm>
          <a:prstGeom prst="rect">
            <a:avLst/>
          </a:prstGeom>
        </p:spPr>
      </p:pic>
      <p:pic>
        <p:nvPicPr>
          <p:cNvPr id="8" name="图片 7" descr="正文页装饰3"/>
          <p:cNvPicPr>
            <a:picLocks noChangeAspect="1"/>
          </p:cNvPicPr>
          <p:nvPr>
            <p:custDataLst>
              <p:tags r:id="rId4"/>
            </p:custDataLst>
          </p:nvPr>
        </p:nvPicPr>
        <p:blipFill>
          <a:blip r:embed="rId5"/>
          <a:stretch>
            <a:fillRect/>
          </a:stretch>
        </p:blipFill>
        <p:spPr>
          <a:xfrm>
            <a:off x="0" y="5452117"/>
            <a:ext cx="1568355" cy="1405883"/>
          </a:xfrm>
          <a:prstGeom prst="rect">
            <a:avLst/>
          </a:prstGeom>
        </p:spPr>
      </p:pic>
      <p:pic>
        <p:nvPicPr>
          <p:cNvPr id="9" name="图片 8" descr="正文页装饰1"/>
          <p:cNvPicPr>
            <a:picLocks noChangeAspect="1"/>
          </p:cNvPicPr>
          <p:nvPr>
            <p:custDataLst>
              <p:tags r:id="rId6"/>
            </p:custDataLst>
          </p:nvPr>
        </p:nvPicPr>
        <p:blipFill>
          <a:blip r:embed="rId7"/>
          <a:stretch>
            <a:fillRect/>
          </a:stretch>
        </p:blipFill>
        <p:spPr>
          <a:xfrm>
            <a:off x="0" y="0"/>
            <a:ext cx="1367790" cy="978262"/>
          </a:xfrm>
          <a:prstGeom prst="rect">
            <a:avLst/>
          </a:prstGeom>
        </p:spPr>
      </p:pic>
      <p:pic>
        <p:nvPicPr>
          <p:cNvPr id="11" name="图片 10" descr="正文页装饰2"/>
          <p:cNvPicPr>
            <a:picLocks noChangeAspect="1"/>
          </p:cNvPicPr>
          <p:nvPr>
            <p:custDataLst>
              <p:tags r:id="rId8"/>
            </p:custDataLst>
          </p:nvPr>
        </p:nvPicPr>
        <p:blipFill>
          <a:blip r:embed="rId9"/>
          <a:stretch>
            <a:fillRect/>
          </a:stretch>
        </p:blipFill>
        <p:spPr>
          <a:xfrm>
            <a:off x="10393046" y="0"/>
            <a:ext cx="1798954" cy="1134647"/>
          </a:xfrm>
          <a:prstGeom prst="rect">
            <a:avLst/>
          </a:prstGeom>
        </p:spPr>
      </p:pic>
      <p:sp>
        <p:nvSpPr>
          <p:cNvPr id="6" name="矩形 5"/>
          <p:cNvSpPr/>
          <p:nvPr>
            <p:custDataLst>
              <p:tags r:id="rId10"/>
            </p:custDataLst>
          </p:nvPr>
        </p:nvSpPr>
        <p:spPr>
          <a:xfrm>
            <a:off x="0" y="959224"/>
            <a:ext cx="12192000" cy="493955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solidFill>
                <a:schemeClr val="lt1"/>
              </a:solidFill>
              <a:sym typeface="+mn-ea"/>
            </a:endParaRPr>
          </a:p>
        </p:txBody>
      </p:sp>
      <p:sp>
        <p:nvSpPr>
          <p:cNvPr id="2" name="标题 1"/>
          <p:cNvSpPr>
            <a:spLocks noGrp="1"/>
          </p:cNvSpPr>
          <p:nvPr>
            <p:ph type="title" hasCustomPrompt="1"/>
            <p:custDataLst>
              <p:tags r:id="rId11"/>
            </p:custDataLst>
          </p:nvPr>
        </p:nvSpPr>
        <p:spPr>
          <a:xfrm>
            <a:off x="1522800" y="1339200"/>
            <a:ext cx="9144000" cy="2386800"/>
          </a:xfrm>
        </p:spPr>
        <p:txBody>
          <a:bodyPr anchor="b"/>
          <a:lstStyle>
            <a:lvl1pPr algn="ctr">
              <a:defRPr sz="6000" baseline="0">
                <a:solidFill>
                  <a:schemeClr val="tx1"/>
                </a:solidFill>
                <a:latin typeface="Arial" panose="020B0604020202020204" pitchFamily="34" charset="0"/>
                <a:ea typeface="汉仪中黑 简" panose="00020600040101010101"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12"/>
            </p:custDataLst>
          </p:nvPr>
        </p:nvSpPr>
        <p:spPr/>
        <p:txBody>
          <a:bodyPr/>
          <a:lstStyle>
            <a:lvl1pPr>
              <a:defRPr>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3"/>
            </p:custDataLst>
          </p:nvPr>
        </p:nvSpPr>
        <p:spPr/>
        <p:txBody>
          <a:bodyPr/>
          <a:lstStyle>
            <a:lvl1pPr>
              <a:defRPr>
                <a:latin typeface="Arial" panose="020B0604020202020204" pitchFamily="34" charset="0"/>
                <a:ea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4"/>
            </p:custDataLst>
          </p:nvPr>
        </p:nvSpPr>
        <p:spPr/>
        <p:txBody>
          <a:bodyPr/>
          <a:lstStyle>
            <a:lvl1pPr>
              <a:defRPr>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5"/>
            </p:custDataLst>
          </p:nvPr>
        </p:nvSpPr>
        <p:spPr>
          <a:xfrm>
            <a:off x="1522413" y="3862800"/>
            <a:ext cx="9144000" cy="1656000"/>
          </a:xfrm>
        </p:spPr>
        <p:txBody>
          <a:bodyPr/>
          <a:lstStyle>
            <a:lvl1pPr algn="ctr">
              <a:defRPr baseline="0">
                <a:solidFill>
                  <a:schemeClr val="tx1"/>
                </a:solidFill>
                <a:latin typeface="Arial" panose="020B0604020202020204" pitchFamily="34" charset="0"/>
                <a:ea typeface="汉仪中黑 简" panose="00020600040101010101"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dirty="0"/>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9" Type="http://schemas.openxmlformats.org/officeDocument/2006/relationships/theme" Target="../theme/theme1.xml"/><Relationship Id="rId18" Type="http://schemas.openxmlformats.org/officeDocument/2006/relationships/tags" Target="../tags/tag62.xml"/><Relationship Id="rId17" Type="http://schemas.openxmlformats.org/officeDocument/2006/relationships/tags" Target="../tags/tag61.xml"/><Relationship Id="rId16" Type="http://schemas.openxmlformats.org/officeDocument/2006/relationships/tags" Target="../tags/tag60.xml"/><Relationship Id="rId15" Type="http://schemas.openxmlformats.org/officeDocument/2006/relationships/tags" Target="../tags/tag59.xml"/><Relationship Id="rId14" Type="http://schemas.openxmlformats.org/officeDocument/2006/relationships/tags" Target="../tags/tag58.xml"/><Relationship Id="rId13" Type="http://schemas.openxmlformats.org/officeDocument/2006/relationships/tags" Target="../tags/tag57.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1.xml"/><Relationship Id="rId8" Type="http://schemas.openxmlformats.org/officeDocument/2006/relationships/slideLayout" Target="../slideLayouts/slideLayout20.xml"/><Relationship Id="rId7" Type="http://schemas.openxmlformats.org/officeDocument/2006/relationships/slideLayout" Target="../slideLayouts/slideLayout19.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3" Type="http://schemas.openxmlformats.org/officeDocument/2006/relationships/slideLayout" Target="../slideLayouts/slideLayout15.xml"/><Relationship Id="rId26" Type="http://schemas.openxmlformats.org/officeDocument/2006/relationships/theme" Target="../theme/theme2.xml"/><Relationship Id="rId25" Type="http://schemas.openxmlformats.org/officeDocument/2006/relationships/tags" Target="../tags/tag237.xml"/><Relationship Id="rId24" Type="http://schemas.openxmlformats.org/officeDocument/2006/relationships/tags" Target="../tags/tag236.xml"/><Relationship Id="rId23" Type="http://schemas.openxmlformats.org/officeDocument/2006/relationships/tags" Target="../tags/tag235.xml"/><Relationship Id="rId22" Type="http://schemas.openxmlformats.org/officeDocument/2006/relationships/tags" Target="../tags/tag234.xml"/><Relationship Id="rId21" Type="http://schemas.openxmlformats.org/officeDocument/2006/relationships/tags" Target="../tags/tag233.xml"/><Relationship Id="rId20" Type="http://schemas.openxmlformats.org/officeDocument/2006/relationships/tags" Target="../tags/tag232.xml"/><Relationship Id="rId2" Type="http://schemas.openxmlformats.org/officeDocument/2006/relationships/slideLayout" Target="../slideLayouts/slideLayout14.xml"/><Relationship Id="rId19" Type="http://schemas.openxmlformats.org/officeDocument/2006/relationships/slideLayout" Target="../slideLayouts/slideLayout31.xml"/><Relationship Id="rId18" Type="http://schemas.openxmlformats.org/officeDocument/2006/relationships/slideLayout" Target="../slideLayouts/slideLayout30.xml"/><Relationship Id="rId17" Type="http://schemas.openxmlformats.org/officeDocument/2006/relationships/slideLayout" Target="../slideLayouts/slideLayout29.xml"/><Relationship Id="rId16" Type="http://schemas.openxmlformats.org/officeDocument/2006/relationships/slideLayout" Target="../slideLayouts/slideLayout28.xml"/><Relationship Id="rId15" Type="http://schemas.openxmlformats.org/officeDocument/2006/relationships/slideLayout" Target="../slideLayouts/slideLayout27.xml"/><Relationship Id="rId14" Type="http://schemas.openxmlformats.org/officeDocument/2006/relationships/slideLayout" Target="../slideLayouts/slideLayout26.xml"/><Relationship Id="rId13" Type="http://schemas.openxmlformats.org/officeDocument/2006/relationships/slideLayout" Target="../slideLayouts/slideLayout25.xml"/><Relationship Id="rId12" Type="http://schemas.openxmlformats.org/officeDocument/2006/relationships/slideLayout" Target="../slideLayouts/slideLayout24.xml"/><Relationship Id="rId11" Type="http://schemas.openxmlformats.org/officeDocument/2006/relationships/slideLayout" Target="../slideLayouts/slideLayout23.xml"/><Relationship Id="rId10" Type="http://schemas.openxmlformats.org/officeDocument/2006/relationships/slideLayout" Target="../slideLayouts/slideLayout2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bg2"/>
            </a:gs>
            <a:gs pos="100000">
              <a:schemeClr val="bg2">
                <a:lumMod val="85000"/>
              </a:schemeClr>
            </a:gs>
          </a:gsLst>
          <a:lin ang="5400000" scaled="0"/>
        </a:gra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8"/>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20"/>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1"/>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2"/>
            </p:custDataLst>
          </p:nvPr>
        </p:nvSpPr>
        <p:spPr>
          <a:xfrm>
            <a:off x="879742" y="6349833"/>
            <a:ext cx="2700000" cy="316800"/>
          </a:xfrm>
          <a:prstGeom prst="rect">
            <a:avLst/>
          </a:prstGeom>
        </p:spPr>
        <p:txBody>
          <a:bodyPr vert="horz" wrap="square" lIns="91440" tIns="45720" rIns="91440" bIns="45720" rtlCol="0" anchor="ctr">
            <a:normAutofit/>
          </a:bodyPr>
          <a:lstStyle>
            <a:lvl1pPr algn="l">
              <a:defRPr sz="1200">
                <a:solidFill>
                  <a:schemeClr val="tx1">
                    <a:tint val="75000"/>
                  </a:schemeClr>
                </a:solidFill>
                <a:latin typeface="Arial" panose="020B0604020202020204" pitchFamily="34" charset="0"/>
                <a:ea typeface="汉仪中黑 简"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3"/>
            </p:custDataLst>
          </p:nvPr>
        </p:nvSpPr>
        <p:spPr>
          <a:xfrm>
            <a:off x="4116000" y="6349833"/>
            <a:ext cx="3960000" cy="316800"/>
          </a:xfrm>
          <a:prstGeom prst="rect">
            <a:avLst/>
          </a:prstGeom>
        </p:spPr>
        <p:txBody>
          <a:bodyPr vert="horz" wrap="square" lIns="91440" tIns="45720" rIns="91440" bIns="45720" rtlCol="0" anchor="ctr">
            <a:normAutofit/>
          </a:bodyPr>
          <a:lstStyle>
            <a:lvl1pPr algn="ctr">
              <a:defRPr sz="1200">
                <a:solidFill>
                  <a:schemeClr val="tx1">
                    <a:tint val="75000"/>
                  </a:schemeClr>
                </a:solidFill>
                <a:latin typeface="Arial" panose="020B0604020202020204" pitchFamily="34" charset="0"/>
                <a:ea typeface="汉仪中黑 简" panose="00020600040101010101" charset="-122"/>
              </a:defRPr>
            </a:lvl1pPr>
          </a:lstStyle>
          <a:p>
            <a:endParaRPr lang="zh-CN" altLang="en-US" dirty="0"/>
          </a:p>
        </p:txBody>
      </p:sp>
      <p:sp>
        <p:nvSpPr>
          <p:cNvPr id="6" name="灯片编号占位符 5"/>
          <p:cNvSpPr>
            <a:spLocks noGrp="1"/>
          </p:cNvSpPr>
          <p:nvPr>
            <p:ph type="sldNum" sz="quarter" idx="4"/>
            <p:custDataLst>
              <p:tags r:id="rId24"/>
            </p:custDataLst>
          </p:nvPr>
        </p:nvSpPr>
        <p:spPr>
          <a:xfrm>
            <a:off x="8610600" y="6349833"/>
            <a:ext cx="2700000" cy="316800"/>
          </a:xfrm>
          <a:prstGeom prst="rect">
            <a:avLst/>
          </a:prstGeom>
        </p:spPr>
        <p:txBody>
          <a:bodyPr vert="horz" wrap="square" lIns="91440" tIns="45720" rIns="91440" bIns="45720" rtlCol="0" anchor="ctr">
            <a:normAutofit/>
          </a:bodyPr>
          <a:lstStyle>
            <a:lvl1pPr algn="r">
              <a:defRPr sz="1200">
                <a:solidFill>
                  <a:schemeClr val="tx1">
                    <a:tint val="75000"/>
                  </a:schemeClr>
                </a:solidFill>
                <a:latin typeface="Arial" panose="020B0604020202020204" pitchFamily="34" charset="0"/>
                <a:ea typeface="汉仪中黑 简" panose="00020600040101010101" charset="-122"/>
              </a:defRPr>
            </a:lvl1pPr>
          </a:lstStyle>
          <a:p>
            <a:fld id="{49AE70B2-8BF9-45C0-BB95-33D1B9D3A854}" type="slidenum">
              <a:rPr lang="zh-CN" altLang="en-US" smtClean="0"/>
            </a:fld>
            <a:endParaRPr lang="zh-CN" altLang="en-US" dirty="0"/>
          </a:p>
        </p:txBody>
      </p:sp>
      <p:sp>
        <p:nvSpPr>
          <p:cNvPr id="8" name="KSO_TEMPLATE" hidden="1"/>
          <p:cNvSpPr/>
          <p:nvPr userDrawn="1">
            <p:custDataLst>
              <p:tags r:id="rId25"/>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 id="2147483680" r:id="rId19"/>
  </p:sldLayoutIdLst>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anose="020B0604020202020204" pitchFamily="34" charset="0"/>
          <a:ea typeface="汉仪中黑 简" panose="00020600040101010101"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中黑 简" panose="00020600040101010101"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Arial" panose="020B0604020202020204" pitchFamily="34" charset="0"/>
          <a:ea typeface="汉仪中黑 简" panose="00020600040101010101"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中黑 简" panose="00020600040101010101"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中黑 简" panose="00020600040101010101"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中黑 简" panose="00020600040101010101"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239.xml"/><Relationship Id="rId2" Type="http://schemas.openxmlformats.org/officeDocument/2006/relationships/image" Target="../media/image17.png"/><Relationship Id="rId1" Type="http://schemas.openxmlformats.org/officeDocument/2006/relationships/tags" Target="../tags/tag238.xml"/></Relationships>
</file>

<file path=ppt/slides/_rels/slide2.xml.rels><?xml version="1.0" encoding="UTF-8" standalone="yes"?>
<Relationships xmlns="http://schemas.openxmlformats.org/package/2006/relationships"><Relationship Id="rId9" Type="http://schemas.openxmlformats.org/officeDocument/2006/relationships/tags" Target="../tags/tag244.xml"/><Relationship Id="rId8" Type="http://schemas.openxmlformats.org/officeDocument/2006/relationships/image" Target="../media/image8.png"/><Relationship Id="rId7" Type="http://schemas.openxmlformats.org/officeDocument/2006/relationships/tags" Target="../tags/tag243.xml"/><Relationship Id="rId6" Type="http://schemas.openxmlformats.org/officeDocument/2006/relationships/image" Target="../media/image7.png"/><Relationship Id="rId5" Type="http://schemas.openxmlformats.org/officeDocument/2006/relationships/tags" Target="../tags/tag242.xml"/><Relationship Id="rId4" Type="http://schemas.openxmlformats.org/officeDocument/2006/relationships/image" Target="../media/image6.png"/><Relationship Id="rId3" Type="http://schemas.openxmlformats.org/officeDocument/2006/relationships/tags" Target="../tags/tag241.xml"/><Relationship Id="rId2" Type="http://schemas.openxmlformats.org/officeDocument/2006/relationships/image" Target="../media/image1.png"/><Relationship Id="rId13" Type="http://schemas.openxmlformats.org/officeDocument/2006/relationships/slideLayout" Target="../slideLayouts/slideLayout19.xml"/><Relationship Id="rId12" Type="http://schemas.openxmlformats.org/officeDocument/2006/relationships/tags" Target="../tags/tag246.xml"/><Relationship Id="rId11" Type="http://schemas.openxmlformats.org/officeDocument/2006/relationships/image" Target="../media/image18.png"/><Relationship Id="rId10" Type="http://schemas.openxmlformats.org/officeDocument/2006/relationships/tags" Target="../tags/tag245.xml"/><Relationship Id="rId1" Type="http://schemas.openxmlformats.org/officeDocument/2006/relationships/tags" Target="../tags/tag240.xml"/></Relationships>
</file>

<file path=ppt/slides/_rels/slide3.xml.rels><?xml version="1.0" encoding="UTF-8" standalone="yes"?>
<Relationships xmlns="http://schemas.openxmlformats.org/package/2006/relationships"><Relationship Id="rId9" Type="http://schemas.openxmlformats.org/officeDocument/2006/relationships/tags" Target="../tags/tag251.xml"/><Relationship Id="rId8" Type="http://schemas.openxmlformats.org/officeDocument/2006/relationships/image" Target="../media/image8.png"/><Relationship Id="rId7" Type="http://schemas.openxmlformats.org/officeDocument/2006/relationships/tags" Target="../tags/tag250.xml"/><Relationship Id="rId6" Type="http://schemas.openxmlformats.org/officeDocument/2006/relationships/image" Target="../media/image7.png"/><Relationship Id="rId5" Type="http://schemas.openxmlformats.org/officeDocument/2006/relationships/tags" Target="../tags/tag249.xml"/><Relationship Id="rId4" Type="http://schemas.openxmlformats.org/officeDocument/2006/relationships/image" Target="../media/image6.png"/><Relationship Id="rId3" Type="http://schemas.openxmlformats.org/officeDocument/2006/relationships/tags" Target="../tags/tag248.xml"/><Relationship Id="rId2" Type="http://schemas.openxmlformats.org/officeDocument/2006/relationships/image" Target="../media/image1.png"/><Relationship Id="rId16" Type="http://schemas.openxmlformats.org/officeDocument/2006/relationships/slideLayout" Target="../slideLayouts/slideLayout19.xml"/><Relationship Id="rId15" Type="http://schemas.openxmlformats.org/officeDocument/2006/relationships/tags" Target="../tags/tag257.xml"/><Relationship Id="rId14" Type="http://schemas.openxmlformats.org/officeDocument/2006/relationships/tags" Target="../tags/tag256.xml"/><Relationship Id="rId13" Type="http://schemas.openxmlformats.org/officeDocument/2006/relationships/tags" Target="../tags/tag255.xml"/><Relationship Id="rId12" Type="http://schemas.openxmlformats.org/officeDocument/2006/relationships/tags" Target="../tags/tag254.xml"/><Relationship Id="rId11" Type="http://schemas.openxmlformats.org/officeDocument/2006/relationships/tags" Target="../tags/tag253.xml"/><Relationship Id="rId10" Type="http://schemas.openxmlformats.org/officeDocument/2006/relationships/tags" Target="../tags/tag252.xml"/><Relationship Id="rId1" Type="http://schemas.openxmlformats.org/officeDocument/2006/relationships/tags" Target="../tags/tag247.xml"/></Relationships>
</file>

<file path=ppt/slides/_rels/slide4.xml.rels><?xml version="1.0" encoding="UTF-8" standalone="yes"?>
<Relationships xmlns="http://schemas.openxmlformats.org/package/2006/relationships"><Relationship Id="rId9" Type="http://schemas.openxmlformats.org/officeDocument/2006/relationships/tags" Target="../tags/tag262.xml"/><Relationship Id="rId8" Type="http://schemas.openxmlformats.org/officeDocument/2006/relationships/image" Target="../media/image8.png"/><Relationship Id="rId7" Type="http://schemas.openxmlformats.org/officeDocument/2006/relationships/tags" Target="../tags/tag261.xml"/><Relationship Id="rId6" Type="http://schemas.openxmlformats.org/officeDocument/2006/relationships/image" Target="../media/image7.png"/><Relationship Id="rId5" Type="http://schemas.openxmlformats.org/officeDocument/2006/relationships/tags" Target="../tags/tag260.xml"/><Relationship Id="rId4" Type="http://schemas.openxmlformats.org/officeDocument/2006/relationships/image" Target="../media/image6.png"/><Relationship Id="rId3" Type="http://schemas.openxmlformats.org/officeDocument/2006/relationships/tags" Target="../tags/tag259.xml"/><Relationship Id="rId2" Type="http://schemas.openxmlformats.org/officeDocument/2006/relationships/image" Target="../media/image1.png"/><Relationship Id="rId18" Type="http://schemas.openxmlformats.org/officeDocument/2006/relationships/slideLayout" Target="../slideLayouts/slideLayout19.xml"/><Relationship Id="rId17" Type="http://schemas.openxmlformats.org/officeDocument/2006/relationships/tags" Target="../tags/tag269.xml"/><Relationship Id="rId16" Type="http://schemas.openxmlformats.org/officeDocument/2006/relationships/image" Target="../media/image19.png"/><Relationship Id="rId15" Type="http://schemas.openxmlformats.org/officeDocument/2006/relationships/tags" Target="../tags/tag268.xml"/><Relationship Id="rId14" Type="http://schemas.openxmlformats.org/officeDocument/2006/relationships/tags" Target="../tags/tag267.xml"/><Relationship Id="rId13" Type="http://schemas.openxmlformats.org/officeDocument/2006/relationships/tags" Target="../tags/tag266.xml"/><Relationship Id="rId12" Type="http://schemas.openxmlformats.org/officeDocument/2006/relationships/tags" Target="../tags/tag265.xml"/><Relationship Id="rId11" Type="http://schemas.openxmlformats.org/officeDocument/2006/relationships/tags" Target="../tags/tag264.xml"/><Relationship Id="rId10" Type="http://schemas.openxmlformats.org/officeDocument/2006/relationships/tags" Target="../tags/tag263.xml"/><Relationship Id="rId1" Type="http://schemas.openxmlformats.org/officeDocument/2006/relationships/tags" Target="../tags/tag258.xml"/></Relationships>
</file>

<file path=ppt/slides/_rels/slide5.xml.rels><?xml version="1.0" encoding="UTF-8" standalone="yes"?>
<Relationships xmlns="http://schemas.openxmlformats.org/package/2006/relationships"><Relationship Id="rId9" Type="http://schemas.openxmlformats.org/officeDocument/2006/relationships/tags" Target="../tags/tag274.xml"/><Relationship Id="rId8" Type="http://schemas.openxmlformats.org/officeDocument/2006/relationships/image" Target="../media/image8.png"/><Relationship Id="rId7" Type="http://schemas.openxmlformats.org/officeDocument/2006/relationships/tags" Target="../tags/tag273.xml"/><Relationship Id="rId6" Type="http://schemas.openxmlformats.org/officeDocument/2006/relationships/image" Target="../media/image7.png"/><Relationship Id="rId5" Type="http://schemas.openxmlformats.org/officeDocument/2006/relationships/tags" Target="../tags/tag272.xml"/><Relationship Id="rId4" Type="http://schemas.openxmlformats.org/officeDocument/2006/relationships/image" Target="../media/image6.png"/><Relationship Id="rId3" Type="http://schemas.openxmlformats.org/officeDocument/2006/relationships/tags" Target="../tags/tag271.xml"/><Relationship Id="rId2" Type="http://schemas.openxmlformats.org/officeDocument/2006/relationships/image" Target="../media/image1.png"/><Relationship Id="rId14" Type="http://schemas.openxmlformats.org/officeDocument/2006/relationships/slideLayout" Target="../slideLayouts/slideLayout19.xml"/><Relationship Id="rId13" Type="http://schemas.openxmlformats.org/officeDocument/2006/relationships/tags" Target="../tags/tag277.xml"/><Relationship Id="rId12" Type="http://schemas.openxmlformats.org/officeDocument/2006/relationships/image" Target="../media/image20.png"/><Relationship Id="rId11" Type="http://schemas.openxmlformats.org/officeDocument/2006/relationships/tags" Target="../tags/tag276.xml"/><Relationship Id="rId10" Type="http://schemas.openxmlformats.org/officeDocument/2006/relationships/tags" Target="../tags/tag275.xml"/><Relationship Id="rId1" Type="http://schemas.openxmlformats.org/officeDocument/2006/relationships/tags" Target="../tags/tag270.xml"/></Relationships>
</file>

<file path=ppt/slides/_rels/slide6.xml.rels><?xml version="1.0" encoding="UTF-8" standalone="yes"?>
<Relationships xmlns="http://schemas.openxmlformats.org/package/2006/relationships"><Relationship Id="rId9" Type="http://schemas.openxmlformats.org/officeDocument/2006/relationships/tags" Target="../tags/tag282.xml"/><Relationship Id="rId8" Type="http://schemas.openxmlformats.org/officeDocument/2006/relationships/image" Target="../media/image8.png"/><Relationship Id="rId7" Type="http://schemas.openxmlformats.org/officeDocument/2006/relationships/tags" Target="../tags/tag281.xml"/><Relationship Id="rId6" Type="http://schemas.openxmlformats.org/officeDocument/2006/relationships/image" Target="../media/image7.png"/><Relationship Id="rId5" Type="http://schemas.openxmlformats.org/officeDocument/2006/relationships/tags" Target="../tags/tag280.xml"/><Relationship Id="rId4" Type="http://schemas.openxmlformats.org/officeDocument/2006/relationships/image" Target="../media/image6.png"/><Relationship Id="rId3" Type="http://schemas.openxmlformats.org/officeDocument/2006/relationships/tags" Target="../tags/tag279.xml"/><Relationship Id="rId2" Type="http://schemas.openxmlformats.org/officeDocument/2006/relationships/image" Target="../media/image1.png"/><Relationship Id="rId15" Type="http://schemas.openxmlformats.org/officeDocument/2006/relationships/slideLayout" Target="../slideLayouts/slideLayout19.xml"/><Relationship Id="rId14" Type="http://schemas.openxmlformats.org/officeDocument/2006/relationships/themeOverride" Target="../theme/themeOverride1.xml"/><Relationship Id="rId13" Type="http://schemas.openxmlformats.org/officeDocument/2006/relationships/tags" Target="../tags/tag285.xml"/><Relationship Id="rId12" Type="http://schemas.openxmlformats.org/officeDocument/2006/relationships/image" Target="../media/image21.png"/><Relationship Id="rId11" Type="http://schemas.openxmlformats.org/officeDocument/2006/relationships/tags" Target="../tags/tag284.xml"/><Relationship Id="rId10" Type="http://schemas.openxmlformats.org/officeDocument/2006/relationships/tags" Target="../tags/tag283.xml"/><Relationship Id="rId1" Type="http://schemas.openxmlformats.org/officeDocument/2006/relationships/tags" Target="../tags/tag278.xml"/></Relationships>
</file>

<file path=ppt/slides/_rels/slide7.xml.rels><?xml version="1.0" encoding="UTF-8" standalone="yes"?>
<Relationships xmlns="http://schemas.openxmlformats.org/package/2006/relationships"><Relationship Id="rId9" Type="http://schemas.openxmlformats.org/officeDocument/2006/relationships/tags" Target="../tags/tag290.xml"/><Relationship Id="rId8" Type="http://schemas.openxmlformats.org/officeDocument/2006/relationships/image" Target="../media/image8.png"/><Relationship Id="rId7" Type="http://schemas.openxmlformats.org/officeDocument/2006/relationships/tags" Target="../tags/tag289.xml"/><Relationship Id="rId6" Type="http://schemas.openxmlformats.org/officeDocument/2006/relationships/image" Target="../media/image7.png"/><Relationship Id="rId5" Type="http://schemas.openxmlformats.org/officeDocument/2006/relationships/tags" Target="../tags/tag288.xml"/><Relationship Id="rId4" Type="http://schemas.openxmlformats.org/officeDocument/2006/relationships/image" Target="../media/image6.png"/><Relationship Id="rId3" Type="http://schemas.openxmlformats.org/officeDocument/2006/relationships/tags" Target="../tags/tag287.xml"/><Relationship Id="rId2" Type="http://schemas.openxmlformats.org/officeDocument/2006/relationships/image" Target="../media/image1.png"/><Relationship Id="rId16" Type="http://schemas.openxmlformats.org/officeDocument/2006/relationships/slideLayout" Target="../slideLayouts/slideLayout19.xml"/><Relationship Id="rId15" Type="http://schemas.openxmlformats.org/officeDocument/2006/relationships/tags" Target="../tags/tag296.xml"/><Relationship Id="rId14" Type="http://schemas.openxmlformats.org/officeDocument/2006/relationships/tags" Target="../tags/tag295.xml"/><Relationship Id="rId13" Type="http://schemas.openxmlformats.org/officeDocument/2006/relationships/tags" Target="../tags/tag294.xml"/><Relationship Id="rId12" Type="http://schemas.openxmlformats.org/officeDocument/2006/relationships/tags" Target="../tags/tag293.xml"/><Relationship Id="rId11" Type="http://schemas.openxmlformats.org/officeDocument/2006/relationships/tags" Target="../tags/tag292.xml"/><Relationship Id="rId10" Type="http://schemas.openxmlformats.org/officeDocument/2006/relationships/tags" Target="../tags/tag291.xml"/><Relationship Id="rId1" Type="http://schemas.openxmlformats.org/officeDocument/2006/relationships/tags" Target="../tags/tag286.xml"/></Relationships>
</file>

<file path=ppt/slides/_rels/slide8.xml.rels><?xml version="1.0" encoding="UTF-8" standalone="yes"?>
<Relationships xmlns="http://schemas.openxmlformats.org/package/2006/relationships"><Relationship Id="rId9" Type="http://schemas.openxmlformats.org/officeDocument/2006/relationships/tags" Target="../tags/tag301.xml"/><Relationship Id="rId8" Type="http://schemas.openxmlformats.org/officeDocument/2006/relationships/image" Target="../media/image8.png"/><Relationship Id="rId7" Type="http://schemas.openxmlformats.org/officeDocument/2006/relationships/tags" Target="../tags/tag300.xml"/><Relationship Id="rId6" Type="http://schemas.openxmlformats.org/officeDocument/2006/relationships/image" Target="../media/image7.png"/><Relationship Id="rId5" Type="http://schemas.openxmlformats.org/officeDocument/2006/relationships/tags" Target="../tags/tag299.xml"/><Relationship Id="rId4" Type="http://schemas.openxmlformats.org/officeDocument/2006/relationships/image" Target="../media/image6.png"/><Relationship Id="rId3" Type="http://schemas.openxmlformats.org/officeDocument/2006/relationships/tags" Target="../tags/tag298.xml"/><Relationship Id="rId2" Type="http://schemas.openxmlformats.org/officeDocument/2006/relationships/image" Target="../media/image1.png"/><Relationship Id="rId13" Type="http://schemas.openxmlformats.org/officeDocument/2006/relationships/notesSlide" Target="../notesSlides/notesSlide1.xml"/><Relationship Id="rId12" Type="http://schemas.openxmlformats.org/officeDocument/2006/relationships/slideLayout" Target="../slideLayouts/slideLayout19.xml"/><Relationship Id="rId11" Type="http://schemas.openxmlformats.org/officeDocument/2006/relationships/tags" Target="../tags/tag303.xml"/><Relationship Id="rId10" Type="http://schemas.openxmlformats.org/officeDocument/2006/relationships/tags" Target="../tags/tag302.xml"/><Relationship Id="rId1" Type="http://schemas.openxmlformats.org/officeDocument/2006/relationships/tags" Target="../tags/tag29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3852545" y="1927225"/>
            <a:ext cx="6285230" cy="2840990"/>
          </a:xfrm>
          <a:prstGeom prst="rect">
            <a:avLst/>
          </a:prstGeom>
          <a:noFill/>
        </p:spPr>
        <p:txBody>
          <a:bodyPr wrap="square" rtlCol="0">
            <a:noAutofit/>
          </a:bodyPr>
          <a:p>
            <a:r>
              <a:rPr lang="zh-CN" altLang="en-US" sz="2400" b="1">
                <a:latin typeface="Arial" panose="020B0604020202020204" pitchFamily="34" charset="0"/>
                <a:ea typeface="汉仪君黑-55W" panose="00020600040101010101" charset="-122"/>
              </a:rPr>
              <a:t>BMMB7007</a:t>
            </a:r>
            <a:endParaRPr lang="zh-CN" altLang="en-US" sz="2400" b="1">
              <a:latin typeface="Arial" panose="020B0604020202020204" pitchFamily="34" charset="0"/>
              <a:ea typeface="汉仪君黑-55W" panose="00020600040101010101" charset="-122"/>
            </a:endParaRPr>
          </a:p>
          <a:p>
            <a:r>
              <a:rPr lang="zh-CN" altLang="en-US" sz="2400" b="1">
                <a:latin typeface="Arial" panose="020B0604020202020204" pitchFamily="34" charset="0"/>
                <a:ea typeface="汉仪君黑-55W" panose="00020600040101010101" charset="-122"/>
              </a:rPr>
              <a:t>Human Resource Management</a:t>
            </a:r>
            <a:endParaRPr lang="zh-CN" altLang="en-US" sz="2400" b="1">
              <a:latin typeface="Arial" panose="020B0604020202020204" pitchFamily="34" charset="0"/>
              <a:ea typeface="汉仪君黑-55W" panose="00020600040101010101" charset="-122"/>
            </a:endParaRPr>
          </a:p>
          <a:p>
            <a:r>
              <a:rPr lang="zh-CN" altLang="en-US" sz="2400" b="1">
                <a:latin typeface="Arial" panose="020B0604020202020204" pitchFamily="34" charset="0"/>
                <a:ea typeface="汉仪君黑-55W" panose="00020600040101010101" charset="-122"/>
              </a:rPr>
              <a:t>Name：WENXUAN LIAO</a:t>
            </a:r>
            <a:endParaRPr lang="zh-CN" altLang="en-US" sz="2400" b="1">
              <a:latin typeface="Arial" panose="020B0604020202020204" pitchFamily="34" charset="0"/>
              <a:ea typeface="汉仪君黑-55W" panose="00020600040101010101" charset="-122"/>
            </a:endParaRPr>
          </a:p>
          <a:p>
            <a:r>
              <a:rPr lang="zh-CN" altLang="en-US" sz="2400" b="1">
                <a:latin typeface="Arial" panose="020B0604020202020204" pitchFamily="34" charset="0"/>
                <a:ea typeface="汉仪君黑-55W" panose="00020600040101010101" charset="-122"/>
              </a:rPr>
              <a:t>Student ID: 2224763</a:t>
            </a:r>
            <a:endParaRPr lang="zh-CN" altLang="en-US" sz="2400" b="1">
              <a:latin typeface="Arial" panose="020B0604020202020204" pitchFamily="34" charset="0"/>
              <a:ea typeface="汉仪君黑-55W" panose="00020600040101010101" charset="-122"/>
            </a:endParaRPr>
          </a:p>
          <a:p>
            <a:endParaRPr lang="zh-CN" altLang="en-US" b="1">
              <a:latin typeface="Arial" panose="020B0604020202020204" pitchFamily="34" charset="0"/>
              <a:ea typeface="汉仪君黑-55W" panose="00020600040101010101" charset="-122"/>
            </a:endParaRPr>
          </a:p>
          <a:p>
            <a:endParaRPr lang="zh-CN" altLang="en-US" b="1">
              <a:latin typeface="Arial" panose="020B0604020202020204" pitchFamily="34" charset="0"/>
              <a:ea typeface="汉仪君黑-55W" panose="00020600040101010101" charset="-122"/>
            </a:endParaRPr>
          </a:p>
          <a:p>
            <a:r>
              <a:rPr lang="zh-CN" altLang="en-US" sz="2400" b="1">
                <a:latin typeface="Arial" panose="020B0604020202020204" pitchFamily="34" charset="0"/>
                <a:ea typeface="汉仪君黑-55W" panose="00020600040101010101" charset="-122"/>
              </a:rPr>
              <a:t>HRM operation mode of Company</a:t>
            </a:r>
            <a:endParaRPr lang="zh-CN" altLang="en-US" sz="2400" b="1">
              <a:latin typeface="Arial" panose="020B0604020202020204" pitchFamily="34" charset="0"/>
              <a:ea typeface="汉仪君黑-55W" panose="00020600040101010101" charset="-122"/>
            </a:endParaRPr>
          </a:p>
          <a:p>
            <a:r>
              <a:rPr lang="zh-CN" altLang="en-US" sz="2400" b="1">
                <a:latin typeface="Arial" panose="020B0604020202020204" pitchFamily="34" charset="0"/>
                <a:ea typeface="汉仪君黑-55W" panose="00020600040101010101" charset="-122"/>
              </a:rPr>
              <a:t> </a:t>
            </a:r>
            <a:r>
              <a:rPr lang="en-US" altLang="zh-CN" sz="2400" b="1">
                <a:latin typeface="Arial" panose="020B0604020202020204" pitchFamily="34" charset="0"/>
                <a:ea typeface="汉仪君黑-55W" panose="00020600040101010101" charset="-122"/>
              </a:rPr>
              <a:t>         </a:t>
            </a:r>
            <a:endParaRPr lang="en-US" altLang="zh-CN" sz="2400" b="1">
              <a:latin typeface="Arial" panose="020B0604020202020204" pitchFamily="34" charset="0"/>
              <a:ea typeface="汉仪君黑-55W" panose="00020600040101010101" charset="-122"/>
            </a:endParaRPr>
          </a:p>
          <a:p>
            <a:r>
              <a:rPr lang="en-US" altLang="zh-CN" sz="2400" b="1">
                <a:latin typeface="Arial" panose="020B0604020202020204" pitchFamily="34" charset="0"/>
                <a:ea typeface="汉仪君黑-55W" panose="00020600040101010101" charset="-122"/>
              </a:rPr>
              <a:t>         </a:t>
            </a:r>
            <a:r>
              <a:rPr lang="zh-CN" altLang="en-US" sz="2400" b="1">
                <a:latin typeface="Arial" panose="020B0604020202020204" pitchFamily="34" charset="0"/>
                <a:ea typeface="汉仪君黑-55W" panose="00020600040101010101" charset="-122"/>
              </a:rPr>
              <a:t>DJI Lingmu Technology Co., Ltd</a:t>
            </a:r>
            <a:endParaRPr lang="zh-CN" altLang="en-US" sz="2400" b="1">
              <a:latin typeface="Arial" panose="020B0604020202020204" pitchFamily="34" charset="0"/>
              <a:ea typeface="汉仪君黑-55W" panose="00020600040101010101" charset="-122"/>
            </a:endParaRPr>
          </a:p>
        </p:txBody>
      </p:sp>
      <p:pic>
        <p:nvPicPr>
          <p:cNvPr id="4" name="图片 1"/>
          <p:cNvPicPr>
            <a:picLocks noChangeAspect="1"/>
          </p:cNvPicPr>
          <p:nvPr>
            <p:custDataLst>
              <p:tags r:id="rId1"/>
            </p:custDataLst>
          </p:nvPr>
        </p:nvPicPr>
        <p:blipFill>
          <a:blip r:embed="rId2"/>
          <a:stretch>
            <a:fillRect/>
          </a:stretch>
        </p:blipFill>
        <p:spPr>
          <a:xfrm>
            <a:off x="3974465" y="4463415"/>
            <a:ext cx="718820" cy="720725"/>
          </a:xfrm>
          <a:prstGeom prst="rect">
            <a:avLst/>
          </a:prstGeom>
          <a:noFill/>
          <a:ln>
            <a:noFill/>
          </a:ln>
        </p:spPr>
      </p:pic>
    </p:spTree>
    <p:custDataLst>
      <p:tags r:id="rId3"/>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p:pic>
        <p:nvPicPr>
          <p:cNvPr id="6" name="图片 5" descr="章节页背景"/>
          <p:cNvPicPr>
            <a:picLocks noChangeAspect="1"/>
          </p:cNvPicPr>
          <p:nvPr>
            <p:custDataLst>
              <p:tags r:id="rId1"/>
            </p:custDataLst>
          </p:nvPr>
        </p:nvPicPr>
        <p:blipFill>
          <a:blip r:embed="rId2"/>
          <a:stretch>
            <a:fillRect/>
          </a:stretch>
        </p:blipFill>
        <p:spPr>
          <a:xfrm>
            <a:off x="0" y="-317"/>
            <a:ext cx="12192000" cy="6857683"/>
          </a:xfrm>
          <a:prstGeom prst="rect">
            <a:avLst/>
          </a:prstGeom>
        </p:spPr>
      </p:pic>
      <p:pic>
        <p:nvPicPr>
          <p:cNvPr id="8" name="图片 7" descr="正文页装饰3"/>
          <p:cNvPicPr>
            <a:picLocks noChangeAspect="1"/>
          </p:cNvPicPr>
          <p:nvPr>
            <p:custDataLst>
              <p:tags r:id="rId3"/>
            </p:custDataLst>
          </p:nvPr>
        </p:nvPicPr>
        <p:blipFill>
          <a:blip r:embed="rId4"/>
          <a:stretch>
            <a:fillRect/>
          </a:stretch>
        </p:blipFill>
        <p:spPr>
          <a:xfrm>
            <a:off x="0" y="5245407"/>
            <a:ext cx="1798954" cy="1612593"/>
          </a:xfrm>
          <a:prstGeom prst="rect">
            <a:avLst/>
          </a:prstGeom>
        </p:spPr>
      </p:pic>
      <p:pic>
        <p:nvPicPr>
          <p:cNvPr id="11" name="图片 10" descr="正文页装饰2"/>
          <p:cNvPicPr>
            <a:picLocks noChangeAspect="1"/>
          </p:cNvPicPr>
          <p:nvPr>
            <p:custDataLst>
              <p:tags r:id="rId5"/>
            </p:custDataLst>
          </p:nvPr>
        </p:nvPicPr>
        <p:blipFill>
          <a:blip r:embed="rId6"/>
          <a:stretch>
            <a:fillRect/>
          </a:stretch>
        </p:blipFill>
        <p:spPr>
          <a:xfrm>
            <a:off x="10393046" y="0"/>
            <a:ext cx="1798954" cy="1134647"/>
          </a:xfrm>
          <a:prstGeom prst="rect">
            <a:avLst/>
          </a:prstGeom>
        </p:spPr>
      </p:pic>
      <p:pic>
        <p:nvPicPr>
          <p:cNvPr id="7" name="图片 6" descr="正文页装饰1"/>
          <p:cNvPicPr>
            <a:picLocks noChangeAspect="1"/>
          </p:cNvPicPr>
          <p:nvPr>
            <p:custDataLst>
              <p:tags r:id="rId7"/>
            </p:custDataLst>
          </p:nvPr>
        </p:nvPicPr>
        <p:blipFill>
          <a:blip r:embed="rId8"/>
          <a:stretch>
            <a:fillRect/>
          </a:stretch>
        </p:blipFill>
        <p:spPr>
          <a:xfrm>
            <a:off x="0" y="0"/>
            <a:ext cx="1367790" cy="978262"/>
          </a:xfrm>
          <a:prstGeom prst="rect">
            <a:avLst/>
          </a:prstGeom>
        </p:spPr>
      </p:pic>
      <p:sp>
        <p:nvSpPr>
          <p:cNvPr id="2" name="标题 1"/>
          <p:cNvSpPr>
            <a:spLocks noGrp="1"/>
          </p:cNvSpPr>
          <p:nvPr>
            <p:custDataLst>
              <p:tags r:id="rId9"/>
            </p:custDataLst>
          </p:nvPr>
        </p:nvSpPr>
        <p:spPr>
          <a:xfrm>
            <a:off x="713" y="0"/>
            <a:ext cx="12190963" cy="6858000"/>
          </a:xfrm>
          <a:prstGeom prst="rect">
            <a:avLst/>
          </a:prstGeom>
        </p:spPr>
        <p:txBody>
          <a:bodyPr vert="horz" lIns="90170" tIns="46990" rIns="90170" bIns="46990" rtlCol="0" anchor="ctr" anchorCtr="0">
            <a:normAutofit/>
          </a:bodyPr>
          <a:lst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stStyle>
          <a:p>
            <a:endParaRPr lang="zh-CN" altLang="en-US">
              <a:solidFill>
                <a:schemeClr val="dk1">
                  <a:lumMod val="85000"/>
                  <a:lumOff val="15000"/>
                </a:schemeClr>
              </a:solidFill>
              <a:latin typeface="汉仪中黑 简" panose="00020600040101010101" charset="-122"/>
              <a:ea typeface="汉仪中黑 简" panose="00020600040101010101" charset="-122"/>
            </a:endParaRPr>
          </a:p>
        </p:txBody>
      </p:sp>
      <p:sp>
        <p:nvSpPr>
          <p:cNvPr id="3" name="文本框 2"/>
          <p:cNvSpPr txBox="1"/>
          <p:nvPr/>
        </p:nvSpPr>
        <p:spPr>
          <a:xfrm>
            <a:off x="8082280" y="1283335"/>
            <a:ext cx="3030220" cy="4993005"/>
          </a:xfrm>
          <a:prstGeom prst="rect">
            <a:avLst/>
          </a:prstGeom>
          <a:noFill/>
        </p:spPr>
        <p:txBody>
          <a:bodyPr wrap="square" rtlCol="0">
            <a:noAutofit/>
          </a:bodyPr>
          <a:p>
            <a:pPr>
              <a:lnSpc>
                <a:spcPct val="110000"/>
              </a:lnSpc>
            </a:pPr>
            <a:r>
              <a:rPr lang="zh-CN" altLang="en-US" sz="2400">
                <a:latin typeface="Arial" panose="020B0604020202020204" pitchFamily="34" charset="0"/>
                <a:ea typeface="汉仪君黑-55W" panose="00020600040101010101" charset="-122"/>
              </a:rPr>
              <a:t>Critical evaluation of the human resource management function requires the development of skills, both now and in the future, to successfully improve identified priority areas. </a:t>
            </a:r>
            <a:endParaRPr lang="zh-CN" altLang="en-US" sz="2400">
              <a:latin typeface="Arial" panose="020B0604020202020204" pitchFamily="34" charset="0"/>
              <a:ea typeface="汉仪君黑-55W" panose="00020600040101010101" charset="-122"/>
            </a:endParaRPr>
          </a:p>
        </p:txBody>
      </p:sp>
      <p:pic>
        <p:nvPicPr>
          <p:cNvPr id="4" name="图片 3"/>
          <p:cNvPicPr>
            <a:picLocks noChangeAspect="1"/>
          </p:cNvPicPr>
          <p:nvPr>
            <p:custDataLst>
              <p:tags r:id="rId10"/>
            </p:custDataLst>
          </p:nvPr>
        </p:nvPicPr>
        <p:blipFill>
          <a:blip r:embed="rId11"/>
          <a:stretch>
            <a:fillRect/>
          </a:stretch>
        </p:blipFill>
        <p:spPr>
          <a:xfrm>
            <a:off x="862330" y="1039495"/>
            <a:ext cx="6318250" cy="4429760"/>
          </a:xfrm>
          <a:prstGeom prst="rect">
            <a:avLst/>
          </a:prstGeom>
        </p:spPr>
      </p:pic>
    </p:spTree>
    <p:custDataLst>
      <p:tags r:id="rId12"/>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p:pic>
        <p:nvPicPr>
          <p:cNvPr id="17" name="图片 16" descr="章节页背景"/>
          <p:cNvPicPr>
            <a:picLocks noChangeAspect="1"/>
          </p:cNvPicPr>
          <p:nvPr>
            <p:custDataLst>
              <p:tags r:id="rId1"/>
            </p:custDataLst>
          </p:nvPr>
        </p:nvPicPr>
        <p:blipFill>
          <a:blip r:embed="rId2"/>
          <a:stretch>
            <a:fillRect/>
          </a:stretch>
        </p:blipFill>
        <p:spPr>
          <a:xfrm>
            <a:off x="0" y="-317"/>
            <a:ext cx="12192000" cy="6857683"/>
          </a:xfrm>
          <a:prstGeom prst="rect">
            <a:avLst/>
          </a:prstGeom>
        </p:spPr>
      </p:pic>
      <p:pic>
        <p:nvPicPr>
          <p:cNvPr id="16" name="图片 15" descr="正文页装饰3"/>
          <p:cNvPicPr>
            <a:picLocks noChangeAspect="1"/>
          </p:cNvPicPr>
          <p:nvPr>
            <p:custDataLst>
              <p:tags r:id="rId3"/>
            </p:custDataLst>
          </p:nvPr>
        </p:nvPicPr>
        <p:blipFill>
          <a:blip r:embed="rId4"/>
          <a:stretch>
            <a:fillRect/>
          </a:stretch>
        </p:blipFill>
        <p:spPr>
          <a:xfrm>
            <a:off x="0" y="5245407"/>
            <a:ext cx="1798954" cy="1612593"/>
          </a:xfrm>
          <a:prstGeom prst="rect">
            <a:avLst/>
          </a:prstGeom>
        </p:spPr>
      </p:pic>
      <p:pic>
        <p:nvPicPr>
          <p:cNvPr id="15" name="图片 14" descr="正文页装饰2"/>
          <p:cNvPicPr>
            <a:picLocks noChangeAspect="1"/>
          </p:cNvPicPr>
          <p:nvPr>
            <p:custDataLst>
              <p:tags r:id="rId5"/>
            </p:custDataLst>
          </p:nvPr>
        </p:nvPicPr>
        <p:blipFill>
          <a:blip r:embed="rId6"/>
          <a:stretch>
            <a:fillRect/>
          </a:stretch>
        </p:blipFill>
        <p:spPr>
          <a:xfrm>
            <a:off x="10393046" y="0"/>
            <a:ext cx="1798954" cy="1134647"/>
          </a:xfrm>
          <a:prstGeom prst="rect">
            <a:avLst/>
          </a:prstGeom>
        </p:spPr>
      </p:pic>
      <p:pic>
        <p:nvPicPr>
          <p:cNvPr id="14" name="图片 13" descr="正文页装饰1"/>
          <p:cNvPicPr>
            <a:picLocks noChangeAspect="1"/>
          </p:cNvPicPr>
          <p:nvPr>
            <p:custDataLst>
              <p:tags r:id="rId7"/>
            </p:custDataLst>
          </p:nvPr>
        </p:nvPicPr>
        <p:blipFill>
          <a:blip r:embed="rId8"/>
          <a:stretch>
            <a:fillRect/>
          </a:stretch>
        </p:blipFill>
        <p:spPr>
          <a:xfrm>
            <a:off x="0" y="0"/>
            <a:ext cx="1367790" cy="978262"/>
          </a:xfrm>
          <a:prstGeom prst="rect">
            <a:avLst/>
          </a:prstGeom>
        </p:spPr>
      </p:pic>
      <p:sp>
        <p:nvSpPr>
          <p:cNvPr id="2" name="矩形 1"/>
          <p:cNvSpPr/>
          <p:nvPr>
            <p:custDataLst>
              <p:tags r:id="rId9"/>
            </p:custDataLst>
          </p:nvPr>
        </p:nvSpPr>
        <p:spPr>
          <a:xfrm>
            <a:off x="349130" y="356369"/>
            <a:ext cx="11463401" cy="6144605"/>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lnSpc>
                <a:spcPct val="120000"/>
              </a:lnSpc>
            </a:pPr>
            <a:endParaRPr lang="zh-CN" altLang="en-US">
              <a:solidFill>
                <a:schemeClr val="lt1"/>
              </a:solidFill>
              <a:latin typeface="汉仪中黑 简" panose="00020600040101010101" charset="-122"/>
              <a:ea typeface="汉仪中黑 简" panose="00020600040101010101" charset="-122"/>
              <a:cs typeface="+mn-ea"/>
              <a:sym typeface="+mn-lt"/>
            </a:endParaRPr>
          </a:p>
        </p:txBody>
      </p:sp>
      <p:cxnSp>
        <p:nvCxnSpPr>
          <p:cNvPr id="3" name="直接连接符 2"/>
          <p:cNvCxnSpPr/>
          <p:nvPr>
            <p:custDataLst>
              <p:tags r:id="rId10"/>
            </p:custDataLst>
          </p:nvPr>
        </p:nvCxnSpPr>
        <p:spPr>
          <a:xfrm>
            <a:off x="536911" y="-264"/>
            <a:ext cx="512915" cy="512915"/>
          </a:xfrm>
          <a:prstGeom prst="line">
            <a:avLst/>
          </a:prstGeom>
          <a:ln w="158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11"/>
            </p:custDataLst>
          </p:nvPr>
        </p:nvCxnSpPr>
        <p:spPr>
          <a:xfrm>
            <a:off x="349128" y="88184"/>
            <a:ext cx="512915" cy="512915"/>
          </a:xfrm>
          <a:prstGeom prst="line">
            <a:avLst/>
          </a:prstGeom>
          <a:ln w="158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12"/>
            </p:custDataLst>
          </p:nvPr>
        </p:nvCxnSpPr>
        <p:spPr>
          <a:xfrm>
            <a:off x="11329087" y="625624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13"/>
            </p:custDataLst>
          </p:nvPr>
        </p:nvCxnSpPr>
        <p:spPr>
          <a:xfrm>
            <a:off x="11141304" y="6344691"/>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8" name="Title 6"/>
          <p:cNvSpPr txBox="1"/>
          <p:nvPr>
            <p:custDataLst>
              <p:tags r:id="rId14"/>
            </p:custDataLst>
          </p:nvPr>
        </p:nvSpPr>
        <p:spPr>
          <a:xfrm>
            <a:off x="691992" y="658420"/>
            <a:ext cx="10777673" cy="5540501"/>
          </a:xfrm>
          <a:prstGeom prst="rect">
            <a:avLst/>
          </a:prstGeom>
          <a:noFill/>
          <a:ln w="3175">
            <a:noFill/>
            <a:prstDash val="dash"/>
          </a:ln>
        </p:spPr>
        <p:txBody>
          <a:bodyPr wrap="square" lIns="63500" tIns="25400" rIns="63500" bIns="25400" anchor="ctr"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buNone/>
            </a:pPr>
            <a:r>
              <a:rPr altLang="zh-CN" sz="2400" spc="100">
                <a:ln w="3175">
                  <a:noFill/>
                  <a:prstDash val="dash"/>
                </a:ln>
                <a:solidFill>
                  <a:schemeClr val="dk1">
                    <a:lumMod val="75000"/>
                    <a:lumOff val="25000"/>
                  </a:schemeClr>
                </a:solidFill>
                <a:uFillTx/>
                <a:latin typeface="Arial" panose="020B0604020202020204" pitchFamily="34" charset="0"/>
                <a:ea typeface="汉仪君黑-55W" panose="00020600040101010101" charset="-122"/>
                <a:cs typeface="微软雅黑" panose="020B0503020204020204" charset="-122"/>
              </a:rPr>
              <a:t>One </a:t>
            </a:r>
            <a:r>
              <a:rPr lang="zh-CN" altLang="en-US" sz="2400" spc="100">
                <a:ln w="3175">
                  <a:noFill/>
                  <a:prstDash val="dash"/>
                </a:ln>
                <a:solidFill>
                  <a:schemeClr val="dk1">
                    <a:lumMod val="75000"/>
                    <a:lumOff val="25000"/>
                  </a:schemeClr>
                </a:solidFill>
                <a:uFillTx/>
                <a:latin typeface="Arial" panose="020B0604020202020204" pitchFamily="34" charset="0"/>
                <a:ea typeface="汉仪君黑-55W" panose="00020600040101010101" charset="-122"/>
                <a:cs typeface="微软雅黑" panose="020B0503020204020204" charset="-122"/>
              </a:rPr>
              <a:t>of the most important skills that the human resource department needs to develop is the ability to effectively use technology and artificial intelligence to improve the recruitment and selection process. With the increasing use of technology in the workplace, it is essential that the human resource department is able to use these tools to their advantage. For example, using AI-powered tools to screen resumes and identify the most qualified candidates can save time and resources, while also improving the quality of hires. In addition, the human resource department should also develop skills in data analysis to better understand recruitment trends and identify areas for improvement.</a:t>
            </a:r>
            <a:endParaRPr lang="zh-CN" altLang="en-US" sz="2400" spc="100">
              <a:ln w="3175">
                <a:noFill/>
                <a:prstDash val="dash"/>
              </a:ln>
              <a:solidFill>
                <a:schemeClr val="dk1">
                  <a:lumMod val="75000"/>
                  <a:lumOff val="25000"/>
                </a:schemeClr>
              </a:solidFill>
              <a:uFillTx/>
              <a:latin typeface="Arial" panose="020B0604020202020204" pitchFamily="34" charset="0"/>
              <a:ea typeface="汉仪君黑-55W" panose="00020600040101010101" charset="-122"/>
              <a:cs typeface="微软雅黑" panose="020B0503020204020204" charset="-122"/>
            </a:endParaRPr>
          </a:p>
        </p:txBody>
      </p:sp>
    </p:spTree>
    <p:custDataLst>
      <p:tags r:id="rId15"/>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p:pic>
        <p:nvPicPr>
          <p:cNvPr id="6" name="图片 5" descr="章节页背景"/>
          <p:cNvPicPr>
            <a:picLocks noChangeAspect="1"/>
          </p:cNvPicPr>
          <p:nvPr>
            <p:custDataLst>
              <p:tags r:id="rId1"/>
            </p:custDataLst>
          </p:nvPr>
        </p:nvPicPr>
        <p:blipFill>
          <a:blip r:embed="rId2"/>
          <a:stretch>
            <a:fillRect/>
          </a:stretch>
        </p:blipFill>
        <p:spPr>
          <a:xfrm>
            <a:off x="0" y="-317"/>
            <a:ext cx="12192000" cy="6857683"/>
          </a:xfrm>
          <a:prstGeom prst="rect">
            <a:avLst/>
          </a:prstGeom>
        </p:spPr>
      </p:pic>
      <p:pic>
        <p:nvPicPr>
          <p:cNvPr id="8" name="图片 7" descr="正文页装饰3"/>
          <p:cNvPicPr>
            <a:picLocks noChangeAspect="1"/>
          </p:cNvPicPr>
          <p:nvPr>
            <p:custDataLst>
              <p:tags r:id="rId3"/>
            </p:custDataLst>
          </p:nvPr>
        </p:nvPicPr>
        <p:blipFill>
          <a:blip r:embed="rId4"/>
          <a:stretch>
            <a:fillRect/>
          </a:stretch>
        </p:blipFill>
        <p:spPr>
          <a:xfrm>
            <a:off x="0" y="5245407"/>
            <a:ext cx="1798954" cy="1612593"/>
          </a:xfrm>
          <a:prstGeom prst="rect">
            <a:avLst/>
          </a:prstGeom>
        </p:spPr>
      </p:pic>
      <p:pic>
        <p:nvPicPr>
          <p:cNvPr id="5" name="图片 4" descr="正文页装饰2"/>
          <p:cNvPicPr>
            <a:picLocks noChangeAspect="1"/>
          </p:cNvPicPr>
          <p:nvPr>
            <p:custDataLst>
              <p:tags r:id="rId5"/>
            </p:custDataLst>
          </p:nvPr>
        </p:nvPicPr>
        <p:blipFill>
          <a:blip r:embed="rId6"/>
          <a:stretch>
            <a:fillRect/>
          </a:stretch>
        </p:blipFill>
        <p:spPr>
          <a:xfrm>
            <a:off x="10393046" y="0"/>
            <a:ext cx="1798954" cy="1134647"/>
          </a:xfrm>
          <a:prstGeom prst="rect">
            <a:avLst/>
          </a:prstGeom>
        </p:spPr>
      </p:pic>
      <p:pic>
        <p:nvPicPr>
          <p:cNvPr id="7" name="图片 6" descr="正文页装饰1"/>
          <p:cNvPicPr>
            <a:picLocks noChangeAspect="1"/>
          </p:cNvPicPr>
          <p:nvPr>
            <p:custDataLst>
              <p:tags r:id="rId7"/>
            </p:custDataLst>
          </p:nvPr>
        </p:nvPicPr>
        <p:blipFill>
          <a:blip r:embed="rId8"/>
          <a:stretch>
            <a:fillRect/>
          </a:stretch>
        </p:blipFill>
        <p:spPr>
          <a:xfrm>
            <a:off x="0" y="0"/>
            <a:ext cx="1367790" cy="978262"/>
          </a:xfrm>
          <a:prstGeom prst="rect">
            <a:avLst/>
          </a:prstGeom>
        </p:spPr>
      </p:pic>
      <p:sp>
        <p:nvSpPr>
          <p:cNvPr id="9" name="矩形 8"/>
          <p:cNvSpPr/>
          <p:nvPr>
            <p:custDataLst>
              <p:tags r:id="rId9"/>
            </p:custDataLst>
          </p:nvPr>
        </p:nvSpPr>
        <p:spPr>
          <a:xfrm>
            <a:off x="349130" y="356369"/>
            <a:ext cx="11463401" cy="6144605"/>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lnSpc>
                <a:spcPct val="120000"/>
              </a:lnSpc>
            </a:pPr>
            <a:endParaRPr lang="zh-CN" altLang="en-US">
              <a:solidFill>
                <a:schemeClr val="lt1"/>
              </a:solidFill>
              <a:latin typeface="汉仪中黑 简" panose="00020600040101010101" charset="-122"/>
              <a:ea typeface="汉仪中黑 简" panose="00020600040101010101" charset="-122"/>
              <a:cs typeface="+mn-ea"/>
              <a:sym typeface="+mn-lt"/>
            </a:endParaRPr>
          </a:p>
        </p:txBody>
      </p:sp>
      <p:cxnSp>
        <p:nvCxnSpPr>
          <p:cNvPr id="2" name="直接连接符 1"/>
          <p:cNvCxnSpPr/>
          <p:nvPr>
            <p:custDataLst>
              <p:tags r:id="rId10"/>
            </p:custDataLst>
          </p:nvPr>
        </p:nvCxnSpPr>
        <p:spPr>
          <a:xfrm>
            <a:off x="536911" y="-264"/>
            <a:ext cx="512915" cy="512915"/>
          </a:xfrm>
          <a:prstGeom prst="line">
            <a:avLst/>
          </a:prstGeom>
          <a:ln w="158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3" name="直接连接符 2"/>
          <p:cNvCxnSpPr/>
          <p:nvPr>
            <p:custDataLst>
              <p:tags r:id="rId11"/>
            </p:custDataLst>
          </p:nvPr>
        </p:nvCxnSpPr>
        <p:spPr>
          <a:xfrm>
            <a:off x="349128" y="88184"/>
            <a:ext cx="512915" cy="512915"/>
          </a:xfrm>
          <a:prstGeom prst="line">
            <a:avLst/>
          </a:prstGeom>
          <a:ln w="158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custDataLst>
              <p:tags r:id="rId12"/>
            </p:custDataLst>
          </p:nvPr>
        </p:nvCxnSpPr>
        <p:spPr>
          <a:xfrm>
            <a:off x="11329087" y="625624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13"/>
            </p:custDataLst>
          </p:nvPr>
        </p:nvCxnSpPr>
        <p:spPr>
          <a:xfrm>
            <a:off x="11141304" y="6344691"/>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4" name="Title 6"/>
          <p:cNvSpPr txBox="1"/>
          <p:nvPr>
            <p:custDataLst>
              <p:tags r:id="rId14"/>
            </p:custDataLst>
          </p:nvPr>
        </p:nvSpPr>
        <p:spPr>
          <a:xfrm>
            <a:off x="5194935" y="978535"/>
            <a:ext cx="6459220" cy="4907280"/>
          </a:xfrm>
          <a:prstGeom prst="rect">
            <a:avLst/>
          </a:prstGeom>
          <a:noFill/>
          <a:ln w="3175">
            <a:noFill/>
            <a:prstDash val="dash"/>
          </a:ln>
        </p:spPr>
        <p:txBody>
          <a:bodyPr wrap="square" lIns="63500" tIns="25400" rIns="63500" bIns="25400" anchor="ctr"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buNone/>
            </a:pPr>
            <a:r>
              <a:rPr lang="zh-CN" altLang="en-US" sz="2400" spc="100">
                <a:ln w="3175">
                  <a:noFill/>
                  <a:prstDash val="dash"/>
                </a:ln>
                <a:solidFill>
                  <a:schemeClr val="dk1">
                    <a:lumMod val="75000"/>
                    <a:lumOff val="25000"/>
                  </a:schemeClr>
                </a:solidFill>
                <a:uFillTx/>
                <a:latin typeface="Arial" panose="020B0604020202020204" pitchFamily="34" charset="0"/>
                <a:ea typeface="汉仪君黑-55W" panose="00020600040101010101" charset="-122"/>
                <a:cs typeface="微软雅黑" panose="020B0503020204020204" charset="-122"/>
              </a:rPr>
              <a:t>Another important skill that the human resource department needs to develop is effective communication. This includes both internal communication within the department and external communication with employees and other stakeholders. Effective communication is essential for building trust and fostering a positive workplace culture. The human resource department should also develop skills in conflict resolution and mediation to help resolve workplace disputes and maintain a harmonious work environment.</a:t>
            </a:r>
            <a:endParaRPr lang="zh-CN" altLang="en-US" sz="2400" spc="100">
              <a:ln w="3175">
                <a:noFill/>
                <a:prstDash val="dash"/>
              </a:ln>
              <a:solidFill>
                <a:schemeClr val="dk1">
                  <a:lumMod val="75000"/>
                  <a:lumOff val="25000"/>
                </a:schemeClr>
              </a:solidFill>
              <a:uFillTx/>
              <a:latin typeface="Arial" panose="020B0604020202020204" pitchFamily="34" charset="0"/>
              <a:ea typeface="汉仪君黑-55W" panose="00020600040101010101" charset="-122"/>
              <a:cs typeface="微软雅黑" panose="020B0503020204020204" charset="-122"/>
            </a:endParaRPr>
          </a:p>
        </p:txBody>
      </p:sp>
      <p:pic>
        <p:nvPicPr>
          <p:cNvPr id="10" name="图片 9"/>
          <p:cNvPicPr>
            <a:picLocks noChangeAspect="1"/>
          </p:cNvPicPr>
          <p:nvPr>
            <p:custDataLst>
              <p:tags r:id="rId15"/>
            </p:custDataLst>
          </p:nvPr>
        </p:nvPicPr>
        <p:blipFill>
          <a:blip r:embed="rId16"/>
          <a:stretch>
            <a:fillRect/>
          </a:stretch>
        </p:blipFill>
        <p:spPr>
          <a:xfrm>
            <a:off x="537210" y="840740"/>
            <a:ext cx="4524375" cy="4953000"/>
          </a:xfrm>
          <a:prstGeom prst="rect">
            <a:avLst/>
          </a:prstGeom>
        </p:spPr>
      </p:pic>
    </p:spTree>
    <p:custDataLst>
      <p:tags r:id="rId17"/>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p:pic>
        <p:nvPicPr>
          <p:cNvPr id="6" name="图片 5" descr="章节页背景"/>
          <p:cNvPicPr>
            <a:picLocks noChangeAspect="1"/>
          </p:cNvPicPr>
          <p:nvPr>
            <p:custDataLst>
              <p:tags r:id="rId1"/>
            </p:custDataLst>
          </p:nvPr>
        </p:nvPicPr>
        <p:blipFill>
          <a:blip r:embed="rId2"/>
          <a:stretch>
            <a:fillRect/>
          </a:stretch>
        </p:blipFill>
        <p:spPr>
          <a:xfrm>
            <a:off x="0" y="-317"/>
            <a:ext cx="12192000" cy="6857683"/>
          </a:xfrm>
          <a:prstGeom prst="rect">
            <a:avLst/>
          </a:prstGeom>
        </p:spPr>
      </p:pic>
      <p:pic>
        <p:nvPicPr>
          <p:cNvPr id="8" name="图片 7" descr="正文页装饰3"/>
          <p:cNvPicPr>
            <a:picLocks noChangeAspect="1"/>
          </p:cNvPicPr>
          <p:nvPr>
            <p:custDataLst>
              <p:tags r:id="rId3"/>
            </p:custDataLst>
          </p:nvPr>
        </p:nvPicPr>
        <p:blipFill>
          <a:blip r:embed="rId4"/>
          <a:stretch>
            <a:fillRect/>
          </a:stretch>
        </p:blipFill>
        <p:spPr>
          <a:xfrm>
            <a:off x="0" y="5245407"/>
            <a:ext cx="1798954" cy="1612593"/>
          </a:xfrm>
          <a:prstGeom prst="rect">
            <a:avLst/>
          </a:prstGeom>
        </p:spPr>
      </p:pic>
      <p:pic>
        <p:nvPicPr>
          <p:cNvPr id="5" name="图片 4" descr="正文页装饰2"/>
          <p:cNvPicPr>
            <a:picLocks noChangeAspect="1"/>
          </p:cNvPicPr>
          <p:nvPr>
            <p:custDataLst>
              <p:tags r:id="rId5"/>
            </p:custDataLst>
          </p:nvPr>
        </p:nvPicPr>
        <p:blipFill>
          <a:blip r:embed="rId6"/>
          <a:stretch>
            <a:fillRect/>
          </a:stretch>
        </p:blipFill>
        <p:spPr>
          <a:xfrm>
            <a:off x="10393046" y="0"/>
            <a:ext cx="1798954" cy="1134647"/>
          </a:xfrm>
          <a:prstGeom prst="rect">
            <a:avLst/>
          </a:prstGeom>
        </p:spPr>
      </p:pic>
      <p:pic>
        <p:nvPicPr>
          <p:cNvPr id="7" name="图片 6" descr="正文页装饰1"/>
          <p:cNvPicPr>
            <a:picLocks noChangeAspect="1"/>
          </p:cNvPicPr>
          <p:nvPr>
            <p:custDataLst>
              <p:tags r:id="rId7"/>
            </p:custDataLst>
          </p:nvPr>
        </p:nvPicPr>
        <p:blipFill>
          <a:blip r:embed="rId8"/>
          <a:stretch>
            <a:fillRect/>
          </a:stretch>
        </p:blipFill>
        <p:spPr>
          <a:xfrm>
            <a:off x="0" y="0"/>
            <a:ext cx="1367790" cy="978262"/>
          </a:xfrm>
          <a:prstGeom prst="rect">
            <a:avLst/>
          </a:prstGeom>
        </p:spPr>
      </p:pic>
      <p:sp>
        <p:nvSpPr>
          <p:cNvPr id="2" name="矩形 1"/>
          <p:cNvSpPr/>
          <p:nvPr userDrawn="1">
            <p:custDataLst>
              <p:tags r:id="rId9"/>
            </p:custDataLst>
          </p:nvPr>
        </p:nvSpPr>
        <p:spPr>
          <a:xfrm>
            <a:off x="635" y="1067046"/>
            <a:ext cx="12190730" cy="4723908"/>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solidFill>
                <a:schemeClr val="lt1"/>
              </a:solidFill>
              <a:latin typeface="汉仪中黑 简" panose="00020600040101010101" charset="-122"/>
              <a:ea typeface="汉仪中黑 简" panose="00020600040101010101" charset="-122"/>
              <a:sym typeface="+mn-ea"/>
            </a:endParaRPr>
          </a:p>
        </p:txBody>
      </p:sp>
      <p:sp>
        <p:nvSpPr>
          <p:cNvPr id="3" name="Title 6"/>
          <p:cNvSpPr txBox="1"/>
          <p:nvPr>
            <p:custDataLst>
              <p:tags r:id="rId10"/>
            </p:custDataLst>
          </p:nvPr>
        </p:nvSpPr>
        <p:spPr>
          <a:xfrm>
            <a:off x="203835" y="1347470"/>
            <a:ext cx="8213090" cy="4162425"/>
          </a:xfrm>
          <a:prstGeom prst="rect">
            <a:avLst/>
          </a:prstGeom>
          <a:noFill/>
          <a:ln w="3175">
            <a:noFill/>
            <a:prstDash val="dash"/>
          </a:ln>
        </p:spPr>
        <p:txBody>
          <a:bodyPr wrap="square" lIns="63500" tIns="25400" rIns="63500" bIns="25400" anchor="ctr" anchorCtr="0"/>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buNone/>
            </a:pPr>
            <a:r>
              <a:rPr lang="zh-CN" altLang="en-US" sz="1600" spc="100">
                <a:ln w="3175">
                  <a:noFill/>
                  <a:prstDash val="dash"/>
                </a:ln>
                <a:solidFill>
                  <a:schemeClr val="lt1"/>
                </a:solidFill>
                <a:uFillTx/>
                <a:latin typeface="Arial" panose="020B0604020202020204" pitchFamily="34" charset="0"/>
                <a:ea typeface="汉仪君黑-55W" panose="00020600040101010101" charset="-122"/>
                <a:cs typeface="微软雅黑" panose="020B0503020204020204" charset="-122"/>
              </a:rPr>
              <a:t>In addition, the human resource department should also develop skills in diversity and inclusion. This includes understanding the importance of diversity in the workplace and developing strategies to attract and retain a diverse workforce. The human resource department should also develop skills in cultural competency to better understand and work with employees from different backgrounds.</a:t>
            </a:r>
            <a:endParaRPr lang="zh-CN" altLang="en-US" sz="1600" spc="100">
              <a:ln w="3175">
                <a:noFill/>
                <a:prstDash val="dash"/>
              </a:ln>
              <a:solidFill>
                <a:schemeClr val="lt1"/>
              </a:solidFill>
              <a:uFillTx/>
              <a:latin typeface="Arial" panose="020B0604020202020204" pitchFamily="34" charset="0"/>
              <a:ea typeface="汉仪君黑-55W" panose="00020600040101010101" charset="-122"/>
              <a:cs typeface="微软雅黑" panose="020B0503020204020204" charset="-122"/>
            </a:endParaRPr>
          </a:p>
          <a:p>
            <a:pPr marL="0" lvl="0" indent="0" algn="l" fontAlgn="auto">
              <a:lnSpc>
                <a:spcPct val="120000"/>
              </a:lnSpc>
              <a:spcBef>
                <a:spcPts val="0"/>
              </a:spcBef>
              <a:spcAft>
                <a:spcPts val="800"/>
              </a:spcAft>
              <a:buSzPct val="100000"/>
              <a:buNone/>
            </a:pPr>
            <a:r>
              <a:rPr lang="zh-CN" altLang="en-US" sz="1600" spc="100">
                <a:ln w="3175">
                  <a:noFill/>
                  <a:prstDash val="dash"/>
                </a:ln>
                <a:solidFill>
                  <a:schemeClr val="lt1"/>
                </a:solidFill>
                <a:uFillTx/>
                <a:latin typeface="Arial" panose="020B0604020202020204" pitchFamily="34" charset="0"/>
                <a:ea typeface="汉仪君黑-55W" panose="00020600040101010101" charset="-122"/>
                <a:cs typeface="微软雅黑" panose="020B0503020204020204" charset="-122"/>
                <a:sym typeface="+mn-ea"/>
              </a:rPr>
              <a:t>To develop these skills, the human resource department should create a training and development program that includes both classroom training and on-the-job training. The program should be tailored to the specific needs of the department and should include a specific timetable for each skill to be developed. The department should also seek out external training opportunities and conferences to stay up-to-date on the latest trends and best practices in human resource management</a:t>
            </a:r>
            <a:endParaRPr lang="zh-CN" altLang="en-US" sz="1600" spc="100">
              <a:ln w="3175">
                <a:noFill/>
                <a:prstDash val="dash"/>
              </a:ln>
              <a:solidFill>
                <a:schemeClr val="lt1"/>
              </a:solidFill>
              <a:uFillTx/>
              <a:latin typeface="Arial" panose="020B0604020202020204" pitchFamily="34" charset="0"/>
              <a:ea typeface="汉仪君黑-55W" panose="00020600040101010101" charset="-122"/>
              <a:cs typeface="微软雅黑" panose="020B0503020204020204" charset="-122"/>
              <a:sym typeface="+mn-ea"/>
            </a:endParaRPr>
          </a:p>
        </p:txBody>
      </p:sp>
      <p:pic>
        <p:nvPicPr>
          <p:cNvPr id="4" name="图片 3"/>
          <p:cNvPicPr>
            <a:picLocks noChangeAspect="1"/>
          </p:cNvPicPr>
          <p:nvPr>
            <p:custDataLst>
              <p:tags r:id="rId11"/>
            </p:custDataLst>
          </p:nvPr>
        </p:nvPicPr>
        <p:blipFill>
          <a:blip r:embed="rId12"/>
          <a:stretch>
            <a:fillRect/>
          </a:stretch>
        </p:blipFill>
        <p:spPr>
          <a:xfrm>
            <a:off x="8648065" y="1576070"/>
            <a:ext cx="3172460" cy="3848100"/>
          </a:xfrm>
          <a:prstGeom prst="rect">
            <a:avLst/>
          </a:prstGeom>
        </p:spPr>
      </p:pic>
    </p:spTree>
    <p:custDataLst>
      <p:tags r:id="rId13"/>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p:pic>
        <p:nvPicPr>
          <p:cNvPr id="6" name="图片 5" descr="章节页背景"/>
          <p:cNvPicPr>
            <a:picLocks noChangeAspect="1"/>
          </p:cNvPicPr>
          <p:nvPr>
            <p:custDataLst>
              <p:tags r:id="rId1"/>
            </p:custDataLst>
          </p:nvPr>
        </p:nvPicPr>
        <p:blipFill>
          <a:blip r:embed="rId2"/>
          <a:stretch>
            <a:fillRect/>
          </a:stretch>
        </p:blipFill>
        <p:spPr>
          <a:xfrm>
            <a:off x="0" y="-317"/>
            <a:ext cx="12192000" cy="6857683"/>
          </a:xfrm>
          <a:prstGeom prst="rect">
            <a:avLst/>
          </a:prstGeom>
        </p:spPr>
      </p:pic>
      <p:pic>
        <p:nvPicPr>
          <p:cNvPr id="8" name="图片 7" descr="正文页装饰3"/>
          <p:cNvPicPr>
            <a:picLocks noChangeAspect="1"/>
          </p:cNvPicPr>
          <p:nvPr>
            <p:custDataLst>
              <p:tags r:id="rId3"/>
            </p:custDataLst>
          </p:nvPr>
        </p:nvPicPr>
        <p:blipFill>
          <a:blip r:embed="rId4"/>
          <a:stretch>
            <a:fillRect/>
          </a:stretch>
        </p:blipFill>
        <p:spPr>
          <a:xfrm>
            <a:off x="0" y="5245407"/>
            <a:ext cx="1798954" cy="1612593"/>
          </a:xfrm>
          <a:prstGeom prst="rect">
            <a:avLst/>
          </a:prstGeom>
        </p:spPr>
      </p:pic>
      <p:pic>
        <p:nvPicPr>
          <p:cNvPr id="5" name="图片 4" descr="正文页装饰2"/>
          <p:cNvPicPr>
            <a:picLocks noChangeAspect="1"/>
          </p:cNvPicPr>
          <p:nvPr>
            <p:custDataLst>
              <p:tags r:id="rId5"/>
            </p:custDataLst>
          </p:nvPr>
        </p:nvPicPr>
        <p:blipFill>
          <a:blip r:embed="rId6"/>
          <a:stretch>
            <a:fillRect/>
          </a:stretch>
        </p:blipFill>
        <p:spPr>
          <a:xfrm>
            <a:off x="10393046" y="0"/>
            <a:ext cx="1798954" cy="1134647"/>
          </a:xfrm>
          <a:prstGeom prst="rect">
            <a:avLst/>
          </a:prstGeom>
        </p:spPr>
      </p:pic>
      <p:pic>
        <p:nvPicPr>
          <p:cNvPr id="7" name="图片 6" descr="正文页装饰1"/>
          <p:cNvPicPr>
            <a:picLocks noChangeAspect="1"/>
          </p:cNvPicPr>
          <p:nvPr>
            <p:custDataLst>
              <p:tags r:id="rId7"/>
            </p:custDataLst>
          </p:nvPr>
        </p:nvPicPr>
        <p:blipFill>
          <a:blip r:embed="rId8"/>
          <a:stretch>
            <a:fillRect/>
          </a:stretch>
        </p:blipFill>
        <p:spPr>
          <a:xfrm>
            <a:off x="0" y="0"/>
            <a:ext cx="1367790" cy="978262"/>
          </a:xfrm>
          <a:prstGeom prst="rect">
            <a:avLst/>
          </a:prstGeom>
        </p:spPr>
      </p:pic>
      <p:sp>
        <p:nvSpPr>
          <p:cNvPr id="2" name="矩形 1"/>
          <p:cNvSpPr/>
          <p:nvPr userDrawn="1">
            <p:custDataLst>
              <p:tags r:id="rId9"/>
            </p:custDataLst>
          </p:nvPr>
        </p:nvSpPr>
        <p:spPr>
          <a:xfrm>
            <a:off x="635" y="1067046"/>
            <a:ext cx="12190730" cy="4723908"/>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solidFill>
                <a:schemeClr val="lt1"/>
              </a:solidFill>
              <a:latin typeface="汉仪中黑 简" panose="00020600040101010101" charset="-122"/>
              <a:ea typeface="汉仪中黑 简" panose="00020600040101010101" charset="-122"/>
              <a:sym typeface="+mn-ea"/>
            </a:endParaRPr>
          </a:p>
        </p:txBody>
      </p:sp>
      <p:sp>
        <p:nvSpPr>
          <p:cNvPr id="3" name="Title 6"/>
          <p:cNvSpPr txBox="1"/>
          <p:nvPr>
            <p:custDataLst>
              <p:tags r:id="rId10"/>
            </p:custDataLst>
          </p:nvPr>
        </p:nvSpPr>
        <p:spPr>
          <a:xfrm>
            <a:off x="7055485" y="1214120"/>
            <a:ext cx="4916805" cy="4429125"/>
          </a:xfrm>
          <a:prstGeom prst="rect">
            <a:avLst/>
          </a:prstGeom>
          <a:noFill/>
          <a:ln w="3175">
            <a:noFill/>
            <a:prstDash val="dash"/>
          </a:ln>
        </p:spPr>
        <p:txBody>
          <a:bodyPr wrap="square" lIns="63500" tIns="25400" rIns="63500" bIns="25400" anchor="ctr" anchorCtr="0">
            <a:normAutofit lnSpcReduction="10000"/>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buNone/>
            </a:pPr>
            <a:r>
              <a:rPr lang="zh-CN" altLang="en-US" sz="1800" spc="100">
                <a:ln w="3175">
                  <a:noFill/>
                  <a:prstDash val="dash"/>
                </a:ln>
                <a:solidFill>
                  <a:schemeClr val="bg1"/>
                </a:solidFill>
                <a:uFillTx/>
                <a:latin typeface="Arial" panose="020B0604020202020204" pitchFamily="34" charset="0"/>
                <a:ea typeface="汉仪君黑-55W" panose="00020600040101010101" charset="-122"/>
                <a:cs typeface="微软雅黑" panose="020B0503020204020204" charset="-122"/>
                <a:sym typeface="+mn-ea"/>
              </a:rPr>
              <a:t>In conclusion, the human resource department needs to develop a range of skills to effectively improve identified priority areas. These skills include the ability to effectively use technology and artificial intelligence, effective communication, conflict resolution and mediation, and diversity and inclusion. To develop these skills, the department should create a tailored training and development program that includes both classroom training and on-the-job training, as well as seeking out external training opportunities and conferences.</a:t>
            </a:r>
            <a:endParaRPr lang="zh-CN" altLang="en-US" sz="1800" spc="100">
              <a:ln w="3175">
                <a:noFill/>
                <a:prstDash val="dash"/>
              </a:ln>
              <a:solidFill>
                <a:schemeClr val="bg1"/>
              </a:solidFill>
              <a:uFillTx/>
              <a:latin typeface="Arial" panose="020B0604020202020204" pitchFamily="34" charset="0"/>
              <a:ea typeface="汉仪君黑-55W" panose="00020600040101010101" charset="-122"/>
              <a:cs typeface="微软雅黑" panose="020B0503020204020204" charset="-122"/>
              <a:sym typeface="+mn-ea"/>
            </a:endParaRPr>
          </a:p>
        </p:txBody>
      </p:sp>
      <p:pic>
        <p:nvPicPr>
          <p:cNvPr id="4" name="图片 3"/>
          <p:cNvPicPr>
            <a:picLocks noChangeAspect="1"/>
          </p:cNvPicPr>
          <p:nvPr>
            <p:custDataLst>
              <p:tags r:id="rId11"/>
            </p:custDataLst>
          </p:nvPr>
        </p:nvPicPr>
        <p:blipFill>
          <a:blip r:embed="rId12"/>
          <a:stretch>
            <a:fillRect/>
          </a:stretch>
        </p:blipFill>
        <p:spPr>
          <a:xfrm>
            <a:off x="349250" y="1356360"/>
            <a:ext cx="6137275" cy="4145280"/>
          </a:xfrm>
          <a:prstGeom prst="rect">
            <a:avLst/>
          </a:prstGeom>
        </p:spPr>
      </p:pic>
    </p:spTree>
    <p:custDataLst>
      <p:tags r:id="rId13"/>
    </p:custData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p:pic>
        <p:nvPicPr>
          <p:cNvPr id="17" name="图片 16" descr="章节页背景"/>
          <p:cNvPicPr>
            <a:picLocks noChangeAspect="1"/>
          </p:cNvPicPr>
          <p:nvPr>
            <p:custDataLst>
              <p:tags r:id="rId1"/>
            </p:custDataLst>
          </p:nvPr>
        </p:nvPicPr>
        <p:blipFill>
          <a:blip r:embed="rId2"/>
          <a:stretch>
            <a:fillRect/>
          </a:stretch>
        </p:blipFill>
        <p:spPr>
          <a:xfrm>
            <a:off x="0" y="-317"/>
            <a:ext cx="12192000" cy="6857683"/>
          </a:xfrm>
          <a:prstGeom prst="rect">
            <a:avLst/>
          </a:prstGeom>
        </p:spPr>
      </p:pic>
      <p:pic>
        <p:nvPicPr>
          <p:cNvPr id="16" name="图片 15" descr="正文页装饰3"/>
          <p:cNvPicPr>
            <a:picLocks noChangeAspect="1"/>
          </p:cNvPicPr>
          <p:nvPr>
            <p:custDataLst>
              <p:tags r:id="rId3"/>
            </p:custDataLst>
          </p:nvPr>
        </p:nvPicPr>
        <p:blipFill>
          <a:blip r:embed="rId4"/>
          <a:stretch>
            <a:fillRect/>
          </a:stretch>
        </p:blipFill>
        <p:spPr>
          <a:xfrm>
            <a:off x="0" y="5245407"/>
            <a:ext cx="1798954" cy="1612593"/>
          </a:xfrm>
          <a:prstGeom prst="rect">
            <a:avLst/>
          </a:prstGeom>
        </p:spPr>
      </p:pic>
      <p:pic>
        <p:nvPicPr>
          <p:cNvPr id="15" name="图片 14" descr="正文页装饰2"/>
          <p:cNvPicPr>
            <a:picLocks noChangeAspect="1"/>
          </p:cNvPicPr>
          <p:nvPr>
            <p:custDataLst>
              <p:tags r:id="rId5"/>
            </p:custDataLst>
          </p:nvPr>
        </p:nvPicPr>
        <p:blipFill>
          <a:blip r:embed="rId6"/>
          <a:stretch>
            <a:fillRect/>
          </a:stretch>
        </p:blipFill>
        <p:spPr>
          <a:xfrm>
            <a:off x="10393046" y="0"/>
            <a:ext cx="1798954" cy="1134647"/>
          </a:xfrm>
          <a:prstGeom prst="rect">
            <a:avLst/>
          </a:prstGeom>
        </p:spPr>
      </p:pic>
      <p:pic>
        <p:nvPicPr>
          <p:cNvPr id="14" name="图片 13" descr="正文页装饰1"/>
          <p:cNvPicPr>
            <a:picLocks noChangeAspect="1"/>
          </p:cNvPicPr>
          <p:nvPr>
            <p:custDataLst>
              <p:tags r:id="rId7"/>
            </p:custDataLst>
          </p:nvPr>
        </p:nvPicPr>
        <p:blipFill>
          <a:blip r:embed="rId8"/>
          <a:stretch>
            <a:fillRect/>
          </a:stretch>
        </p:blipFill>
        <p:spPr>
          <a:xfrm>
            <a:off x="0" y="0"/>
            <a:ext cx="1367790" cy="978262"/>
          </a:xfrm>
          <a:prstGeom prst="rect">
            <a:avLst/>
          </a:prstGeom>
        </p:spPr>
      </p:pic>
      <p:sp>
        <p:nvSpPr>
          <p:cNvPr id="2" name="矩形 1"/>
          <p:cNvSpPr/>
          <p:nvPr>
            <p:custDataLst>
              <p:tags r:id="rId9"/>
            </p:custDataLst>
          </p:nvPr>
        </p:nvSpPr>
        <p:spPr>
          <a:xfrm>
            <a:off x="349130" y="356369"/>
            <a:ext cx="11463401" cy="6144605"/>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lnSpc>
                <a:spcPct val="120000"/>
              </a:lnSpc>
            </a:pPr>
            <a:endParaRPr lang="zh-CN" altLang="en-US">
              <a:solidFill>
                <a:schemeClr val="lt1"/>
              </a:solidFill>
              <a:latin typeface="汉仪中黑 简" panose="00020600040101010101" charset="-122"/>
              <a:ea typeface="汉仪中黑 简" panose="00020600040101010101" charset="-122"/>
              <a:cs typeface="+mn-ea"/>
              <a:sym typeface="+mn-lt"/>
            </a:endParaRPr>
          </a:p>
        </p:txBody>
      </p:sp>
      <p:cxnSp>
        <p:nvCxnSpPr>
          <p:cNvPr id="3" name="直接连接符 2"/>
          <p:cNvCxnSpPr/>
          <p:nvPr>
            <p:custDataLst>
              <p:tags r:id="rId10"/>
            </p:custDataLst>
          </p:nvPr>
        </p:nvCxnSpPr>
        <p:spPr>
          <a:xfrm>
            <a:off x="536911" y="-264"/>
            <a:ext cx="512915" cy="512915"/>
          </a:xfrm>
          <a:prstGeom prst="line">
            <a:avLst/>
          </a:prstGeom>
          <a:ln w="158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11"/>
            </p:custDataLst>
          </p:nvPr>
        </p:nvCxnSpPr>
        <p:spPr>
          <a:xfrm>
            <a:off x="349128" y="88184"/>
            <a:ext cx="512915" cy="512915"/>
          </a:xfrm>
          <a:prstGeom prst="line">
            <a:avLst/>
          </a:prstGeom>
          <a:ln w="158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12"/>
            </p:custDataLst>
          </p:nvPr>
        </p:nvCxnSpPr>
        <p:spPr>
          <a:xfrm>
            <a:off x="11329087" y="625624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13"/>
            </p:custDataLst>
          </p:nvPr>
        </p:nvCxnSpPr>
        <p:spPr>
          <a:xfrm>
            <a:off x="11141304" y="6344691"/>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8" name="Title 6" descr="7b0a20202020227461726765744d6f64756c65223a202270726f636573734f6e6c696e65466f6e7473220a7d0a"/>
          <p:cNvSpPr txBox="1"/>
          <p:nvPr>
            <p:custDataLst>
              <p:tags r:id="rId14"/>
            </p:custDataLst>
          </p:nvPr>
        </p:nvSpPr>
        <p:spPr>
          <a:xfrm>
            <a:off x="1049934" y="974918"/>
            <a:ext cx="10131740" cy="4907549"/>
          </a:xfrm>
          <a:prstGeom prst="rect">
            <a:avLst/>
          </a:prstGeom>
          <a:noFill/>
          <a:ln w="3175">
            <a:noFill/>
            <a:prstDash val="dash"/>
          </a:ln>
        </p:spPr>
        <p:txBody>
          <a:bodyPr wrap="square" lIns="63500" tIns="25400" rIns="63500" bIns="25400" anchor="ctr" anchorCtr="0"/>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buNone/>
            </a:pPr>
            <a:r>
              <a:rPr lang="zh-CN" altLang="en-US" sz="1800" b="1" spc="100">
                <a:ln w="3175">
                  <a:noFill/>
                  <a:prstDash val="dash"/>
                </a:ln>
                <a:solidFill>
                  <a:schemeClr val="dk1">
                    <a:lumMod val="75000"/>
                    <a:lumOff val="25000"/>
                  </a:schemeClr>
                </a:solidFill>
                <a:uFillTx/>
                <a:latin typeface="汉仪君黑-45简" panose="020B0604020202020204" charset="-122"/>
                <a:ea typeface="汉仪君黑-45简" panose="020B0604020202020204" charset="-122"/>
                <a:cs typeface="微软雅黑" panose="020B0503020204020204" charset="-122"/>
                <a:sym typeface="+mn-ea"/>
              </a:rPr>
              <a:t>To critically evaluate the functions of human resource management, there are several skills that need to be developed, both now and in the future, in order to successfully improve identified priority areas. These skills include:</a:t>
            </a:r>
            <a:endParaRPr lang="zh-CN" altLang="en-US" sz="1800" b="1" spc="100">
              <a:ln w="3175">
                <a:noFill/>
                <a:prstDash val="dash"/>
              </a:ln>
              <a:solidFill>
                <a:schemeClr val="dk1">
                  <a:lumMod val="75000"/>
                  <a:lumOff val="25000"/>
                </a:schemeClr>
              </a:solidFill>
              <a:uFillTx/>
              <a:latin typeface="汉仪君黑-45简" panose="020B0604020202020204" charset="-122"/>
              <a:ea typeface="汉仪君黑-45简" panose="020B0604020202020204" charset="-122"/>
              <a:cs typeface="微软雅黑" panose="020B0503020204020204" charset="-122"/>
            </a:endParaRPr>
          </a:p>
          <a:p>
            <a:pPr marL="0" lvl="0" indent="0" algn="l" fontAlgn="auto">
              <a:lnSpc>
                <a:spcPct val="120000"/>
              </a:lnSpc>
              <a:spcBef>
                <a:spcPts val="0"/>
              </a:spcBef>
              <a:spcAft>
                <a:spcPts val="800"/>
              </a:spcAft>
              <a:buSzPct val="100000"/>
              <a:buNone/>
            </a:pPr>
            <a:r>
              <a:rPr lang="zh-CN" altLang="en-US" sz="1800" b="1" spc="100">
                <a:ln w="3175">
                  <a:noFill/>
                  <a:prstDash val="dash"/>
                </a:ln>
                <a:solidFill>
                  <a:schemeClr val="dk1">
                    <a:lumMod val="75000"/>
                    <a:lumOff val="25000"/>
                  </a:schemeClr>
                </a:solidFill>
                <a:uFillTx/>
                <a:latin typeface="汉仪君黑-45简" panose="020B0604020202020204" charset="-122"/>
                <a:ea typeface="汉仪君黑-45简" panose="020B0604020202020204" charset="-122"/>
                <a:cs typeface="微软雅黑" panose="020B0503020204020204" charset="-122"/>
              </a:rPr>
              <a:t>1.</a:t>
            </a:r>
            <a:endParaRPr lang="zh-CN" altLang="en-US" sz="1800" b="1" spc="100">
              <a:ln w="3175">
                <a:noFill/>
                <a:prstDash val="dash"/>
              </a:ln>
              <a:solidFill>
                <a:schemeClr val="dk1">
                  <a:lumMod val="75000"/>
                  <a:lumOff val="25000"/>
                </a:schemeClr>
              </a:solidFill>
              <a:uFillTx/>
              <a:latin typeface="汉仪君黑-45简" panose="020B0604020202020204" charset="-122"/>
              <a:ea typeface="汉仪君黑-45简" panose="020B0604020202020204" charset="-122"/>
              <a:cs typeface="微软雅黑" panose="020B0503020204020204" charset="-122"/>
            </a:endParaRPr>
          </a:p>
          <a:p>
            <a:pPr marL="0" lvl="0" indent="0" algn="l" fontAlgn="auto">
              <a:lnSpc>
                <a:spcPct val="120000"/>
              </a:lnSpc>
              <a:spcBef>
                <a:spcPts val="0"/>
              </a:spcBef>
              <a:spcAft>
                <a:spcPts val="800"/>
              </a:spcAft>
              <a:buSzPct val="100000"/>
              <a:buNone/>
            </a:pPr>
            <a:r>
              <a:rPr lang="zh-CN" altLang="en-US" sz="1800" b="1" spc="100">
                <a:ln w="3175">
                  <a:noFill/>
                  <a:prstDash val="dash"/>
                </a:ln>
                <a:solidFill>
                  <a:schemeClr val="dk1">
                    <a:lumMod val="75000"/>
                    <a:lumOff val="25000"/>
                  </a:schemeClr>
                </a:solidFill>
                <a:uFillTx/>
                <a:latin typeface="汉仪君黑-45简" panose="020B0604020202020204" charset="-122"/>
                <a:ea typeface="汉仪君黑-45简" panose="020B0604020202020204" charset="-122"/>
                <a:cs typeface="微软雅黑" panose="020B0503020204020204" charset="-122"/>
              </a:rPr>
              <a:t>Strategic thinking: HR professionals need to be able to think beyond day-to-day tasks and understand how their actions align with the overall goals and objectives of the organization. They must be able to develop strategies and plans to achieve those goals, and be able to communicate those plans effectively to other stakeholders.</a:t>
            </a:r>
            <a:endParaRPr lang="zh-CN" altLang="en-US" sz="1800" b="1" spc="100">
              <a:ln w="3175">
                <a:noFill/>
                <a:prstDash val="dash"/>
              </a:ln>
              <a:solidFill>
                <a:schemeClr val="dk1">
                  <a:lumMod val="75000"/>
                  <a:lumOff val="25000"/>
                </a:schemeClr>
              </a:solidFill>
              <a:uFillTx/>
              <a:latin typeface="汉仪君黑-45简" panose="020B0604020202020204" charset="-122"/>
              <a:ea typeface="汉仪君黑-45简" panose="020B0604020202020204" charset="-122"/>
              <a:cs typeface="微软雅黑" panose="020B0503020204020204" charset="-122"/>
            </a:endParaRPr>
          </a:p>
          <a:p>
            <a:pPr marL="0" lvl="0" indent="0" algn="l" fontAlgn="auto">
              <a:lnSpc>
                <a:spcPct val="120000"/>
              </a:lnSpc>
              <a:spcBef>
                <a:spcPts val="0"/>
              </a:spcBef>
              <a:spcAft>
                <a:spcPts val="800"/>
              </a:spcAft>
              <a:buSzPct val="100000"/>
              <a:buNone/>
            </a:pPr>
            <a:endParaRPr lang="zh-CN" altLang="en-US" sz="1800" b="1" spc="100">
              <a:ln w="3175">
                <a:noFill/>
                <a:prstDash val="dash"/>
              </a:ln>
              <a:solidFill>
                <a:schemeClr val="dk1">
                  <a:lumMod val="75000"/>
                  <a:lumOff val="25000"/>
                </a:schemeClr>
              </a:solidFill>
              <a:uFillTx/>
              <a:latin typeface="汉仪君黑-45简" panose="020B0604020202020204" charset="-122"/>
              <a:ea typeface="汉仪君黑-45简" panose="020B0604020202020204" charset="-122"/>
              <a:cs typeface="微软雅黑" panose="020B0503020204020204" charset="-122"/>
            </a:endParaRPr>
          </a:p>
          <a:p>
            <a:pPr marL="0" lvl="0" indent="0" algn="l" fontAlgn="auto">
              <a:lnSpc>
                <a:spcPct val="120000"/>
              </a:lnSpc>
              <a:spcBef>
                <a:spcPts val="0"/>
              </a:spcBef>
              <a:spcAft>
                <a:spcPts val="800"/>
              </a:spcAft>
              <a:buSzPct val="100000"/>
              <a:buNone/>
            </a:pPr>
            <a:r>
              <a:rPr lang="zh-CN" altLang="en-US" sz="1800" b="1" spc="100">
                <a:ln w="3175">
                  <a:noFill/>
                  <a:prstDash val="dash"/>
                </a:ln>
                <a:solidFill>
                  <a:schemeClr val="dk1">
                    <a:lumMod val="75000"/>
                    <a:lumOff val="25000"/>
                  </a:schemeClr>
                </a:solidFill>
                <a:uFillTx/>
                <a:latin typeface="汉仪君黑-45简" panose="020B0604020202020204" charset="-122"/>
                <a:ea typeface="汉仪君黑-45简" panose="020B0604020202020204" charset="-122"/>
                <a:cs typeface="微软雅黑" panose="020B0503020204020204" charset="-122"/>
              </a:rPr>
              <a:t>2.</a:t>
            </a:r>
            <a:endParaRPr lang="zh-CN" altLang="en-US" sz="1800" b="1" spc="100">
              <a:ln w="3175">
                <a:noFill/>
                <a:prstDash val="dash"/>
              </a:ln>
              <a:solidFill>
                <a:schemeClr val="dk1">
                  <a:lumMod val="75000"/>
                  <a:lumOff val="25000"/>
                </a:schemeClr>
              </a:solidFill>
              <a:uFillTx/>
              <a:latin typeface="汉仪君黑-45简" panose="020B0604020202020204" charset="-122"/>
              <a:ea typeface="汉仪君黑-45简" panose="020B0604020202020204" charset="-122"/>
              <a:cs typeface="微软雅黑" panose="020B0503020204020204" charset="-122"/>
            </a:endParaRPr>
          </a:p>
          <a:p>
            <a:pPr marL="0" lvl="0" indent="0" algn="l" fontAlgn="auto">
              <a:lnSpc>
                <a:spcPct val="120000"/>
              </a:lnSpc>
              <a:spcBef>
                <a:spcPts val="0"/>
              </a:spcBef>
              <a:spcAft>
                <a:spcPts val="800"/>
              </a:spcAft>
              <a:buSzPct val="100000"/>
              <a:buNone/>
            </a:pPr>
            <a:r>
              <a:rPr lang="zh-CN" altLang="en-US" sz="1800" b="1" spc="100">
                <a:ln w="3175">
                  <a:noFill/>
                  <a:prstDash val="dash"/>
                </a:ln>
                <a:solidFill>
                  <a:schemeClr val="dk1">
                    <a:lumMod val="75000"/>
                    <a:lumOff val="25000"/>
                  </a:schemeClr>
                </a:solidFill>
                <a:uFillTx/>
                <a:latin typeface="汉仪君黑-45简" panose="020B0604020202020204" charset="-122"/>
                <a:ea typeface="汉仪君黑-45简" panose="020B0604020202020204" charset="-122"/>
                <a:cs typeface="微软雅黑" panose="020B0503020204020204" charset="-122"/>
              </a:rPr>
              <a:t>Data analysis: With the increasing importance of data in HR, professionals need to have strong analytical skills to interpret and use data effectively. They need to be able to collect, analyze, and present data to support decision-making and measure the effectiveness of HR initiatives.</a:t>
            </a:r>
            <a:endParaRPr lang="zh-CN" altLang="en-US" sz="1800" b="1" spc="100">
              <a:ln w="3175">
                <a:noFill/>
                <a:prstDash val="dash"/>
              </a:ln>
              <a:solidFill>
                <a:schemeClr val="dk1">
                  <a:lumMod val="75000"/>
                  <a:lumOff val="25000"/>
                </a:schemeClr>
              </a:solidFill>
              <a:uFillTx/>
              <a:latin typeface="汉仪君黑-45简" panose="020B0604020202020204" charset="-122"/>
              <a:ea typeface="汉仪君黑-45简" panose="020B0604020202020204" charset="-122"/>
              <a:cs typeface="微软雅黑" panose="020B0503020204020204" charset="-122"/>
            </a:endParaRPr>
          </a:p>
        </p:txBody>
      </p:sp>
    </p:spTree>
    <p:custDataLst>
      <p:tags r:id="rId15"/>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p:pic>
        <p:nvPicPr>
          <p:cNvPr id="6" name="图片 5" descr="章节页背景"/>
          <p:cNvPicPr>
            <a:picLocks noChangeAspect="1"/>
          </p:cNvPicPr>
          <p:nvPr>
            <p:custDataLst>
              <p:tags r:id="rId1"/>
            </p:custDataLst>
          </p:nvPr>
        </p:nvPicPr>
        <p:blipFill>
          <a:blip r:embed="rId2"/>
          <a:stretch>
            <a:fillRect/>
          </a:stretch>
        </p:blipFill>
        <p:spPr>
          <a:xfrm>
            <a:off x="0" y="-317"/>
            <a:ext cx="12192000" cy="6857683"/>
          </a:xfrm>
          <a:prstGeom prst="rect">
            <a:avLst/>
          </a:prstGeom>
        </p:spPr>
      </p:pic>
      <p:pic>
        <p:nvPicPr>
          <p:cNvPr id="8" name="图片 7" descr="正文页装饰3"/>
          <p:cNvPicPr>
            <a:picLocks noChangeAspect="1"/>
          </p:cNvPicPr>
          <p:nvPr>
            <p:custDataLst>
              <p:tags r:id="rId3"/>
            </p:custDataLst>
          </p:nvPr>
        </p:nvPicPr>
        <p:blipFill>
          <a:blip r:embed="rId4"/>
          <a:stretch>
            <a:fillRect/>
          </a:stretch>
        </p:blipFill>
        <p:spPr>
          <a:xfrm>
            <a:off x="0" y="5245407"/>
            <a:ext cx="1798954" cy="1612593"/>
          </a:xfrm>
          <a:prstGeom prst="rect">
            <a:avLst/>
          </a:prstGeom>
        </p:spPr>
      </p:pic>
      <p:pic>
        <p:nvPicPr>
          <p:cNvPr id="11" name="图片 10" descr="正文页装饰2"/>
          <p:cNvPicPr>
            <a:picLocks noChangeAspect="1"/>
          </p:cNvPicPr>
          <p:nvPr>
            <p:custDataLst>
              <p:tags r:id="rId5"/>
            </p:custDataLst>
          </p:nvPr>
        </p:nvPicPr>
        <p:blipFill>
          <a:blip r:embed="rId6"/>
          <a:stretch>
            <a:fillRect/>
          </a:stretch>
        </p:blipFill>
        <p:spPr>
          <a:xfrm>
            <a:off x="10393046" y="0"/>
            <a:ext cx="1798954" cy="1134647"/>
          </a:xfrm>
          <a:prstGeom prst="rect">
            <a:avLst/>
          </a:prstGeom>
        </p:spPr>
      </p:pic>
      <p:pic>
        <p:nvPicPr>
          <p:cNvPr id="7" name="图片 6" descr="正文页装饰1"/>
          <p:cNvPicPr>
            <a:picLocks noChangeAspect="1"/>
          </p:cNvPicPr>
          <p:nvPr>
            <p:custDataLst>
              <p:tags r:id="rId7"/>
            </p:custDataLst>
          </p:nvPr>
        </p:nvPicPr>
        <p:blipFill>
          <a:blip r:embed="rId8"/>
          <a:stretch>
            <a:fillRect/>
          </a:stretch>
        </p:blipFill>
        <p:spPr>
          <a:xfrm>
            <a:off x="0" y="0"/>
            <a:ext cx="1367790" cy="978262"/>
          </a:xfrm>
          <a:prstGeom prst="rect">
            <a:avLst/>
          </a:prstGeom>
        </p:spPr>
      </p:pic>
      <p:sp>
        <p:nvSpPr>
          <p:cNvPr id="2" name="标题 1"/>
          <p:cNvSpPr>
            <a:spLocks noGrp="1"/>
          </p:cNvSpPr>
          <p:nvPr>
            <p:custDataLst>
              <p:tags r:id="rId9"/>
            </p:custDataLst>
          </p:nvPr>
        </p:nvSpPr>
        <p:spPr>
          <a:xfrm>
            <a:off x="713" y="318"/>
            <a:ext cx="12190963" cy="2104558"/>
          </a:xfrm>
          <a:prstGeom prst="rect">
            <a:avLst/>
          </a:prstGeom>
        </p:spPr>
        <p:txBody>
          <a:bodyPr vert="horz" lIns="90170" tIns="46990" rIns="90170" bIns="46990" rtlCol="0" anchor="ctr" anchorCtr="0">
            <a:normAutofit/>
          </a:bodyPr>
          <a:lst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a:lstStyle>
          <a:p>
            <a:endParaRPr lang="zh-CN" altLang="en-US">
              <a:solidFill>
                <a:schemeClr val="dk1">
                  <a:lumMod val="85000"/>
                  <a:lumOff val="15000"/>
                </a:schemeClr>
              </a:solidFill>
              <a:latin typeface="Arial" panose="020B0604020202020204" pitchFamily="34" charset="0"/>
              <a:ea typeface="汉仪君黑-55W" panose="00020600040101010101" charset="-122"/>
            </a:endParaRPr>
          </a:p>
        </p:txBody>
      </p:sp>
      <p:sp>
        <p:nvSpPr>
          <p:cNvPr id="3" name="文本占位符 2"/>
          <p:cNvSpPr>
            <a:spLocks noGrp="1"/>
          </p:cNvSpPr>
          <p:nvPr>
            <p:custDataLst>
              <p:tags r:id="rId10"/>
            </p:custDataLst>
          </p:nvPr>
        </p:nvSpPr>
        <p:spPr>
          <a:xfrm>
            <a:off x="675005" y="795655"/>
            <a:ext cx="10841355" cy="5024120"/>
          </a:xfrm>
          <a:prstGeom prst="rect">
            <a:avLst/>
          </a:prstGeom>
        </p:spPr>
        <p:txBody>
          <a:bodyPr vert="horz" lIns="90000" tIns="46800" rIns="90000" bIns="46800" rtlCol="0"/>
          <a:lst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zh-CN" altLang="en-US" sz="1600">
                <a:solidFill>
                  <a:schemeClr val="dk1">
                    <a:lumMod val="65000"/>
                    <a:lumOff val="35000"/>
                  </a:schemeClr>
                </a:solidFill>
                <a:latin typeface="Arial" panose="020B0604020202020204" pitchFamily="34" charset="0"/>
                <a:ea typeface="汉仪君黑-55W" panose="00020600040101010101" charset="-122"/>
                <a:sym typeface="+mn-ea"/>
              </a:rPr>
              <a:t>Communication: Effective communication is crucial for HR professionals, as they must be able to communicate with a diverse range of stakeholders, including employees, managers, and external partners. They need to be able to communicate clearly and persuasively to promote understanding and achieve buy-in for HR initiatives.</a:t>
            </a:r>
            <a:endParaRPr lang="zh-CN" altLang="en-US" sz="1600">
              <a:solidFill>
                <a:schemeClr val="dk1">
                  <a:lumMod val="65000"/>
                  <a:lumOff val="35000"/>
                </a:schemeClr>
              </a:solidFill>
              <a:latin typeface="Arial" panose="020B0604020202020204" pitchFamily="34" charset="0"/>
              <a:ea typeface="汉仪君黑-55W" panose="00020600040101010101" charset="-122"/>
            </a:endParaRPr>
          </a:p>
          <a:p>
            <a:pPr lvl="0"/>
            <a:r>
              <a:rPr lang="zh-CN" altLang="en-US" sz="1600">
                <a:solidFill>
                  <a:schemeClr val="dk1">
                    <a:lumMod val="65000"/>
                    <a:lumOff val="35000"/>
                  </a:schemeClr>
                </a:solidFill>
                <a:latin typeface="Arial" panose="020B0604020202020204" pitchFamily="34" charset="0"/>
                <a:ea typeface="汉仪君黑-55W" panose="00020600040101010101" charset="-122"/>
                <a:sym typeface="+mn-ea"/>
              </a:rPr>
              <a:t>Change management: With businesses facing constant change, HR professionals need to be able to help manage the change process. They need to be able to identify areas that need improvement, develop and implement plans for change, and help employees adapt to new ways of working.</a:t>
            </a:r>
            <a:endParaRPr lang="zh-CN" altLang="en-US" sz="1600">
              <a:solidFill>
                <a:schemeClr val="dk1">
                  <a:lumMod val="65000"/>
                  <a:lumOff val="35000"/>
                </a:schemeClr>
              </a:solidFill>
              <a:latin typeface="Arial" panose="020B0604020202020204" pitchFamily="34" charset="0"/>
              <a:ea typeface="汉仪君黑-55W" panose="00020600040101010101" charset="-122"/>
            </a:endParaRPr>
          </a:p>
          <a:p>
            <a:pPr lvl="0"/>
            <a:r>
              <a:rPr lang="zh-CN" altLang="en-US" sz="1600">
                <a:solidFill>
                  <a:schemeClr val="dk1">
                    <a:lumMod val="65000"/>
                    <a:lumOff val="35000"/>
                  </a:schemeClr>
                </a:solidFill>
                <a:latin typeface="Arial" panose="020B0604020202020204" pitchFamily="34" charset="0"/>
                <a:ea typeface="汉仪君黑-55W" panose="00020600040101010101" charset="-122"/>
                <a:sym typeface="+mn-ea"/>
              </a:rPr>
              <a:t>Leadership: HR professionals should have strong leadership skills to lead and motivate their teams. They need to be able to inspire others, provide direction, and create a positive work environment to ensure HR initiatives are successful.</a:t>
            </a:r>
            <a:endParaRPr lang="zh-CN" altLang="en-US" sz="1600">
              <a:solidFill>
                <a:schemeClr val="dk1">
                  <a:lumMod val="65000"/>
                  <a:lumOff val="35000"/>
                </a:schemeClr>
              </a:solidFill>
              <a:latin typeface="Arial" panose="020B0604020202020204" pitchFamily="34" charset="0"/>
              <a:ea typeface="汉仪君黑-55W" panose="00020600040101010101" charset="-122"/>
            </a:endParaRPr>
          </a:p>
          <a:p>
            <a:pPr lvl="0"/>
            <a:r>
              <a:rPr lang="zh-CN" altLang="en-US" sz="1600">
                <a:solidFill>
                  <a:schemeClr val="dk1">
                    <a:lumMod val="65000"/>
                    <a:lumOff val="35000"/>
                  </a:schemeClr>
                </a:solidFill>
                <a:latin typeface="Arial" panose="020B0604020202020204" pitchFamily="34" charset="0"/>
                <a:ea typeface="汉仪君黑-55W" panose="00020600040101010101" charset="-122"/>
                <a:sym typeface="+mn-ea"/>
              </a:rPr>
              <a:t>Overall, it is important for HR professionals to continually develop their skills and stay up-to-date with the latest trends and best practices in the field in order to be effective in improving priority areas in their organizations.</a:t>
            </a:r>
            <a:endParaRPr lang="zh-CN" altLang="en-US" sz="1600">
              <a:solidFill>
                <a:schemeClr val="dk1">
                  <a:lumMod val="65000"/>
                  <a:lumOff val="35000"/>
                </a:schemeClr>
              </a:solidFill>
              <a:latin typeface="Arial" panose="020B0604020202020204" pitchFamily="34" charset="0"/>
              <a:ea typeface="汉仪君黑-55W" panose="00020600040101010101" charset="-122"/>
              <a:sym typeface="+mn-ea"/>
            </a:endParaRPr>
          </a:p>
        </p:txBody>
      </p:sp>
    </p:spTree>
    <p:custDataLst>
      <p:tags r:id="rId1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i*1"/>
  <p:tag name="KSO_WM_BEAUTIFY_FLAG" val="#wm#"/>
  <p:tag name="KSO_WM_TAG_VERSION" val="1.0"/>
  <p:tag name="KSO_WM_CHIP_GROUPID" val="62e1e9e87ec3138b1bb7a4cf"/>
  <p:tag name="KSO_WM_CHIP_XID" val="62e1e9fc7ec3138b1bb7acf0"/>
  <p:tag name="KSO_WM_UNIT_DEC_AREA_ID" val="d8a06e52b8ea406896784b3672947744"/>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001a2488138c421d946fd062da0b69c7"/>
</p:tagLst>
</file>

<file path=ppt/tags/tag64.xml><?xml version="1.0" encoding="utf-8"?>
<p:tagLst xmlns:p="http://schemas.openxmlformats.org/presentationml/2006/main">
  <p:tag name="KSO_WM_UNIT_SUBTYPE" val="u"/>
  <p:tag name="KSO_WM_TEMPLATE_CATEGORY" val="chip"/>
  <p:tag name="KSO_WM_TEMPLATE_INDEX" val="20224728"/>
  <p:tag name="KSO_WM_UNIT_TYPE" val="i"/>
  <p:tag name="KSO_WM_UNIT_INDEX" val="1"/>
  <p:tag name="KSO_WM_UNIT_ID" val="chip20224728_3*i*1"/>
  <p:tag name="KSO_WM_BEAUTIFY_FLAG" val="#wm#"/>
  <p:tag name="KSO_WM_TAG_VERSION" val="1.0"/>
  <p:tag name="KSO_WM_CHIP_GROUPID" val="62e1e9e87ec3138b1bb7a4cf"/>
  <p:tag name="KSO_WM_CHIP_XID" val="62e1e9fc7ec3138b1bb7ac80"/>
  <p:tag name="KSO_WM_UNIT_DEC_AREA_ID" val="30b80bfd9f49409fbd6530026bc571cb"/>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e853113d8fc14b41ac3f2a9112107341"/>
</p:tagLst>
</file>

<file path=ppt/tags/tag65.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5*i*1"/>
  <p:tag name="KSO_WM_BEAUTIFY_FLAG" val="#wm#"/>
  <p:tag name="KSO_WM_TAG_VERSION" val="1.0"/>
  <p:tag name="KSO_WM_CHIP_GROUPID" val="62e1e9e87ec3138b1bb7a4cf"/>
  <p:tag name="KSO_WM_CHIP_XID" val="62e1e9fc7ec3138b1bb7abb1"/>
  <p:tag name="KSO_WM_UNIT_DEC_AREA_ID" val="52c10a8a03094c8cad837a9e2d2d3908"/>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d594e8dc48044d19952e958759f0105b"/>
</p:tagLst>
</file>

<file path=ppt/tags/tag66.xml><?xml version="1.0" encoding="utf-8"?>
<p:tagLst xmlns:p="http://schemas.openxmlformats.org/presentationml/2006/main">
  <p:tag name="KSO_WM_UNIT_SUBTYPE" val="u"/>
  <p:tag name="KSO_WM_TEMPLATE_CATEGORY" val="chip"/>
  <p:tag name="KSO_WM_TEMPLATE_INDEX" val="20224728"/>
  <p:tag name="KSO_WM_UNIT_TYPE" val="i"/>
  <p:tag name="KSO_WM_UNIT_INDEX" val="1"/>
  <p:tag name="KSO_WM_UNIT_ID" val="chip20224728_6*i*1"/>
  <p:tag name="KSO_WM_BEAUTIFY_FLAG" val="#wm#"/>
  <p:tag name="KSO_WM_TAG_VERSION" val="1.0"/>
  <p:tag name="KSO_WM_CHIP_GROUPID" val="62e1e9e87ec3138b1bb7a4cf"/>
  <p:tag name="KSO_WM_CHIP_XID" val="62e1e9fc7ec3138b1bb7ac90"/>
  <p:tag name="KSO_WM_UNIT_DEC_AREA_ID" val="008e775da9b34a00b65f2ad17a826b57"/>
  <p:tag name="KSO_WM_CHIP_FILLAREA_FILL_RULE" val="{&quot;fill_align&quot;:&quot;rb&quot;,&quot;fill_effect&quot;:[],&quot;fill_mode&quot;:&quot;adaptive&quot;,&quot;sacle_strategy&quot;:&quot;stretch&quot;}"/>
  <p:tag name="KSO_WM_UNIT_DEC_SUPPORTCHANGEPIC" val="0"/>
  <p:tag name="KSO_WM_UNIT_DEC_CHANGEPICRESERVED" val="1"/>
  <p:tag name="KSO_WM_ASSEMBLE_CHIP_INDEX" val="ca2a159268b943319d6224caca354f7b"/>
</p:tagLst>
</file>

<file path=ppt/tags/tag67.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4*i*1"/>
  <p:tag name="KSO_WM_BEAUTIFY_FLAG" val="#wm#"/>
  <p:tag name="KSO_WM_TAG_VERSION" val="1.0"/>
  <p:tag name="KSO_WM_CHIP_GROUPID" val="62e1e9e87ec3138b1bb7a4cf"/>
  <p:tag name="KSO_WM_CHIP_XID" val="62e1e9fc7ec3138b1bb7aba6"/>
  <p:tag name="KSO_WM_UNIT_DEC_AREA_ID" val="1d3aac0b412e4a199d1ec25b59946bd6"/>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4d970f5a463e4458b09544cca54d8303"/>
</p:tagLst>
</file>

<file path=ppt/tags/tag6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6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7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71.xml><?xml version="1.0" encoding="utf-8"?>
<p:tagLst xmlns:p="http://schemas.openxmlformats.org/presentationml/2006/main">
  <p:tag name="KSO_WM_UNIT_BLOCK" val="0"/>
  <p:tag name="KSO_WM_UNIT_DEC_AREA_ID" val="165bacf02433460abf1ea6634a00660b"/>
  <p:tag name="KSO_WM_UNIT_SM_LIMIT_TYPE" val="0"/>
  <p:tag name="KSO_WM_UNIT_HIGHLIGHT" val="0"/>
  <p:tag name="KSO_WM_UNIT_COMPATIBLE" val="0"/>
  <p:tag name="KSO_WM_UNIT_DIAGRAM_ISNUMVISUAL" val="0"/>
  <p:tag name="KSO_WM_UNIT_DIAGRAM_ISREFERUNIT" val="0"/>
  <p:tag name="KSO_WM_UNIT_TYPE" val="i"/>
  <p:tag name="KSO_WM_UNIT_INDEX" val="2"/>
  <p:tag name="KSO_WM_UNIT_ID" val="custom20224728_1*i*2"/>
  <p:tag name="KSO_WM_TEMPLATE_CATEGORY" val="custom"/>
  <p:tag name="KSO_WM_TEMPLATE_INDEX" val="20224728"/>
  <p:tag name="KSO_WM_UNIT_LAYERLEVEL" val="1"/>
  <p:tag name="KSO_WM_TAG_VERSION" val="1.0"/>
  <p:tag name="KSO_WM_BEAUTIFY_FLAG" val="#wm#"/>
  <p:tag name="KSO_WM_UNIT_DECORATE_INFO" val="{&quot;DecorateInfoH&quot;:{&quot;IsAbs&quot;:true},&quot;DecorateInfoW&quot;:{&quot;IsAbs&quot;:true},&quot;DecorateInfoX&quot;:{&quot;IsAbs&quot;:true,&quot;Pos&quot;:0},&quot;DecorateInfoY&quot;:{&quot;IsAbs&quot;:true,&quot;Pos&quot;:1},&quot;ReferentInfo&quot;:{&quot;Id&quot;:&quot;2024f9bfeecd40e185ad81d488ee045e&quot;,&quot;X&quot;:{&quot;Pos&quot;:2},&quot;Y&quot;:{&quot;Pos&quot;:1}},&quot;whChangeMode&quot;:0}"/>
  <p:tag name="KSO_WM_CHIP_GROUPID" val="625d04b8fa96911f21925821"/>
  <p:tag name="KSO_WM_CHIP_XID" val="625d04b8fa96911f2192581e"/>
  <p:tag name="KSO_WM_CHIP_FILLAREA_FILL_RULE" val="{&quot;fill_align&quot;:&quot;ct&quot;,&quot;fill_mode&quot;:&quot;adaptive&quot;,&quot;sacle_strategy&quot;:&quot;smart&quot;}"/>
  <p:tag name="KSO_WM_UNIT_DEC_SUPPORTCHANGEPIC" val="0"/>
  <p:tag name="KSO_WM_UNIT_DEC_CHANGEPICRESERVED" val="0"/>
  <p:tag name="KSO_WM_ASSEMBLE_CHIP_INDEX" val="88af1efe605c430f9f3a8e3ea55aeba7"/>
  <p:tag name="KSO_WM_UNIT_LINE_FORE_SCHEMECOLOR_INDEX_BRIGHTNESS" val="0.15"/>
  <p:tag name="KSO_WM_UNIT_LINE_FORE_SCHEMECOLOR_INDEX" val="13"/>
  <p:tag name="KSO_WM_UNIT_LINE_FILL_TYPE" val="2"/>
  <p:tag name="KSO_WM_TEMPLATE_ASSEMBLE_XID" val="63106a81a35593066d006655"/>
  <p:tag name="KSO_WM_TEMPLATE_ASSEMBLE_GROUPID" val="62e1e9e87ec3138b1bb7a4cf"/>
</p:tagLst>
</file>

<file path=ppt/tags/tag72.xml><?xml version="1.0" encoding="utf-8"?>
<p:tagLst xmlns:p="http://schemas.openxmlformats.org/presentationml/2006/main">
  <p:tag name="KSO_WM_UNIT_BLOCK" val="0"/>
  <p:tag name="KSO_WM_UNIT_DEC_AREA_ID" val="800fcf07c76546d9996532c6587020ff"/>
  <p:tag name="KSO_WM_UNIT_SM_LIMIT_TYPE" val="0"/>
  <p:tag name="KSO_WM_UNIT_HIGHLIGHT" val="0"/>
  <p:tag name="KSO_WM_UNIT_COMPATIBLE" val="0"/>
  <p:tag name="KSO_WM_UNIT_DIAGRAM_ISNUMVISUAL" val="0"/>
  <p:tag name="KSO_WM_UNIT_DIAGRAM_ISREFERUNIT" val="0"/>
  <p:tag name="KSO_WM_UNIT_TYPE" val="i"/>
  <p:tag name="KSO_WM_UNIT_INDEX" val="1"/>
  <p:tag name="KSO_WM_UNIT_ID" val="custom20224728_1*i*1"/>
  <p:tag name="KSO_WM_TEMPLATE_CATEGORY" val="custom"/>
  <p:tag name="KSO_WM_TEMPLATE_INDEX" val="20224728"/>
  <p:tag name="KSO_WM_UNIT_LAYERLEVEL" val="1"/>
  <p:tag name="KSO_WM_TAG_VERSION" val="1.0"/>
  <p:tag name="KSO_WM_BEAUTIFY_FLAG" val="#wm#"/>
  <p:tag name="KSO_WM_UNIT_DECORATE_INFO" val="{&quot;DecorateInfoH&quot;:{&quot;IsAbs&quot;:true},&quot;DecorateInfoW&quot;:{&quot;IsAbs&quot;:true},&quot;DecorateInfoX&quot;:{&quot;IsAbs&quot;:true,&quot;Pos&quot;:2},&quot;DecorateInfoY&quot;:{&quot;IsAbs&quot;:true,&quot;Pos&quot;:1},&quot;ReferentInfo&quot;:{&quot;Id&quot;:&quot;2024f9bfeecd40e185ad81d488ee045e&quot;,&quot;X&quot;:{&quot;Pos&quot;:0},&quot;Y&quot;:{&quot;Pos&quot;:1}},&quot;whChangeMode&quot;:0}"/>
  <p:tag name="KSO_WM_CHIP_GROUPID" val="625d04b8fa96911f21925821"/>
  <p:tag name="KSO_WM_CHIP_XID" val="625d04b8fa96911f2192581e"/>
  <p:tag name="KSO_WM_CHIP_FILLAREA_FILL_RULE" val="{&quot;fill_align&quot;:&quot;ct&quot;,&quot;fill_mode&quot;:&quot;adaptive&quot;,&quot;sacle_strategy&quot;:&quot;smart&quot;}"/>
  <p:tag name="KSO_WM_UNIT_DEC_SUPPORTCHANGEPIC" val="0"/>
  <p:tag name="KSO_WM_UNIT_DEC_CHANGEPICRESERVED" val="0"/>
  <p:tag name="KSO_WM_ASSEMBLE_CHIP_INDEX" val="88af1efe605c430f9f3a8e3ea55aeba7"/>
  <p:tag name="KSO_WM_UNIT_LINE_FORE_SCHEMECOLOR_INDEX_BRIGHTNESS" val="0.15"/>
  <p:tag name="KSO_WM_UNIT_LINE_FORE_SCHEMECOLOR_INDEX" val="13"/>
  <p:tag name="KSO_WM_UNIT_LINE_FILL_TYPE" val="2"/>
  <p:tag name="KSO_WM_TEMPLATE_ASSEMBLE_XID" val="63106a81a35593066d006655"/>
  <p:tag name="KSO_WM_TEMPLATE_ASSEMBLE_GROUPID" val="62e1e9e87ec3138b1bb7a4cf"/>
</p:tagLst>
</file>

<file path=ppt/tags/tag73.xml><?xml version="1.0" encoding="utf-8"?>
<p:tagLst xmlns:p="http://schemas.openxmlformats.org/presentationml/2006/main">
  <p:tag name="KSO_WM_UNIT_DEFAULT_FONT" val="60;80;2"/>
  <p:tag name="KSO_WM_UNIT_BLOCK" val="0"/>
  <p:tag name="KSO_WM_UNIT_DEC_AREA_ID" val="8ac93777471c49d28dec88809ee5fb34"/>
  <p:tag name="KSO_WM_UNIT_ISCONTENTSTITLE" val="0"/>
  <p:tag name="KSO_WM_UNIT_ISNUMDGMTITLE" val="0"/>
  <p:tag name="KSO_WM_UNIT_PRESET_TEXT" val="简约工作计划总结通用模版"/>
  <p:tag name="KSO_WM_UNIT_NOCLEAR" val="0"/>
  <p:tag name="KSO_WM_UNIT_VALUE" val="16"/>
  <p:tag name="KSO_WM_UNIT_HIGHLIGHT" val="0"/>
  <p:tag name="KSO_WM_UNIT_COMPATIBLE" val="0"/>
  <p:tag name="KSO_WM_UNIT_DIAGRAM_ISNUMVISUAL" val="0"/>
  <p:tag name="KSO_WM_UNIT_DIAGRAM_ISREFERUNIT" val="0"/>
  <p:tag name="KSO_WM_UNIT_TYPE" val="a"/>
  <p:tag name="KSO_WM_UNIT_INDEX" val="1"/>
  <p:tag name="KSO_WM_UNIT_ID" val="custom20224728_1*a*1"/>
  <p:tag name="KSO_WM_TEMPLATE_CATEGORY" val="custom"/>
  <p:tag name="KSO_WM_TEMPLATE_INDEX" val="20224728"/>
  <p:tag name="KSO_WM_UNIT_LAYERLEVEL" val="1"/>
  <p:tag name="KSO_WM_TAG_VERSION" val="1.0"/>
  <p:tag name="KSO_WM_BEAUTIFY_FLAG" val="#wm#"/>
  <p:tag name="KSO_WM_CHIP_GROUPID" val="625d04b8fa96911f21925821"/>
  <p:tag name="KSO_WM_CHIP_XID" val="625d04b8fa96911f2192581e"/>
  <p:tag name="KSO_WM_CHIP_FILLAREA_FILL_RULE" val="{&quot;fill_align&quot;:&quot;ct&quot;,&quot;fill_mode&quot;:&quot;adaptive&quot;,&quot;sacle_strategy&quot;:&quot;smart&quot;}"/>
  <p:tag name="KSO_WM_ASSEMBLE_CHIP_INDEX" val="88af1efe605c430f9f3a8e3ea55aeba7"/>
  <p:tag name="KSO_WM_UNIT_TEXT_FILL_FORE_SCHEMECOLOR_INDEX_BRIGHTNESS" val="0.15"/>
  <p:tag name="KSO_WM_UNIT_TEXT_FILL_FORE_SCHEMECOLOR_INDEX" val="13"/>
  <p:tag name="KSO_WM_UNIT_TEXT_FILL_TYPE" val="1"/>
  <p:tag name="KSO_WM_TEMPLATE_ASSEMBLE_XID" val="63106a81a35593066d006655"/>
  <p:tag name="KSO_WM_TEMPLATE_ASSEMBLE_GROUPID" val="62e1e9e87ec3138b1bb7a4cf"/>
</p:tagLst>
</file>

<file path=ppt/tags/tag74.xml><?xml version="1.0" encoding="utf-8"?>
<p:tagLst xmlns:p="http://schemas.openxmlformats.org/presentationml/2006/main">
  <p:tag name="KSO_WM_UNIT_BLOCK" val="0"/>
  <p:tag name="KSO_WM_UNIT_DEC_AREA_ID" val="2024f9bfeecd40e185ad81d488ee045e"/>
  <p:tag name="KSO_WM_UNIT_DEFAULT_FONT" val="20;28;2"/>
  <p:tag name="KSO_WM_UNIT_ISCONTENTSTITLE" val="0"/>
  <p:tag name="KSO_WM_UNIT_ISNUMDGMTITLE" val="0"/>
  <p:tag name="KSO_WM_UNIT_PRESET_TEXT" val="单击此处添加副标题"/>
  <p:tag name="KSO_WM_UNIT_NOCLEAR" val="0"/>
  <p:tag name="KSO_WM_UNIT_VALUE" val="15"/>
  <p:tag name="KSO_WM_UNIT_HIGHLIGHT" val="0"/>
  <p:tag name="KSO_WM_UNIT_COMPATIBLE" val="0"/>
  <p:tag name="KSO_WM_UNIT_DIAGRAM_ISNUMVISUAL" val="0"/>
  <p:tag name="KSO_WM_UNIT_DIAGRAM_ISREFERUNIT" val="0"/>
  <p:tag name="KSO_WM_UNIT_TYPE" val="b"/>
  <p:tag name="KSO_WM_UNIT_INDEX" val="1"/>
  <p:tag name="KSO_WM_UNIT_ID" val="custom20224728_1*b*1"/>
  <p:tag name="KSO_WM_TEMPLATE_CATEGORY" val="custom"/>
  <p:tag name="KSO_WM_TEMPLATE_INDEX" val="20224728"/>
  <p:tag name="KSO_WM_UNIT_LAYERLEVEL" val="1"/>
  <p:tag name="KSO_WM_TAG_VERSION" val="1.0"/>
  <p:tag name="KSO_WM_BEAUTIFY_FLAG" val="#wm#"/>
  <p:tag name="KSO_WM_CHIP_GROUPID" val="625d04b8fa96911f21925821"/>
  <p:tag name="KSO_WM_CHIP_XID" val="625d04b8fa96911f2192581e"/>
  <p:tag name="KSO_WM_CHIP_FILLAREA_FILL_RULE" val="{&quot;fill_align&quot;:&quot;ct&quot;,&quot;fill_mode&quot;:&quot;adaptive&quot;,&quot;sacle_strategy&quot;:&quot;smart&quot;}"/>
  <p:tag name="KSO_WM_ASSEMBLE_CHIP_INDEX" val="88af1efe605c430f9f3a8e3ea55aeba7"/>
  <p:tag name="KSO_WM_UNIT_TEXT_FILL_FORE_SCHEMECOLOR_INDEX_BRIGHTNESS" val="0.15"/>
  <p:tag name="KSO_WM_UNIT_TEXT_FILL_FORE_SCHEMECOLOR_INDEX" val="13"/>
  <p:tag name="KSO_WM_UNIT_TEXT_FILL_TYPE" val="1"/>
  <p:tag name="KSO_WM_TEMPLATE_ASSEMBLE_XID" val="63106a81a35593066d006655"/>
  <p:tag name="KSO_WM_TEMPLATE_ASSEMBLE_GROUPID" val="62e1e9e87ec3138b1bb7a4cf"/>
</p:tagLst>
</file>

<file path=ppt/tags/tag75.xml><?xml version="1.0" encoding="utf-8"?>
<p:tagLst xmlns:p="http://schemas.openxmlformats.org/presentationml/2006/main">
  <p:tag name="KSO_WM_UNIT_BLOCK" val="0"/>
  <p:tag name="KSO_WM_UNIT_DEC_AREA_ID" val="8e79e2fcc12c4a49988fd36c03d2d06d"/>
  <p:tag name="KSO_WM_UNIT_DEFAULT_FONT" val="12;14;2"/>
  <p:tag name="KSO_WM_UNIT_SUBTYPE" val="a"/>
  <p:tag name="KSO_WM_UNIT_PRESET_TEXT" val="单击此处添加正文，文字是您思想的提炼，请尽量言简意赅的阐述观点。"/>
  <p:tag name="KSO_WM_UNIT_NOCLEAR" val="0"/>
  <p:tag name="KSO_WM_UNIT_VALUE" val="40"/>
  <p:tag name="KSO_WM_UNIT_HIGHLIGHT" val="0"/>
  <p:tag name="KSO_WM_UNIT_COMPATIBLE" val="0"/>
  <p:tag name="KSO_WM_UNIT_DIAGRAM_ISNUMVISUAL" val="0"/>
  <p:tag name="KSO_WM_UNIT_DIAGRAM_ISREFERUNIT" val="0"/>
  <p:tag name="KSO_WM_UNIT_TYPE" val="f"/>
  <p:tag name="KSO_WM_UNIT_INDEX" val="1"/>
  <p:tag name="KSO_WM_UNIT_ID" val="custom20224728_1*f*1"/>
  <p:tag name="KSO_WM_TEMPLATE_CATEGORY" val="custom"/>
  <p:tag name="KSO_WM_TEMPLATE_INDEX" val="20224728"/>
  <p:tag name="KSO_WM_UNIT_LAYERLEVEL" val="1"/>
  <p:tag name="KSO_WM_TAG_VERSION" val="1.0"/>
  <p:tag name="KSO_WM_BEAUTIFY_FLAG" val="#wm#"/>
  <p:tag name="KSO_WM_CHIP_GROUPID" val="625d04b8fa96911f21925821"/>
  <p:tag name="KSO_WM_CHIP_XID" val="625d04b8fa96911f2192581e"/>
  <p:tag name="KSO_WM_CHIP_FILLAREA_FILL_RULE" val="{&quot;fill_align&quot;:&quot;ct&quot;,&quot;fill_mode&quot;:&quot;adaptive&quot;,&quot;sacle_strategy&quot;:&quot;smart&quot;}"/>
  <p:tag name="KSO_WM_ASSEMBLE_CHIP_INDEX" val="88af1efe605c430f9f3a8e3ea55aeba7"/>
  <p:tag name="KSO_WM_UNIT_TEXT_FILL_FORE_SCHEMECOLOR_INDEX_BRIGHTNESS" val="0.15"/>
  <p:tag name="KSO_WM_UNIT_TEXT_FILL_FORE_SCHEMECOLOR_INDEX" val="13"/>
  <p:tag name="KSO_WM_UNIT_TEXT_FILL_TYPE" val="1"/>
  <p:tag name="KSO_WM_TEMPLATE_ASSEMBLE_XID" val="63106a81a35593066d006655"/>
  <p:tag name="KSO_WM_TEMPLATE_ASSEMBLE_GROUPID" val="62e1e9e87ec3138b1bb7a4cf"/>
</p:tagLst>
</file>

<file path=ppt/tags/tag76.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Lst>
</file>

<file path=ppt/tags/tag77.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Lst>
</file>

<file path=ppt/tags/tag78.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Lst>
</file>

<file path=ppt/tags/tag79.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Lst>
</file>

<file path=ppt/tags/tag8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81.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82.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8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84.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85.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19*i*1"/>
  <p:tag name="KSO_WM_BEAUTIFY_FLAG" val="#wm#"/>
  <p:tag name="KSO_WM_TAG_VERSION" val="1.0"/>
  <p:tag name="KSO_WM_CHIP_GROUPID" val="62e1e9e87ec3138b1bb7a4cf"/>
  <p:tag name="KSO_WM_CHIP_XID" val="62e1e9fc7ec3138b1bb7aaf2"/>
  <p:tag name="KSO_WM_UNIT_DEC_AREA_ID" val="6a667931a67d41feab40a625c172b0af"/>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ccc98b8b29b04cf0b711f654b357ac81"/>
</p:tagLst>
</file>

<file path=ppt/tags/tag86.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18*i*1"/>
  <p:tag name="KSO_WM_BEAUTIFY_FLAG" val="#wm#"/>
  <p:tag name="KSO_WM_TAG_VERSION" val="1.0"/>
  <p:tag name="KSO_WM_CHIP_GROUPID" val="62e1e9e87ec3138b1bb7a4cf"/>
  <p:tag name="KSO_WM_CHIP_XID" val="62e1e9fc7ec3138b1bb7a9bc"/>
  <p:tag name="KSO_WM_UNIT_DEC_AREA_ID" val="f671ba3a9a6f44988562a0e8e6af8809"/>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0fb985ce88ae4173b272ccee06f58b51"/>
</p:tagLst>
</file>

<file path=ppt/tags/tag87.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8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8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24728_1*i*1"/>
  <p:tag name="KSO_WM_TEMPLATE_CATEGORY" val="custom"/>
  <p:tag name="KSO_WM_TEMPLATE_INDEX" val="20224728"/>
  <p:tag name="KSO_WM_UNIT_LAYERLEVEL" val="1"/>
  <p:tag name="KSO_WM_TAG_VERSION" val="1.0"/>
  <p:tag name="KSO_WM_BEAUTIFY_FLAG" val="#wm#"/>
  <p:tag name="KSO_WM_UNIT_BLOCK" val="0"/>
  <p:tag name="KSO_WM_UNIT_SM_LIMIT_TYPE" val="3"/>
  <p:tag name="KSO_WM_UNIT_DEC_AREA_ID" val="f8368ad205c2445491988b4f35b405a8"/>
  <p:tag name="KSO_WM_UNIT_DECORATE_INFO" val="{&quot;DecorateInfoH&quot;:{&quot;IsAbs&quot;:true},&quot;DecorateInfoW&quot;:{&quot;IsAbs&quot;:false},&quot;DecorateInfoX&quot;:{&quot;IsAbs&quot;:true,&quot;Pos&quot;:1},&quot;DecorateInfoY&quot;:{&quot;IsAbs&quot;:true,&quot;Pos&quot;:0},&quot;ReferentInfo&quot;:{&quot;Id&quot;:&quot;f2952b1210b141fbabb9a900695b5c14&quot;,&quot;X&quot;:{&quot;Pos&quot;:1},&quot;Y&quot;:{&quot;Pos&quot;:2}},&quot;whChangeMode&quot;:0}"/>
  <p:tag name="KSO_WM_CHIP_GROUPID" val="6184fb2204b8904ebc644da0"/>
  <p:tag name="KSO_WM_CHIP_XID" val="6184fb2204b8904ebc644d9d"/>
  <p:tag name="KSO_WM_CHIP_FILLAREA_FILL_RULE" val="{&quot;fill_align&quot;:&quot;cm&quot;,&quot;fill_mode&quot;:&quot;adaptive&quot;,&quot;sacle_strategy&quot;:&quot;smart&quot;}"/>
  <p:tag name="KSO_WM_UNIT_DEC_SUPPORTCHANGEPIC" val="0"/>
  <p:tag name="KSO_WM_UNIT_DEC_CHANGEPICRESERVED" val="0"/>
  <p:tag name="KSO_WM_ASSEMBLE_CHIP_INDEX" val="ba7f2d909ebc40e9997f0651f67b18ae"/>
  <p:tag name="KSO_WM_UNIT_LINE_FORE_SCHEMECOLOR_INDEX_BRIGHTNESS" val="0"/>
  <p:tag name="KSO_WM_UNIT_LINE_FORE_SCHEMECOLOR_INDEX" val="5"/>
  <p:tag name="KSO_WM_UNIT_LINE_FILL_TYPE" val="2"/>
  <p:tag name="KSO_WM_TEMPLATE_ASSEMBLE_XID" val="63106a81a35593066d0065d2"/>
  <p:tag name="KSO_WM_TEMPLATE_ASSEMBLE_GROUPID" val="62e1e9e87ec3138b1bb7a4cf"/>
</p:tagLst>
</file>

<file path=ppt/tags/tag91.xml><?xml version="1.0" encoding="utf-8"?>
<p:tagLst xmlns:p="http://schemas.openxmlformats.org/presentationml/2006/main">
  <p:tag name="KSO_WM_UNIT_ISCONTENTSTITLE" val="0"/>
  <p:tag name="KSO_WM_UNIT_ISNUMDGMTITLE" val="0"/>
  <p:tag name="KSO_WM_UNIT_PRESET_TEXT" val="添加标题"/>
  <p:tag name="KSO_WM_UNIT_NOCLEAR" val="0"/>
  <p:tag name="KSO_WM_UNIT_VALUE" val="11"/>
  <p:tag name="KSO_WM_UNIT_HIGHLIGHT" val="0"/>
  <p:tag name="KSO_WM_UNIT_COMPATIBLE" val="0"/>
  <p:tag name="KSO_WM_UNIT_DIAGRAM_ISNUMVISUAL" val="0"/>
  <p:tag name="KSO_WM_UNIT_DIAGRAM_ISREFERUNIT" val="0"/>
  <p:tag name="KSO_WM_UNIT_TYPE" val="a"/>
  <p:tag name="KSO_WM_UNIT_INDEX" val="1"/>
  <p:tag name="KSO_WM_UNIT_ID" val="custom20224728_1*a*1"/>
  <p:tag name="KSO_WM_TEMPLATE_CATEGORY" val="custom"/>
  <p:tag name="KSO_WM_TEMPLATE_INDEX" val="20224728"/>
  <p:tag name="KSO_WM_UNIT_LAYERLEVEL" val="1"/>
  <p:tag name="KSO_WM_TAG_VERSION" val="1.0"/>
  <p:tag name="KSO_WM_BEAUTIFY_FLAG" val="#wm#"/>
  <p:tag name="KSO_WM_UNIT_DEFAULT_FONT" val="44;48;2"/>
  <p:tag name="KSO_WM_UNIT_BLOCK" val="0"/>
  <p:tag name="KSO_WM_UNIT_DEC_AREA_ID" val="ff693914ac2b4ae8b81da35c5892d491"/>
  <p:tag name="KSO_WM_CHIP_GROUPID" val="6184fb2204b8904ebc644da0"/>
  <p:tag name="KSO_WM_CHIP_XID" val="6184fb2204b8904ebc644d9d"/>
  <p:tag name="KSO_WM_CHIP_FILLAREA_FILL_RULE" val="{&quot;fill_align&quot;:&quot;cm&quot;,&quot;fill_mode&quot;:&quot;adaptive&quot;,&quot;sacle_strategy&quot;:&quot;smart&quot;}"/>
  <p:tag name="KSO_WM_ASSEMBLE_CHIP_INDEX" val="ba7f2d909ebc40e9997f0651f67b18ae"/>
  <p:tag name="KSO_WM_UNIT_TEXT_FILL_FORE_SCHEMECOLOR_INDEX_BRIGHTNESS" val="0.15"/>
  <p:tag name="KSO_WM_UNIT_TEXT_FILL_FORE_SCHEMECOLOR_INDEX" val="13"/>
  <p:tag name="KSO_WM_UNIT_TEXT_FILL_TYPE" val="1"/>
  <p:tag name="KSO_WM_TEMPLATE_ASSEMBLE_XID" val="63106a81a35593066d0065d2"/>
  <p:tag name="KSO_WM_TEMPLATE_ASSEMBLE_GROUPID" val="62e1e9e87ec3138b1bb7a4cf"/>
</p:tagLst>
</file>

<file path=ppt/tags/tag92.xml><?xml version="1.0" encoding="utf-8"?>
<p:tagLst xmlns:p="http://schemas.openxmlformats.org/presentationml/2006/main">
  <p:tag name="KSO_WM_UNIT_ISCONTENTSTITLE" val="0"/>
  <p:tag name="KSO_WM_UNIT_ISNUMDGMTITLE" val="0"/>
  <p:tag name="KSO_WM_UNIT_PRESET_TEXT" val="单击此处添加副标题"/>
  <p:tag name="KSO_WM_UNIT_NOCLEAR" val="0"/>
  <p:tag name="KSO_WM_UNIT_VALUE" val="31"/>
  <p:tag name="KSO_WM_UNIT_HIGHLIGHT" val="0"/>
  <p:tag name="KSO_WM_UNIT_COMPATIBLE" val="0"/>
  <p:tag name="KSO_WM_UNIT_DIAGRAM_ISNUMVISUAL" val="0"/>
  <p:tag name="KSO_WM_UNIT_DIAGRAM_ISREFERUNIT" val="0"/>
  <p:tag name="KSO_WM_UNIT_TYPE" val="b"/>
  <p:tag name="KSO_WM_UNIT_INDEX" val="1"/>
  <p:tag name="KSO_WM_UNIT_ID" val="custom20224728_1*b*1"/>
  <p:tag name="KSO_WM_TEMPLATE_CATEGORY" val="custom"/>
  <p:tag name="KSO_WM_TEMPLATE_INDEX" val="20224728"/>
  <p:tag name="KSO_WM_UNIT_LAYERLEVEL" val="1"/>
  <p:tag name="KSO_WM_TAG_VERSION" val="1.0"/>
  <p:tag name="KSO_WM_BEAUTIFY_FLAG" val="#wm#"/>
  <p:tag name="KSO_WM_UNIT_DEFAULT_FONT" val="14;16;2"/>
  <p:tag name="KSO_WM_UNIT_BLOCK" val="0"/>
  <p:tag name="KSO_WM_UNIT_DEC_AREA_ID" val="f2952b1210b141fbabb9a900695b5c14"/>
  <p:tag name="KSO_WM_CHIP_GROUPID" val="6184fb2204b8904ebc644da0"/>
  <p:tag name="KSO_WM_CHIP_XID" val="6184fb2204b8904ebc644d9d"/>
  <p:tag name="KSO_WM_CHIP_FILLAREA_FILL_RULE" val="{&quot;fill_align&quot;:&quot;cm&quot;,&quot;fill_mode&quot;:&quot;adaptive&quot;,&quot;sacle_strategy&quot;:&quot;smart&quot;}"/>
  <p:tag name="KSO_WM_ASSEMBLE_CHIP_INDEX" val="ba7f2d909ebc40e9997f0651f67b18ae"/>
  <p:tag name="KSO_WM_UNIT_TEXT_FILL_FORE_SCHEMECOLOR_INDEX_BRIGHTNESS" val="0.15"/>
  <p:tag name="KSO_WM_UNIT_TEXT_FILL_FORE_SCHEMECOLOR_INDEX" val="13"/>
  <p:tag name="KSO_WM_UNIT_TEXT_FILL_TYPE" val="1"/>
  <p:tag name="KSO_WM_TEMPLATE_ASSEMBLE_XID" val="63106a81a35593066d0065d2"/>
  <p:tag name="KSO_WM_TEMPLATE_ASSEMBLE_GROUPID" val="62e1e9e87ec3138b1bb7a4cf"/>
</p:tagLst>
</file>

<file path=ppt/tags/tag93.xml><?xml version="1.0" encoding="utf-8"?>
<p:tagLst xmlns:p="http://schemas.openxmlformats.org/presentationml/2006/main">
  <p:tag name="KSO_WM_UNIT_SUBTYPE" val="a"/>
  <p:tag name="KSO_WM_UNIT_PRESET_TEXT" val="单击此处添加文本具体内容"/>
  <p:tag name="KSO_WM_UNIT_NOCLEAR" val="0"/>
  <p:tag name="KSO_WM_UNIT_VALUE" val="62"/>
  <p:tag name="KSO_WM_UNIT_HIGHLIGHT" val="0"/>
  <p:tag name="KSO_WM_UNIT_COMPATIBLE" val="0"/>
  <p:tag name="KSO_WM_UNIT_DIAGRAM_ISNUMVISUAL" val="0"/>
  <p:tag name="KSO_WM_UNIT_DIAGRAM_ISREFERUNIT" val="0"/>
  <p:tag name="KSO_WM_UNIT_TYPE" val="f"/>
  <p:tag name="KSO_WM_UNIT_INDEX" val="1"/>
  <p:tag name="KSO_WM_UNIT_ID" val="custom20224728_1*f*1"/>
  <p:tag name="KSO_WM_TEMPLATE_CATEGORY" val="custom"/>
  <p:tag name="KSO_WM_TEMPLATE_INDEX" val="20224728"/>
  <p:tag name="KSO_WM_UNIT_LAYERLEVEL" val="1"/>
  <p:tag name="KSO_WM_TAG_VERSION" val="1.0"/>
  <p:tag name="KSO_WM_BEAUTIFY_FLAG" val="#wm#"/>
  <p:tag name="KSO_WM_UNIT_DEFAULT_FONT" val="14;16;2"/>
  <p:tag name="KSO_WM_UNIT_BLOCK" val="0"/>
  <p:tag name="KSO_WM_UNIT_DEC_AREA_ID" val="f6bc83ba0cf845fc89217c3d398b317b"/>
  <p:tag name="KSO_WM_CHIP_GROUPID" val="6184fb2204b8904ebc644da0"/>
  <p:tag name="KSO_WM_CHIP_XID" val="6184fb2204b8904ebc644d9d"/>
  <p:tag name="KSO_WM_CHIP_FILLAREA_FILL_RULE" val="{&quot;fill_align&quot;:&quot;cm&quot;,&quot;fill_mode&quot;:&quot;adaptive&quot;,&quot;sacle_strategy&quot;:&quot;smart&quot;}"/>
  <p:tag name="KSO_WM_ASSEMBLE_CHIP_INDEX" val="ba7f2d909ebc40e9997f0651f67b18ae"/>
  <p:tag name="KSO_WM_UNIT_TEXT_FILL_FORE_SCHEMECOLOR_INDEX_BRIGHTNESS" val="0.15"/>
  <p:tag name="KSO_WM_UNIT_TEXT_FILL_FORE_SCHEMECOLOR_INDEX" val="13"/>
  <p:tag name="KSO_WM_UNIT_TEXT_FILL_TYPE" val="1"/>
  <p:tag name="KSO_WM_TEMPLATE_ASSEMBLE_XID" val="63106a81a35593066d0065d2"/>
  <p:tag name="KSO_WM_TEMPLATE_ASSEMBLE_GROUPID" val="62e1e9e87ec3138b1bb7a4cf"/>
</p:tagLst>
</file>

<file path=ppt/tags/tag94.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Lst>
</file>

<file path=ppt/tags/tag95.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Lst>
</file>

<file path=ppt/tags/tag96.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Lst>
</file>

<file path=ppt/tags/tag97.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Lst>
</file>

<file path=ppt/tags/tag9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9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0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01.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02.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0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04.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Lst>
</file>

<file path=ppt/tags/tag105.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Lst>
</file>

<file path=ppt/tags/tag106.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Lst>
</file>

<file path=ppt/tags/tag107.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Lst>
</file>

<file path=ppt/tags/tag10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0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1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11.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12.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1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14.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15.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16.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8*i*1"/>
  <p:tag name="KSO_WM_BEAUTIFY_FLAG" val="#wm#"/>
  <p:tag name="KSO_WM_TAG_VERSION" val="1.0"/>
  <p:tag name="KSO_WM_CHIP_GROUPID" val="62e1e9e87ec3138b1bb7a4cf"/>
  <p:tag name="KSO_WM_CHIP_XID" val="62e1e9fc7ec3138b1bb7a7f5"/>
  <p:tag name="KSO_WM_UNIT_DEC_AREA_ID" val="d076e6b6086a4a6ebd2b122bc89a78fc"/>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b5fefc6280f348a496dbf57df7b81540"/>
</p:tagLst>
</file>

<file path=ppt/tags/tag117.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10*i*1"/>
  <p:tag name="KSO_WM_BEAUTIFY_FLAG" val="#wm#"/>
  <p:tag name="KSO_WM_TAG_VERSION" val="1.0"/>
  <p:tag name="KSO_WM_CHIP_GROUPID" val="62e1e9e87ec3138b1bb7a4cf"/>
  <p:tag name="KSO_WM_CHIP_XID" val="62e1e9fc7ec3138b1bb7a7f4"/>
  <p:tag name="KSO_WM_UNIT_DEC_AREA_ID" val="742ca34450ca4f209e6bfda0b3bcb94e"/>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3a0a9a0caeff4d44b088908b2950c15e"/>
</p:tagLst>
</file>

<file path=ppt/tags/tag118.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9*i*1"/>
  <p:tag name="KSO_WM_BEAUTIFY_FLAG" val="#wm#"/>
  <p:tag name="KSO_WM_TAG_VERSION" val="1.0"/>
  <p:tag name="KSO_WM_CHIP_GROUPID" val="62e1e9e87ec3138b1bb7a4cf"/>
  <p:tag name="KSO_WM_CHIP_XID" val="62e1e9fc7ec3138b1bb7a7f3"/>
  <p:tag name="KSO_WM_UNIT_DEC_AREA_ID" val="f9fae23fdb814468be2f2da44f419d98"/>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ff49b0ef6751492f87d7726b0e674365"/>
</p:tagLst>
</file>

<file path=ppt/tags/tag11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2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21.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22.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2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24.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25.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26.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Lst>
</file>

<file path=ppt/tags/tag127.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Lst>
</file>

<file path=ppt/tags/tag128.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Lst>
</file>

<file path=ppt/tags/tag129.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Lst>
</file>

<file path=ppt/tags/tag13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31.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32.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3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34.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35.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36.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Lst>
</file>

<file path=ppt/tags/tag137.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Lst>
</file>

<file path=ppt/tags/tag138.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Lst>
</file>

<file path=ppt/tags/tag139.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Lst>
</file>

<file path=ppt/tags/tag14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41.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42.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4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44.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45.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Lst>
</file>

<file path=ppt/tags/tag146.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Lst>
</file>

<file path=ppt/tags/tag147.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Lst>
</file>

<file path=ppt/tags/tag148.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Lst>
</file>

<file path=ppt/tags/tag14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1.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2.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3.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12*i*1"/>
  <p:tag name="KSO_WM_BEAUTIFY_FLAG" val="#wm#"/>
  <p:tag name="KSO_WM_TAG_VERSION" val="1.0"/>
  <p:tag name="KSO_WM_CHIP_GROUPID" val="62e1e9e87ec3138b1bb7a4cf"/>
  <p:tag name="KSO_WM_CHIP_XID" val="62e1e9fc7ec3138b1bb7a93f"/>
  <p:tag name="KSO_WM_UNIT_DEC_AREA_ID" val="510cf5a6bff54d338ea12c380fc8f4f0"/>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490d8ffcf0b34ffe91e05f553c2b30e7"/>
</p:tagLst>
</file>

<file path=ppt/tags/tag154.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15*i*1"/>
  <p:tag name="KSO_WM_BEAUTIFY_FLAG" val="#wm#"/>
  <p:tag name="KSO_WM_TAG_VERSION" val="1.0"/>
  <p:tag name="KSO_WM_CHIP_GROUPID" val="62e1e9e87ec3138b1bb7a4cf"/>
  <p:tag name="KSO_WM_CHIP_XID" val="62e1e9fc7ec3138b1bb7a840"/>
  <p:tag name="KSO_WM_UNIT_DEC_AREA_ID" val="c2cad8e7467b4d76a19804df6f6d2c77"/>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ed94a5a8bdf140f0a6883b09195de8eb"/>
</p:tagLst>
</file>

<file path=ppt/tags/tag155.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14*i*1"/>
  <p:tag name="KSO_WM_BEAUTIFY_FLAG" val="#wm#"/>
  <p:tag name="KSO_WM_TAG_VERSION" val="1.0"/>
  <p:tag name="KSO_WM_CHIP_GROUPID" val="62e1e9e87ec3138b1bb7a4cf"/>
  <p:tag name="KSO_WM_CHIP_XID" val="62e1e9fc7ec3138b1bb7a836"/>
  <p:tag name="KSO_WM_UNIT_DEC_AREA_ID" val="5f9d2e8090674ea08525f6a6ab17f9e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677cfd6d8a2d41588bc591e89511def2"/>
</p:tagLst>
</file>

<file path=ppt/tags/tag156.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16*i*1"/>
  <p:tag name="KSO_WM_BEAUTIFY_FLAG" val="#wm#"/>
  <p:tag name="KSO_WM_TAG_VERSION" val="1.0"/>
  <p:tag name="KSO_WM_CHIP_GROUPID" val="62e1e9e87ec3138b1bb7a4cf"/>
  <p:tag name="KSO_WM_CHIP_XID" val="62e1e9fc7ec3138b1bb7a847"/>
  <p:tag name="KSO_WM_UNIT_DEC_AREA_ID" val="b81d68ddf7ad4bc6a17320de94d74d2e"/>
  <p:tag name="KSO_WM_CHIP_FILLAREA_FILL_RULE" val="{&quot;fill_align&quot;:&quot;rb&quot;,&quot;fill_effect&quot;:[],&quot;fill_mode&quot;:&quot;adaptive&quot;,&quot;sacle_strategy&quot;:&quot;stretch&quot;}"/>
  <p:tag name="KSO_WM_UNIT_DEC_SUPPORTCHANGEPIC" val="0"/>
  <p:tag name="KSO_WM_UNIT_DEC_CHANGEPICRESERVED" val="1"/>
  <p:tag name="KSO_WM_ASSEMBLE_CHIP_INDEX" val="dced1282bfa941278684518b82a2ad13"/>
</p:tagLst>
</file>

<file path=ppt/tags/tag157.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13*i*1"/>
  <p:tag name="KSO_WM_BEAUTIFY_FLAG" val="#wm#"/>
  <p:tag name="KSO_WM_TAG_VERSION" val="1.0"/>
  <p:tag name="KSO_WM_CHIP_GROUPID" val="62e1e9e87ec3138b1bb7a4cf"/>
  <p:tag name="KSO_WM_CHIP_XID" val="62e1e9fc7ec3138b1bb7a809"/>
  <p:tag name="KSO_WM_UNIT_DEC_AREA_ID" val="883a818d2fc841dda3c7537c0a6d3619"/>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e5f9b5a01d4c43bba654eb5998fac011"/>
</p:tagLst>
</file>

<file path=ppt/tags/tag15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6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61.xml><?xml version="1.0" encoding="utf-8"?>
<p:tagLst xmlns:p="http://schemas.openxmlformats.org/presentationml/2006/main">
  <p:tag name="KSO_WM_UNIT_BLOCK" val="0"/>
  <p:tag name="KSO_WM_UNIT_DEC_AREA_ID" val="e92a62e41ab8417189fe0862229c721d"/>
  <p:tag name="KSO_WM_UNIT_HIGHLIGHT" val="0"/>
  <p:tag name="KSO_WM_UNIT_COMPATIBLE" val="0"/>
  <p:tag name="KSO_WM_UNIT_DIAGRAM_ISNUMVISUAL" val="0"/>
  <p:tag name="KSO_WM_UNIT_DIAGRAM_ISREFERUNIT" val="0"/>
  <p:tag name="KSO_WM_UNIT_TYPE" val="i"/>
  <p:tag name="KSO_WM_UNIT_INDEX" val="1"/>
  <p:tag name="KSO_WM_UNIT_ID" val="custom20224728_1*i*1"/>
  <p:tag name="KSO_WM_TEMPLATE_CATEGORY" val="custom"/>
  <p:tag name="KSO_WM_TEMPLATE_INDEX" val="20224728"/>
  <p:tag name="KSO_WM_UNIT_LAYERLEVEL" val="1"/>
  <p:tag name="KSO_WM_TAG_VERSION" val="1.0"/>
  <p:tag name="KSO_WM_BEAUTIFY_FLAG" val="#wm#"/>
  <p:tag name="KSO_WM_UNIT_SM_LIMIT_TYPE" val="3"/>
  <p:tag name="KSO_WM_UNIT_DECORATE_INFO" val="{&quot;DecorateInfoH&quot;:{&quot;IsAbs&quot;:true},&quot;DecorateInfoW&quot;:{&quot;IsAbs&quot;:false},&quot;DecorateInfoX&quot;:{&quot;IsAbs&quot;:true,&quot;Pos&quot;:1},&quot;DecorateInfoY&quot;:{&quot;IsAbs&quot;:true,&quot;Pos&quot;:2},&quot;ReferentInfo&quot;:{&quot;Id&quot;:&quot;0cc526b1e86149c794d08288b226417d&quot;,&quot;X&quot;:{&quot;Pos&quot;:1},&quot;Y&quot;:{&quot;Pos&quot;:0}},&quot;whChangeMode&quot;:0}"/>
  <p:tag name="KSO_WM_CHIP_GROUPID" val="6171378354cda7cf43aea6a7"/>
  <p:tag name="KSO_WM_CHIP_XID" val="6171378354cda7cf43aea6a5"/>
  <p:tag name="KSO_WM_CHIP_FILLAREA_FILL_RULE" val="{&quot;fill_align&quot;:&quot;ct&quot;,&quot;fill_mode&quot;:&quot;adaptive&quot;,&quot;sacle_strategy&quot;:&quot;smart&quot;}"/>
  <p:tag name="KSO_WM_UNIT_DEC_SUPPORTCHANGEPIC" val="0"/>
  <p:tag name="KSO_WM_UNIT_DEC_CHANGEPICRESERVED" val="0"/>
  <p:tag name="KSO_WM_ASSEMBLE_CHIP_INDEX" val="72a26d81ae184121bcd6a7349a4b3c17"/>
  <p:tag name="KSO_WM_UNIT_FILL_FORE_SCHEMECOLOR_INDEX_BRIGHTNESS" val="0.15"/>
  <p:tag name="KSO_WM_UNIT_FILL_FORE_SCHEMECOLOR_INDEX" val="13"/>
  <p:tag name="KSO_WM_UNIT_FILL_TYPE" val="1"/>
  <p:tag name="KSO_WM_UNIT_TEXT_FILL_FORE_SCHEMECOLOR_INDEX_BRIGHTNESS" val="0.15"/>
  <p:tag name="KSO_WM_UNIT_TEXT_FILL_FORE_SCHEMECOLOR_INDEX" val="13"/>
  <p:tag name="KSO_WM_UNIT_TEXT_FILL_TYPE" val="1"/>
  <p:tag name="KSO_WM_UNIT_VALUE" val="3"/>
  <p:tag name="KSO_WM_TEMPLATE_ASSEMBLE_XID" val="63106a81a35593066d006611"/>
  <p:tag name="KSO_WM_TEMPLATE_ASSEMBLE_GROUPID" val="62e1e9e87ec3138b1bb7a4cf"/>
</p:tagLst>
</file>

<file path=ppt/tags/tag162.xml><?xml version="1.0" encoding="utf-8"?>
<p:tagLst xmlns:p="http://schemas.openxmlformats.org/presentationml/2006/main">
  <p:tag name="KSO_WM_UNIT_DEFAULT_FONT" val="66;80;2"/>
  <p:tag name="KSO_WM_UNIT_BLOCK" val="0"/>
  <p:tag name="KSO_WM_UNIT_DEC_AREA_ID" val="b03bb301ea194efe8856d798fa0e3952"/>
  <p:tag name="KSO_WM_UNIT_ISCONTENTSTITLE" val="0"/>
  <p:tag name="KSO_WM_UNIT_ISNUMDGMTITLE" val="0"/>
  <p:tag name="KSO_WM_UNIT_PRESET_TEXT" val="演讲完毕，感谢观看"/>
  <p:tag name="KSO_WM_UNIT_NOCLEAR" val="0"/>
  <p:tag name="KSO_WM_UNIT_VALUE" val="20"/>
  <p:tag name="KSO_WM_UNIT_HIGHLIGHT" val="0"/>
  <p:tag name="KSO_WM_UNIT_COMPATIBLE" val="0"/>
  <p:tag name="KSO_WM_UNIT_DIAGRAM_ISNUMVISUAL" val="0"/>
  <p:tag name="KSO_WM_UNIT_DIAGRAM_ISREFERUNIT" val="0"/>
  <p:tag name="KSO_WM_UNIT_TYPE" val="a"/>
  <p:tag name="KSO_WM_UNIT_INDEX" val="1"/>
  <p:tag name="KSO_WM_UNIT_ID" val="custom20224728_1*a*1"/>
  <p:tag name="KSO_WM_TEMPLATE_CATEGORY" val="custom"/>
  <p:tag name="KSO_WM_TEMPLATE_INDEX" val="20224728"/>
  <p:tag name="KSO_WM_UNIT_LAYERLEVEL" val="1"/>
  <p:tag name="KSO_WM_TAG_VERSION" val="1.0"/>
  <p:tag name="KSO_WM_BEAUTIFY_FLAG" val="#wm#"/>
  <p:tag name="KSO_WM_CHIP_GROUPID" val="6171378354cda7cf43aea6a7"/>
  <p:tag name="KSO_WM_CHIP_XID" val="6171378354cda7cf43aea6a5"/>
  <p:tag name="KSO_WM_CHIP_FILLAREA_FILL_RULE" val="{&quot;fill_align&quot;:&quot;ct&quot;,&quot;fill_mode&quot;:&quot;adaptive&quot;,&quot;sacle_strategy&quot;:&quot;smart&quot;}"/>
  <p:tag name="KSO_WM_ASSEMBLE_CHIP_INDEX" val="72a26d81ae184121bcd6a7349a4b3c17"/>
  <p:tag name="KSO_WM_UNIT_TEXT_FILL_FORE_SCHEMECOLOR_INDEX_BRIGHTNESS" val="0.15"/>
  <p:tag name="KSO_WM_UNIT_TEXT_FILL_FORE_SCHEMECOLOR_INDEX" val="13"/>
  <p:tag name="KSO_WM_UNIT_TEXT_FILL_TYPE" val="1"/>
  <p:tag name="KSO_WM_TEMPLATE_ASSEMBLE_XID" val="63106a81a35593066d006611"/>
  <p:tag name="KSO_WM_TEMPLATE_ASSEMBLE_GROUPID" val="62e1e9e87ec3138b1bb7a4cf"/>
</p:tagLst>
</file>

<file path=ppt/tags/tag163.xml><?xml version="1.0" encoding="utf-8"?>
<p:tagLst xmlns:p="http://schemas.openxmlformats.org/presentationml/2006/main">
  <p:tag name="KSO_WM_UNIT_DEFAULT_FONT" val="24;30;2"/>
  <p:tag name="KSO_WM_UNIT_BLOCK" val="0"/>
  <p:tag name="KSO_WM_UNIT_DEC_AREA_ID" val="0cc526b1e86149c794d08288b226417d"/>
  <p:tag name="KSO_WM_UNIT_ISCONTENTSTITLE" val="0"/>
  <p:tag name="KSO_WM_UNIT_ISNUMDGMTITLE" val="0"/>
  <p:tag name="KSO_WM_UNIT_PRESET_TEXT" val="A LITTLE BREEZE"/>
  <p:tag name="KSO_WM_UNIT_NOCLEAR" val="0"/>
  <p:tag name="KSO_WM_UNIT_VALUE" val="21"/>
  <p:tag name="KSO_WM_UNIT_HIGHLIGHT" val="0"/>
  <p:tag name="KSO_WM_UNIT_COMPATIBLE" val="0"/>
  <p:tag name="KSO_WM_UNIT_DIAGRAM_ISNUMVISUAL" val="0"/>
  <p:tag name="KSO_WM_UNIT_DIAGRAM_ISREFERUNIT" val="0"/>
  <p:tag name="KSO_WM_UNIT_TYPE" val="b"/>
  <p:tag name="KSO_WM_UNIT_INDEX" val="1"/>
  <p:tag name="KSO_WM_UNIT_ID" val="custom20224728_1*b*1"/>
  <p:tag name="KSO_WM_TEMPLATE_CATEGORY" val="custom"/>
  <p:tag name="KSO_WM_TEMPLATE_INDEX" val="20224728"/>
  <p:tag name="KSO_WM_UNIT_LAYERLEVEL" val="1"/>
  <p:tag name="KSO_WM_TAG_VERSION" val="1.0"/>
  <p:tag name="KSO_WM_BEAUTIFY_FLAG" val="#wm#"/>
  <p:tag name="KSO_WM_CHIP_GROUPID" val="6171378354cda7cf43aea6a7"/>
  <p:tag name="KSO_WM_CHIP_XID" val="6171378354cda7cf43aea6a5"/>
  <p:tag name="KSO_WM_CHIP_FILLAREA_FILL_RULE" val="{&quot;fill_align&quot;:&quot;ct&quot;,&quot;fill_mode&quot;:&quot;adaptive&quot;,&quot;sacle_strategy&quot;:&quot;smart&quot;}"/>
  <p:tag name="KSO_WM_ASSEMBLE_CHIP_INDEX" val="72a26d81ae184121bcd6a7349a4b3c17"/>
  <p:tag name="KSO_WM_UNIT_TEXT_FILL_FORE_SCHEMECOLOR_INDEX_BRIGHTNESS" val="0.15"/>
  <p:tag name="KSO_WM_UNIT_TEXT_FILL_FORE_SCHEMECOLOR_INDEX" val="13"/>
  <p:tag name="KSO_WM_UNIT_TEXT_FILL_TYPE" val="1"/>
  <p:tag name="KSO_WM_TEMPLATE_ASSEMBLE_XID" val="63106a81a35593066d006611"/>
  <p:tag name="KSO_WM_TEMPLATE_ASSEMBLE_GROUPID" val="62e1e9e87ec3138b1bb7a4cf"/>
</p:tagLst>
</file>

<file path=ppt/tags/tag164.xml><?xml version="1.0" encoding="utf-8"?>
<p:tagLst xmlns:p="http://schemas.openxmlformats.org/presentationml/2006/main">
  <p:tag name="KSO_WM_UNIT_DEFAULT_FONT" val="20;28;2"/>
  <p:tag name="KSO_WM_UNIT_BLOCK" val="0"/>
  <p:tag name="KSO_WM_UNIT_DEC_AREA_ID" val="95edff94c5f041e6a4be6a67a1c431c7"/>
  <p:tag name="KSO_WM_UNIT_SUBTYPE" val="b"/>
  <p:tag name="KSO_WM_UNIT_PRESET_TEXT" val="演讲人姓名"/>
  <p:tag name="KSO_WM_UNIT_NOCLEAR" val="0"/>
  <p:tag name="KSO_WM_UNIT_VALUE" val="10"/>
  <p:tag name="KSO_WM_UNIT_HIGHLIGHT" val="0"/>
  <p:tag name="KSO_WM_UNIT_COMPATIBLE" val="0"/>
  <p:tag name="KSO_WM_UNIT_DIAGRAM_ISNUMVISUAL" val="0"/>
  <p:tag name="KSO_WM_UNIT_DIAGRAM_ISREFERUNIT" val="0"/>
  <p:tag name="KSO_WM_UNIT_TYPE" val="f"/>
  <p:tag name="KSO_WM_UNIT_INDEX" val="1"/>
  <p:tag name="KSO_WM_UNIT_ID" val="custom20224728_1*f*1"/>
  <p:tag name="KSO_WM_TEMPLATE_CATEGORY" val="custom"/>
  <p:tag name="KSO_WM_TEMPLATE_INDEX" val="20224728"/>
  <p:tag name="KSO_WM_UNIT_LAYERLEVEL" val="1"/>
  <p:tag name="KSO_WM_TAG_VERSION" val="1.0"/>
  <p:tag name="KSO_WM_BEAUTIFY_FLAG" val="#wm#"/>
  <p:tag name="KSO_WM_CHIP_GROUPID" val="6171378354cda7cf43aea6a7"/>
  <p:tag name="KSO_WM_CHIP_XID" val="6171378354cda7cf43aea6a5"/>
  <p:tag name="KSO_WM_CHIP_FILLAREA_FILL_RULE" val="{&quot;fill_align&quot;:&quot;ct&quot;,&quot;fill_mode&quot;:&quot;adaptive&quot;,&quot;sacle_strategy&quot;:&quot;smart&quot;}"/>
  <p:tag name="KSO_WM_ASSEMBLE_CHIP_INDEX" val="72a26d81ae184121bcd6a7349a4b3c17"/>
  <p:tag name="KSO_WM_UNIT_TEXT_FILL_FORE_SCHEMECOLOR_INDEX_BRIGHTNESS" val="0.15"/>
  <p:tag name="KSO_WM_UNIT_TEXT_FILL_FORE_SCHEMECOLOR_INDEX" val="13"/>
  <p:tag name="KSO_WM_UNIT_TEXT_FILL_TYPE" val="1"/>
  <p:tag name="KSO_WM_TEMPLATE_ASSEMBLE_XID" val="63106a81a35593066d006611"/>
  <p:tag name="KSO_WM_TEMPLATE_ASSEMBLE_GROUPID" val="62e1e9e87ec3138b1bb7a4cf"/>
</p:tagLst>
</file>

<file path=ppt/tags/tag165.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 name="KSO_WM_SLIDE_BACKGROUND_TYPE" val="general"/>
</p:tagLst>
</file>

<file path=ppt/tags/tag166.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 name="KSO_WM_SLIDE_BACKGROUND_TYPE" val="general"/>
</p:tagLst>
</file>

<file path=ppt/tags/tag167.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 name="KSO_WM_SLIDE_BACKGROUND_TYPE" val="general"/>
</p:tagLst>
</file>

<file path=ppt/tags/tag168.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 name="KSO_WM_SLIDE_BACKGROUND_TYPE" val="general"/>
</p:tagLst>
</file>

<file path=ppt/tags/tag169.xml><?xml version="1.0" encoding="utf-8"?>
<p:tagLst xmlns:p="http://schemas.openxmlformats.org/presentationml/2006/main">
  <p:tag name="KSO_WM_SLIDE_BACKGROUND_TYPE" val="general"/>
  <p:tag name="KSO_WM_UNIT_TEXT_FILL_FORE_SCHEMECOLOR_INDEX_BRIGHTNESS" val="0"/>
  <p:tag name="KSO_WM_UNIT_TEXT_FILL_FORE_SCHEMECOLOR_INDEX" val="13"/>
  <p:tag name="KSO_WM_UNIT_TEXT_FILL_TYPE" val="1"/>
</p:tagLst>
</file>

<file path=ppt/tags/tag170.xml><?xml version="1.0" encoding="utf-8"?>
<p:tagLst xmlns:p="http://schemas.openxmlformats.org/presentationml/2006/main">
  <p:tag name="KSO_WM_SLIDE_BACKGROUND_TYPE" val="general"/>
  <p:tag name="KSO_WM_UNIT_TEXT_FILL_FORE_SCHEMECOLOR_INDEX_BRIGHTNESS" val="0"/>
  <p:tag name="KSO_WM_UNIT_TEXT_FILL_FORE_SCHEMECOLOR_INDEX" val="13"/>
  <p:tag name="KSO_WM_UNIT_TEXT_FILL_TYPE" val="1"/>
</p:tagLst>
</file>

<file path=ppt/tags/tag171.xml><?xml version="1.0" encoding="utf-8"?>
<p:tagLst xmlns:p="http://schemas.openxmlformats.org/presentationml/2006/main">
  <p:tag name="KSO_WM_SLIDE_BACKGROUND_TYPE" val="general"/>
  <p:tag name="KSO_WM_UNIT_TEXT_FILL_FORE_SCHEMECOLOR_INDEX_BRIGHTNESS" val="0"/>
  <p:tag name="KSO_WM_UNIT_TEXT_FILL_FORE_SCHEMECOLOR_INDEX" val="13"/>
  <p:tag name="KSO_WM_UNIT_TEXT_FILL_TYPE" val="1"/>
</p:tagLst>
</file>

<file path=ppt/tags/tag172.xml><?xml version="1.0" encoding="utf-8"?>
<p:tagLst xmlns:p="http://schemas.openxmlformats.org/presentationml/2006/main">
  <p:tag name="KSO_WM_SLIDE_BACKGROUND_TYPE" val="general"/>
  <p:tag name="KSO_WM_UNIT_TEXT_FILL_FORE_SCHEMECOLOR_INDEX_BRIGHTNESS" val="0"/>
  <p:tag name="KSO_WM_UNIT_TEXT_FILL_FORE_SCHEMECOLOR_INDEX" val="13"/>
  <p:tag name="KSO_WM_UNIT_TEXT_FILL_TYPE" val="1"/>
</p:tagLst>
</file>

<file path=ppt/tags/tag173.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ec1a2d05ba984b2ebe2d33e68b00bc52"/>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9c7fd00965d3408a8aad38331de0a752"/>
  <p:tag name="KSO_WM_SLIDE_BACKGROUND_TYPE" val="frame"/>
</p:tagLst>
</file>

<file path=ppt/tags/tag174.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3b3e0d78dfef441f840a877d4a9b11d5"/>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db766ab55e2f4bd2863c63cf98ed6cdf"/>
  <p:tag name="KSO_WM_SLIDE_BACKGROUND_TYPE" val="frame"/>
</p:tagLst>
</file>

<file path=ppt/tags/tag175.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7ac0db7f562c4691b2709826ae183d44"/>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6b96eaba0e7940b48e5abc1340d8e349"/>
  <p:tag name="KSO_WM_SLIDE_BACKGROUND_TYPE" val="frame"/>
</p:tagLst>
</file>

<file path=ppt/tags/tag176.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23939f59218144249979d3ca265430db"/>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e454151f02cc4144b8ce611cf3b90a64"/>
  <p:tag name="KSO_WM_SLIDE_BACKGROUND_TYPE" val="frame"/>
</p:tagLst>
</file>

<file path=ppt/tags/tag177.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bg20221010_2*i*1"/>
  <p:tag name="KSO_WM_UNIT_LAYERLEVEL" val="1"/>
  <p:tag name="KSO_WM_TAG_VERSION" val="1.0"/>
  <p:tag name="KSO_WM_BEAUTIFY_FLAG" val="#wm#"/>
  <p:tag name="KSO_WM_UNIT_BK_DARK_LIGHT" val="2"/>
  <p:tag name="KSO_WM_UNIT_SUBTYPE" val="h"/>
  <p:tag name="KSO_WM_UNIT_TYPE" val="i"/>
  <p:tag name="KSO_WM_UNIT_INDEX" val="1"/>
  <p:tag name="KSO_WM_TEMPLATE_CATEGORY" val="bg"/>
  <p:tag name="KSO_WM_TEMPLATE_INDEX" val="20221010"/>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97586172aa72a6a81bd1ea"/>
  <p:tag name="KSO_WM_CHIP_XID" val="620f42f823e2a5f56cafdfc7"/>
</p:tagLst>
</file>

<file path=ppt/tags/tag178.xml><?xml version="1.0" encoding="utf-8"?>
<p:tagLst xmlns:p="http://schemas.openxmlformats.org/presentationml/2006/main">
  <p:tag name="KSO_WM_SLIDE_BACKGROUND_TYPE" val="frame"/>
  <p:tag name="KSO_WM_UNIT_TEXT_FILL_FORE_SCHEMECOLOR_INDEX_BRIGHTNESS" val="0"/>
  <p:tag name="KSO_WM_UNIT_TEXT_FILL_FORE_SCHEMECOLOR_INDEX" val="13"/>
  <p:tag name="KSO_WM_UNIT_TEXT_FILL_TYPE" val="1"/>
</p:tagLst>
</file>

<file path=ppt/tags/tag179.xml><?xml version="1.0" encoding="utf-8"?>
<p:tagLst xmlns:p="http://schemas.openxmlformats.org/presentationml/2006/main">
  <p:tag name="KSO_WM_SLIDE_BACKGROUND_TYPE" val="frame"/>
  <p:tag name="KSO_WM_UNIT_TEXT_FILL_FORE_SCHEMECOLOR_INDEX_BRIGHTNESS" val="0"/>
  <p:tag name="KSO_WM_UNIT_TEXT_FILL_FORE_SCHEMECOLOR_INDEX" val="13"/>
  <p:tag name="KSO_WM_UNIT_TEXT_FILL_TYPE" val="1"/>
</p:tagLst>
</file>

<file path=ppt/tags/tag180.xml><?xml version="1.0" encoding="utf-8"?>
<p:tagLst xmlns:p="http://schemas.openxmlformats.org/presentationml/2006/main">
  <p:tag name="KSO_WM_SLIDE_BACKGROUND_TYPE" val="frame"/>
  <p:tag name="KSO_WM_UNIT_TEXT_FILL_FORE_SCHEMECOLOR_INDEX_BRIGHTNESS" val="0"/>
  <p:tag name="KSO_WM_UNIT_TEXT_FILL_FORE_SCHEMECOLOR_INDEX" val="13"/>
  <p:tag name="KSO_WM_UNIT_TEXT_FILL_TYPE" val="1"/>
</p:tagLst>
</file>

<file path=ppt/tags/tag181.xml><?xml version="1.0" encoding="utf-8"?>
<p:tagLst xmlns:p="http://schemas.openxmlformats.org/presentationml/2006/main">
  <p:tag name="KSO_WM_SLIDE_BACKGROUND_TYPE" val="frame"/>
  <p:tag name="KSO_WM_UNIT_TEXT_FILL_FORE_SCHEMECOLOR_INDEX_BRIGHTNESS" val="0"/>
  <p:tag name="KSO_WM_UNIT_TEXT_FILL_FORE_SCHEMECOLOR_INDEX" val="13"/>
  <p:tag name="KSO_WM_UNIT_TEXT_FILL_TYPE" val="1"/>
</p:tagLst>
</file>

<file path=ppt/tags/tag182.xml><?xml version="1.0" encoding="utf-8"?>
<p:tagLst xmlns:p="http://schemas.openxmlformats.org/presentationml/2006/main">
  <p:tag name="KSO_WM_SLIDE_BACKGROUND_TYPE" val="frame"/>
  <p:tag name="KSO_WM_UNIT_TEXT_FILL_FORE_SCHEMECOLOR_INDEX_BRIGHTNESS" val="0"/>
  <p:tag name="KSO_WM_UNIT_TEXT_FILL_FORE_SCHEMECOLOR_INDEX" val="13"/>
  <p:tag name="KSO_WM_UNIT_TEXT_FILL_TYPE" val="1"/>
</p:tagLst>
</file>

<file path=ppt/tags/tag183.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5d6d5ee5fa8249aaa040e8692d4c61dd"/>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4fff1e94380d42f39a81ef626ec835ba"/>
  <p:tag name="KSO_WM_SLIDE_BACKGROUND_TYPE" val="leftRight"/>
</p:tagLst>
</file>

<file path=ppt/tags/tag184.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893542b861064aa3a17d9e5cb888412d"/>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de3e7434b8014b729014e1b32f49b9f6"/>
  <p:tag name="KSO_WM_SLIDE_BACKGROUND_TYPE" val="leftRight"/>
</p:tagLst>
</file>

<file path=ppt/tags/tag185.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bg20221010_3*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1010"/>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97586172aa72a6a81bd1ea"/>
  <p:tag name="KSO_WM_CHIP_XID" val="620f42f823e2a5f56cafdfc8"/>
</p:tagLst>
</file>

<file path=ppt/tags/tag186.xml><?xml version="1.0" encoding="utf-8"?>
<p:tagLst xmlns:p="http://schemas.openxmlformats.org/presentationml/2006/main">
  <p:tag name="KSO_WM_SLIDE_BACKGROUND_TYPE" val="leftRight"/>
  <p:tag name="KSO_WM_UNIT_TEXT_FILL_FORE_SCHEMECOLOR_INDEX_BRIGHTNESS" val="0"/>
  <p:tag name="KSO_WM_UNIT_TEXT_FILL_FORE_SCHEMECOLOR_INDEX" val="13"/>
  <p:tag name="KSO_WM_UNIT_TEXT_FILL_TYPE" val="1"/>
</p:tagLst>
</file>

<file path=ppt/tags/tag187.xml><?xml version="1.0" encoding="utf-8"?>
<p:tagLst xmlns:p="http://schemas.openxmlformats.org/presentationml/2006/main">
  <p:tag name="KSO_WM_SLIDE_BACKGROUND_TYPE" val="leftRight"/>
  <p:tag name="KSO_WM_UNIT_TEXT_FILL_FORE_SCHEMECOLOR_INDEX_BRIGHTNESS" val="0"/>
  <p:tag name="KSO_WM_UNIT_TEXT_FILL_FORE_SCHEMECOLOR_INDEX" val="13"/>
  <p:tag name="KSO_WM_UNIT_TEXT_FILL_TYPE" val="1"/>
</p:tagLst>
</file>

<file path=ppt/tags/tag188.xml><?xml version="1.0" encoding="utf-8"?>
<p:tagLst xmlns:p="http://schemas.openxmlformats.org/presentationml/2006/main">
  <p:tag name="KSO_WM_SLIDE_BACKGROUND_TYPE" val="leftRight"/>
  <p:tag name="KSO_WM_UNIT_TEXT_FILL_FORE_SCHEMECOLOR_INDEX_BRIGHTNESS" val="0"/>
  <p:tag name="KSO_WM_UNIT_TEXT_FILL_FORE_SCHEMECOLOR_INDEX" val="13"/>
  <p:tag name="KSO_WM_UNIT_TEXT_FILL_TYPE" val="1"/>
</p:tagLst>
</file>

<file path=ppt/tags/tag189.xml><?xml version="1.0" encoding="utf-8"?>
<p:tagLst xmlns:p="http://schemas.openxmlformats.org/presentationml/2006/main">
  <p:tag name="KSO_WM_SLIDE_BACKGROUND_TYPE" val="leftRight"/>
  <p:tag name="KSO_WM_UNIT_TEXT_FILL_FORE_SCHEMECOLOR_INDEX_BRIGHTNESS" val="0"/>
  <p:tag name="KSO_WM_UNIT_TEXT_FILL_FORE_SCHEMECOLOR_INDEX" val="13"/>
  <p:tag name="KSO_WM_UNIT_TEXT_FILL_TYPE" val="1"/>
</p:tagLst>
</file>

<file path=ppt/tags/tag190.xml><?xml version="1.0" encoding="utf-8"?>
<p:tagLst xmlns:p="http://schemas.openxmlformats.org/presentationml/2006/main">
  <p:tag name="KSO_WM_SLIDE_BACKGROUND_TYPE" val="leftRight"/>
  <p:tag name="KSO_WM_UNIT_TEXT_FILL_FORE_SCHEMECOLOR_INDEX_BRIGHTNESS" val="0"/>
  <p:tag name="KSO_WM_UNIT_TEXT_FILL_FORE_SCHEMECOLOR_INDEX" val="13"/>
  <p:tag name="KSO_WM_UNIT_TEXT_FILL_TYPE" val="1"/>
</p:tagLst>
</file>

<file path=ppt/tags/tag191.xml><?xml version="1.0" encoding="utf-8"?>
<p:tagLst xmlns:p="http://schemas.openxmlformats.org/presentationml/2006/main">
  <p:tag name="KSO_WM_SLIDE_BACKGROUND_TYPE" val="leftRight"/>
  <p:tag name="KSO_WM_UNIT_TEXT_FILL_FORE_SCHEMECOLOR_INDEX_BRIGHTNESS" val="0"/>
  <p:tag name="KSO_WM_UNIT_TEXT_FILL_FORE_SCHEMECOLOR_INDEX" val="13"/>
  <p:tag name="KSO_WM_UNIT_TEXT_FILL_TYPE" val="1"/>
</p:tagLst>
</file>

<file path=ppt/tags/tag192.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4be115e1cae945589101edeaf8b7110d"/>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d76b3438e48e4019a966d2d67f8affdf"/>
  <p:tag name="KSO_WM_SLIDE_BACKGROUND_TYPE" val="topBottom"/>
</p:tagLst>
</file>

<file path=ppt/tags/tag19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bg20221010_4*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1010"/>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97586172aa72a6a81bd1ea"/>
  <p:tag name="KSO_WM_CHIP_XID" val="620f42f823e2a5f56cafdfc9"/>
</p:tagLst>
</file>

<file path=ppt/tags/tag194.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9dcbe24c975402eaebda50d58c37717"/>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5afce5a409d741569b02c5a1beab42a6"/>
  <p:tag name="KSO_WM_SLIDE_BACKGROUND_TYPE" val="topBottom"/>
</p:tagLst>
</file>

<file path=ppt/tags/tag195.xml><?xml version="1.0" encoding="utf-8"?>
<p:tagLst xmlns:p="http://schemas.openxmlformats.org/presentationml/2006/main">
  <p:tag name="KSO_WM_SLIDE_BACKGROUND_TYPE" val="topBottom"/>
  <p:tag name="KSO_WM_UNIT_TEXT_FILL_FORE_SCHEMECOLOR_INDEX_BRIGHTNESS" val="0"/>
  <p:tag name="KSO_WM_UNIT_TEXT_FILL_FORE_SCHEMECOLOR_INDEX" val="13"/>
  <p:tag name="KSO_WM_UNIT_TEXT_FILL_TYPE" val="1"/>
</p:tagLst>
</file>

<file path=ppt/tags/tag196.xml><?xml version="1.0" encoding="utf-8"?>
<p:tagLst xmlns:p="http://schemas.openxmlformats.org/presentationml/2006/main">
  <p:tag name="KSO_WM_SLIDE_BACKGROUND_TYPE" val="topBottom"/>
  <p:tag name="KSO_WM_UNIT_TEXT_FILL_FORE_SCHEMECOLOR_INDEX_BRIGHTNESS" val="0"/>
  <p:tag name="KSO_WM_UNIT_TEXT_FILL_FORE_SCHEMECOLOR_INDEX" val="13"/>
  <p:tag name="KSO_WM_UNIT_TEXT_FILL_TYPE" val="1"/>
</p:tagLst>
</file>

<file path=ppt/tags/tag197.xml><?xml version="1.0" encoding="utf-8"?>
<p:tagLst xmlns:p="http://schemas.openxmlformats.org/presentationml/2006/main">
  <p:tag name="KSO_WM_SLIDE_BACKGROUND_TYPE" val="topBottom"/>
  <p:tag name="KSO_WM_UNIT_TEXT_FILL_FORE_SCHEMECOLOR_INDEX_BRIGHTNESS" val="0"/>
  <p:tag name="KSO_WM_UNIT_TEXT_FILL_FORE_SCHEMECOLOR_INDEX" val="13"/>
  <p:tag name="KSO_WM_UNIT_TEXT_FILL_TYPE" val="1"/>
</p:tagLst>
</file>

<file path=ppt/tags/tag198.xml><?xml version="1.0" encoding="utf-8"?>
<p:tagLst xmlns:p="http://schemas.openxmlformats.org/presentationml/2006/main">
  <p:tag name="KSO_WM_SLIDE_BACKGROUND_TYPE" val="topBottom"/>
  <p:tag name="KSO_WM_UNIT_TEXT_FILL_FORE_SCHEMECOLOR_INDEX_BRIGHTNESS" val="0"/>
  <p:tag name="KSO_WM_UNIT_TEXT_FILL_FORE_SCHEMECOLOR_INDEX" val="13"/>
  <p:tag name="KSO_WM_UNIT_TEXT_FILL_TYPE" val="1"/>
</p:tagLst>
</file>

<file path=ppt/tags/tag199.xml><?xml version="1.0" encoding="utf-8"?>
<p:tagLst xmlns:p="http://schemas.openxmlformats.org/presentationml/2006/main">
  <p:tag name="KSO_WM_SLIDE_BACKGROUND_TYPE" val="topBottom"/>
  <p:tag name="KSO_WM_UNIT_TEXT_FILL_FORE_SCHEMECOLOR_INDEX_BRIGHTNESS" val="0"/>
  <p:tag name="KSO_WM_UNIT_TEXT_FILL_FORE_SCHEMECOLOR_INDEX" val="13"/>
  <p:tag name="KSO_WM_UNIT_TEXT_FILL_TYPE" val="1"/>
</p:tagLst>
</file>

<file path=ppt/tags/tag200.xml><?xml version="1.0" encoding="utf-8"?>
<p:tagLst xmlns:p="http://schemas.openxmlformats.org/presentationml/2006/main">
  <p:tag name="KSO_WM_SLIDE_BACKGROUND_TYPE" val="topBottom"/>
  <p:tag name="KSO_WM_UNIT_TEXT_FILL_FORE_SCHEMECOLOR_INDEX_BRIGHTNESS" val="0"/>
  <p:tag name="KSO_WM_UNIT_TEXT_FILL_FORE_SCHEMECOLOR_INDEX" val="13"/>
  <p:tag name="KSO_WM_UNIT_TEXT_FILL_TYPE" val="1"/>
</p:tagLst>
</file>

<file path=ppt/tags/tag201.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40e7f99f58324b37bec4c60a0a0c3fe4"/>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df1b41763474e7d88c2dd90f1e56dfa"/>
  <p:tag name="KSO_WM_SLIDE_BACKGROUND_TYPE" val="bottomTop"/>
</p:tagLst>
</file>

<file path=ppt/tags/tag202.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9f4e15bdb5314069964bacf41b5bc825"/>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b378b67b777c4487b705e851d4e5b125"/>
  <p:tag name="KSO_WM_SLIDE_BACKGROUND_TYPE" val="bottomTop"/>
</p:tagLst>
</file>

<file path=ppt/tags/tag20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bg20221010_5*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1010"/>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97586172aa72a6a81bd1ea"/>
  <p:tag name="KSO_WM_CHIP_XID" val="620f42f823e2a5f56cafdfca"/>
</p:tagLst>
</file>

<file path=ppt/tags/tag204.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e0f7b9807a014c7f852fedda26783b84"/>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e333dc157f7e4e089af9a0f5d3bee791"/>
  <p:tag name="KSO_WM_SLIDE_BACKGROUND_TYPE" val="bottomTop"/>
</p:tagLst>
</file>

<file path=ppt/tags/tag205.xml><?xml version="1.0" encoding="utf-8"?>
<p:tagLst xmlns:p="http://schemas.openxmlformats.org/presentationml/2006/main">
  <p:tag name="KSO_WM_SLIDE_BACKGROUND_TYPE" val="bottomTop"/>
  <p:tag name="KSO_WM_UNIT_TEXT_FILL_FORE_SCHEMECOLOR_INDEX_BRIGHTNESS" val="0"/>
  <p:tag name="KSO_WM_UNIT_TEXT_FILL_FORE_SCHEMECOLOR_INDEX" val="13"/>
  <p:tag name="KSO_WM_UNIT_TEXT_FILL_TYPE" val="1"/>
</p:tagLst>
</file>

<file path=ppt/tags/tag206.xml><?xml version="1.0" encoding="utf-8"?>
<p:tagLst xmlns:p="http://schemas.openxmlformats.org/presentationml/2006/main">
  <p:tag name="KSO_WM_SLIDE_BACKGROUND_TYPE" val="bottomTop"/>
  <p:tag name="KSO_WM_UNIT_TEXT_FILL_FORE_SCHEMECOLOR_INDEX_BRIGHTNESS" val="0"/>
  <p:tag name="KSO_WM_UNIT_TEXT_FILL_FORE_SCHEMECOLOR_INDEX" val="13"/>
  <p:tag name="KSO_WM_UNIT_TEXT_FILL_TYPE" val="1"/>
</p:tagLst>
</file>

<file path=ppt/tags/tag207.xml><?xml version="1.0" encoding="utf-8"?>
<p:tagLst xmlns:p="http://schemas.openxmlformats.org/presentationml/2006/main">
  <p:tag name="KSO_WM_SLIDE_BACKGROUND_TYPE" val="bottomTop"/>
  <p:tag name="KSO_WM_UNIT_TEXT_FILL_FORE_SCHEMECOLOR_INDEX_BRIGHTNESS" val="0"/>
  <p:tag name="KSO_WM_UNIT_TEXT_FILL_FORE_SCHEMECOLOR_INDEX" val="13"/>
  <p:tag name="KSO_WM_UNIT_TEXT_FILL_TYPE" val="1"/>
</p:tagLst>
</file>

<file path=ppt/tags/tag208.xml><?xml version="1.0" encoding="utf-8"?>
<p:tagLst xmlns:p="http://schemas.openxmlformats.org/presentationml/2006/main">
  <p:tag name="KSO_WM_SLIDE_BACKGROUND_TYPE" val="bottomTop"/>
  <p:tag name="KSO_WM_UNIT_TEXT_FILL_FORE_SCHEMECOLOR_INDEX_BRIGHTNESS" val="0"/>
  <p:tag name="KSO_WM_UNIT_TEXT_FILL_FORE_SCHEMECOLOR_INDEX" val="13"/>
  <p:tag name="KSO_WM_UNIT_TEXT_FILL_TYPE" val="1"/>
</p:tagLst>
</file>

<file path=ppt/tags/tag209.xml><?xml version="1.0" encoding="utf-8"?>
<p:tagLst xmlns:p="http://schemas.openxmlformats.org/presentationml/2006/main">
  <p:tag name="KSO_WM_SLIDE_BACKGROUND_TYPE" val="bottomTop"/>
  <p:tag name="KSO_WM_UNIT_TEXT_FILL_FORE_SCHEMECOLOR_INDEX_BRIGHTNESS" val="0"/>
  <p:tag name="KSO_WM_UNIT_TEXT_FILL_FORE_SCHEMECOLOR_INDEX" val="13"/>
  <p:tag name="KSO_WM_UNIT_TEXT_FILL_TYPE" val="1"/>
</p:tagLst>
</file>

<file path=ppt/tags/tag210.xml><?xml version="1.0" encoding="utf-8"?>
<p:tagLst xmlns:p="http://schemas.openxmlformats.org/presentationml/2006/main">
  <p:tag name="KSO_WM_SLIDE_BACKGROUND_TYPE" val="bottomTop"/>
  <p:tag name="KSO_WM_UNIT_TEXT_FILL_FORE_SCHEMECOLOR_INDEX_BRIGHTNESS" val="0"/>
  <p:tag name="KSO_WM_UNIT_TEXT_FILL_FORE_SCHEMECOLOR_INDEX" val="13"/>
  <p:tag name="KSO_WM_UNIT_TEXT_FILL_TYPE" val="1"/>
</p:tagLst>
</file>

<file path=ppt/tags/tag211.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29699921d62a4685bd9b8f8ca6e8dd59"/>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9ffcbb007da14041bc037a30d566f644"/>
  <p:tag name="KSO_WM_SLIDE_BACKGROUND_TYPE" val="navigation"/>
</p:tagLst>
</file>

<file path=ppt/tags/tag212.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bg20221010_6*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1010"/>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97586172aa72a6a81bd1ea"/>
  <p:tag name="KSO_WM_CHIP_XID" val="620f42f823e2a5f56cafdfcb"/>
</p:tagLst>
</file>

<file path=ppt/tags/tag213.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1ec24d28d4309b8c6648dde6bf300"/>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ded6b1eb12ca416ca787644f65ffd552"/>
  <p:tag name="KSO_WM_SLIDE_BACKGROUND_TYPE" val="navigation"/>
</p:tagLst>
</file>

<file path=ppt/tags/tag214.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215.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216.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217.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218.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219.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220.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221.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222.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3dabd8a03eb3400d9e48b72d5377ed60"/>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14955763f9344fd9589d49d821dd918"/>
  <p:tag name="KSO_WM_SLIDE_BACKGROUND_TYPE" val="belt"/>
</p:tagLst>
</file>

<file path=ppt/tags/tag223.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f0a40292f16c4180900037a666432e1f"/>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4586b47ff5094d33969c9bdb42999c54"/>
  <p:tag name="KSO_WM_SLIDE_BACKGROUND_TYPE" val="belt"/>
</p:tagLst>
</file>

<file path=ppt/tags/tag224.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5403a62c3de6455da92537fb8520666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f842f28712bc44e9932f8999d577f502"/>
  <p:tag name="KSO_WM_SLIDE_BACKGROUND_TYPE" val="belt"/>
</p:tagLst>
</file>

<file path=ppt/tags/tag225.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7ef6df781e584a35a8d468f37c8d6652"/>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ada92bc56075482ab47b013db8a26c14"/>
  <p:tag name="KSO_WM_SLIDE_BACKGROUND_TYPE" val="belt"/>
</p:tagLst>
</file>

<file path=ppt/tags/tag226.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bg20221010_7*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1010"/>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97586172aa72a6a81bd1ea"/>
  <p:tag name="KSO_WM_CHIP_XID" val="620f42f823e2a5f56cafdfcc"/>
</p:tagLst>
</file>

<file path=ppt/tags/tag227.xml><?xml version="1.0" encoding="utf-8"?>
<p:tagLst xmlns:p="http://schemas.openxmlformats.org/presentationml/2006/main">
  <p:tag name="KSO_WM_SLIDE_BACKGROUND_TYPE" val="belt"/>
  <p:tag name="KSO_WM_UNIT_TEXT_FILL_FORE_SCHEMECOLOR_INDEX_BRIGHTNESS" val="0"/>
  <p:tag name="KSO_WM_UNIT_TEXT_FILL_FORE_SCHEMECOLOR_INDEX" val="13"/>
  <p:tag name="KSO_WM_UNIT_TEXT_FILL_TYPE" val="1"/>
</p:tagLst>
</file>

<file path=ppt/tags/tag228.xml><?xml version="1.0" encoding="utf-8"?>
<p:tagLst xmlns:p="http://schemas.openxmlformats.org/presentationml/2006/main">
  <p:tag name="KSO_WM_SLIDE_BACKGROUND_TYPE" val="belt"/>
  <p:tag name="KSO_WM_UNIT_TEXT_FILL_FORE_SCHEMECOLOR_INDEX_BRIGHTNESS" val="0"/>
  <p:tag name="KSO_WM_UNIT_TEXT_FILL_FORE_SCHEMECOLOR_INDEX" val="13"/>
  <p:tag name="KSO_WM_UNIT_TEXT_FILL_TYPE" val="1"/>
</p:tagLst>
</file>

<file path=ppt/tags/tag229.xml><?xml version="1.0" encoding="utf-8"?>
<p:tagLst xmlns:p="http://schemas.openxmlformats.org/presentationml/2006/main">
  <p:tag name="KSO_WM_SLIDE_BACKGROUND_TYPE" val="belt"/>
  <p:tag name="KSO_WM_UNIT_TEXT_FILL_FORE_SCHEMECOLOR_INDEX_BRIGHTNESS" val="0"/>
  <p:tag name="KSO_WM_UNIT_TEXT_FILL_FORE_SCHEMECOLOR_INDEX" val="13"/>
  <p:tag name="KSO_WM_UNIT_TEXT_FILL_TYPE" val="1"/>
</p:tagLst>
</file>

<file path=ppt/tags/tag230.xml><?xml version="1.0" encoding="utf-8"?>
<p:tagLst xmlns:p="http://schemas.openxmlformats.org/presentationml/2006/main">
  <p:tag name="KSO_WM_SLIDE_BACKGROUND_TYPE" val="belt"/>
  <p:tag name="KSO_WM_UNIT_TEXT_FILL_FORE_SCHEMECOLOR_INDEX_BRIGHTNESS" val="0"/>
  <p:tag name="KSO_WM_UNIT_TEXT_FILL_FORE_SCHEMECOLOR_INDEX" val="13"/>
  <p:tag name="KSO_WM_UNIT_TEXT_FILL_TYPE" val="1"/>
</p:tagLst>
</file>

<file path=ppt/tags/tag231.xml><?xml version="1.0" encoding="utf-8"?>
<p:tagLst xmlns:p="http://schemas.openxmlformats.org/presentationml/2006/main">
  <p:tag name="KSO_WM_SLIDE_BACKGROUND_TYPE" val="belt"/>
  <p:tag name="KSO_WM_UNIT_TEXT_FILL_FORE_SCHEMECOLOR_INDEX_BRIGHTNESS" val="0"/>
  <p:tag name="KSO_WM_UNIT_TEXT_FILL_FORE_SCHEMECOLOR_INDEX" val="13"/>
  <p:tag name="KSO_WM_UNIT_TEXT_FILL_TYPE" val="1"/>
</p:tagLst>
</file>

<file path=ppt/tags/tag232.xml><?xml version="1.0" encoding="utf-8"?>
<p:tagLst xmlns:p="http://schemas.openxmlformats.org/presentationml/2006/main">
  <p:tag name="KSO_WM_UNIT_TEXT_FILL_FORE_SCHEMECOLOR_INDEX_BRIGHTNESS" val="0"/>
  <p:tag name="KSO_WM_UNIT_TEXT_FILL_FORE_SCHEMECOLOR_INDEX" val="13"/>
  <p:tag name="KSO_WM_UNIT_TEXT_FILL_TYPE" val="1"/>
  <p:tag name="KSO_WM_TEMPLATE_CATEGORY" val="custom"/>
  <p:tag name="KSO_WM_TEMPLATE_INDEX" val="20224728"/>
</p:tagLst>
</file>

<file path=ppt/tags/tag233.xml><?xml version="1.0" encoding="utf-8"?>
<p:tagLst xmlns:p="http://schemas.openxmlformats.org/presentationml/2006/main">
  <p:tag name="KSO_WM_UNIT_TEXT_FILL_FORE_SCHEMECOLOR_INDEX_BRIGHTNESS" val="0"/>
  <p:tag name="KSO_WM_UNIT_TEXT_FILL_FORE_SCHEMECOLOR_INDEX" val="13"/>
  <p:tag name="KSO_WM_UNIT_TEXT_FILL_TYPE" val="1"/>
  <p:tag name="KSO_WM_TEMPLATE_CATEGORY" val="custom"/>
  <p:tag name="KSO_WM_TEMPLATE_INDEX" val="20224728"/>
</p:tagLst>
</file>

<file path=ppt/tags/tag234.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35.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36.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24728"/>
  <p:tag name="KSO_WM_CHIP_COLORING" val="1"/>
</p:tagLst>
</file>

<file path=ppt/tags/tag238.xml><?xml version="1.0" encoding="utf-8"?>
<p:tagLst xmlns:p="http://schemas.openxmlformats.org/presentationml/2006/main">
  <p:tag name="KSO_WM_BEAUTIFY_FLAG" val=""/>
</p:tagLst>
</file>

<file path=ppt/tags/tag239.xml><?xml version="1.0" encoding="utf-8"?>
<p:tagLst xmlns:p="http://schemas.openxmlformats.org/presentationml/2006/main">
  <p:tag name="KSO_WM_SLIDE_ID" val="custom20224728_1"/>
  <p:tag name="KSO_WM_TEMPLATE_SUBCATEGORY" val="21"/>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24728"/>
  <p:tag name="KSO_WM_SLIDE_LAYOUT" val="a_b_f"/>
  <p:tag name="KSO_WM_SLIDE_LAYOUT_CNT" val="1_1_1"/>
  <p:tag name="KSO_WM_UNIT_SHOW_EDIT_AREA_INDICATION" val="1"/>
  <p:tag name="KSO_WM_TEMPLATE_THUMBS_INDEX" val="1、3、4、6、7、21"/>
  <p:tag name="KSO_WM_CHIP_INFOS" val="{&quot;type&quot;:0,&quot;layout_type&quot;:&quot;1_NF_C_12&quot;,&quot;layout_feature&quot;:1,&quot;aspect_ratio&quot;:&quot;16:9&quot;,&quot;bg_feature&quot;:&quot;&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扁平风&quot;,&quot;手绘风&quot;,&quot;立体风&quot;,&quot;炫酷&quot;,&quot;复古风&quot;,&quot;科技风&quot;,&quot;水彩风&quot;,&quot;ios风&quot;,&quot;快闪&quot;,&quot;波普风&quot;,&quot;孟菲斯&quot;,&quot;蒸汽波&quot;,&quot;MBE&quot;,&quot;剪纸风&quot;,&quot;酸性风&quot;,&quot;像素风&quot;,&quot;涂鸦风&quot;,&quot;实景&quot;]},&quot;slide_type&quot;:[&quot;title&quot;,&quot;sectionTitle&quot;,&quot;contents&quot;,&quot;endPage&quot;],&quot;useType&quot;:[&quot;ppt&quot;]}"/>
  <p:tag name="KSO_WM_CHIP_XID" val="614ad2351e630cfd8f11523b"/>
  <p:tag name="KSO_WM_CHIP_FILLPROP" val="[[{&quot;text_align&quot;:&quot;cm&quot;,&quot;text_direction&quot;:&quot;horizontal&quot;,&quot;support_big_font&quot;:false,&quot;picture_toward&quot;:0,&quot;picture_dockside&quot;:[],&quot;fill_id&quot;:&quot;c0b360b1647e46a3b08ed96a684fa8c7&quot;,&quot;fill_align&quot;:&quot;cm&quot;,&quot;chip_types&quot;:[&quot;header&quot;]}],[{&quot;text_align&quot;:&quot;lm&quot;,&quot;text_direction&quot;:&quot;horizontal&quot;,&quot;support_big_font&quot;:false,&quot;picture_toward&quot;:0,&quot;picture_dockside&quot;:[],&quot;fill_id&quot;:&quot;c0b360b1647e46a3b08ed96a684fa8c7&quot;,&quot;fill_align&quot;:&quot;cm&quot;,&quot;chip_types&quot;:[&quot;header&quot;]}],[{&quot;text_align&quot;:&quot;rm&quot;,&quot;text_direction&quot;:&quot;horizontal&quot;,&quot;support_big_font&quot;:false,&quot;picture_toward&quot;:0,&quot;picture_dockside&quot;:[],&quot;fill_id&quot;:&quot;c0b360b1647e46a3b08ed96a684fa8c7&quot;,&quot;fill_align&quot;:&quot;cm&quot;,&quot;chip_types&quot;:[&quot;header&quot;]}],[{&quot;text_align&quot;:&quot;rm&quot;,&quot;text_direction&quot;:&quot;horizontal&quot;,&quot;support_big_font&quot;:false,&quot;picture_toward&quot;:0,&quot;picture_dockside&quot;:[],&quot;fill_id&quot;:&quot;c0b360b1647e46a3b08ed96a684fa8c7&quot;,&quot;fill_align&quot;:&quot;ct&quot;,&quot;chip_types&quot;:[&quot;header&quot;]}],[{&quot;text_align&quot;:&quot;cm&quot;,&quot;text_direction&quot;:&quot;horizontal&quot;,&quot;support_big_font&quot;:false,&quot;picture_toward&quot;:0,&quot;picture_dockside&quot;:[],&quot;fill_id&quot;:&quot;c0b360b1647e46a3b08ed96a684fa8c7&quot;,&quot;fill_align&quot;:&quot;ct&quot;,&quot;chip_types&quot;:[&quot;header&quot;]}],[{&quot;text_align&quot;:&quot;lm&quot;,&quot;text_direction&quot;:&quot;horizontal&quot;,&quot;support_big_font&quot;:false,&quot;picture_toward&quot;:0,&quot;picture_dockside&quot;:[],&quot;fill_id&quot;:&quot;c0b360b1647e46a3b08ed96a684fa8c7&quot;,&quot;fill_align&quot;:&quot;ct&quot;,&quot;chip_types&quot;:[&quot;header&quot;]}],[{&quot;text_align&quot;:&quot;lm&quot;,&quot;text_direction&quot;:&quot;horizontal&quot;,&quot;support_big_font&quot;:false,&quot;picture_toward&quot;:0,&quot;picture_dockside&quot;:[],&quot;fill_id&quot;:&quot;c0b360b1647e46a3b08ed96a684fa8c7&quot;,&quot;fill_align&quot;:&quot;cb&quot;,&quot;chip_types&quot;:[&quot;header&quot;]}],[{&quot;text_align&quot;:&quot;cm&quot;,&quot;text_direction&quot;:&quot;horizontal&quot;,&quot;support_big_font&quot;:false,&quot;picture_toward&quot;:0,&quot;picture_dockside&quot;:[],&quot;fill_id&quot;:&quot;c0b360b1647e46a3b08ed96a684fa8c7&quot;,&quot;fill_align&quot;:&quot;cb&quot;,&quot;chip_types&quot;:[&quot;header&quot;]}],[{&quot;text_align&quot;:&quot;rm&quot;,&quot;text_direction&quot;:&quot;horizontal&quot;,&quot;support_big_font&quot;:false,&quot;picture_toward&quot;:0,&quot;picture_dockside&quot;:[],&quot;fill_id&quot;:&quot;c0b360b1647e46a3b08ed96a684fa8c7&quot;,&quot;fill_align&quot;:&quot;cb&quot;,&quot;chip_types&quot;:[&quot;header&quot;]}]]"/>
  <p:tag name="KSO_WM_CHIP_DECFILLPROP" val="[]"/>
  <p:tag name="KSO_WM_CHIP_GROUPID" val="614ad2351e630cfd8f11523a"/>
  <p:tag name="KSO_WM_SLIDE_BK_DARK_LIGHT" val="2"/>
  <p:tag name="KSO_WM_SLIDE_BACKGROUND_TYPE" val="general"/>
  <p:tag name="KSO_WM_SLIDE_SUPPORT_FEATURE_TYPE" val="0"/>
  <p:tag name="KSO_WM_TEMPLATE_MASTER_THUMB_INDEX" val="12"/>
  <p:tag name="KSO_WM_CHIP_COLORING" val="1"/>
  <p:tag name="KSO_WM_TEMPLATE_ASSEMBLE_XID" val="63106a81a35593066d006655"/>
  <p:tag name="KSO_WM_TEMPLATE_ASSEMBLE_GROUPID" val="62e1e9e87ec3138b1bb7a4cf"/>
</p:tagLst>
</file>

<file path=ppt/tags/tag240.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 name="KSO_WM_SLIDE_BACKGROUND_TYPE" val="general"/>
</p:tagLst>
</file>

<file path=ppt/tags/tag241.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 name="KSO_WM_SLIDE_BACKGROUND_TYPE" val="general"/>
</p:tagLst>
</file>

<file path=ppt/tags/tag242.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 name="KSO_WM_SLIDE_BACKGROUND_TYPE" val="general"/>
</p:tagLst>
</file>

<file path=ppt/tags/tag243.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 name="KSO_WM_SLIDE_BACKGROUND_TYPE" val="general"/>
</p:tagLst>
</file>

<file path=ppt/tags/tag244.xml><?xml version="1.0" encoding="utf-8"?>
<p:tagLst xmlns:p="http://schemas.openxmlformats.org/presentationml/2006/main">
  <p:tag name="KSO_WM_UNIT_SMARTLAYOUT_COMPRESS_INFO" val="{&#10;    &quot;id&quot;: &quot;2023-04-29T05:25:26&quot;,&#10;    &quot;max&quot;: 478.2526771653543,&#10;    &quot;topChanged&quot;: 239.16527559055118&#10;}&#10;"/>
  <p:tag name="KSO_WM_UNIT_TEXT_FILL_FORE_SCHEMECOLOR_INDEX_BRIGHTNESS" val="0.15"/>
  <p:tag name="KSO_WM_UNIT_TEXT_FILL_FORE_SCHEMECOLOR_INDEX" val="13"/>
  <p:tag name="KSO_WM_UNIT_TEXT_FILL_TYPE" val="1"/>
</p:tagLst>
</file>

<file path=ppt/tags/tag245.xml><?xml version="1.0" encoding="utf-8"?>
<p:tagLst xmlns:p="http://schemas.openxmlformats.org/presentationml/2006/main">
  <p:tag name="KSO_WM_BEAUTIFY_FLAG" val=""/>
</p:tagLst>
</file>

<file path=ppt/tags/tag246.xml><?xml version="1.0" encoding="utf-8"?>
<p:tagLst xmlns:p="http://schemas.openxmlformats.org/presentationml/2006/main">
  <p:tag name="KSO_WM_BEAUTIFY_FLAG" val="#wm#"/>
  <p:tag name="KSO_WM_TEMPLATE_CATEGORY" val="diagram"/>
  <p:tag name="KSO_WM_TEMPLATE_INDEX" val="20220261"/>
  <p:tag name="KSO_WM_SLIDE_ID" val="diagram20220261_3"/>
  <p:tag name="KSO_WM_TEMPLATE_SUBCATEGORY" val="25"/>
  <p:tag name="KSO_WM_TEMPLATE_MASTER_TYPE" val="0"/>
  <p:tag name="KSO_WM_TEMPLATE_COLOR_TYPE" val="0"/>
  <p:tag name="KSO_WM_SLIDE_ITEM_CNT" val="0"/>
  <p:tag name="KSO_WM_SLIDE_INDEX" val="3"/>
  <p:tag name="KSO_WM_TAG_VERSION" val="1.0"/>
  <p:tag name="KSO_WM_SLIDE_LAYOUT" val="d"/>
  <p:tag name="KSO_WM_SLIDE_LAYOUT_CNT" val="1"/>
  <p:tag name="KSO_WM_SLIDE_TYPE" val="text"/>
  <p:tag name="KSO_WM_SLIDE_SUBTYPE" val="picTxt"/>
  <p:tag name="KSO_WM_SLIDE_LAYOUTTYPE" val="topbottom"/>
  <p:tag name="KSO_WM_SLIDE_SIZE" val="891*457"/>
  <p:tag name="KSO_WM_SLIDE_POSITION" val="34*58"/>
  <p:tag name="KSO_WM_SLIDE_LAYOUT_INFO" val="{&quot;backgroundInfo&quot;:[{&quot;bottom&quot;:0,&quot;bottomAbs&quot;:false,&quot;left&quot;:0,&quot;leftAbs&quot;:false,&quot;right&quot;:0,&quot;rightAbs&quot;:false,&quot;top&quot;:0,&quot;topAbs&quot;:false,&quot;type&quot;:&quot;general&quot;}],&quot;id&quot;:&quot;2023-04-29T05:26:09&quot;,&quot;type&quot;:0}"/>
  <p:tag name="KSO_WM_SLIDE_RATIO" val="1.777778"/>
  <p:tag name="KSO_WM_SLIDE_BACKGROUND" val="[&quot;general&quot;]"/>
  <p:tag name="KSO_WM_SLIDE_BACKGROUND_TYPE" val="general"/>
</p:tagLst>
</file>

<file path=ppt/tags/tag247.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 name="KSO_WM_SLIDE_BACKGROUND_TYPE" val="general"/>
</p:tagLst>
</file>

<file path=ppt/tags/tag248.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 name="KSO_WM_SLIDE_BACKGROUND_TYPE" val="general"/>
</p:tagLst>
</file>

<file path=ppt/tags/tag249.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 name="KSO_WM_SLIDE_BACKGROUND_TYPE" val="general"/>
</p:tagLst>
</file>

<file path=ppt/tags/tag250.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 name="KSO_WM_SLIDE_BACKGROUND_TYPE" val="general"/>
</p:tagLst>
</file>

<file path=ppt/tags/tag251.xml><?xml version="1.0" encoding="utf-8"?>
<p:tagLst xmlns:p="http://schemas.openxmlformats.org/presentationml/2006/main">
  <p:tag name="KSO_WM_TAG_VERSION" val="1.0"/>
  <p:tag name="KSO_WM_BEAUTIFY_FLAG" val="#wm#"/>
  <p:tag name="KSO_WM_UNIT_TYPE" val="i"/>
  <p:tag name="KSO_WM_UNIT_ID" val="diagram20208604_1*i*1"/>
  <p:tag name="KSO_WM_TEMPLATE_CATEGORY" val="diagram"/>
  <p:tag name="KSO_WM_TEMPLATE_INDEX" val="20208604"/>
  <p:tag name="KSO_WM_UNIT_INDEX" val="1"/>
  <p:tag name="KSO_WM_UNIT_HIGHLIGHT" val="0"/>
  <p:tag name="KSO_WM_UNIT_COMPATIBLE" val="0"/>
  <p:tag name="KSO_WM_UNIT_DIAGRAM_ISNUMVISUAL" val="0"/>
  <p:tag name="KSO_WM_UNIT_DIAGRAM_ISREFERUNIT" val="0"/>
  <p:tag name="KSO_WM_UNIT_LAYERLEVEL" val="1"/>
  <p:tag name="KSO_WM_UNIT_BLOCK" val="0"/>
  <p:tag name="KSO_WM_UNIT_SM_LIMIT_TYPE" val="2"/>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UNIT_TEXT_FILL_FORE_SCHEMECOLOR_INDEX_BRIGHTNESS" val="0"/>
  <p:tag name="KSO_WM_UNIT_TEXT_FILL_FORE_SCHEMECOLOR_INDEX" val="2"/>
  <p:tag name="KSO_WM_UNIT_TEXT_FILL_TYPE" val="1"/>
  <p:tag name="KSO_WM_UNIT_VALUE" val="864"/>
  <p:tag name="KSO_WM_TEMPLATE_ASSEMBLE_XID" val="60656e7a4054ed1e2fb7f9a0"/>
  <p:tag name="KSO_WM_TEMPLATE_ASSEMBLE_GROUPID" val="60656e7a4054ed1e2fb7f9a0"/>
</p:tagLst>
</file>

<file path=ppt/tags/tag252.xml><?xml version="1.0" encoding="utf-8"?>
<p:tagLst xmlns:p="http://schemas.openxmlformats.org/presentationml/2006/main">
  <p:tag name="KSO_WM_TAG_VERSION" val="1.0"/>
  <p:tag name="KSO_WM_BEAUTIFY_FLAG" val="#wm#"/>
  <p:tag name="KSO_WM_UNIT_TYPE" val="i"/>
  <p:tag name="KSO_WM_UNIT_ID" val="diagram20208604_1*i*2"/>
  <p:tag name="KSO_WM_TEMPLATE_CATEGORY" val="diagram"/>
  <p:tag name="KSO_WM_TEMPLATE_INDEX" val="20208604"/>
  <p:tag name="KSO_WM_UNIT_INDEX" val="2"/>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53.xml><?xml version="1.0" encoding="utf-8"?>
<p:tagLst xmlns:p="http://schemas.openxmlformats.org/presentationml/2006/main">
  <p:tag name="KSO_WM_TAG_VERSION" val="1.0"/>
  <p:tag name="KSO_WM_BEAUTIFY_FLAG" val="#wm#"/>
  <p:tag name="KSO_WM_UNIT_TYPE" val="i"/>
  <p:tag name="KSO_WM_UNIT_ID" val="diagram20208604_1*i*3"/>
  <p:tag name="KSO_WM_TEMPLATE_CATEGORY" val="diagram"/>
  <p:tag name="KSO_WM_TEMPLATE_INDEX" val="20208604"/>
  <p:tag name="KSO_WM_UNIT_INDEX" val="3"/>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54.xml><?xml version="1.0" encoding="utf-8"?>
<p:tagLst xmlns:p="http://schemas.openxmlformats.org/presentationml/2006/main">
  <p:tag name="KSO_WM_TAG_VERSION" val="1.0"/>
  <p:tag name="KSO_WM_BEAUTIFY_FLAG" val="#wm#"/>
  <p:tag name="KSO_WM_UNIT_TYPE" val="i"/>
  <p:tag name="KSO_WM_UNIT_ID" val="diagram20208604_1*i*4"/>
  <p:tag name="KSO_WM_TEMPLATE_CATEGORY" val="diagram"/>
  <p:tag name="KSO_WM_TEMPLATE_INDEX" val="20208604"/>
  <p:tag name="KSO_WM_UNIT_INDEX" val="4"/>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55.xml><?xml version="1.0" encoding="utf-8"?>
<p:tagLst xmlns:p="http://schemas.openxmlformats.org/presentationml/2006/main">
  <p:tag name="KSO_WM_TAG_VERSION" val="1.0"/>
  <p:tag name="KSO_WM_BEAUTIFY_FLAG" val="#wm#"/>
  <p:tag name="KSO_WM_UNIT_TYPE" val="i"/>
  <p:tag name="KSO_WM_UNIT_ID" val="diagram20208604_1*i*5"/>
  <p:tag name="KSO_WM_TEMPLATE_CATEGORY" val="diagram"/>
  <p:tag name="KSO_WM_TEMPLATE_INDEX" val="20208604"/>
  <p:tag name="KSO_WM_UNIT_INDEX" val="5"/>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56.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08604_1*f*1"/>
  <p:tag name="KSO_WM_TEMPLATE_CATEGORY" val="diagram"/>
  <p:tag name="KSO_WM_TEMPLATE_INDEX" val="20208604"/>
  <p:tag name="KSO_WM_UNIT_LAYERLEVEL" val="1"/>
  <p:tag name="KSO_WM_TAG_VERSION" val="1.0"/>
  <p:tag name="KSO_WM_BEAUTIFY_FLAG" val="#wm#"/>
  <p:tag name="KSO_WM_UNIT_DEFAULT_FONT" val="14;20;2"/>
  <p:tag name="KSO_WM_UNIT_BLOCK" val="0"/>
  <p:tag name="KSO_WM_UNIT_VALUE" val="588"/>
  <p:tag name="KSO_WM_UNIT_SHOW_EDIT_AREA_INDICATION" val="1"/>
  <p:tag name="KSO_WM_CHIP_GROUPID" val="5e6b05596848fb12bee65ac8"/>
  <p:tag name="KSO_WM_CHIP_XID" val="5e6b05596848fb12bee65aca"/>
  <p:tag name="KSO_WM_UNIT_DEC_AREA_ID" val="5557aaf2e9bc4b2499ccf5d271336a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ff7d2160ef064691979e787d147d2e44"/>
  <p:tag name="KSO_WM_UNIT_SUPPORT_UNIT_TYPE" val="[&quot;l&quot;,&quot;m&quot;,&quot;n&quot;,&quot;o&quot;,&quot;p&quot;,&quot;q&quot;,&quot;r&quot;,&quot;δ&quot;,&quot;ε&quot;,&quot;ζ&quot;,&quot;η&quot;,&quot;d&quot;,&quot;α&quot;,&quot;β&quot;,&quot;θ&quot;]"/>
  <p:tag name="KSO_WM_UNIT_TEXT_FILL_FORE_SCHEMECOLOR_INDEX_BRIGHTNESS" val="0.25"/>
  <p:tag name="KSO_WM_UNIT_TEXT_FILL_FORE_SCHEMECOLOR_INDEX" val="13"/>
  <p:tag name="KSO_WM_UNIT_TEXT_FILL_TYPE" val="1"/>
  <p:tag name="KSO_WM_TEMPLATE_ASSEMBLE_XID" val="60656e7a4054ed1e2fb7f9a0"/>
  <p:tag name="KSO_WM_TEMPLATE_ASSEMBLE_GROUPID" val="60656e7a4054ed1e2fb7f9a0"/>
</p:tagLst>
</file>

<file path=ppt/tags/tag257.xml><?xml version="1.0" encoding="utf-8"?>
<p:tagLst xmlns:p="http://schemas.openxmlformats.org/presentationml/2006/main">
  <p:tag name="KSO_WM_BEAUTIFY_FLAG" val="#wm#"/>
  <p:tag name="KSO_WM_TEMPLATE_CATEGORY" val="diagram"/>
  <p:tag name="KSO_WM_TEMPLATE_INDEX" val="20220261"/>
  <p:tag name="KSO_WM_SLIDE_ID" val="diagram20220261_3"/>
  <p:tag name="KSO_WM_TEMPLATE_SUBCATEGORY" val="25"/>
  <p:tag name="KSO_WM_TEMPLATE_MASTER_TYPE" val="0"/>
  <p:tag name="KSO_WM_TEMPLATE_COLOR_TYPE" val="0"/>
  <p:tag name="KSO_WM_SLIDE_ITEM_CNT" val="0"/>
  <p:tag name="KSO_WM_SLIDE_INDEX" val="3"/>
  <p:tag name="KSO_WM_TAG_VERSION" val="1.0"/>
  <p:tag name="KSO_WM_SLIDE_LAYOUT" val="d"/>
  <p:tag name="KSO_WM_SLIDE_LAYOUT_CNT" val="1"/>
  <p:tag name="KSO_WM_SLIDE_TYPE" val="text"/>
  <p:tag name="KSO_WM_SLIDE_SUBTYPE" val="picTxt"/>
  <p:tag name="KSO_WM_SLIDE_LAYOUTTYPE" val="topbottom"/>
  <p:tag name="KSO_WM_SLIDE_SIZE" val="891*457"/>
  <p:tag name="KSO_WM_SLIDE_POSITION" val="34*58"/>
  <p:tag name="KSO_WM_SLIDE_LAYOUT_INFO" val="{&quot;backgroundInfo&quot;:[{&quot;bottom&quot;:0,&quot;bottomAbs&quot;:false,&quot;left&quot;:0,&quot;leftAbs&quot;:false,&quot;right&quot;:0,&quot;rightAbs&quot;:false,&quot;top&quot;:0,&quot;topAbs&quot;:false,&quot;type&quot;:&quot;general&quot;}],&quot;id&quot;:&quot;2023-04-29T05:26:10&quot;,&quot;type&quot;:0}"/>
  <p:tag name="KSO_WM_SLIDE_RATIO" val="1.777778"/>
  <p:tag name="KSO_WM_SLIDE_BACKGROUND" val="[&quot;general&quot;]"/>
  <p:tag name="KSO_WM_SLIDE_BACKGROUND_TYPE" val="general"/>
</p:tagLst>
</file>

<file path=ppt/tags/tag258.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 name="KSO_WM_SLIDE_BACKGROUND_TYPE" val="general"/>
</p:tagLst>
</file>

<file path=ppt/tags/tag259.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 name="KSO_WM_SLIDE_BACKGROUND_TYPE" val="general"/>
</p:tagLst>
</file>

<file path=ppt/tags/tag260.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 name="KSO_WM_SLIDE_BACKGROUND_TYPE" val="general"/>
</p:tagLst>
</file>

<file path=ppt/tags/tag261.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 name="KSO_WM_SLIDE_BACKGROUND_TYPE" val="general"/>
</p:tagLst>
</file>

<file path=ppt/tags/tag262.xml><?xml version="1.0" encoding="utf-8"?>
<p:tagLst xmlns:p="http://schemas.openxmlformats.org/presentationml/2006/main">
  <p:tag name="KSO_WM_TAG_VERSION" val="1.0"/>
  <p:tag name="KSO_WM_BEAUTIFY_FLAG" val="#wm#"/>
  <p:tag name="KSO_WM_UNIT_TYPE" val="i"/>
  <p:tag name="KSO_WM_UNIT_ID" val="diagram20208604_1*i*1"/>
  <p:tag name="KSO_WM_TEMPLATE_CATEGORY" val="diagram"/>
  <p:tag name="KSO_WM_TEMPLATE_INDEX" val="20208604"/>
  <p:tag name="KSO_WM_UNIT_INDEX" val="1"/>
  <p:tag name="KSO_WM_UNIT_HIGHLIGHT" val="0"/>
  <p:tag name="KSO_WM_UNIT_COMPATIBLE" val="0"/>
  <p:tag name="KSO_WM_UNIT_DIAGRAM_ISNUMVISUAL" val="0"/>
  <p:tag name="KSO_WM_UNIT_DIAGRAM_ISREFERUNIT" val="0"/>
  <p:tag name="KSO_WM_UNIT_LAYERLEVEL" val="1"/>
  <p:tag name="KSO_WM_UNIT_BLOCK" val="0"/>
  <p:tag name="KSO_WM_UNIT_SM_LIMIT_TYPE" val="2"/>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UNIT_TEXT_FILL_FORE_SCHEMECOLOR_INDEX_BRIGHTNESS" val="0"/>
  <p:tag name="KSO_WM_UNIT_TEXT_FILL_FORE_SCHEMECOLOR_INDEX" val="2"/>
  <p:tag name="KSO_WM_UNIT_TEXT_FILL_TYPE" val="1"/>
  <p:tag name="KSO_WM_UNIT_VALUE" val="864"/>
  <p:tag name="KSO_WM_TEMPLATE_ASSEMBLE_XID" val="60656e7a4054ed1e2fb7f9a0"/>
  <p:tag name="KSO_WM_TEMPLATE_ASSEMBLE_GROUPID" val="60656e7a4054ed1e2fb7f9a0"/>
</p:tagLst>
</file>

<file path=ppt/tags/tag263.xml><?xml version="1.0" encoding="utf-8"?>
<p:tagLst xmlns:p="http://schemas.openxmlformats.org/presentationml/2006/main">
  <p:tag name="KSO_WM_TAG_VERSION" val="1.0"/>
  <p:tag name="KSO_WM_BEAUTIFY_FLAG" val="#wm#"/>
  <p:tag name="KSO_WM_UNIT_TYPE" val="i"/>
  <p:tag name="KSO_WM_UNIT_ID" val="diagram20208604_1*i*2"/>
  <p:tag name="KSO_WM_TEMPLATE_CATEGORY" val="diagram"/>
  <p:tag name="KSO_WM_TEMPLATE_INDEX" val="20208604"/>
  <p:tag name="KSO_WM_UNIT_INDEX" val="2"/>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64.xml><?xml version="1.0" encoding="utf-8"?>
<p:tagLst xmlns:p="http://schemas.openxmlformats.org/presentationml/2006/main">
  <p:tag name="KSO_WM_TAG_VERSION" val="1.0"/>
  <p:tag name="KSO_WM_BEAUTIFY_FLAG" val="#wm#"/>
  <p:tag name="KSO_WM_UNIT_TYPE" val="i"/>
  <p:tag name="KSO_WM_UNIT_ID" val="diagram20208604_1*i*3"/>
  <p:tag name="KSO_WM_TEMPLATE_CATEGORY" val="diagram"/>
  <p:tag name="KSO_WM_TEMPLATE_INDEX" val="20208604"/>
  <p:tag name="KSO_WM_UNIT_INDEX" val="3"/>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65.xml><?xml version="1.0" encoding="utf-8"?>
<p:tagLst xmlns:p="http://schemas.openxmlformats.org/presentationml/2006/main">
  <p:tag name="KSO_WM_TAG_VERSION" val="1.0"/>
  <p:tag name="KSO_WM_BEAUTIFY_FLAG" val="#wm#"/>
  <p:tag name="KSO_WM_UNIT_TYPE" val="i"/>
  <p:tag name="KSO_WM_UNIT_ID" val="diagram20208604_1*i*4"/>
  <p:tag name="KSO_WM_TEMPLATE_CATEGORY" val="diagram"/>
  <p:tag name="KSO_WM_TEMPLATE_INDEX" val="20208604"/>
  <p:tag name="KSO_WM_UNIT_INDEX" val="4"/>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66.xml><?xml version="1.0" encoding="utf-8"?>
<p:tagLst xmlns:p="http://schemas.openxmlformats.org/presentationml/2006/main">
  <p:tag name="KSO_WM_TAG_VERSION" val="1.0"/>
  <p:tag name="KSO_WM_BEAUTIFY_FLAG" val="#wm#"/>
  <p:tag name="KSO_WM_UNIT_TYPE" val="i"/>
  <p:tag name="KSO_WM_UNIT_ID" val="diagram20208604_1*i*5"/>
  <p:tag name="KSO_WM_TEMPLATE_CATEGORY" val="diagram"/>
  <p:tag name="KSO_WM_TEMPLATE_INDEX" val="20208604"/>
  <p:tag name="KSO_WM_UNIT_INDEX" val="5"/>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67.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08604_1*f*1"/>
  <p:tag name="KSO_WM_TEMPLATE_CATEGORY" val="diagram"/>
  <p:tag name="KSO_WM_TEMPLATE_INDEX" val="20208604"/>
  <p:tag name="KSO_WM_UNIT_LAYERLEVEL" val="1"/>
  <p:tag name="KSO_WM_TAG_VERSION" val="1.0"/>
  <p:tag name="KSO_WM_BEAUTIFY_FLAG" val="#wm#"/>
  <p:tag name="KSO_WM_UNIT_DEFAULT_FONT" val="14;20;2"/>
  <p:tag name="KSO_WM_UNIT_BLOCK" val="0"/>
  <p:tag name="KSO_WM_UNIT_VALUE" val="588"/>
  <p:tag name="KSO_WM_UNIT_SHOW_EDIT_AREA_INDICATION" val="1"/>
  <p:tag name="KSO_WM_CHIP_GROUPID" val="5e6b05596848fb12bee65ac8"/>
  <p:tag name="KSO_WM_CHIP_XID" val="5e6b05596848fb12bee65aca"/>
  <p:tag name="KSO_WM_UNIT_DEC_AREA_ID" val="5557aaf2e9bc4b2499ccf5d271336a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ff7d2160ef064691979e787d147d2e44"/>
  <p:tag name="KSO_WM_UNIT_SUPPORT_UNIT_TYPE" val="[&quot;l&quot;,&quot;m&quot;,&quot;n&quot;,&quot;o&quot;,&quot;p&quot;,&quot;q&quot;,&quot;r&quot;,&quot;δ&quot;,&quot;ε&quot;,&quot;ζ&quot;,&quot;η&quot;,&quot;d&quot;,&quot;α&quot;,&quot;β&quot;,&quot;θ&quot;]"/>
  <p:tag name="KSO_WM_UNIT_TEXT_FILL_FORE_SCHEMECOLOR_INDEX_BRIGHTNESS" val="0.25"/>
  <p:tag name="KSO_WM_UNIT_TEXT_FILL_FORE_SCHEMECOLOR_INDEX" val="13"/>
  <p:tag name="KSO_WM_UNIT_TEXT_FILL_TYPE" val="1"/>
  <p:tag name="KSO_WM_TEMPLATE_ASSEMBLE_XID" val="60656e7a4054ed1e2fb7f9a0"/>
  <p:tag name="KSO_WM_TEMPLATE_ASSEMBLE_GROUPID" val="60656e7a4054ed1e2fb7f9a0"/>
</p:tagLst>
</file>

<file path=ppt/tags/tag268.xml><?xml version="1.0" encoding="utf-8"?>
<p:tagLst xmlns:p="http://schemas.openxmlformats.org/presentationml/2006/main">
  <p:tag name="KSO_WM_BEAUTIFY_FLAG" val=""/>
</p:tagLst>
</file>

<file path=ppt/tags/tag269.xml><?xml version="1.0" encoding="utf-8"?>
<p:tagLst xmlns:p="http://schemas.openxmlformats.org/presentationml/2006/main">
  <p:tag name="KSO_WM_BEAUTIFY_FLAG" val="#wm#"/>
  <p:tag name="KSO_WM_TEMPLATE_CATEGORY" val="diagram"/>
  <p:tag name="KSO_WM_TEMPLATE_INDEX" val="20220261"/>
  <p:tag name="KSO_WM_SLIDE_ID" val="diagram20220261_3"/>
  <p:tag name="KSO_WM_TEMPLATE_SUBCATEGORY" val="25"/>
  <p:tag name="KSO_WM_TEMPLATE_MASTER_TYPE" val="0"/>
  <p:tag name="KSO_WM_TEMPLATE_COLOR_TYPE" val="0"/>
  <p:tag name="KSO_WM_SLIDE_ITEM_CNT" val="0"/>
  <p:tag name="KSO_WM_SLIDE_INDEX" val="3"/>
  <p:tag name="KSO_WM_TAG_VERSION" val="1.0"/>
  <p:tag name="KSO_WM_SLIDE_LAYOUT" val="d"/>
  <p:tag name="KSO_WM_SLIDE_LAYOUT_CNT" val="1"/>
  <p:tag name="KSO_WM_SLIDE_TYPE" val="text"/>
  <p:tag name="KSO_WM_SLIDE_SUBTYPE" val="picTxt"/>
  <p:tag name="KSO_WM_SLIDE_LAYOUTTYPE" val="topbottom"/>
  <p:tag name="KSO_WM_SLIDE_SIZE" val="891*457"/>
  <p:tag name="KSO_WM_SLIDE_POSITION" val="34*58"/>
  <p:tag name="KSO_WM_SLIDE_LAYOUT_INFO" val="{&quot;backgroundInfo&quot;:[{&quot;bottom&quot;:0,&quot;bottomAbs&quot;:false,&quot;left&quot;:0,&quot;leftAbs&quot;:false,&quot;right&quot;:0,&quot;rightAbs&quot;:false,&quot;top&quot;:0,&quot;topAbs&quot;:false,&quot;type&quot;:&quot;general&quot;}],&quot;id&quot;:&quot;2023-04-29T05:26:10&quot;,&quot;type&quot;:0}"/>
  <p:tag name="KSO_WM_SLIDE_RATIO" val="1.777778"/>
  <p:tag name="KSO_WM_SLIDE_BACKGROUND" val="[&quot;general&quot;]"/>
  <p:tag name="KSO_WM_SLIDE_BACKGROUND_TYPE" val="general"/>
</p:tagLst>
</file>

<file path=ppt/tags/tag270.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 name="KSO_WM_SLIDE_BACKGROUND_TYPE" val="general"/>
</p:tagLst>
</file>

<file path=ppt/tags/tag271.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 name="KSO_WM_SLIDE_BACKGROUND_TYPE" val="general"/>
</p:tagLst>
</file>

<file path=ppt/tags/tag272.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 name="KSO_WM_SLIDE_BACKGROUND_TYPE" val="general"/>
</p:tagLst>
</file>

<file path=ppt/tags/tag273.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 name="KSO_WM_SLIDE_BACKGROUND_TYPE" val="general"/>
</p:tagLst>
</file>

<file path=ppt/tags/tag2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7315_1*i*1"/>
  <p:tag name="KSO_WM_UNIT_LAYERLEVEL" val="1"/>
  <p:tag name="KSO_WM_TAG_VERSION" val="1.0"/>
  <p:tag name="KSO_WM_BEAUTIFY_FLAG" val="#wm#"/>
  <p:tag name="KSO_WM_UNIT_TYPE" val="i"/>
  <p:tag name="KSO_WM_UNIT_INDEX" val="1"/>
  <p:tag name="KSO_WM_SLIDE_BK_DARK_LIGHT" val="2"/>
  <p:tag name="KSO_WM_UNIT_BK_DARK_LIGHT" val="2"/>
  <p:tag name="KSO_WM_UNIT_FILL_FORE_SCHEMECOLOR_INDEX_BRIGHTNESS" val="0"/>
  <p:tag name="KSO_WM_UNIT_FILL_FORE_SCHEMECOLOR_INDEX" val="15"/>
  <p:tag name="KSO_WM_UNIT_FILL_TYPE" val="1"/>
  <p:tag name="KSO_WM_UNIT_TEXT_FILL_FORE_SCHEMECOLOR_INDEX_BRIGHTNESS" val="0"/>
  <p:tag name="KSO_WM_UNIT_TEXT_FILL_FORE_SCHEMECOLOR_INDEX" val="2"/>
  <p:tag name="KSO_WM_UNIT_TEXT_FILL_TYPE" val="1"/>
  <p:tag name="KSO_WM_TEMPLATE_CATEGORY" val="diagram"/>
  <p:tag name="KSO_WM_TEMPLATE_INDEX" val="20207315"/>
  <p:tag name="KSO_WM_UNIT_VALUE" val="901"/>
  <p:tag name="KSO_WM_TEMPLATE_ASSEMBLE_XID" val="6130c4e08b5cc6c91112a571"/>
  <p:tag name="KSO_WM_TEMPLATE_ASSEMBLE_GROUPID" val="6130c4e08b5cc6c91112a571"/>
</p:tagLst>
</file>

<file path=ppt/tags/tag275.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07315_1*f*1"/>
  <p:tag name="KSO_WM_TEMPLATE_CATEGORY" val="diagram"/>
  <p:tag name="KSO_WM_TEMPLATE_INDEX" val="20207315"/>
  <p:tag name="KSO_WM_UNIT_LAYERLEVEL" val="1"/>
  <p:tag name="KSO_WM_TAG_VERSION" val="1.0"/>
  <p:tag name="KSO_WM_BEAUTIFY_FLAG" val="#wm#"/>
  <p:tag name="KSO_WM_UNIT_DEFAULT_FONT" val="14;20;2"/>
  <p:tag name="KSO_WM_UNIT_BLOCK" val="0"/>
  <p:tag name="KSO_WM_UNIT_VALUE" val="290"/>
  <p:tag name="KSO_WM_UNIT_SHOW_EDIT_AREA_INDICATION" val="1"/>
  <p:tag name="KSO_WM_CHIP_GROUPID" val="5e6b05596848fb12bee65ac8"/>
  <p:tag name="KSO_WM_CHIP_XID" val="5e6b05596848fb12bee65aca"/>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m&quot;,&quot;fill_mode&quot;:&quot;full&quot;,&quot;sacle_strategy&quot;:&quot;smart&quot;}"/>
  <p:tag name="KSO_WM_ASSEMBLE_CHIP_INDEX" val="dc8ab5172452436899286f2808371cac"/>
  <p:tag name="KSO_WM_UNIT_TEXT_FILL_FORE_SCHEMECOLOR_INDEX_BRIGHTNESS" val="0.25"/>
  <p:tag name="KSO_WM_UNIT_TEXT_FILL_FORE_SCHEMECOLOR_INDEX" val="13"/>
  <p:tag name="KSO_WM_UNIT_TEXT_FILL_TYPE" val="1"/>
  <p:tag name="KSO_WM_TEMPLATE_ASSEMBLE_XID" val="6130c4e08b5cc6c91112a571"/>
  <p:tag name="KSO_WM_TEMPLATE_ASSEMBLE_GROUPID" val="6130c4e08b5cc6c91112a571"/>
</p:tagLst>
</file>

<file path=ppt/tags/tag276.xml><?xml version="1.0" encoding="utf-8"?>
<p:tagLst xmlns:p="http://schemas.openxmlformats.org/presentationml/2006/main">
  <p:tag name="KSO_WM_BEAUTIFY_FLAG" val=""/>
</p:tagLst>
</file>

<file path=ppt/tags/tag277.xml><?xml version="1.0" encoding="utf-8"?>
<p:tagLst xmlns:p="http://schemas.openxmlformats.org/presentationml/2006/main">
  <p:tag name="KSO_WM_BEAUTIFY_FLAG" val="#wm#"/>
  <p:tag name="KSO_WM_TEMPLATE_CATEGORY" val="diagram"/>
  <p:tag name="KSO_WM_TEMPLATE_INDEX" val="20220261"/>
  <p:tag name="KSO_WM_SLIDE_ID" val="diagram20220261_3"/>
  <p:tag name="KSO_WM_TEMPLATE_SUBCATEGORY" val="25"/>
  <p:tag name="KSO_WM_TEMPLATE_MASTER_TYPE" val="0"/>
  <p:tag name="KSO_WM_TEMPLATE_COLOR_TYPE" val="0"/>
  <p:tag name="KSO_WM_SLIDE_ITEM_CNT" val="0"/>
  <p:tag name="KSO_WM_SLIDE_INDEX" val="3"/>
  <p:tag name="KSO_WM_TAG_VERSION" val="1.0"/>
  <p:tag name="KSO_WM_SLIDE_LAYOUT" val="d"/>
  <p:tag name="KSO_WM_SLIDE_LAYOUT_CNT" val="1"/>
  <p:tag name="KSO_WM_SLIDE_TYPE" val="text"/>
  <p:tag name="KSO_WM_SLIDE_SUBTYPE" val="picTxt"/>
  <p:tag name="KSO_WM_SLIDE_LAYOUTTYPE" val="topbottom"/>
  <p:tag name="KSO_WM_SLIDE_SIZE" val="891*457"/>
  <p:tag name="KSO_WM_SLIDE_POSITION" val="34*58"/>
  <p:tag name="KSO_WM_SLIDE_LAYOUT_INFO" val="{&quot;backgroundInfo&quot;:[{&quot;bottom&quot;:0,&quot;bottomAbs&quot;:false,&quot;left&quot;:0,&quot;leftAbs&quot;:false,&quot;right&quot;:0,&quot;rightAbs&quot;:false,&quot;top&quot;:0,&quot;topAbs&quot;:false,&quot;type&quot;:&quot;general&quot;}],&quot;id&quot;:&quot;2023-04-29T05:26:10&quot;,&quot;type&quot;:0}"/>
  <p:tag name="KSO_WM_SLIDE_RATIO" val="1.777778"/>
  <p:tag name="KSO_WM_SLIDE_BACKGROUND" val="[&quot;general&quot;]"/>
  <p:tag name="KSO_WM_SLIDE_BACKGROUND_TYPE" val="general"/>
</p:tagLst>
</file>

<file path=ppt/tags/tag278.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 name="KSO_WM_SLIDE_BACKGROUND_TYPE" val="general"/>
</p:tagLst>
</file>

<file path=ppt/tags/tag279.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 name="KSO_WM_SLIDE_BACKGROUND_TYPE" val="general"/>
</p:tagLst>
</file>

<file path=ppt/tags/tag280.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 name="KSO_WM_SLIDE_BACKGROUND_TYPE" val="general"/>
</p:tagLst>
</file>

<file path=ppt/tags/tag281.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 name="KSO_WM_SLIDE_BACKGROUND_TYPE" val="general"/>
</p:tagLst>
</file>

<file path=ppt/tags/tag2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7315_1*i*1"/>
  <p:tag name="KSO_WM_UNIT_LAYERLEVEL" val="1"/>
  <p:tag name="KSO_WM_TAG_VERSION" val="1.0"/>
  <p:tag name="KSO_WM_BEAUTIFY_FLAG" val="#wm#"/>
  <p:tag name="KSO_WM_UNIT_TYPE" val="i"/>
  <p:tag name="KSO_WM_UNIT_INDEX" val="1"/>
  <p:tag name="KSO_WM_SLIDE_BK_DARK_LIGHT" val="2"/>
  <p:tag name="KSO_WM_UNIT_BK_DARK_LIGHT" val="2"/>
  <p:tag name="KSO_WM_UNIT_FILL_FORE_SCHEMECOLOR_INDEX_BRIGHTNESS" val="0"/>
  <p:tag name="KSO_WM_UNIT_FILL_FORE_SCHEMECOLOR_INDEX" val="15"/>
  <p:tag name="KSO_WM_UNIT_FILL_TYPE" val="1"/>
  <p:tag name="KSO_WM_UNIT_TEXT_FILL_FORE_SCHEMECOLOR_INDEX_BRIGHTNESS" val="0"/>
  <p:tag name="KSO_WM_UNIT_TEXT_FILL_FORE_SCHEMECOLOR_INDEX" val="2"/>
  <p:tag name="KSO_WM_UNIT_TEXT_FILL_TYPE" val="1"/>
  <p:tag name="KSO_WM_TEMPLATE_CATEGORY" val="diagram"/>
  <p:tag name="KSO_WM_TEMPLATE_INDEX" val="20207315"/>
  <p:tag name="KSO_WM_UNIT_VALUE" val="901"/>
  <p:tag name="KSO_WM_TEMPLATE_ASSEMBLE_XID" val="6130c4e08b5cc6c91112a571"/>
  <p:tag name="KSO_WM_TEMPLATE_ASSEMBLE_GROUPID" val="6130c4e08b5cc6c91112a571"/>
</p:tagLst>
</file>

<file path=ppt/tags/tag283.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07315_1*f*1"/>
  <p:tag name="KSO_WM_TEMPLATE_CATEGORY" val="diagram"/>
  <p:tag name="KSO_WM_TEMPLATE_INDEX" val="20207315"/>
  <p:tag name="KSO_WM_UNIT_LAYERLEVEL" val="1"/>
  <p:tag name="KSO_WM_TAG_VERSION" val="1.0"/>
  <p:tag name="KSO_WM_BEAUTIFY_FLAG" val="#wm#"/>
  <p:tag name="KSO_WM_UNIT_DEFAULT_FONT" val="14;20;2"/>
  <p:tag name="KSO_WM_UNIT_BLOCK" val="0"/>
  <p:tag name="KSO_WM_UNIT_VALUE" val="290"/>
  <p:tag name="KSO_WM_UNIT_SHOW_EDIT_AREA_INDICATION" val="1"/>
  <p:tag name="KSO_WM_CHIP_GROUPID" val="5e6b05596848fb12bee65ac8"/>
  <p:tag name="KSO_WM_CHIP_XID" val="5e6b05596848fb12bee65aca"/>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m&quot;,&quot;fill_mode&quot;:&quot;full&quot;,&quot;sacle_strategy&quot;:&quot;smart&quot;}"/>
  <p:tag name="KSO_WM_ASSEMBLE_CHIP_INDEX" val="dc8ab5172452436899286f2808371cac"/>
  <p:tag name="KSO_WM_UNIT_TEXT_FILL_FORE_SCHEMECOLOR_INDEX_BRIGHTNESS" val="0.25"/>
  <p:tag name="KSO_WM_UNIT_TEXT_FILL_FORE_SCHEMECOLOR_INDEX" val="13"/>
  <p:tag name="KSO_WM_UNIT_TEXT_FILL_TYPE" val="1"/>
  <p:tag name="KSO_WM_TEMPLATE_ASSEMBLE_XID" val="6130c4e08b5cc6c91112a571"/>
  <p:tag name="KSO_WM_TEMPLATE_ASSEMBLE_GROUPID" val="6130c4e08b5cc6c91112a571"/>
</p:tagLst>
</file>

<file path=ppt/tags/tag284.xml><?xml version="1.0" encoding="utf-8"?>
<p:tagLst xmlns:p="http://schemas.openxmlformats.org/presentationml/2006/main">
  <p:tag name="KSO_WM_BEAUTIFY_FLAG" val=""/>
</p:tagLst>
</file>

<file path=ppt/tags/tag285.xml><?xml version="1.0" encoding="utf-8"?>
<p:tagLst xmlns:p="http://schemas.openxmlformats.org/presentationml/2006/main">
  <p:tag name="KSO_WM_BEAUTIFY_FLAG" val="#wm#"/>
  <p:tag name="KSO_WM_TEMPLATE_CATEGORY" val="diagram"/>
  <p:tag name="KSO_WM_TEMPLATE_INDEX" val="20220261"/>
  <p:tag name="KSO_WM_SLIDE_ID" val="diagram20220261_3"/>
  <p:tag name="KSO_WM_TEMPLATE_SUBCATEGORY" val="25"/>
  <p:tag name="KSO_WM_TEMPLATE_MASTER_TYPE" val="0"/>
  <p:tag name="KSO_WM_TEMPLATE_COLOR_TYPE" val="0"/>
  <p:tag name="KSO_WM_SLIDE_ITEM_CNT" val="0"/>
  <p:tag name="KSO_WM_SLIDE_INDEX" val="3"/>
  <p:tag name="KSO_WM_TAG_VERSION" val="1.0"/>
  <p:tag name="KSO_WM_SLIDE_LAYOUT" val="d"/>
  <p:tag name="KSO_WM_SLIDE_LAYOUT_CNT" val="1"/>
  <p:tag name="KSO_WM_SLIDE_TYPE" val="text"/>
  <p:tag name="KSO_WM_SLIDE_SUBTYPE" val="picTxt"/>
  <p:tag name="KSO_WM_SLIDE_LAYOUTTYPE" val="topbottom"/>
  <p:tag name="KSO_WM_SLIDE_SIZE" val="891*457"/>
  <p:tag name="KSO_WM_SLIDE_POSITION" val="34*58"/>
  <p:tag name="KSO_WM_SLIDE_LAYOUT_INFO" val="{&quot;backgroundInfo&quot;:[{&quot;bottom&quot;:0,&quot;bottomAbs&quot;:false,&quot;left&quot;:0,&quot;leftAbs&quot;:false,&quot;right&quot;:0,&quot;rightAbs&quot;:false,&quot;top&quot;:0,&quot;topAbs&quot;:false,&quot;type&quot;:&quot;general&quot;}],&quot;id&quot;:&quot;2023-04-29T05:26:10&quot;,&quot;type&quot;:0}"/>
  <p:tag name="KSO_WM_SLIDE_RATIO" val="1.777778"/>
  <p:tag name="KSO_WM_SLIDE_BACKGROUND" val="[&quot;general&quot;]"/>
  <p:tag name="KSO_WM_SLIDE_BACKGROUND_TYPE" val="general"/>
</p:tagLst>
</file>

<file path=ppt/tags/tag286.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 name="KSO_WM_SLIDE_BACKGROUND_TYPE" val="general"/>
</p:tagLst>
</file>

<file path=ppt/tags/tag287.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 name="KSO_WM_SLIDE_BACKGROUND_TYPE" val="general"/>
</p:tagLst>
</file>

<file path=ppt/tags/tag288.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 name="KSO_WM_SLIDE_BACKGROUND_TYPE" val="general"/>
</p:tagLst>
</file>

<file path=ppt/tags/tag289.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 name="KSO_WM_SLIDE_BACKGROUND_TYPE" val="general"/>
</p:tagLst>
</file>

<file path=ppt/tags/tag290.xml><?xml version="1.0" encoding="utf-8"?>
<p:tagLst xmlns:p="http://schemas.openxmlformats.org/presentationml/2006/main">
  <p:tag name="KSO_WM_TAG_VERSION" val="1.0"/>
  <p:tag name="KSO_WM_BEAUTIFY_FLAG" val="#wm#"/>
  <p:tag name="KSO_WM_UNIT_TYPE" val="i"/>
  <p:tag name="KSO_WM_UNIT_ID" val="diagram20208604_1*i*1"/>
  <p:tag name="KSO_WM_TEMPLATE_CATEGORY" val="diagram"/>
  <p:tag name="KSO_WM_TEMPLATE_INDEX" val="20208604"/>
  <p:tag name="KSO_WM_UNIT_INDEX" val="1"/>
  <p:tag name="KSO_WM_UNIT_HIGHLIGHT" val="0"/>
  <p:tag name="KSO_WM_UNIT_COMPATIBLE" val="0"/>
  <p:tag name="KSO_WM_UNIT_DIAGRAM_ISNUMVISUAL" val="0"/>
  <p:tag name="KSO_WM_UNIT_DIAGRAM_ISREFERUNIT" val="0"/>
  <p:tag name="KSO_WM_UNIT_LAYERLEVEL" val="1"/>
  <p:tag name="KSO_WM_UNIT_BLOCK" val="0"/>
  <p:tag name="KSO_WM_UNIT_SM_LIMIT_TYPE" val="2"/>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UNIT_TEXT_FILL_FORE_SCHEMECOLOR_INDEX_BRIGHTNESS" val="0"/>
  <p:tag name="KSO_WM_UNIT_TEXT_FILL_FORE_SCHEMECOLOR_INDEX" val="2"/>
  <p:tag name="KSO_WM_UNIT_TEXT_FILL_TYPE" val="1"/>
  <p:tag name="KSO_WM_UNIT_VALUE" val="864"/>
  <p:tag name="KSO_WM_TEMPLATE_ASSEMBLE_XID" val="60656e7a4054ed1e2fb7f9a0"/>
  <p:tag name="KSO_WM_TEMPLATE_ASSEMBLE_GROUPID" val="60656e7a4054ed1e2fb7f9a0"/>
</p:tagLst>
</file>

<file path=ppt/tags/tag291.xml><?xml version="1.0" encoding="utf-8"?>
<p:tagLst xmlns:p="http://schemas.openxmlformats.org/presentationml/2006/main">
  <p:tag name="KSO_WM_TAG_VERSION" val="1.0"/>
  <p:tag name="KSO_WM_BEAUTIFY_FLAG" val="#wm#"/>
  <p:tag name="KSO_WM_UNIT_TYPE" val="i"/>
  <p:tag name="KSO_WM_UNIT_ID" val="diagram20208604_1*i*2"/>
  <p:tag name="KSO_WM_TEMPLATE_CATEGORY" val="diagram"/>
  <p:tag name="KSO_WM_TEMPLATE_INDEX" val="20208604"/>
  <p:tag name="KSO_WM_UNIT_INDEX" val="2"/>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92.xml><?xml version="1.0" encoding="utf-8"?>
<p:tagLst xmlns:p="http://schemas.openxmlformats.org/presentationml/2006/main">
  <p:tag name="KSO_WM_TAG_VERSION" val="1.0"/>
  <p:tag name="KSO_WM_BEAUTIFY_FLAG" val="#wm#"/>
  <p:tag name="KSO_WM_UNIT_TYPE" val="i"/>
  <p:tag name="KSO_WM_UNIT_ID" val="diagram20208604_1*i*3"/>
  <p:tag name="KSO_WM_TEMPLATE_CATEGORY" val="diagram"/>
  <p:tag name="KSO_WM_TEMPLATE_INDEX" val="20208604"/>
  <p:tag name="KSO_WM_UNIT_INDEX" val="3"/>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93.xml><?xml version="1.0" encoding="utf-8"?>
<p:tagLst xmlns:p="http://schemas.openxmlformats.org/presentationml/2006/main">
  <p:tag name="KSO_WM_TAG_VERSION" val="1.0"/>
  <p:tag name="KSO_WM_BEAUTIFY_FLAG" val="#wm#"/>
  <p:tag name="KSO_WM_UNIT_TYPE" val="i"/>
  <p:tag name="KSO_WM_UNIT_ID" val="diagram20208604_1*i*4"/>
  <p:tag name="KSO_WM_TEMPLATE_CATEGORY" val="diagram"/>
  <p:tag name="KSO_WM_TEMPLATE_INDEX" val="20208604"/>
  <p:tag name="KSO_WM_UNIT_INDEX" val="4"/>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94.xml><?xml version="1.0" encoding="utf-8"?>
<p:tagLst xmlns:p="http://schemas.openxmlformats.org/presentationml/2006/main">
  <p:tag name="KSO_WM_TAG_VERSION" val="1.0"/>
  <p:tag name="KSO_WM_BEAUTIFY_FLAG" val="#wm#"/>
  <p:tag name="KSO_WM_UNIT_TYPE" val="i"/>
  <p:tag name="KSO_WM_UNIT_ID" val="diagram20208604_1*i*5"/>
  <p:tag name="KSO_WM_TEMPLATE_CATEGORY" val="diagram"/>
  <p:tag name="KSO_WM_TEMPLATE_INDEX" val="20208604"/>
  <p:tag name="KSO_WM_UNIT_INDEX" val="5"/>
  <p:tag name="KSO_WM_UNIT_HIGHLIGHT" val="0"/>
  <p:tag name="KSO_WM_UNIT_COMPATIBLE" val="0"/>
  <p:tag name="KSO_WM_UNIT_DIAGRAM_ISNUMVISUAL" val="0"/>
  <p:tag name="KSO_WM_UNIT_DIAGRAM_ISREFERUNIT" val="0"/>
  <p:tag name="KSO_WM_UNIT_LAYERLEVEL" val="1"/>
  <p:tag name="KSO_WM_UNIT_BLOCK" val="0"/>
  <p:tag name="KSO_WM_UNIT_SM_LIMIT_TYPE" val="1"/>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CHIP_GROUPID" val="5ef20c07a491bb0086638b14"/>
  <p:tag name="KSO_WM_CHIP_XID" val="5ef20c07a491bb0086638b15"/>
  <p:tag name="KSO_WM_UNIT_LINE_FORE_SCHEMECOLOR_INDEX_BRIGHTNESS" val="0"/>
  <p:tag name="KSO_WM_UNIT_LINE_FORE_SCHEMECOLOR_INDEX" val="10"/>
  <p:tag name="KSO_WM_UNIT_LINE_FILL_TYPE" val="2"/>
  <p:tag name="KSO_WM_TEMPLATE_ASSEMBLE_XID" val="60656e7a4054ed1e2fb7f9a0"/>
  <p:tag name="KSO_WM_TEMPLATE_ASSEMBLE_GROUPID" val="60656e7a4054ed1e2fb7f9a0"/>
</p:tagLst>
</file>

<file path=ppt/tags/tag295.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08604_1*f*1"/>
  <p:tag name="KSO_WM_TEMPLATE_CATEGORY" val="diagram"/>
  <p:tag name="KSO_WM_TEMPLATE_INDEX" val="20208604"/>
  <p:tag name="KSO_WM_UNIT_LAYERLEVEL" val="1"/>
  <p:tag name="KSO_WM_TAG_VERSION" val="1.0"/>
  <p:tag name="KSO_WM_BEAUTIFY_FLAG" val="#wm#"/>
  <p:tag name="KSO_WM_UNIT_DEFAULT_FONT" val="14;20;2"/>
  <p:tag name="KSO_WM_UNIT_BLOCK" val="0"/>
  <p:tag name="KSO_WM_UNIT_VALUE" val="588"/>
  <p:tag name="KSO_WM_UNIT_SHOW_EDIT_AREA_INDICATION" val="1"/>
  <p:tag name="KSO_WM_CHIP_GROUPID" val="5e6b05596848fb12bee65ac8"/>
  <p:tag name="KSO_WM_CHIP_XID" val="5e6b05596848fb12bee65aca"/>
  <p:tag name="KSO_WM_UNIT_DEC_AREA_ID" val="5557aaf2e9bc4b2499ccf5d271336a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ff7d2160ef064691979e787d147d2e44"/>
  <p:tag name="KSO_WM_UNIT_SUPPORT_UNIT_TYPE" val="[&quot;l&quot;,&quot;m&quot;,&quot;n&quot;,&quot;o&quot;,&quot;p&quot;,&quot;q&quot;,&quot;r&quot;,&quot;δ&quot;,&quot;ε&quot;,&quot;ζ&quot;,&quot;η&quot;,&quot;d&quot;,&quot;α&quot;,&quot;β&quot;,&quot;θ&quot;]"/>
  <p:tag name="KSO_WM_UNIT_TEXT_FILL_FORE_SCHEMECOLOR_INDEX_BRIGHTNESS" val="0.25"/>
  <p:tag name="KSO_WM_UNIT_TEXT_FILL_FORE_SCHEMECOLOR_INDEX" val="13"/>
  <p:tag name="KSO_WM_UNIT_TEXT_FILL_TYPE" val="1"/>
  <p:tag name="KSO_WM_TEMPLATE_ASSEMBLE_XID" val="60656e7a4054ed1e2fb7f9a0"/>
  <p:tag name="KSO_WM_TEMPLATE_ASSEMBLE_GROUPID" val="60656e7a4054ed1e2fb7f9a0"/>
</p:tagLst>
</file>

<file path=ppt/tags/tag296.xml><?xml version="1.0" encoding="utf-8"?>
<p:tagLst xmlns:p="http://schemas.openxmlformats.org/presentationml/2006/main">
  <p:tag name="KSO_WM_BEAUTIFY_FLAG" val="#wm#"/>
  <p:tag name="KSO_WM_TEMPLATE_CATEGORY" val="diagram"/>
  <p:tag name="KSO_WM_TEMPLATE_INDEX" val="20220261"/>
  <p:tag name="KSO_WM_SLIDE_ID" val="diagram20220261_3"/>
  <p:tag name="KSO_WM_TEMPLATE_SUBCATEGORY" val="25"/>
  <p:tag name="KSO_WM_TEMPLATE_MASTER_TYPE" val="0"/>
  <p:tag name="KSO_WM_TEMPLATE_COLOR_TYPE" val="0"/>
  <p:tag name="KSO_WM_SLIDE_ITEM_CNT" val="0"/>
  <p:tag name="KSO_WM_SLIDE_INDEX" val="3"/>
  <p:tag name="KSO_WM_TAG_VERSION" val="1.0"/>
  <p:tag name="KSO_WM_SLIDE_LAYOUT" val="d"/>
  <p:tag name="KSO_WM_SLIDE_LAYOUT_CNT" val="1"/>
  <p:tag name="KSO_WM_SLIDE_TYPE" val="text"/>
  <p:tag name="KSO_WM_SLIDE_SUBTYPE" val="picTxt"/>
  <p:tag name="KSO_WM_SLIDE_LAYOUTTYPE" val="topbottom"/>
  <p:tag name="KSO_WM_SLIDE_SIZE" val="891*457"/>
  <p:tag name="KSO_WM_SLIDE_POSITION" val="34*58"/>
  <p:tag name="KSO_WM_SLIDE_LAYOUT_INFO" val="{&quot;backgroundInfo&quot;:[{&quot;bottom&quot;:0,&quot;bottomAbs&quot;:false,&quot;left&quot;:0,&quot;leftAbs&quot;:false,&quot;right&quot;:0,&quot;rightAbs&quot;:false,&quot;top&quot;:0,&quot;topAbs&quot;:false,&quot;type&quot;:&quot;general&quot;}],&quot;id&quot;:&quot;2023-04-29T05:26:10&quot;,&quot;type&quot;:0}"/>
  <p:tag name="KSO_WM_SLIDE_RATIO" val="1.777778"/>
  <p:tag name="KSO_WM_SLIDE_BACKGROUND" val="[&quot;general&quot;]"/>
  <p:tag name="KSO_WM_SLIDE_BACKGROUND_TYPE" val="general"/>
</p:tagLst>
</file>

<file path=ppt/tags/tag297.xml><?xml version="1.0" encoding="utf-8"?>
<p:tagLst xmlns:p="http://schemas.openxmlformats.org/presentationml/2006/main">
  <p:tag name="KSO_WM_UNIT_SUBTYPE" val="v"/>
  <p:tag name="KSO_WM_TEMPLATE_CATEGORY" val="chip"/>
  <p:tag name="KSO_WM_TEMPLATE_INDEX" val="20224728"/>
  <p:tag name="KSO_WM_UNIT_TYPE" val="i"/>
  <p:tag name="KSO_WM_UNIT_INDEX" val="1"/>
  <p:tag name="KSO_WM_UNIT_ID" val="chip20224728_21*i*1"/>
  <p:tag name="KSO_WM_BEAUTIFY_FLAG" val="#wm#"/>
  <p:tag name="KSO_WM_TAG_VERSION" val="1.0"/>
  <p:tag name="KSO_WM_CHIP_GROUPID" val="62e1e9e87ec3138b1bb7a4cf"/>
  <p:tag name="KSO_WM_CHIP_XID" val="62e1e9fc7ec3138b1bb7ab6b"/>
  <p:tag name="KSO_WM_UNIT_DEC_AREA_ID" val="172367ef90c14d25b2a7d288f05ebd4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a8d79f4807794f259ea282039926483e"/>
  <p:tag name="KSO_WM_SLIDE_BACKGROUND_TYPE" val="general"/>
</p:tagLst>
</file>

<file path=ppt/tags/tag298.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4*i*1"/>
  <p:tag name="KSO_WM_BEAUTIFY_FLAG" val="#wm#"/>
  <p:tag name="KSO_WM_TAG_VERSION" val="1.0"/>
  <p:tag name="KSO_WM_CHIP_GROUPID" val="62e1e9e87ec3138b1bb7a4cf"/>
  <p:tag name="KSO_WM_CHIP_XID" val="62e1e9fc7ec3138b1bb7ab3c"/>
  <p:tag name="KSO_WM_UNIT_DEC_AREA_ID" val="556af3f302404ddf814eb148d190bb82"/>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ec32c4f8a194bc8849bf741b929b36c"/>
  <p:tag name="KSO_WM_SLIDE_BACKGROUND_TYPE" val="general"/>
</p:tagLst>
</file>

<file path=ppt/tags/tag299.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3*i*1"/>
  <p:tag name="KSO_WM_BEAUTIFY_FLAG" val="#wm#"/>
  <p:tag name="KSO_WM_TAG_VERSION" val="1.0"/>
  <p:tag name="KSO_WM_CHIP_GROUPID" val="62e1e9e87ec3138b1bb7a4cf"/>
  <p:tag name="KSO_WM_CHIP_XID" val="62e1e9fc7ec3138b1bb7ab2e"/>
  <p:tag name="KSO_WM_UNIT_DEC_AREA_ID" val="37b6c9259ee2479a99c7fe2e6783fb5e"/>
  <p:tag name="KSO_WM_CHIP_FILLAREA_FILL_RULE" val="{&quot;fill_align&quot;:&quot;rt&quot;,&quot;fill_effect&quot;:[],&quot;fill_mode&quot;:&quot;adaptive&quot;,&quot;sacle_strategy&quot;:&quot;stretch&quot;}"/>
  <p:tag name="KSO_WM_UNIT_DEC_SUPPORTCHANGEPIC" val="0"/>
  <p:tag name="KSO_WM_UNIT_DEC_CHANGEPICRESERVED" val="1"/>
  <p:tag name="KSO_WM_ASSEMBLE_CHIP_INDEX" val="947a4300e90b440598776759cb15ada8"/>
  <p:tag name="KSO_WM_SLIDE_BACKGROUND_TYPE" val="general"/>
</p:tagLst>
</file>

<file path=ppt/tags/tag300.xml><?xml version="1.0" encoding="utf-8"?>
<p:tagLst xmlns:p="http://schemas.openxmlformats.org/presentationml/2006/main">
  <p:tag name="KSO_WM_UNIT_SUBTYPE" val="t"/>
  <p:tag name="KSO_WM_TEMPLATE_CATEGORY" val="chip"/>
  <p:tag name="KSO_WM_TEMPLATE_INDEX" val="20224728"/>
  <p:tag name="KSO_WM_UNIT_TYPE" val="i"/>
  <p:tag name="KSO_WM_UNIT_INDEX" val="1"/>
  <p:tag name="KSO_WM_UNIT_ID" val="chip20224728_22*i*1"/>
  <p:tag name="KSO_WM_BEAUTIFY_FLAG" val="#wm#"/>
  <p:tag name="KSO_WM_TAG_VERSION" val="1.0"/>
  <p:tag name="KSO_WM_CHIP_GROUPID" val="62e1e9e87ec3138b1bb7a4cf"/>
  <p:tag name="KSO_WM_CHIP_XID" val="62e1e9fc7ec3138b1bb7ab0f"/>
  <p:tag name="KSO_WM_UNIT_DEC_AREA_ID" val="20777f39cef14421b4dde0a72f879527"/>
  <p:tag name="KSO_WM_CHIP_FILLAREA_FILL_RULE" val="{&quot;fill_align&quot;:&quot;lt&quot;,&quot;fill_effect&quot;:[],&quot;fill_mode&quot;:&quot;adaptive&quot;,&quot;sacle_strategy&quot;:&quot;stretch&quot;}"/>
  <p:tag name="KSO_WM_UNIT_DEC_SUPPORTCHANGEPIC" val="0"/>
  <p:tag name="KSO_WM_UNIT_DEC_CHANGEPICRESERVED" val="1"/>
  <p:tag name="KSO_WM_ASSEMBLE_CHIP_INDEX" val="455d16cc348449fcb312a466cebad944"/>
  <p:tag name="KSO_WM_SLIDE_BACKGROUND_TYPE" val="general"/>
</p:tagLst>
</file>

<file path=ppt/tags/tag301.xml><?xml version="1.0" encoding="utf-8"?>
<p:tagLst xmlns:p="http://schemas.openxmlformats.org/presentationml/2006/main">
  <p:tag name="KSO_WM_UNIT_SMARTLAYOUT_COMPRESS_INFO" val="{&#10;    &quot;id&quot;: &quot;2023-04-29T05:25:28&quot;,&#10;    &quot;max&quot;: 103.96590551181099,&#10;    &quot;topChanged&quot;: 23.196141732283465&#10;}&#10;"/>
  <p:tag name="KSO_WM_UNIT_TEXT_FILL_FORE_SCHEMECOLOR_INDEX_BRIGHTNESS" val="0.15"/>
  <p:tag name="KSO_WM_UNIT_TEXT_FILL_FORE_SCHEMECOLOR_INDEX" val="13"/>
  <p:tag name="KSO_WM_UNIT_TEXT_FILL_TYPE" val="1"/>
</p:tagLst>
</file>

<file path=ppt/tags/tag302.xml><?xml version="1.0" encoding="utf-8"?>
<p:tagLst xmlns:p="http://schemas.openxmlformats.org/presentationml/2006/main">
  <p:tag name="KSO_WM_UNIT_TEXT_FILL_FORE_SCHEMECOLOR_INDEX_BRIGHTNESS" val="0.35"/>
  <p:tag name="KSO_WM_UNIT_TEXT_FILL_FORE_SCHEMECOLOR_INDEX" val="13"/>
  <p:tag name="KSO_WM_UNIT_TEXT_FILL_TYPE" val="1"/>
</p:tagLst>
</file>

<file path=ppt/tags/tag303.xml><?xml version="1.0" encoding="utf-8"?>
<p:tagLst xmlns:p="http://schemas.openxmlformats.org/presentationml/2006/main">
  <p:tag name="KSO_WM_BEAUTIFY_FLAG" val="#wm#"/>
  <p:tag name="KSO_WM_TEMPLATE_CATEGORY" val="diagram"/>
  <p:tag name="KSO_WM_TEMPLATE_INDEX" val="20220261"/>
  <p:tag name="KSO_WM_SLIDE_ID" val="diagram20220261_3"/>
  <p:tag name="KSO_WM_TEMPLATE_SUBCATEGORY" val="25"/>
  <p:tag name="KSO_WM_TEMPLATE_MASTER_TYPE" val="0"/>
  <p:tag name="KSO_WM_TEMPLATE_COLOR_TYPE" val="0"/>
  <p:tag name="KSO_WM_SLIDE_ITEM_CNT" val="0"/>
  <p:tag name="KSO_WM_SLIDE_INDEX" val="3"/>
  <p:tag name="KSO_WM_TAG_VERSION" val="1.0"/>
  <p:tag name="KSO_WM_SLIDE_LAYOUT" val="d"/>
  <p:tag name="KSO_WM_SLIDE_LAYOUT_CNT" val="1"/>
  <p:tag name="KSO_WM_SLIDE_TYPE" val="text"/>
  <p:tag name="KSO_WM_SLIDE_SUBTYPE" val="picTxt"/>
  <p:tag name="KSO_WM_SLIDE_LAYOUTTYPE" val="topbottom"/>
  <p:tag name="KSO_WM_SLIDE_SIZE" val="891*457"/>
  <p:tag name="KSO_WM_SLIDE_POSITION" val="34*58"/>
  <p:tag name="KSO_WM_SLIDE_LAYOUT_INFO" val="{&quot;backgroundInfo&quot;:[{&quot;bottom&quot;:0,&quot;bottomAbs&quot;:false,&quot;left&quot;:0,&quot;leftAbs&quot;:false,&quot;right&quot;:0,&quot;rightAbs&quot;:false,&quot;top&quot;:0,&quot;topAbs&quot;:false,&quot;type&quot;:&quot;general&quot;}],&quot;id&quot;:&quot;2023-04-29T05:26:10&quot;,&quot;type&quot;:0}"/>
  <p:tag name="KSO_WM_SLIDE_RATIO" val="1.777778"/>
  <p:tag name="KSO_WM_SLIDE_BACKGROUND" val="[&quot;general&quot;]"/>
  <p:tag name="KSO_WM_SLIDE_BACKGROUND_TYPE" val="general"/>
</p:tagLst>
</file>

<file path=ppt/tags/tag304.xml><?xml version="1.0" encoding="utf-8"?>
<p:tagLst xmlns:p="http://schemas.openxmlformats.org/presentationml/2006/main">
  <p:tag name="COMMONDATA" val="eyJoZGlkIjoiNDdiOTE4YzUxMjY0YjUwOGIyZTQwZTQ5NGNkNzBmN2MifQ=="/>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
      <a:dk1>
        <a:srgbClr val="000000"/>
      </a:dk1>
      <a:lt1>
        <a:srgbClr val="FFFFFF"/>
      </a:lt1>
      <a:dk2>
        <a:srgbClr val="F49724"/>
      </a:dk2>
      <a:lt2>
        <a:srgbClr val="FFFFFF"/>
      </a:lt2>
      <a:accent1>
        <a:srgbClr val="DB8529"/>
      </a:accent1>
      <a:accent2>
        <a:srgbClr val="DD9E29"/>
      </a:accent2>
      <a:accent3>
        <a:srgbClr val="DEB72A"/>
      </a:accent3>
      <a:accent4>
        <a:srgbClr val="DFB534"/>
      </a:accent4>
      <a:accent5>
        <a:srgbClr val="E09A47"/>
      </a:accent5>
      <a:accent6>
        <a:srgbClr val="E07F5B"/>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0000"/>
    </a:dk1>
    <a:lt1>
      <a:srgbClr val="FFFFFF"/>
    </a:lt1>
    <a:dk2>
      <a:srgbClr val="F49724"/>
    </a:dk2>
    <a:lt2>
      <a:srgbClr val="FFFFFF"/>
    </a:lt2>
    <a:accent1>
      <a:srgbClr val="DB8529"/>
    </a:accent1>
    <a:accent2>
      <a:srgbClr val="DD9E29"/>
    </a:accent2>
    <a:accent3>
      <a:srgbClr val="DEB72A"/>
    </a:accent3>
    <a:accent4>
      <a:srgbClr val="DFB534"/>
    </a:accent4>
    <a:accent5>
      <a:srgbClr val="E09A47"/>
    </a:accent5>
    <a:accent6>
      <a:srgbClr val="E07F5B"/>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otalTime>0</TotalTime>
  <Words>4860</Words>
  <Application>WPS 演示</Application>
  <PresentationFormat>宽屏</PresentationFormat>
  <Paragraphs>33</Paragraphs>
  <Slides>8</Slides>
  <Notes>4</Notes>
  <HiddenSlides>0</HiddenSlides>
  <MMClips>0</MMClips>
  <ScaleCrop>false</ScaleCrop>
  <HeadingPairs>
    <vt:vector size="6" baseType="variant">
      <vt:variant>
        <vt:lpstr>已用的字体</vt:lpstr>
      </vt:variant>
      <vt:variant>
        <vt:i4>39</vt:i4>
      </vt:variant>
      <vt:variant>
        <vt:lpstr>主题</vt:lpstr>
      </vt:variant>
      <vt:variant>
        <vt:i4>2</vt:i4>
      </vt:variant>
      <vt:variant>
        <vt:lpstr>幻灯片标题</vt:lpstr>
      </vt:variant>
      <vt:variant>
        <vt:i4>8</vt:i4>
      </vt:variant>
    </vt:vector>
  </HeadingPairs>
  <TitlesOfParts>
    <vt:vector size="49" baseType="lpstr">
      <vt:lpstr>Arial</vt:lpstr>
      <vt:lpstr>宋体</vt:lpstr>
      <vt:lpstr>Wingdings</vt:lpstr>
      <vt:lpstr>Wingdings</vt:lpstr>
      <vt:lpstr>微软雅黑</vt:lpstr>
      <vt:lpstr>Arial Unicode MS</vt:lpstr>
      <vt:lpstr>Calibri</vt:lpstr>
      <vt:lpstr>Segoe UI</vt:lpstr>
      <vt:lpstr>汉仪中黑 简</vt:lpstr>
      <vt:lpstr>黑体</vt:lpstr>
      <vt:lpstr>汉仪大黑简</vt:lpstr>
      <vt:lpstr>等线</vt:lpstr>
      <vt:lpstr>Arial Black</vt:lpstr>
      <vt:lpstr>汉仪君黑-55W</vt:lpstr>
      <vt:lpstr>Cambria</vt:lpstr>
      <vt:lpstr>方正仿宋_GBK</vt:lpstr>
      <vt:lpstr>华文行楷</vt:lpstr>
      <vt:lpstr>方正舒体</vt:lpstr>
      <vt:lpstr>Malgun Gothic</vt:lpstr>
      <vt:lpstr>MingLiU_HKSCS-ExtB</vt:lpstr>
      <vt:lpstr>Yu Gothic Medium</vt:lpstr>
      <vt:lpstr>Arial Narrow</vt:lpstr>
      <vt:lpstr>SimSun-ExtB</vt:lpstr>
      <vt:lpstr>Microsoft JhengHei UI Light</vt:lpstr>
      <vt:lpstr>华文楷体</vt:lpstr>
      <vt:lpstr>华文彩云</vt:lpstr>
      <vt:lpstr>汉仪君黑-45简</vt:lpstr>
      <vt:lpstr>方正姚体</vt:lpstr>
      <vt:lpstr>PMingLiU-ExtB</vt:lpstr>
      <vt:lpstr>Yu Gothic UI Semibold</vt:lpstr>
      <vt:lpstr>Bahnschrift</vt:lpstr>
      <vt:lpstr>Bahnschrift SemiBold</vt:lpstr>
      <vt:lpstr>Bradley Hand ITC</vt:lpstr>
      <vt:lpstr>Century</vt:lpstr>
      <vt:lpstr>Segoe UI Variable Small Light</vt:lpstr>
      <vt:lpstr>Sylfaen</vt:lpstr>
      <vt:lpstr>Sitka Banner</vt:lpstr>
      <vt:lpstr>Segoe UI Black</vt:lpstr>
      <vt:lpstr>方正方俊黑</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Vince Liao</cp:lastModifiedBy>
  <cp:revision>177</cp:revision>
  <dcterms:created xsi:type="dcterms:W3CDTF">2019-06-19T02:08:00Z</dcterms:created>
  <dcterms:modified xsi:type="dcterms:W3CDTF">2023-04-28T22:00:00Z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2052-11.1.0.14036</vt:lpwstr>
  </property>
  <property fmtid="{D5CDD505-2E9C-101B-9397-08002B2CF9AE}" pid="3" name="ICV">
    <vt:lpwstr>4DAAB50820714863A5D3A695635DC84B_11</vt:lpwstr>
  </property>
</Properties>
</file>