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256" r:id="rId2"/>
    <p:sldId id="295" r:id="rId3"/>
    <p:sldId id="293" r:id="rId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77" d="100"/>
          <a:sy n="77" d="100"/>
        </p:scale>
        <p:origin x="84" y="7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7260" y="1844824"/>
            <a:ext cx="8946740" cy="2664296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/>
              <a:t>Project Initiation and Planning </a:t>
            </a:r>
            <a:br>
              <a:rPr lang="en-US" sz="3600" dirty="0"/>
            </a:b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Seminar Activity </a:t>
            </a:r>
            <a:br>
              <a:rPr lang="en-GB" sz="4000" dirty="0">
                <a:solidFill>
                  <a:srgbClr val="FFFF00"/>
                </a:solidFill>
              </a:rPr>
            </a:b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87AD7-DF09-432E-A1D7-8A9D822F3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55DFF-1DC0-4F99-809C-83676847C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856984" cy="391703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your groups, choose between a wedding planning project, an IT project or move a home project to practice from start to finish.</a:t>
            </a:r>
          </a:p>
          <a:p>
            <a:pPr marL="0" indent="0">
              <a:buNone/>
            </a:pPr>
            <a:r>
              <a:rPr lang="en-GB" dirty="0"/>
              <a:t>Decide on the goals, objectives, budget (£200k), time (6 months).</a:t>
            </a:r>
          </a:p>
          <a:p>
            <a:pPr marL="0" indent="0">
              <a:buNone/>
            </a:pPr>
            <a:r>
              <a:rPr lang="en-GB" dirty="0"/>
              <a:t>Present your work using a </a:t>
            </a:r>
            <a:r>
              <a:rPr lang="en-GB" dirty="0" err="1"/>
              <a:t>Powerpoint</a:t>
            </a:r>
            <a:r>
              <a:rPr lang="en-GB" dirty="0"/>
              <a:t> Slide (adopt all relevant tools and techniques)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100FE6-B18A-4923-B43A-DF4C5A685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078DE4-7681-4E72-8DD5-1989E560A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9812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0E03E-E84E-4B6F-987F-74190C766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Any Question?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43ADC-EE41-48A7-8D22-7DF44D9BC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22/03/2021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4C7E4-A457-4CB9-ABAF-6E09478AB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74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7177</TotalTime>
  <Words>73</Words>
  <Application>Microsoft Office PowerPoint</Application>
  <PresentationFormat>On-screen Show (4:3)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Myriad Pro</vt:lpstr>
      <vt:lpstr>Verdana</vt:lpstr>
      <vt:lpstr>20140311PresentationUWTSDTemplate</vt:lpstr>
      <vt:lpstr>Project Initiation and Planning   Seminar Activity  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Molly Jack</cp:lastModifiedBy>
  <cp:revision>144</cp:revision>
  <cp:lastPrinted>2018-07-09T15:27:01Z</cp:lastPrinted>
  <dcterms:created xsi:type="dcterms:W3CDTF">2002-10-07T19:43:58Z</dcterms:created>
  <dcterms:modified xsi:type="dcterms:W3CDTF">2021-03-22T20:22:10Z</dcterms:modified>
</cp:coreProperties>
</file>