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9" r:id="rId1"/>
  </p:sldMasterIdLst>
  <p:sldIdLst>
    <p:sldId id="261" r:id="rId2"/>
    <p:sldId id="26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D2201E-EBBD-4D1B-AB19-8B60405A8C60}" v="2" dt="2022-03-04T15:31:49.1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FF7"/>
          </a:solidFill>
        </a:fill>
      </a:tcStyle>
    </a:wholeTbl>
    <a:band1H>
      <a:tcStyle>
        <a:tcBdr/>
        <a:fill>
          <a:solidFill>
            <a:srgbClr val="D2DEE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2DEE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B9BD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B9BD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8EB13-16C6-458C-B125-8E3D82CEAB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D38571-FAFA-41A4-AF35-2E99CE00B9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C875B-356A-4D2C-863A-710FD638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4EBEE9A-C20E-4D7D-B7BD-55E9AA1C7C57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1D986-0070-4DEC-8148-345BD4340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A10C3-C3F4-4D9B-8E46-C28817E0F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F7BE3A5-4B3D-438D-B916-D3ED8C2EA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6345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C1790-0436-4C09-9879-9C30AFF5D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2D666-E6FF-4C49-ADAE-AB6483C71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58F42-BF77-4D08-BCDE-57FD1D3BF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96FE0B-3FFC-44E8-8F19-8B36E6488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A3612-3922-4EC7-9A62-D5B359A9E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860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46701-7A62-4368-8445-D7E0CA6D4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E849E-F39D-4674-A174-D1F703BB25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49F9B-3387-4141-9FE8-0F1572328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DA2D4E6-A150-4655-AC92-7CCA7251CF47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93E96D-3C30-40DD-8CB4-248E02E8C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CCADB-2F15-4EEC-A8DF-8EE1D8D21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C2460D4-9E05-45ED-98D7-73434AB3B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38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EAD8A-9E60-4902-8BCC-381E0C631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42C57-8423-4D26-A313-1320065610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60D207-F3BC-44E7-88D9-ACCB9F4862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89DFDF-0172-42E1-9A5E-A2FC071B3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A926E3-D80D-4026-A0C0-851DDDF60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246FF4-C139-47B9-989F-C2CEB979A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879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3D109-F6C1-4785-A938-D9A16EEE0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CD8AF5-2EA2-48FC-BD5C-4D932A77D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8ABA23-ABE0-44DF-84B7-DC8500FDBC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ED67CA-C49A-4A03-9335-0149CDB6F8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71D10C-370C-4B0D-B2B4-B8906EF1E4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B38E40-0A6E-420D-9E5A-B6B483698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8576E1-2A2F-4C0C-8991-2AEE5FD3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30AC0A-D90B-4006-A1B8-C8375400C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269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C0BBE-BCC8-4149-B640-9B0F08514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0D8FE7-CD40-47EC-9885-F27E3E3E5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234DADD-78CA-4D3D-A9E5-E4A9FC48818F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BC59BF-41C4-4F13-8221-F042D65E4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975D74-BF6C-42E2-BDB6-A7FF88F82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69DDD2B-1B60-481E-99A3-C36CC53F8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241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DB4CDC-1485-4498-8EFF-57CB5F702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2D120B9-C24F-4E0F-8B71-65B7DCFE29C5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BADCE4-BEB1-4C11-ADE7-425CA6631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3E7261-39AA-41F9-BBD9-377975268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EEB27B8-F4E9-4C3F-A657-FD5B21584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04415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22F97-2F00-4408-A69E-FAF9DF3F5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3CAAA-377E-451B-BB5A-FE20B1DAB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FC75DE-6EAB-4B0F-9154-806C239633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3ABA40-E6B1-4761-ADF1-600461E3E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F1F09F-9D0A-4720-9135-EF558D235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B69966-A24A-4FC8-AD45-82BC47786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11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4D342-71E0-46C3-B083-D41E23F38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8C2136-8A30-462D-A58E-9B2C1D1931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68C4F4-24FF-43BB-A0D2-54AA83D89A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891CF5-4101-4174-857B-FBB959A39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27ED7F3-93E7-490B-949C-2C84991FD7D4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E8C342-F414-4ED6-94FF-AC535B444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B64318-14AB-421F-A9C3-C75767328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5AF8DCC-CA7E-4B2B-B5DF-2873DEB2F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471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2A306-2E1B-4AC0-AD80-3B2F46F8C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36C0DB-ED04-40B8-9D40-BEA253D503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06984-6CD7-4A34-9B5B-5E0EB566F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F52CB-8868-4018-8B75-9F8FCA6CD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DCC232-1BAC-46CF-9EBA-F4672C89D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103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F2E96A-3458-4E17-AD1C-F9775B183B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008953-9525-4192-BEDB-B69D2C3542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0BF30-9A6F-447E-8E8F-FCF129F80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B9282-DC10-4E47-BAFC-80BE9602C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E9C1D-1DB6-4925-A91B-4D832A301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595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570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5286DE-F8E6-4F98-A06D-CAD3034B9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1C7208-4ED9-4F89-A821-023467B2AF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9E3EB-81C1-4566-8438-C41B6B7654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27EFE5F4-B111-4057-9B30-4D032D957F9C}" type="datetime1">
              <a:rPr lang="en-GB" smtClean="0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297B0C-D454-40CE-B03B-558DC4804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F52A9-B84A-487E-99F3-458171A04E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837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selective-focus-photography-of-black-rotary-phone-163007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ngimg.com/download/91216" TargetMode="External"/><Relationship Id="rId5" Type="http://schemas.openxmlformats.org/officeDocument/2006/relationships/image" Target="../media/image2.png"/><Relationship Id="rId4" Type="http://schemas.openxmlformats.org/officeDocument/2006/relationships/hyperlink" Target="mailto:Rodrigo.faguliera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B9E248E0-55F8-4E45-A07F-B49E0EEA9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Arc 50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92014">
            <a:off x="3109564" y="704848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picture containing outdoor&#10;&#10;Description automatically generated">
            <a:extLst>
              <a:ext uri="{FF2B5EF4-FFF2-40B4-BE49-F238E27FC236}">
                <a16:creationId xmlns:a16="http://schemas.microsoft.com/office/drawing/2014/main" id="{94C3E9A9-F21C-48F8-99B2-32FBE41BE9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681"/>
          <a:stretch/>
        </p:blipFill>
        <p:spPr>
          <a:xfrm>
            <a:off x="4603513" y="2483095"/>
            <a:ext cx="7462838" cy="4280399"/>
          </a:xfrm>
          <a:custGeom>
            <a:avLst/>
            <a:gdLst/>
            <a:ahLst/>
            <a:cxnLst/>
            <a:rect l="l" t="t" r="r" b="b"/>
            <a:pathLst>
              <a:path w="7462838" h="4280399">
                <a:moveTo>
                  <a:pt x="3731419" y="0"/>
                </a:moveTo>
                <a:cubicBezTo>
                  <a:pt x="5792225" y="0"/>
                  <a:pt x="7462838" y="1670613"/>
                  <a:pt x="7462838" y="3731419"/>
                </a:cubicBezTo>
                <a:cubicBezTo>
                  <a:pt x="7462838" y="3828019"/>
                  <a:pt x="7459167" y="3923762"/>
                  <a:pt x="7451957" y="4018516"/>
                </a:cubicBezTo>
                <a:lnTo>
                  <a:pt x="7422046" y="4280399"/>
                </a:lnTo>
                <a:lnTo>
                  <a:pt x="40793" y="4280399"/>
                </a:lnTo>
                <a:lnTo>
                  <a:pt x="10881" y="4018516"/>
                </a:lnTo>
                <a:cubicBezTo>
                  <a:pt x="3671" y="3923762"/>
                  <a:pt x="0" y="3828019"/>
                  <a:pt x="0" y="3731419"/>
                </a:cubicBezTo>
                <a:cubicBezTo>
                  <a:pt x="0" y="1670613"/>
                  <a:pt x="1670614" y="0"/>
                  <a:pt x="3731419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FF4C3D-9CA7-4874-BFB9-B90745876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742" y="754840"/>
            <a:ext cx="4001034" cy="2757748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l"/>
            <a:br>
              <a:rPr lang="en-US" sz="1500" kern="1200" dirty="0">
                <a:latin typeface="+mj-lt"/>
                <a:ea typeface="+mj-ea"/>
                <a:cs typeface="+mj-cs"/>
              </a:rPr>
            </a:br>
            <a:br>
              <a:rPr lang="en-US" sz="1500" kern="1200" dirty="0">
                <a:latin typeface="+mj-lt"/>
                <a:ea typeface="+mj-ea"/>
                <a:cs typeface="+mj-cs"/>
              </a:rPr>
            </a:br>
            <a:br>
              <a:rPr lang="en-US" sz="1500" kern="1200" dirty="0">
                <a:latin typeface="+mj-lt"/>
                <a:ea typeface="+mj-ea"/>
                <a:cs typeface="+mj-cs"/>
              </a:rPr>
            </a:br>
            <a:br>
              <a:rPr lang="en-US" sz="1500" kern="1200" dirty="0">
                <a:latin typeface="+mj-lt"/>
                <a:ea typeface="+mj-ea"/>
                <a:cs typeface="+mj-cs"/>
              </a:rPr>
            </a:br>
            <a:br>
              <a:rPr lang="en-US" sz="1500" kern="1200" dirty="0">
                <a:latin typeface="+mj-lt"/>
                <a:ea typeface="+mj-ea"/>
                <a:cs typeface="+mj-cs"/>
              </a:rPr>
            </a:br>
            <a:br>
              <a:rPr lang="en-US" sz="1500" kern="1200" dirty="0">
                <a:latin typeface="+mj-lt"/>
                <a:ea typeface="+mj-ea"/>
                <a:cs typeface="+mj-cs"/>
              </a:rPr>
            </a:br>
            <a:br>
              <a:rPr lang="en-US" sz="1500" kern="1200" dirty="0">
                <a:latin typeface="+mj-lt"/>
                <a:ea typeface="+mj-ea"/>
                <a:cs typeface="+mj-cs"/>
              </a:rPr>
            </a:br>
            <a:br>
              <a:rPr lang="en-US" sz="1500" kern="1200" dirty="0">
                <a:latin typeface="+mj-lt"/>
                <a:ea typeface="+mj-ea"/>
                <a:cs typeface="+mj-cs"/>
              </a:rPr>
            </a:br>
            <a:r>
              <a:rPr lang="en-US" sz="2200" b="1" dirty="0"/>
              <a:t>Hotel Reservation with dialog</a:t>
            </a:r>
            <a:br>
              <a:rPr lang="en-US" sz="2200" kern="1200" dirty="0">
                <a:latin typeface="+mj-lt"/>
                <a:ea typeface="+mj-ea"/>
                <a:cs typeface="+mj-cs"/>
              </a:rPr>
            </a:br>
            <a:br>
              <a:rPr lang="en-US" sz="2200" kern="1200" dirty="0">
                <a:latin typeface="+mj-lt"/>
                <a:ea typeface="+mj-ea"/>
                <a:cs typeface="+mj-cs"/>
              </a:rPr>
            </a:br>
            <a:br>
              <a:rPr lang="en-US" sz="2200" kern="1200" dirty="0">
                <a:latin typeface="+mj-lt"/>
                <a:ea typeface="+mj-ea"/>
                <a:cs typeface="+mj-cs"/>
              </a:rPr>
            </a:br>
            <a:r>
              <a:rPr lang="en-US" sz="2200" b="1" kern="1200" dirty="0">
                <a:latin typeface="+mj-lt"/>
                <a:ea typeface="+mj-ea"/>
                <a:cs typeface="+mj-cs"/>
              </a:rPr>
              <a:t>Student number: Zsanett Babos</a:t>
            </a:r>
            <a:br>
              <a:rPr lang="en-US" sz="2200" b="1" kern="1200" dirty="0">
                <a:latin typeface="+mj-lt"/>
                <a:ea typeface="+mj-ea"/>
                <a:cs typeface="+mj-cs"/>
              </a:rPr>
            </a:br>
            <a:br>
              <a:rPr lang="en-US" sz="2200" b="1" kern="1200" dirty="0">
                <a:latin typeface="+mj-lt"/>
                <a:ea typeface="+mj-ea"/>
                <a:cs typeface="+mj-cs"/>
              </a:rPr>
            </a:br>
            <a:r>
              <a:rPr lang="en-US" sz="2200" b="1" kern="1200" dirty="0">
                <a:latin typeface="+mj-lt"/>
                <a:ea typeface="+mj-ea"/>
                <a:cs typeface="+mj-cs"/>
              </a:rPr>
              <a:t>Student ID: 2020456</a:t>
            </a:r>
            <a:br>
              <a:rPr lang="en-US" sz="1500" kern="1200" dirty="0">
                <a:latin typeface="+mj-lt"/>
                <a:ea typeface="+mj-ea"/>
                <a:cs typeface="+mj-cs"/>
              </a:rPr>
            </a:br>
            <a:br>
              <a:rPr lang="en-US" sz="1500" kern="1200" dirty="0">
                <a:latin typeface="+mj-lt"/>
                <a:ea typeface="+mj-ea"/>
                <a:cs typeface="+mj-cs"/>
              </a:rPr>
            </a:br>
            <a:endParaRPr lang="en-US" sz="15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A09FC2-9DD4-4009-AF10-C3595B2789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742" y="3633690"/>
            <a:ext cx="4001034" cy="2099321"/>
          </a:xfrm>
        </p:spPr>
        <p:txBody>
          <a:bodyPr vert="horz" lIns="91440" tIns="45720" rIns="91440" bIns="45720" rtlCol="0">
            <a:noAutofit/>
          </a:bodyPr>
          <a:lstStyle/>
          <a:p>
            <a:pPr algn="l"/>
            <a:r>
              <a:rPr lang="en-US" sz="2000" b="1" dirty="0"/>
              <a:t>Spanish</a:t>
            </a:r>
          </a:p>
          <a:p>
            <a:pPr algn="l"/>
            <a:r>
              <a:rPr lang="en-US" sz="2000" b="1" dirty="0"/>
              <a:t>BMIH5003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algn="l"/>
            <a:r>
              <a:rPr lang="en-US" sz="2000" b="1" dirty="0"/>
              <a:t>International hotel Management</a:t>
            </a:r>
          </a:p>
          <a:p>
            <a:pPr algn="l"/>
            <a:r>
              <a:rPr lang="en-US" sz="2000" b="1" dirty="0"/>
              <a:t>Level 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algn="l"/>
            <a:r>
              <a:rPr lang="en-US" sz="2000" b="1" dirty="0"/>
              <a:t>Rodrigo Aguilera</a:t>
            </a:r>
          </a:p>
          <a:p>
            <a:pPr algn="l"/>
            <a:r>
              <a:rPr lang="en-US" sz="2000" b="1" dirty="0">
                <a:hlinkClick r:id="rId4"/>
              </a:rPr>
              <a:t>Rodrigo.faguliera@uwtsd.ac.uk</a:t>
            </a:r>
            <a:r>
              <a:rPr lang="en-US" sz="2000" b="1" dirty="0"/>
              <a:t> </a:t>
            </a:r>
          </a:p>
        </p:txBody>
      </p:sp>
      <p:pic>
        <p:nvPicPr>
          <p:cNvPr id="39" name="Picture 38" descr="Chart&#10;&#10;Description automatically generated with medium confidence">
            <a:extLst>
              <a:ext uri="{FF2B5EF4-FFF2-40B4-BE49-F238E27FC236}">
                <a16:creationId xmlns:a16="http://schemas.microsoft.com/office/drawing/2014/main" id="{EED70AB3-5468-4BBD-9101-6DF209A102A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4982"/>
          <a:stretch/>
        </p:blipFill>
        <p:spPr>
          <a:xfrm>
            <a:off x="8610600" y="10"/>
            <a:ext cx="3581400" cy="3769196"/>
          </a:xfrm>
          <a:custGeom>
            <a:avLst/>
            <a:gdLst/>
            <a:ahLst/>
            <a:cxnLst/>
            <a:rect l="l" t="t" r="r" b="b"/>
            <a:pathLst>
              <a:path w="3581400" h="3769206">
                <a:moveTo>
                  <a:pt x="366014" y="0"/>
                </a:moveTo>
                <a:lnTo>
                  <a:pt x="3581400" y="0"/>
                </a:lnTo>
                <a:lnTo>
                  <a:pt x="3581400" y="3507525"/>
                </a:lnTo>
                <a:lnTo>
                  <a:pt x="3442408" y="3574481"/>
                </a:lnTo>
                <a:cubicBezTo>
                  <a:pt x="3145957" y="3699869"/>
                  <a:pt x="2820025" y="3769206"/>
                  <a:pt x="2477898" y="3769206"/>
                </a:cubicBezTo>
                <a:cubicBezTo>
                  <a:pt x="1109392" y="3769206"/>
                  <a:pt x="0" y="2659814"/>
                  <a:pt x="0" y="1291308"/>
                </a:cubicBezTo>
                <a:cubicBezTo>
                  <a:pt x="0" y="863650"/>
                  <a:pt x="108339" y="461296"/>
                  <a:pt x="299069" y="11019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251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874" y="2043803"/>
            <a:ext cx="10190252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7B10B6-CDE5-4A85-A529-434B2F8A0B7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1236663" y="2384425"/>
            <a:ext cx="8387784" cy="3904695"/>
          </a:xfrm>
        </p:spPr>
      </p:pic>
      <p:pic>
        <p:nvPicPr>
          <p:cNvPr id="4" name="Screen_Recording_20220304-151913_One UI Home">
            <a:hlinkClick r:id="" action="ppaction://media"/>
            <a:extLst>
              <a:ext uri="{FF2B5EF4-FFF2-40B4-BE49-F238E27FC236}">
                <a16:creationId xmlns:a16="http://schemas.microsoft.com/office/drawing/2014/main" id="{17D725BE-7D50-4414-8DA0-DFA56EE8A6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H="1">
            <a:off x="11661241" y="114026"/>
            <a:ext cx="469334" cy="109431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24A61E-4DD6-411F-B1AD-042B5D3D0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237" y="346500"/>
            <a:ext cx="10451592" cy="1325563"/>
          </a:xfrm>
        </p:spPr>
        <p:txBody>
          <a:bodyPr anchor="ctr">
            <a:normAutofit/>
          </a:bodyPr>
          <a:lstStyle/>
          <a:p>
            <a:r>
              <a:rPr lang="en-GB" dirty="0" err="1"/>
              <a:t>Reserva</a:t>
            </a:r>
            <a:r>
              <a:rPr lang="en-GB" dirty="0"/>
              <a:t> de </a:t>
            </a:r>
            <a:r>
              <a:rPr lang="en-GB" dirty="0" err="1"/>
              <a:t>Habitacion</a:t>
            </a:r>
            <a:r>
              <a:rPr lang="en-GB" dirty="0"/>
              <a:t>…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47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1490</TotalTime>
  <Words>51</Words>
  <Application>Microsoft Office PowerPoint</Application>
  <PresentationFormat>Widescreen</PresentationFormat>
  <Paragraphs>10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     Hotel Reservation with dialog   Student number: Zsanett Babos  Student ID: 2020456  </vt:lpstr>
      <vt:lpstr>Reserva de Habitacion…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Zsanett Babos</cp:lastModifiedBy>
  <cp:revision>35</cp:revision>
  <dcterms:created xsi:type="dcterms:W3CDTF">2021-10-31T19:51:30Z</dcterms:created>
  <dcterms:modified xsi:type="dcterms:W3CDTF">2022-03-04T16:02:03Z</dcterms:modified>
</cp:coreProperties>
</file>