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5" r:id="rId1"/>
    <p:sldMasterId id="2147483676" r:id="rId2"/>
  </p:sldMasterIdLst>
  <p:notesMasterIdLst>
    <p:notesMasterId r:id="rId15"/>
  </p:notesMasterIdLst>
  <p:sldIdLst>
    <p:sldId id="256" r:id="rId3"/>
    <p:sldId id="262" r:id="rId4"/>
    <p:sldId id="271" r:id="rId5"/>
    <p:sldId id="301" r:id="rId6"/>
    <p:sldId id="258" r:id="rId7"/>
    <p:sldId id="260" r:id="rId8"/>
    <p:sldId id="300" r:id="rId9"/>
    <p:sldId id="261" r:id="rId10"/>
    <p:sldId id="273" r:id="rId11"/>
    <p:sldId id="282" r:id="rId12"/>
    <p:sldId id="302" r:id="rId13"/>
    <p:sldId id="274" r:id="rId14"/>
  </p:sldIdLst>
  <p:sldSz cx="9144000" cy="5143500" type="screen16x9"/>
  <p:notesSz cx="6858000" cy="9144000"/>
  <p:embeddedFontLst>
    <p:embeddedFont>
      <p:font typeface="Bebas Neue" panose="020B0606020202050201" pitchFamily="34" charset="0"/>
      <p:regular r:id="rId16"/>
    </p:embeddedFont>
    <p:embeddedFont>
      <p:font typeface="Bellota"/>
      <p:regular r:id="rId17"/>
      <p:bold r:id="rId18"/>
      <p:italic r:id="rId19"/>
      <p:boldItalic r:id="rId20"/>
    </p:embeddedFont>
    <p:embeddedFont>
      <p:font typeface="Nixie One" panose="02000503080000020004" pitchFamily="2" charset="0"/>
      <p:regular r:id="rId21"/>
    </p:embeddedFont>
    <p:embeddedFont>
      <p:font typeface="Proxima Nova" panose="02000506030000020004" pitchFamily="2" charset="0"/>
      <p:regular r:id="rId22"/>
      <p:bold r:id="rId23"/>
      <p:italic r:id="rId24"/>
      <p:boldItalic r:id="rId25"/>
    </p:embeddedFont>
    <p:embeddedFont>
      <p:font typeface="Roboto" panose="02000000000000000000" pitchFamily="2" charset="0"/>
      <p:regular r:id="rId26"/>
      <p:bold r:id="rId27"/>
      <p:italic r:id="rId28"/>
      <p:boldItalic r:id="rId2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pos="2880">
          <p15:clr>
            <a:srgbClr val="9AA0A6"/>
          </p15:clr>
        </p15:guide>
        <p15:guide id="2" orient="horz" pos="1620">
          <p15:clr>
            <a:srgbClr val="9AA0A6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9304799C-0214-487B-BFD2-A865F483C8BF}">
  <a:tblStyle styleId="{9304799C-0214-487B-BFD2-A865F483C8BF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730" y="86"/>
      </p:cViewPr>
      <p:guideLst>
        <p:guide pos="2880"/>
        <p:guide orient="horz" pos="162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 /><Relationship Id="rId13" Type="http://schemas.openxmlformats.org/officeDocument/2006/relationships/slide" Target="slides/slide11.xml" /><Relationship Id="rId18" Type="http://schemas.openxmlformats.org/officeDocument/2006/relationships/font" Target="fonts/font3.fntdata" /><Relationship Id="rId26" Type="http://schemas.openxmlformats.org/officeDocument/2006/relationships/font" Target="fonts/font11.fntdata" /><Relationship Id="rId3" Type="http://schemas.openxmlformats.org/officeDocument/2006/relationships/slide" Target="slides/slide1.xml" /><Relationship Id="rId21" Type="http://schemas.openxmlformats.org/officeDocument/2006/relationships/font" Target="fonts/font6.fntdata" /><Relationship Id="rId7" Type="http://schemas.openxmlformats.org/officeDocument/2006/relationships/slide" Target="slides/slide5.xml" /><Relationship Id="rId12" Type="http://schemas.openxmlformats.org/officeDocument/2006/relationships/slide" Target="slides/slide10.xml" /><Relationship Id="rId17" Type="http://schemas.openxmlformats.org/officeDocument/2006/relationships/font" Target="fonts/font2.fntdata" /><Relationship Id="rId25" Type="http://schemas.openxmlformats.org/officeDocument/2006/relationships/font" Target="fonts/font10.fntdata" /><Relationship Id="rId3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16" Type="http://schemas.openxmlformats.org/officeDocument/2006/relationships/font" Target="fonts/font1.fntdata" /><Relationship Id="rId20" Type="http://schemas.openxmlformats.org/officeDocument/2006/relationships/font" Target="fonts/font5.fntdata" /><Relationship Id="rId29" Type="http://schemas.openxmlformats.org/officeDocument/2006/relationships/font" Target="fonts/font14.fntdata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4.xml" /><Relationship Id="rId11" Type="http://schemas.openxmlformats.org/officeDocument/2006/relationships/slide" Target="slides/slide9.xml" /><Relationship Id="rId24" Type="http://schemas.openxmlformats.org/officeDocument/2006/relationships/font" Target="fonts/font9.fntdata" /><Relationship Id="rId32" Type="http://schemas.openxmlformats.org/officeDocument/2006/relationships/theme" Target="theme/theme1.xml" /><Relationship Id="rId5" Type="http://schemas.openxmlformats.org/officeDocument/2006/relationships/slide" Target="slides/slide3.xml" /><Relationship Id="rId15" Type="http://schemas.openxmlformats.org/officeDocument/2006/relationships/notesMaster" Target="notesMasters/notesMaster1.xml" /><Relationship Id="rId23" Type="http://schemas.openxmlformats.org/officeDocument/2006/relationships/font" Target="fonts/font8.fntdata" /><Relationship Id="rId28" Type="http://schemas.openxmlformats.org/officeDocument/2006/relationships/font" Target="fonts/font13.fntdata" /><Relationship Id="rId10" Type="http://schemas.openxmlformats.org/officeDocument/2006/relationships/slide" Target="slides/slide8.xml" /><Relationship Id="rId19" Type="http://schemas.openxmlformats.org/officeDocument/2006/relationships/font" Target="fonts/font4.fntdata" /><Relationship Id="rId31" Type="http://schemas.openxmlformats.org/officeDocument/2006/relationships/viewProps" Target="viewProps.xml" /><Relationship Id="rId4" Type="http://schemas.openxmlformats.org/officeDocument/2006/relationships/slide" Target="slides/slide2.xml" /><Relationship Id="rId9" Type="http://schemas.openxmlformats.org/officeDocument/2006/relationships/slide" Target="slides/slide7.xml" /><Relationship Id="rId14" Type="http://schemas.openxmlformats.org/officeDocument/2006/relationships/slide" Target="slides/slide12.xml" /><Relationship Id="rId22" Type="http://schemas.openxmlformats.org/officeDocument/2006/relationships/font" Target="fonts/font7.fntdata" /><Relationship Id="rId27" Type="http://schemas.openxmlformats.org/officeDocument/2006/relationships/font" Target="fonts/font12.fntdata" /><Relationship Id="rId30" Type="http://schemas.openxmlformats.org/officeDocument/2006/relationships/presProps" Target="presProp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1" name="Google Shape;431;g1348b096461_0_8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2" name="Google Shape;432;g1348b096461_0_8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1" name="Google Shape;1411;g13617dcf59f_0_79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12" name="Google Shape;1412;g13617dcf59f_0_79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16" name="Google Shape;3216;g1363ece8646_0_30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17" name="Google Shape;3217;g1363ece8646_0_30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16" name="Google Shape;3216;g1363ece8646_0_30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17" name="Google Shape;3217;g1363ece8646_0_30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828540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1" name="Google Shape;741;g13617dcf59f_0_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2" name="Google Shape;742;g13617dcf59f_0_2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1" name="Google Shape;1091;g13617dcf59f_0_4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2" name="Google Shape;1092;g13617dcf59f_0_4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1" name="Google Shape;1091;g13617dcf59f_0_4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2" name="Google Shape;1092;g13617dcf59f_0_4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603628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6" name="Google Shape;1226;g13617dcf59f_0_59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27" name="Google Shape;1227;g13617dcf59f_0_59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66" name="Google Shape;3866;g1363ece8646_0_45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67" name="Google Shape;3867;g1363ece8646_0_45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12" name="Google Shape;7612;g1363ece8646_0_297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13" name="Google Shape;7613;g1363ece8646_0_297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12" name="Google Shape;7612;g1363ece8646_0_297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13" name="Google Shape;7613;g1363ece8646_0_297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306410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9" name="Google Shape;4049;g1363ece8646_0_42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50" name="Google Shape;4050;g1363ece8646_0_42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693400" y="860788"/>
            <a:ext cx="4443900" cy="218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6000" b="1" i="1">
                <a:solidFill>
                  <a:schemeClr val="dk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715100" y="3873213"/>
            <a:ext cx="2720700" cy="409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3"/>
          <p:cNvSpPr txBox="1">
            <a:spLocks noGrp="1"/>
          </p:cNvSpPr>
          <p:nvPr>
            <p:ph type="title"/>
          </p:nvPr>
        </p:nvSpPr>
        <p:spPr>
          <a:xfrm>
            <a:off x="4840062" y="2179625"/>
            <a:ext cx="31074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5000" i="1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3" name="Google Shape;13;p3"/>
          <p:cNvSpPr txBox="1">
            <a:spLocks noGrp="1"/>
          </p:cNvSpPr>
          <p:nvPr>
            <p:ph type="title" idx="2" hasCustomPrompt="1"/>
          </p:nvPr>
        </p:nvSpPr>
        <p:spPr>
          <a:xfrm>
            <a:off x="4840050" y="1105625"/>
            <a:ext cx="1549200" cy="997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>
                <a:solidFill>
                  <a:schemeClr val="accent5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4" name="Google Shape;14;p3"/>
          <p:cNvSpPr txBox="1">
            <a:spLocks noGrp="1"/>
          </p:cNvSpPr>
          <p:nvPr>
            <p:ph type="subTitle" idx="1"/>
          </p:nvPr>
        </p:nvSpPr>
        <p:spPr>
          <a:xfrm>
            <a:off x="4840062" y="3132175"/>
            <a:ext cx="2620500" cy="646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9"/>
          <p:cNvSpPr txBox="1">
            <a:spLocks noGrp="1"/>
          </p:cNvSpPr>
          <p:nvPr>
            <p:ph type="title"/>
          </p:nvPr>
        </p:nvSpPr>
        <p:spPr>
          <a:xfrm>
            <a:off x="713225" y="1512250"/>
            <a:ext cx="3858900" cy="59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None/>
              <a:defRPr sz="5000" i="1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Nixie One"/>
              <a:buNone/>
              <a:defRPr b="1">
                <a:solidFill>
                  <a:schemeClr val="lt1"/>
                </a:solidFill>
                <a:latin typeface="Nixie One"/>
                <a:ea typeface="Nixie One"/>
                <a:cs typeface="Nixie One"/>
                <a:sym typeface="Nixie On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Nixie One"/>
              <a:buNone/>
              <a:defRPr b="1">
                <a:solidFill>
                  <a:schemeClr val="lt1"/>
                </a:solidFill>
                <a:latin typeface="Nixie One"/>
                <a:ea typeface="Nixie One"/>
                <a:cs typeface="Nixie One"/>
                <a:sym typeface="Nixie On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Nixie One"/>
              <a:buNone/>
              <a:defRPr b="1">
                <a:solidFill>
                  <a:schemeClr val="lt1"/>
                </a:solidFill>
                <a:latin typeface="Nixie One"/>
                <a:ea typeface="Nixie One"/>
                <a:cs typeface="Nixie One"/>
                <a:sym typeface="Nixie On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Nixie One"/>
              <a:buNone/>
              <a:defRPr b="1">
                <a:solidFill>
                  <a:schemeClr val="lt1"/>
                </a:solidFill>
                <a:latin typeface="Nixie One"/>
                <a:ea typeface="Nixie One"/>
                <a:cs typeface="Nixie One"/>
                <a:sym typeface="Nixie On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Nixie One"/>
              <a:buNone/>
              <a:defRPr b="1">
                <a:solidFill>
                  <a:schemeClr val="lt1"/>
                </a:solidFill>
                <a:latin typeface="Nixie One"/>
                <a:ea typeface="Nixie One"/>
                <a:cs typeface="Nixie One"/>
                <a:sym typeface="Nixie On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Nixie One"/>
              <a:buNone/>
              <a:defRPr b="1">
                <a:solidFill>
                  <a:schemeClr val="lt1"/>
                </a:solidFill>
                <a:latin typeface="Nixie One"/>
                <a:ea typeface="Nixie One"/>
                <a:cs typeface="Nixie One"/>
                <a:sym typeface="Nixie On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Nixie One"/>
              <a:buNone/>
              <a:defRPr b="1">
                <a:solidFill>
                  <a:schemeClr val="lt1"/>
                </a:solidFill>
                <a:latin typeface="Nixie One"/>
                <a:ea typeface="Nixie One"/>
                <a:cs typeface="Nixie One"/>
                <a:sym typeface="Nixie On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Nixie One"/>
              <a:buNone/>
              <a:defRPr b="1">
                <a:solidFill>
                  <a:schemeClr val="lt1"/>
                </a:solidFill>
                <a:latin typeface="Nixie One"/>
                <a:ea typeface="Nixie One"/>
                <a:cs typeface="Nixie One"/>
                <a:sym typeface="Nixie One"/>
              </a:defRPr>
            </a:lvl9pPr>
          </a:lstStyle>
          <a:p>
            <a:endParaRPr/>
          </a:p>
        </p:txBody>
      </p:sp>
      <p:sp>
        <p:nvSpPr>
          <p:cNvPr id="33" name="Google Shape;33;p9"/>
          <p:cNvSpPr txBox="1">
            <a:spLocks noGrp="1"/>
          </p:cNvSpPr>
          <p:nvPr>
            <p:ph type="subTitle" idx="1"/>
          </p:nvPr>
        </p:nvSpPr>
        <p:spPr>
          <a:xfrm>
            <a:off x="713225" y="2407450"/>
            <a:ext cx="3858900" cy="1405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10"/>
          <p:cNvSpPr txBox="1">
            <a:spLocks noGrp="1"/>
          </p:cNvSpPr>
          <p:nvPr>
            <p:ph type="title"/>
          </p:nvPr>
        </p:nvSpPr>
        <p:spPr>
          <a:xfrm>
            <a:off x="3854150" y="964150"/>
            <a:ext cx="4346100" cy="1500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llota"/>
              <a:buNone/>
              <a:defRPr sz="3500" i="1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11"/>
          <p:cNvSpPr txBox="1">
            <a:spLocks noGrp="1"/>
          </p:cNvSpPr>
          <p:nvPr>
            <p:ph type="title" hasCustomPrompt="1"/>
          </p:nvPr>
        </p:nvSpPr>
        <p:spPr>
          <a:xfrm>
            <a:off x="1378600" y="1053875"/>
            <a:ext cx="4986900" cy="1141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 i="1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38" name="Google Shape;38;p11"/>
          <p:cNvSpPr txBox="1">
            <a:spLocks noGrp="1"/>
          </p:cNvSpPr>
          <p:nvPr>
            <p:ph type="subTitle" idx="1"/>
          </p:nvPr>
        </p:nvSpPr>
        <p:spPr>
          <a:xfrm>
            <a:off x="1378600" y="2349528"/>
            <a:ext cx="4986900" cy="388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accent3"/>
        </a:solidFill>
        <a:effectLst/>
      </p:bgPr>
    </p:bg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13"/>
          <p:cNvSpPr txBox="1">
            <a:spLocks noGrp="1"/>
          </p:cNvSpPr>
          <p:nvPr>
            <p:ph type="title" hasCustomPrompt="1"/>
          </p:nvPr>
        </p:nvSpPr>
        <p:spPr>
          <a:xfrm>
            <a:off x="850375" y="1972575"/>
            <a:ext cx="1116000" cy="599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>
                <a:solidFill>
                  <a:schemeClr val="accent5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9pPr>
          </a:lstStyle>
          <a:p>
            <a:r>
              <a:t>xx%</a:t>
            </a:r>
          </a:p>
        </p:txBody>
      </p:sp>
      <p:sp>
        <p:nvSpPr>
          <p:cNvPr id="42" name="Google Shape;42;p13"/>
          <p:cNvSpPr txBox="1">
            <a:spLocks noGrp="1"/>
          </p:cNvSpPr>
          <p:nvPr>
            <p:ph type="subTitle" idx="1"/>
          </p:nvPr>
        </p:nvSpPr>
        <p:spPr>
          <a:xfrm>
            <a:off x="2368838" y="2382310"/>
            <a:ext cx="21108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13"/>
          <p:cNvSpPr txBox="1">
            <a:spLocks noGrp="1"/>
          </p:cNvSpPr>
          <p:nvPr>
            <p:ph type="title" idx="2" hasCustomPrompt="1"/>
          </p:nvPr>
        </p:nvSpPr>
        <p:spPr>
          <a:xfrm>
            <a:off x="4791563" y="1972575"/>
            <a:ext cx="1116000" cy="599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>
                <a:solidFill>
                  <a:schemeClr val="accent5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9pPr>
          </a:lstStyle>
          <a:p>
            <a:r>
              <a:t>xx%</a:t>
            </a:r>
          </a:p>
        </p:txBody>
      </p:sp>
      <p:sp>
        <p:nvSpPr>
          <p:cNvPr id="44" name="Google Shape;44;p13"/>
          <p:cNvSpPr txBox="1">
            <a:spLocks noGrp="1"/>
          </p:cNvSpPr>
          <p:nvPr>
            <p:ph type="subTitle" idx="3"/>
          </p:nvPr>
        </p:nvSpPr>
        <p:spPr>
          <a:xfrm>
            <a:off x="6313700" y="2382310"/>
            <a:ext cx="21153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5" name="Google Shape;45;p13"/>
          <p:cNvSpPr txBox="1">
            <a:spLocks noGrp="1"/>
          </p:cNvSpPr>
          <p:nvPr>
            <p:ph type="title" idx="4" hasCustomPrompt="1"/>
          </p:nvPr>
        </p:nvSpPr>
        <p:spPr>
          <a:xfrm>
            <a:off x="850375" y="3688326"/>
            <a:ext cx="1116000" cy="636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>
                <a:solidFill>
                  <a:schemeClr val="accent5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9pPr>
          </a:lstStyle>
          <a:p>
            <a:r>
              <a:t>xx%</a:t>
            </a:r>
          </a:p>
        </p:txBody>
      </p:sp>
      <p:sp>
        <p:nvSpPr>
          <p:cNvPr id="46" name="Google Shape;46;p13"/>
          <p:cNvSpPr txBox="1">
            <a:spLocks noGrp="1"/>
          </p:cNvSpPr>
          <p:nvPr>
            <p:ph type="subTitle" idx="5"/>
          </p:nvPr>
        </p:nvSpPr>
        <p:spPr>
          <a:xfrm>
            <a:off x="2368838" y="4120775"/>
            <a:ext cx="21108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13"/>
          <p:cNvSpPr txBox="1">
            <a:spLocks noGrp="1"/>
          </p:cNvSpPr>
          <p:nvPr>
            <p:ph type="title" idx="6" hasCustomPrompt="1"/>
          </p:nvPr>
        </p:nvSpPr>
        <p:spPr>
          <a:xfrm>
            <a:off x="4790650" y="3684150"/>
            <a:ext cx="1116000" cy="64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>
                <a:solidFill>
                  <a:schemeClr val="accent5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Font typeface="Bellota"/>
              <a:buNone/>
              <a:defRPr sz="3000">
                <a:latin typeface="Bellota"/>
                <a:ea typeface="Bellota"/>
                <a:cs typeface="Bellota"/>
                <a:sym typeface="Bellota"/>
              </a:defRPr>
            </a:lvl9pPr>
          </a:lstStyle>
          <a:p>
            <a:r>
              <a:t>xx%</a:t>
            </a:r>
          </a:p>
        </p:txBody>
      </p:sp>
      <p:sp>
        <p:nvSpPr>
          <p:cNvPr id="48" name="Google Shape;48;p13"/>
          <p:cNvSpPr txBox="1">
            <a:spLocks noGrp="1"/>
          </p:cNvSpPr>
          <p:nvPr>
            <p:ph type="subTitle" idx="7"/>
          </p:nvPr>
        </p:nvSpPr>
        <p:spPr>
          <a:xfrm>
            <a:off x="6313700" y="4120775"/>
            <a:ext cx="21153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13"/>
          <p:cNvSpPr txBox="1">
            <a:spLocks noGrp="1"/>
          </p:cNvSpPr>
          <p:nvPr>
            <p:ph type="subTitle" idx="8"/>
          </p:nvPr>
        </p:nvSpPr>
        <p:spPr>
          <a:xfrm>
            <a:off x="2368838" y="1671350"/>
            <a:ext cx="2110800" cy="713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 b="1">
                <a:latin typeface="Bellota"/>
                <a:ea typeface="Bellota"/>
                <a:cs typeface="Bellota"/>
                <a:sym typeface="Bellota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9pPr>
          </a:lstStyle>
          <a:p>
            <a:endParaRPr/>
          </a:p>
        </p:txBody>
      </p:sp>
      <p:sp>
        <p:nvSpPr>
          <p:cNvPr id="50" name="Google Shape;50;p13"/>
          <p:cNvSpPr txBox="1">
            <a:spLocks noGrp="1"/>
          </p:cNvSpPr>
          <p:nvPr>
            <p:ph type="subTitle" idx="9"/>
          </p:nvPr>
        </p:nvSpPr>
        <p:spPr>
          <a:xfrm>
            <a:off x="6313700" y="1671350"/>
            <a:ext cx="2115300" cy="713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 b="1">
                <a:latin typeface="Bellota"/>
                <a:ea typeface="Bellota"/>
                <a:cs typeface="Bellota"/>
                <a:sym typeface="Bellota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9pPr>
          </a:lstStyle>
          <a:p>
            <a:endParaRPr/>
          </a:p>
        </p:txBody>
      </p:sp>
      <p:sp>
        <p:nvSpPr>
          <p:cNvPr id="51" name="Google Shape;51;p13"/>
          <p:cNvSpPr txBox="1">
            <a:spLocks noGrp="1"/>
          </p:cNvSpPr>
          <p:nvPr>
            <p:ph type="subTitle" idx="13"/>
          </p:nvPr>
        </p:nvSpPr>
        <p:spPr>
          <a:xfrm>
            <a:off x="2368838" y="3405273"/>
            <a:ext cx="2110800" cy="713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 b="1">
                <a:latin typeface="Bellota"/>
                <a:ea typeface="Bellota"/>
                <a:cs typeface="Bellota"/>
                <a:sym typeface="Bellota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9pPr>
          </a:lstStyle>
          <a:p>
            <a:endParaRPr/>
          </a:p>
        </p:txBody>
      </p:sp>
      <p:sp>
        <p:nvSpPr>
          <p:cNvPr id="52" name="Google Shape;52;p13"/>
          <p:cNvSpPr txBox="1">
            <a:spLocks noGrp="1"/>
          </p:cNvSpPr>
          <p:nvPr>
            <p:ph type="subTitle" idx="14"/>
          </p:nvPr>
        </p:nvSpPr>
        <p:spPr>
          <a:xfrm>
            <a:off x="6313700" y="3405273"/>
            <a:ext cx="2115300" cy="713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 b="1">
                <a:latin typeface="Bellota"/>
                <a:ea typeface="Bellota"/>
                <a:cs typeface="Bellota"/>
                <a:sym typeface="Bellota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llota"/>
              <a:buNone/>
              <a:defRPr sz="2400">
                <a:latin typeface="Bellota"/>
                <a:ea typeface="Bellota"/>
                <a:cs typeface="Bellota"/>
                <a:sym typeface="Bellota"/>
              </a:defRPr>
            </a:lvl9pPr>
          </a:lstStyle>
          <a:p>
            <a:endParaRPr/>
          </a:p>
        </p:txBody>
      </p:sp>
      <p:sp>
        <p:nvSpPr>
          <p:cNvPr id="53" name="Google Shape;53;p13"/>
          <p:cNvSpPr txBox="1">
            <a:spLocks noGrp="1"/>
          </p:cNvSpPr>
          <p:nvPr>
            <p:ph type="title" idx="15"/>
          </p:nvPr>
        </p:nvSpPr>
        <p:spPr>
          <a:xfrm>
            <a:off x="715100" y="535000"/>
            <a:ext cx="7713900" cy="48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llota"/>
              <a:buNone/>
              <a:defRPr sz="3500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BLANK_1_1_1_2_1"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8"/>
          <p:cNvSpPr txBox="1">
            <a:spLocks noGrp="1"/>
          </p:cNvSpPr>
          <p:nvPr>
            <p:ph type="subTitle" idx="1"/>
          </p:nvPr>
        </p:nvSpPr>
        <p:spPr>
          <a:xfrm>
            <a:off x="4627763" y="1847750"/>
            <a:ext cx="23364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 b="1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 b="1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 b="1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 b="1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 b="1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 b="1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 b="1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 b="1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 b="1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9pPr>
          </a:lstStyle>
          <a:p>
            <a:endParaRPr/>
          </a:p>
        </p:txBody>
      </p:sp>
      <p:sp>
        <p:nvSpPr>
          <p:cNvPr id="73" name="Google Shape;73;p18"/>
          <p:cNvSpPr txBox="1">
            <a:spLocks noGrp="1"/>
          </p:cNvSpPr>
          <p:nvPr>
            <p:ph type="subTitle" idx="2"/>
          </p:nvPr>
        </p:nvSpPr>
        <p:spPr>
          <a:xfrm>
            <a:off x="3072185" y="1286750"/>
            <a:ext cx="38922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18"/>
          <p:cNvSpPr txBox="1">
            <a:spLocks noGrp="1"/>
          </p:cNvSpPr>
          <p:nvPr>
            <p:ph type="subTitle" idx="3"/>
          </p:nvPr>
        </p:nvSpPr>
        <p:spPr>
          <a:xfrm>
            <a:off x="3072185" y="3564775"/>
            <a:ext cx="38922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5" name="Google Shape;75;p18"/>
          <p:cNvSpPr txBox="1">
            <a:spLocks noGrp="1"/>
          </p:cNvSpPr>
          <p:nvPr>
            <p:ph type="subTitle" idx="4"/>
          </p:nvPr>
        </p:nvSpPr>
        <p:spPr>
          <a:xfrm>
            <a:off x="3072185" y="2425763"/>
            <a:ext cx="38922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8"/>
          <p:cNvSpPr txBox="1">
            <a:spLocks noGrp="1"/>
          </p:cNvSpPr>
          <p:nvPr>
            <p:ph type="subTitle" idx="5"/>
          </p:nvPr>
        </p:nvSpPr>
        <p:spPr>
          <a:xfrm>
            <a:off x="4627763" y="4125796"/>
            <a:ext cx="2336400" cy="48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 b="1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 b="1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 b="1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 b="1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 b="1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 b="1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 b="1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 b="1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 b="1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9pPr>
          </a:lstStyle>
          <a:p>
            <a:endParaRPr/>
          </a:p>
        </p:txBody>
      </p:sp>
      <p:sp>
        <p:nvSpPr>
          <p:cNvPr id="77" name="Google Shape;77;p18"/>
          <p:cNvSpPr txBox="1">
            <a:spLocks noGrp="1"/>
          </p:cNvSpPr>
          <p:nvPr>
            <p:ph type="subTitle" idx="6"/>
          </p:nvPr>
        </p:nvSpPr>
        <p:spPr>
          <a:xfrm>
            <a:off x="4627763" y="2986771"/>
            <a:ext cx="23364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 b="1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 b="1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 b="1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 b="1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 b="1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 b="1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 b="1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 b="1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llota"/>
              <a:buNone/>
              <a:defRPr sz="2400" b="1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9pPr>
          </a:lstStyle>
          <a:p>
            <a:endParaRPr/>
          </a:p>
        </p:txBody>
      </p:sp>
      <p:sp>
        <p:nvSpPr>
          <p:cNvPr id="78" name="Google Shape;78;p18"/>
          <p:cNvSpPr txBox="1">
            <a:spLocks noGrp="1"/>
          </p:cNvSpPr>
          <p:nvPr>
            <p:ph type="title"/>
          </p:nvPr>
        </p:nvSpPr>
        <p:spPr>
          <a:xfrm>
            <a:off x="715100" y="535000"/>
            <a:ext cx="7713900" cy="48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llota"/>
              <a:buNone/>
              <a:defRPr sz="3500" i="1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CUSTOM_1"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21"/>
          <p:cNvSpPr txBox="1">
            <a:spLocks noGrp="1"/>
          </p:cNvSpPr>
          <p:nvPr>
            <p:ph type="title"/>
          </p:nvPr>
        </p:nvSpPr>
        <p:spPr>
          <a:xfrm>
            <a:off x="715100" y="535000"/>
            <a:ext cx="7713900" cy="48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llota"/>
              <a:buNone/>
              <a:defRPr sz="3500" i="1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9" name="Google Shape;119;p25"/>
          <p:cNvGrpSpPr/>
          <p:nvPr/>
        </p:nvGrpSpPr>
        <p:grpSpPr>
          <a:xfrm>
            <a:off x="4641040" y="533545"/>
            <a:ext cx="4045765" cy="4076414"/>
            <a:chOff x="4793440" y="534882"/>
            <a:chExt cx="4045765" cy="4076414"/>
          </a:xfrm>
        </p:grpSpPr>
        <p:grpSp>
          <p:nvGrpSpPr>
            <p:cNvPr id="120" name="Google Shape;120;p25"/>
            <p:cNvGrpSpPr/>
            <p:nvPr/>
          </p:nvGrpSpPr>
          <p:grpSpPr>
            <a:xfrm rot="-5400000">
              <a:off x="5246273" y="1018364"/>
              <a:ext cx="4076414" cy="3109450"/>
              <a:chOff x="5705886" y="2338761"/>
              <a:chExt cx="2850639" cy="2174441"/>
            </a:xfrm>
          </p:grpSpPr>
          <p:sp>
            <p:nvSpPr>
              <p:cNvPr id="121" name="Google Shape;121;p25"/>
              <p:cNvSpPr/>
              <p:nvPr/>
            </p:nvSpPr>
            <p:spPr>
              <a:xfrm>
                <a:off x="5705886" y="2338761"/>
                <a:ext cx="2850639" cy="2174441"/>
              </a:xfrm>
              <a:custGeom>
                <a:avLst/>
                <a:gdLst/>
                <a:ahLst/>
                <a:cxnLst/>
                <a:rect l="l" t="t" r="r" b="b"/>
                <a:pathLst>
                  <a:path w="64247" h="49007" extrusionOk="0">
                    <a:moveTo>
                      <a:pt x="10585" y="1"/>
                    </a:moveTo>
                    <a:cubicBezTo>
                      <a:pt x="10025" y="1"/>
                      <a:pt x="9346" y="370"/>
                      <a:pt x="9049" y="810"/>
                    </a:cubicBezTo>
                    <a:lnTo>
                      <a:pt x="548" y="13526"/>
                    </a:lnTo>
                    <a:cubicBezTo>
                      <a:pt x="250" y="13967"/>
                      <a:pt x="0" y="14788"/>
                      <a:pt x="0" y="15336"/>
                    </a:cubicBezTo>
                    <a:lnTo>
                      <a:pt x="0" y="33660"/>
                    </a:lnTo>
                    <a:cubicBezTo>
                      <a:pt x="0" y="34207"/>
                      <a:pt x="250" y="35017"/>
                      <a:pt x="548" y="35469"/>
                    </a:cubicBezTo>
                    <a:lnTo>
                      <a:pt x="9049" y="48185"/>
                    </a:lnTo>
                    <a:cubicBezTo>
                      <a:pt x="9346" y="48626"/>
                      <a:pt x="10049" y="49007"/>
                      <a:pt x="10585" y="49007"/>
                    </a:cubicBezTo>
                    <a:lnTo>
                      <a:pt x="54316" y="49007"/>
                    </a:lnTo>
                    <a:cubicBezTo>
                      <a:pt x="54876" y="49007"/>
                      <a:pt x="55543" y="48626"/>
                      <a:pt x="55840" y="48173"/>
                    </a:cubicBezTo>
                    <a:lnTo>
                      <a:pt x="63722" y="35505"/>
                    </a:lnTo>
                    <a:cubicBezTo>
                      <a:pt x="64008" y="35041"/>
                      <a:pt x="64246" y="34219"/>
                      <a:pt x="64246" y="33672"/>
                    </a:cubicBezTo>
                    <a:lnTo>
                      <a:pt x="64246" y="15324"/>
                    </a:lnTo>
                    <a:cubicBezTo>
                      <a:pt x="64246" y="14776"/>
                      <a:pt x="64008" y="13955"/>
                      <a:pt x="63722" y="13490"/>
                    </a:cubicBezTo>
                    <a:lnTo>
                      <a:pt x="55840" y="822"/>
                    </a:lnTo>
                    <a:cubicBezTo>
                      <a:pt x="55555" y="370"/>
                      <a:pt x="54876" y="1"/>
                      <a:pt x="5431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" name="Google Shape;122;p25"/>
              <p:cNvSpPr/>
              <p:nvPr/>
            </p:nvSpPr>
            <p:spPr>
              <a:xfrm>
                <a:off x="5705900" y="2358015"/>
                <a:ext cx="2440661" cy="2155184"/>
              </a:xfrm>
              <a:custGeom>
                <a:avLst/>
                <a:gdLst/>
                <a:ahLst/>
                <a:cxnLst/>
                <a:rect l="l" t="t" r="r" b="b"/>
                <a:pathLst>
                  <a:path w="55007" h="48573" extrusionOk="0">
                    <a:moveTo>
                      <a:pt x="9679" y="1"/>
                    </a:moveTo>
                    <a:cubicBezTo>
                      <a:pt x="9441" y="1"/>
                      <a:pt x="9209" y="127"/>
                      <a:pt x="9049" y="376"/>
                    </a:cubicBezTo>
                    <a:lnTo>
                      <a:pt x="548" y="13092"/>
                    </a:lnTo>
                    <a:cubicBezTo>
                      <a:pt x="250" y="13533"/>
                      <a:pt x="0" y="14354"/>
                      <a:pt x="0" y="14902"/>
                    </a:cubicBezTo>
                    <a:lnTo>
                      <a:pt x="0" y="33226"/>
                    </a:lnTo>
                    <a:cubicBezTo>
                      <a:pt x="0" y="33773"/>
                      <a:pt x="250" y="34583"/>
                      <a:pt x="548" y="35035"/>
                    </a:cubicBezTo>
                    <a:lnTo>
                      <a:pt x="9049" y="47751"/>
                    </a:lnTo>
                    <a:cubicBezTo>
                      <a:pt x="9346" y="48192"/>
                      <a:pt x="10049" y="48573"/>
                      <a:pt x="10585" y="48573"/>
                    </a:cubicBezTo>
                    <a:lnTo>
                      <a:pt x="54316" y="48573"/>
                    </a:lnTo>
                    <a:cubicBezTo>
                      <a:pt x="54876" y="48573"/>
                      <a:pt x="55007" y="48239"/>
                      <a:pt x="54638" y="47846"/>
                    </a:cubicBezTo>
                    <a:lnTo>
                      <a:pt x="10263" y="281"/>
                    </a:lnTo>
                    <a:cubicBezTo>
                      <a:pt x="10093" y="94"/>
                      <a:pt x="9884" y="1"/>
                      <a:pt x="967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23" name="Google Shape;123;p25"/>
            <p:cNvGrpSpPr/>
            <p:nvPr/>
          </p:nvGrpSpPr>
          <p:grpSpPr>
            <a:xfrm>
              <a:off x="5184781" y="1616216"/>
              <a:ext cx="269202" cy="1908211"/>
              <a:chOff x="-1310600" y="3676525"/>
              <a:chExt cx="129225" cy="916000"/>
            </a:xfrm>
          </p:grpSpPr>
          <p:sp>
            <p:nvSpPr>
              <p:cNvPr id="124" name="Google Shape;124;p25"/>
              <p:cNvSpPr/>
              <p:nvPr/>
            </p:nvSpPr>
            <p:spPr>
              <a:xfrm>
                <a:off x="-1310600" y="4116700"/>
                <a:ext cx="97675" cy="475825"/>
              </a:xfrm>
              <a:custGeom>
                <a:avLst/>
                <a:gdLst/>
                <a:ahLst/>
                <a:cxnLst/>
                <a:rect l="l" t="t" r="r" b="b"/>
                <a:pathLst>
                  <a:path w="3907" h="19033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1" y="14455"/>
                      <a:pt x="72" y="14919"/>
                      <a:pt x="215" y="15348"/>
                    </a:cubicBezTo>
                    <a:lnTo>
                      <a:pt x="1382" y="18622"/>
                    </a:lnTo>
                    <a:cubicBezTo>
                      <a:pt x="1477" y="18896"/>
                      <a:pt x="1718" y="19033"/>
                      <a:pt x="1959" y="19033"/>
                    </a:cubicBezTo>
                    <a:cubicBezTo>
                      <a:pt x="2200" y="19033"/>
                      <a:pt x="2442" y="18896"/>
                      <a:pt x="2537" y="18622"/>
                    </a:cubicBezTo>
                    <a:lnTo>
                      <a:pt x="3680" y="15324"/>
                    </a:lnTo>
                    <a:cubicBezTo>
                      <a:pt x="3847" y="14836"/>
                      <a:pt x="3906" y="14336"/>
                      <a:pt x="3882" y="13848"/>
                    </a:cubicBezTo>
                    <a:lnTo>
                      <a:pt x="2811" y="37"/>
                    </a:lnTo>
                    <a:lnTo>
                      <a:pt x="1465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" name="Google Shape;125;p25"/>
              <p:cNvSpPr/>
              <p:nvPr/>
            </p:nvSpPr>
            <p:spPr>
              <a:xfrm>
                <a:off x="-1282625" y="4454850"/>
                <a:ext cx="41700" cy="84250"/>
              </a:xfrm>
              <a:custGeom>
                <a:avLst/>
                <a:gdLst/>
                <a:ahLst/>
                <a:cxnLst/>
                <a:rect l="l" t="t" r="r" b="b"/>
                <a:pathLst>
                  <a:path w="1668" h="3370" extrusionOk="0">
                    <a:moveTo>
                      <a:pt x="834" y="0"/>
                    </a:moveTo>
                    <a:cubicBezTo>
                      <a:pt x="382" y="0"/>
                      <a:pt x="1" y="762"/>
                      <a:pt x="1" y="1691"/>
                    </a:cubicBezTo>
                    <a:cubicBezTo>
                      <a:pt x="1" y="2620"/>
                      <a:pt x="382" y="3370"/>
                      <a:pt x="834" y="3370"/>
                    </a:cubicBezTo>
                    <a:cubicBezTo>
                      <a:pt x="1299" y="3370"/>
                      <a:pt x="1668" y="2620"/>
                      <a:pt x="1668" y="1691"/>
                    </a:cubicBezTo>
                    <a:cubicBezTo>
                      <a:pt x="1668" y="762"/>
                      <a:pt x="1299" y="0"/>
                      <a:pt x="8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" name="Google Shape;126;p25"/>
              <p:cNvSpPr/>
              <p:nvPr/>
            </p:nvSpPr>
            <p:spPr>
              <a:xfrm>
                <a:off x="-1286475" y="3676525"/>
                <a:ext cx="105100" cy="441100"/>
              </a:xfrm>
              <a:custGeom>
                <a:avLst/>
                <a:gdLst/>
                <a:ahLst/>
                <a:cxnLst/>
                <a:rect l="l" t="t" r="r" b="b"/>
                <a:pathLst>
                  <a:path w="4204" h="17644" extrusionOk="0">
                    <a:moveTo>
                      <a:pt x="2174" y="1"/>
                    </a:moveTo>
                    <a:cubicBezTo>
                      <a:pt x="1572" y="1"/>
                      <a:pt x="834" y="1047"/>
                      <a:pt x="500" y="2582"/>
                    </a:cubicBezTo>
                    <a:cubicBezTo>
                      <a:pt x="0" y="4868"/>
                      <a:pt x="500" y="17608"/>
                      <a:pt x="500" y="17608"/>
                    </a:cubicBezTo>
                    <a:lnTo>
                      <a:pt x="1810" y="17644"/>
                    </a:lnTo>
                    <a:cubicBezTo>
                      <a:pt x="1739" y="16655"/>
                      <a:pt x="2310" y="15917"/>
                      <a:pt x="2310" y="15917"/>
                    </a:cubicBezTo>
                    <a:cubicBezTo>
                      <a:pt x="4203" y="13655"/>
                      <a:pt x="3417" y="2594"/>
                      <a:pt x="2905" y="844"/>
                    </a:cubicBezTo>
                    <a:cubicBezTo>
                      <a:pt x="2739" y="259"/>
                      <a:pt x="2474" y="1"/>
                      <a:pt x="2174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" name="Google Shape;127;p25"/>
              <p:cNvSpPr/>
              <p:nvPr/>
            </p:nvSpPr>
            <p:spPr>
              <a:xfrm>
                <a:off x="-1286475" y="3740775"/>
                <a:ext cx="45550" cy="376550"/>
              </a:xfrm>
              <a:custGeom>
                <a:avLst/>
                <a:gdLst/>
                <a:ahLst/>
                <a:cxnLst/>
                <a:rect l="l" t="t" r="r" b="b"/>
                <a:pathLst>
                  <a:path w="1822" h="15062" extrusionOk="0">
                    <a:moveTo>
                      <a:pt x="500" y="0"/>
                    </a:moveTo>
                    <a:cubicBezTo>
                      <a:pt x="0" y="2286"/>
                      <a:pt x="500" y="15026"/>
                      <a:pt x="500" y="15026"/>
                    </a:cubicBezTo>
                    <a:lnTo>
                      <a:pt x="1822" y="15062"/>
                    </a:lnTo>
                    <a:lnTo>
                      <a:pt x="1822" y="15062"/>
                    </a:lnTo>
                    <a:lnTo>
                      <a:pt x="500" y="0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" name="Google Shape;128;p25"/>
              <p:cNvSpPr/>
              <p:nvPr/>
            </p:nvSpPr>
            <p:spPr>
              <a:xfrm>
                <a:off x="-1310600" y="4116700"/>
                <a:ext cx="63425" cy="475825"/>
              </a:xfrm>
              <a:custGeom>
                <a:avLst/>
                <a:gdLst/>
                <a:ahLst/>
                <a:cxnLst/>
                <a:rect l="l" t="t" r="r" b="b"/>
                <a:pathLst>
                  <a:path w="2537" h="19033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1" y="14455"/>
                      <a:pt x="72" y="14919"/>
                      <a:pt x="215" y="15348"/>
                    </a:cubicBezTo>
                    <a:lnTo>
                      <a:pt x="1382" y="18622"/>
                    </a:lnTo>
                    <a:cubicBezTo>
                      <a:pt x="1477" y="18896"/>
                      <a:pt x="1718" y="19033"/>
                      <a:pt x="1959" y="19033"/>
                    </a:cubicBezTo>
                    <a:cubicBezTo>
                      <a:pt x="2200" y="19033"/>
                      <a:pt x="2442" y="18896"/>
                      <a:pt x="2537" y="18622"/>
                    </a:cubicBezTo>
                    <a:lnTo>
                      <a:pt x="1465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29" name="Google Shape;129;p25"/>
            <p:cNvGrpSpPr/>
            <p:nvPr/>
          </p:nvGrpSpPr>
          <p:grpSpPr>
            <a:xfrm>
              <a:off x="4793440" y="1973120"/>
              <a:ext cx="315084" cy="1556255"/>
              <a:chOff x="-3162025" y="3863875"/>
              <a:chExt cx="151250" cy="747050"/>
            </a:xfrm>
          </p:grpSpPr>
          <p:sp>
            <p:nvSpPr>
              <p:cNvPr id="130" name="Google Shape;130;p25"/>
              <p:cNvSpPr/>
              <p:nvPr/>
            </p:nvSpPr>
            <p:spPr>
              <a:xfrm>
                <a:off x="-3161425" y="3864700"/>
                <a:ext cx="150650" cy="271375"/>
              </a:xfrm>
              <a:custGeom>
                <a:avLst/>
                <a:gdLst/>
                <a:ahLst/>
                <a:cxnLst/>
                <a:rect l="l" t="t" r="r" b="b"/>
                <a:pathLst>
                  <a:path w="6026" h="10855" extrusionOk="0">
                    <a:moveTo>
                      <a:pt x="1360" y="0"/>
                    </a:moveTo>
                    <a:cubicBezTo>
                      <a:pt x="1142" y="0"/>
                      <a:pt x="948" y="168"/>
                      <a:pt x="906" y="401"/>
                    </a:cubicBezTo>
                    <a:cubicBezTo>
                      <a:pt x="906" y="401"/>
                      <a:pt x="560" y="2616"/>
                      <a:pt x="453" y="3354"/>
                    </a:cubicBezTo>
                    <a:cubicBezTo>
                      <a:pt x="394" y="3747"/>
                      <a:pt x="358" y="4175"/>
                      <a:pt x="310" y="4663"/>
                    </a:cubicBezTo>
                    <a:cubicBezTo>
                      <a:pt x="1" y="6807"/>
                      <a:pt x="1263" y="7842"/>
                      <a:pt x="2584" y="8021"/>
                    </a:cubicBezTo>
                    <a:cubicBezTo>
                      <a:pt x="2525" y="8212"/>
                      <a:pt x="2477" y="8450"/>
                      <a:pt x="2477" y="8700"/>
                    </a:cubicBezTo>
                    <a:lnTo>
                      <a:pt x="2418" y="10819"/>
                    </a:lnTo>
                    <a:cubicBezTo>
                      <a:pt x="2418" y="10819"/>
                      <a:pt x="2418" y="10831"/>
                      <a:pt x="2442" y="10831"/>
                    </a:cubicBezTo>
                    <a:lnTo>
                      <a:pt x="3751" y="10831"/>
                    </a:lnTo>
                    <a:lnTo>
                      <a:pt x="3763" y="10855"/>
                    </a:lnTo>
                    <a:lnTo>
                      <a:pt x="3704" y="8712"/>
                    </a:lnTo>
                    <a:cubicBezTo>
                      <a:pt x="3692" y="8462"/>
                      <a:pt x="3656" y="8212"/>
                      <a:pt x="3596" y="8021"/>
                    </a:cubicBezTo>
                    <a:cubicBezTo>
                      <a:pt x="4858" y="7783"/>
                      <a:pt x="6025" y="6735"/>
                      <a:pt x="5787" y="4663"/>
                    </a:cubicBezTo>
                    <a:cubicBezTo>
                      <a:pt x="5728" y="4175"/>
                      <a:pt x="5680" y="3747"/>
                      <a:pt x="5632" y="3354"/>
                    </a:cubicBezTo>
                    <a:cubicBezTo>
                      <a:pt x="5537" y="2616"/>
                      <a:pt x="5192" y="401"/>
                      <a:pt x="5192" y="401"/>
                    </a:cubicBezTo>
                    <a:cubicBezTo>
                      <a:pt x="5149" y="168"/>
                      <a:pt x="4956" y="0"/>
                      <a:pt x="4737" y="0"/>
                    </a:cubicBezTo>
                    <a:cubicBezTo>
                      <a:pt x="4710" y="0"/>
                      <a:pt x="4683" y="3"/>
                      <a:pt x="4656" y="8"/>
                    </a:cubicBezTo>
                    <a:cubicBezTo>
                      <a:pt x="4406" y="56"/>
                      <a:pt x="4227" y="294"/>
                      <a:pt x="4263" y="544"/>
                    </a:cubicBezTo>
                    <a:lnTo>
                      <a:pt x="4763" y="3735"/>
                    </a:lnTo>
                    <a:cubicBezTo>
                      <a:pt x="4763" y="4056"/>
                      <a:pt x="4489" y="4330"/>
                      <a:pt x="4168" y="4330"/>
                    </a:cubicBezTo>
                    <a:cubicBezTo>
                      <a:pt x="3835" y="4330"/>
                      <a:pt x="3585" y="4056"/>
                      <a:pt x="3585" y="3747"/>
                    </a:cubicBezTo>
                    <a:lnTo>
                      <a:pt x="3585" y="472"/>
                    </a:lnTo>
                    <a:cubicBezTo>
                      <a:pt x="3585" y="222"/>
                      <a:pt x="3370" y="8"/>
                      <a:pt x="3120" y="8"/>
                    </a:cubicBezTo>
                    <a:lnTo>
                      <a:pt x="2977" y="8"/>
                    </a:lnTo>
                    <a:cubicBezTo>
                      <a:pt x="2715" y="8"/>
                      <a:pt x="2513" y="222"/>
                      <a:pt x="2513" y="472"/>
                    </a:cubicBezTo>
                    <a:lnTo>
                      <a:pt x="2513" y="3747"/>
                    </a:lnTo>
                    <a:cubicBezTo>
                      <a:pt x="2513" y="4068"/>
                      <a:pt x="2263" y="4330"/>
                      <a:pt x="1930" y="4330"/>
                    </a:cubicBezTo>
                    <a:cubicBezTo>
                      <a:pt x="1608" y="4330"/>
                      <a:pt x="1334" y="4056"/>
                      <a:pt x="1334" y="3735"/>
                    </a:cubicBezTo>
                    <a:lnTo>
                      <a:pt x="1822" y="544"/>
                    </a:lnTo>
                    <a:cubicBezTo>
                      <a:pt x="1870" y="294"/>
                      <a:pt x="1691" y="56"/>
                      <a:pt x="1441" y="8"/>
                    </a:cubicBezTo>
                    <a:cubicBezTo>
                      <a:pt x="1414" y="3"/>
                      <a:pt x="1387" y="0"/>
                      <a:pt x="1360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" name="Google Shape;131;p25"/>
              <p:cNvSpPr/>
              <p:nvPr/>
            </p:nvSpPr>
            <p:spPr>
              <a:xfrm>
                <a:off x="-3162025" y="3863875"/>
                <a:ext cx="94400" cy="271300"/>
              </a:xfrm>
              <a:custGeom>
                <a:avLst/>
                <a:gdLst/>
                <a:ahLst/>
                <a:cxnLst/>
                <a:rect l="l" t="t" r="r" b="b"/>
                <a:pathLst>
                  <a:path w="3776" h="10852" extrusionOk="0">
                    <a:moveTo>
                      <a:pt x="1327" y="1"/>
                    </a:moveTo>
                    <a:cubicBezTo>
                      <a:pt x="1093" y="1"/>
                      <a:pt x="891" y="170"/>
                      <a:pt x="858" y="398"/>
                    </a:cubicBezTo>
                    <a:cubicBezTo>
                      <a:pt x="858" y="398"/>
                      <a:pt x="513" y="2613"/>
                      <a:pt x="406" y="3363"/>
                    </a:cubicBezTo>
                    <a:cubicBezTo>
                      <a:pt x="370" y="3744"/>
                      <a:pt x="322" y="4173"/>
                      <a:pt x="263" y="4673"/>
                    </a:cubicBezTo>
                    <a:cubicBezTo>
                      <a:pt x="1" y="6828"/>
                      <a:pt x="1287" y="7864"/>
                      <a:pt x="2608" y="8030"/>
                    </a:cubicBezTo>
                    <a:cubicBezTo>
                      <a:pt x="2549" y="8245"/>
                      <a:pt x="2525" y="8459"/>
                      <a:pt x="2501" y="8721"/>
                    </a:cubicBezTo>
                    <a:lnTo>
                      <a:pt x="2442" y="10828"/>
                    </a:lnTo>
                    <a:cubicBezTo>
                      <a:pt x="2442" y="10852"/>
                      <a:pt x="2466" y="10852"/>
                      <a:pt x="2466" y="10852"/>
                    </a:cubicBezTo>
                    <a:lnTo>
                      <a:pt x="3775" y="10852"/>
                    </a:lnTo>
                    <a:lnTo>
                      <a:pt x="2466" y="3744"/>
                    </a:lnTo>
                    <a:cubicBezTo>
                      <a:pt x="2466" y="4065"/>
                      <a:pt x="2215" y="4327"/>
                      <a:pt x="1882" y="4327"/>
                    </a:cubicBezTo>
                    <a:cubicBezTo>
                      <a:pt x="1561" y="4327"/>
                      <a:pt x="1287" y="4065"/>
                      <a:pt x="1287" y="3732"/>
                    </a:cubicBezTo>
                    <a:lnTo>
                      <a:pt x="1775" y="541"/>
                    </a:lnTo>
                    <a:cubicBezTo>
                      <a:pt x="1823" y="291"/>
                      <a:pt x="1644" y="53"/>
                      <a:pt x="1394" y="5"/>
                    </a:cubicBezTo>
                    <a:cubicBezTo>
                      <a:pt x="1371" y="2"/>
                      <a:pt x="1349" y="1"/>
                      <a:pt x="1327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" name="Google Shape;132;p25"/>
              <p:cNvSpPr/>
              <p:nvPr/>
            </p:nvSpPr>
            <p:spPr>
              <a:xfrm>
                <a:off x="-3137000" y="4135150"/>
                <a:ext cx="97650" cy="475775"/>
              </a:xfrm>
              <a:custGeom>
                <a:avLst/>
                <a:gdLst/>
                <a:ahLst/>
                <a:cxnLst/>
                <a:rect l="l" t="t" r="r" b="b"/>
                <a:pathLst>
                  <a:path w="3906" h="19031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0" y="14443"/>
                      <a:pt x="60" y="14908"/>
                      <a:pt x="214" y="15336"/>
                    </a:cubicBezTo>
                    <a:lnTo>
                      <a:pt x="1369" y="18610"/>
                    </a:lnTo>
                    <a:cubicBezTo>
                      <a:pt x="1465" y="18890"/>
                      <a:pt x="1706" y="19030"/>
                      <a:pt x="1948" y="19030"/>
                    </a:cubicBezTo>
                    <a:cubicBezTo>
                      <a:pt x="2191" y="19030"/>
                      <a:pt x="2435" y="18890"/>
                      <a:pt x="2536" y="18610"/>
                    </a:cubicBezTo>
                    <a:lnTo>
                      <a:pt x="3679" y="15312"/>
                    </a:lnTo>
                    <a:cubicBezTo>
                      <a:pt x="3846" y="14836"/>
                      <a:pt x="3905" y="14324"/>
                      <a:pt x="3870" y="13836"/>
                    </a:cubicBezTo>
                    <a:lnTo>
                      <a:pt x="2798" y="25"/>
                    </a:lnTo>
                    <a:lnTo>
                      <a:pt x="1465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" name="Google Shape;133;p25"/>
              <p:cNvSpPr/>
              <p:nvPr/>
            </p:nvSpPr>
            <p:spPr>
              <a:xfrm>
                <a:off x="-3109025" y="4473300"/>
                <a:ext cx="41700" cy="83950"/>
              </a:xfrm>
              <a:custGeom>
                <a:avLst/>
                <a:gdLst/>
                <a:ahLst/>
                <a:cxnLst/>
                <a:rect l="l" t="t" r="r" b="b"/>
                <a:pathLst>
                  <a:path w="1668" h="3358" extrusionOk="0">
                    <a:moveTo>
                      <a:pt x="834" y="0"/>
                    </a:moveTo>
                    <a:cubicBezTo>
                      <a:pt x="369" y="0"/>
                      <a:pt x="0" y="751"/>
                      <a:pt x="0" y="1679"/>
                    </a:cubicBezTo>
                    <a:cubicBezTo>
                      <a:pt x="0" y="2608"/>
                      <a:pt x="369" y="3358"/>
                      <a:pt x="834" y="3358"/>
                    </a:cubicBezTo>
                    <a:cubicBezTo>
                      <a:pt x="1298" y="3358"/>
                      <a:pt x="1667" y="2608"/>
                      <a:pt x="1667" y="1679"/>
                    </a:cubicBezTo>
                    <a:cubicBezTo>
                      <a:pt x="1667" y="751"/>
                      <a:pt x="1298" y="0"/>
                      <a:pt x="8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" name="Google Shape;134;p25"/>
              <p:cNvSpPr/>
              <p:nvPr/>
            </p:nvSpPr>
            <p:spPr>
              <a:xfrm>
                <a:off x="-3137000" y="4135150"/>
                <a:ext cx="63425" cy="475775"/>
              </a:xfrm>
              <a:custGeom>
                <a:avLst/>
                <a:gdLst/>
                <a:ahLst/>
                <a:cxnLst/>
                <a:rect l="l" t="t" r="r" b="b"/>
                <a:pathLst>
                  <a:path w="2537" h="19031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0" y="14443"/>
                      <a:pt x="60" y="14908"/>
                      <a:pt x="214" y="15336"/>
                    </a:cubicBezTo>
                    <a:lnTo>
                      <a:pt x="1369" y="18610"/>
                    </a:lnTo>
                    <a:cubicBezTo>
                      <a:pt x="1465" y="18890"/>
                      <a:pt x="1706" y="19030"/>
                      <a:pt x="1948" y="19030"/>
                    </a:cubicBezTo>
                    <a:cubicBezTo>
                      <a:pt x="2191" y="19030"/>
                      <a:pt x="2435" y="18890"/>
                      <a:pt x="2536" y="18610"/>
                    </a:cubicBezTo>
                    <a:lnTo>
                      <a:pt x="1465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35" name="Google Shape;135;p25"/>
            <p:cNvGrpSpPr/>
            <p:nvPr/>
          </p:nvGrpSpPr>
          <p:grpSpPr>
            <a:xfrm rot="-5400000">
              <a:off x="7027681" y="-318663"/>
              <a:ext cx="645875" cy="2743675"/>
              <a:chOff x="-1049900" y="1219025"/>
              <a:chExt cx="237550" cy="1009075"/>
            </a:xfrm>
          </p:grpSpPr>
          <p:sp>
            <p:nvSpPr>
              <p:cNvPr id="136" name="Google Shape;136;p25"/>
              <p:cNvSpPr/>
              <p:nvPr/>
            </p:nvSpPr>
            <p:spPr>
              <a:xfrm>
                <a:off x="-1049900" y="1219025"/>
                <a:ext cx="237550" cy="1009075"/>
              </a:xfrm>
              <a:custGeom>
                <a:avLst/>
                <a:gdLst/>
                <a:ahLst/>
                <a:cxnLst/>
                <a:rect l="l" t="t" r="r" b="b"/>
                <a:pathLst>
                  <a:path w="9502" h="40363" extrusionOk="0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8537" y="40363"/>
                    </a:lnTo>
                    <a:cubicBezTo>
                      <a:pt x="9085" y="40363"/>
                      <a:pt x="9502" y="39922"/>
                      <a:pt x="9490" y="39386"/>
                    </a:cubicBezTo>
                    <a:lnTo>
                      <a:pt x="8906" y="25218"/>
                    </a:lnTo>
                    <a:cubicBezTo>
                      <a:pt x="8894" y="24682"/>
                      <a:pt x="8871" y="23789"/>
                      <a:pt x="8871" y="23242"/>
                    </a:cubicBezTo>
                    <a:lnTo>
                      <a:pt x="8871" y="17134"/>
                    </a:lnTo>
                    <a:cubicBezTo>
                      <a:pt x="8871" y="16586"/>
                      <a:pt x="8882" y="15705"/>
                      <a:pt x="8906" y="15157"/>
                    </a:cubicBezTo>
                    <a:lnTo>
                      <a:pt x="9490" y="989"/>
                    </a:lnTo>
                    <a:cubicBezTo>
                      <a:pt x="9502" y="453"/>
                      <a:pt x="9085" y="1"/>
                      <a:pt x="853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" name="Google Shape;137;p25"/>
              <p:cNvSpPr/>
              <p:nvPr/>
            </p:nvSpPr>
            <p:spPr>
              <a:xfrm>
                <a:off x="-1049600" y="1219025"/>
                <a:ext cx="125925" cy="1009075"/>
              </a:xfrm>
              <a:custGeom>
                <a:avLst/>
                <a:gdLst/>
                <a:ahLst/>
                <a:cxnLst/>
                <a:rect l="l" t="t" r="r" b="b"/>
                <a:pathLst>
                  <a:path w="5037" h="40363" extrusionOk="0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4060" y="40363"/>
                    </a:lnTo>
                    <a:cubicBezTo>
                      <a:pt x="4608" y="40363"/>
                      <a:pt x="5037" y="39922"/>
                      <a:pt x="5037" y="39386"/>
                    </a:cubicBezTo>
                    <a:lnTo>
                      <a:pt x="5037" y="989"/>
                    </a:lnTo>
                    <a:cubicBezTo>
                      <a:pt x="5037" y="441"/>
                      <a:pt x="4596" y="1"/>
                      <a:pt x="4060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8" name="Google Shape;138;p25"/>
              <p:cNvSpPr/>
              <p:nvPr/>
            </p:nvSpPr>
            <p:spPr>
              <a:xfrm>
                <a:off x="-1031150" y="1596750"/>
                <a:ext cx="209275" cy="245300"/>
              </a:xfrm>
              <a:custGeom>
                <a:avLst/>
                <a:gdLst/>
                <a:ahLst/>
                <a:cxnLst/>
                <a:rect l="l" t="t" r="r" b="b"/>
                <a:pathLst>
                  <a:path w="8371" h="9812" extrusionOk="0">
                    <a:moveTo>
                      <a:pt x="4180" y="1"/>
                    </a:moveTo>
                    <a:cubicBezTo>
                      <a:pt x="1882" y="1"/>
                      <a:pt x="0" y="251"/>
                      <a:pt x="0" y="584"/>
                    </a:cubicBezTo>
                    <a:lnTo>
                      <a:pt x="0" y="9811"/>
                    </a:lnTo>
                    <a:cubicBezTo>
                      <a:pt x="0" y="9490"/>
                      <a:pt x="1882" y="9228"/>
                      <a:pt x="4180" y="9228"/>
                    </a:cubicBezTo>
                    <a:cubicBezTo>
                      <a:pt x="6489" y="9228"/>
                      <a:pt x="8371" y="9478"/>
                      <a:pt x="8371" y="9811"/>
                    </a:cubicBezTo>
                    <a:lnTo>
                      <a:pt x="8371" y="584"/>
                    </a:lnTo>
                    <a:cubicBezTo>
                      <a:pt x="8371" y="274"/>
                      <a:pt x="6489" y="1"/>
                      <a:pt x="418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9" name="Google Shape;139;p25"/>
              <p:cNvSpPr/>
              <p:nvPr/>
            </p:nvSpPr>
            <p:spPr>
              <a:xfrm>
                <a:off x="-951375" y="1654800"/>
                <a:ext cx="55675" cy="113125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4525" extrusionOk="0">
                    <a:moveTo>
                      <a:pt x="1108" y="0"/>
                    </a:moveTo>
                    <a:cubicBezTo>
                      <a:pt x="500" y="0"/>
                      <a:pt x="0" y="1012"/>
                      <a:pt x="0" y="2262"/>
                    </a:cubicBezTo>
                    <a:cubicBezTo>
                      <a:pt x="0" y="3513"/>
                      <a:pt x="500" y="4525"/>
                      <a:pt x="1108" y="4525"/>
                    </a:cubicBezTo>
                    <a:cubicBezTo>
                      <a:pt x="1727" y="4525"/>
                      <a:pt x="2227" y="3513"/>
                      <a:pt x="2227" y="2262"/>
                    </a:cubicBezTo>
                    <a:cubicBezTo>
                      <a:pt x="2227" y="1012"/>
                      <a:pt x="1727" y="0"/>
                      <a:pt x="1108" y="0"/>
                    </a:cubicBezTo>
                    <a:close/>
                  </a:path>
                </a:pathLst>
              </a:custGeom>
              <a:solidFill>
                <a:srgbClr val="6C356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0" name="Google Shape;140;p25"/>
              <p:cNvSpPr/>
              <p:nvPr/>
            </p:nvSpPr>
            <p:spPr>
              <a:xfrm>
                <a:off x="-980250" y="1683375"/>
                <a:ext cx="113125" cy="55975"/>
              </a:xfrm>
              <a:custGeom>
                <a:avLst/>
                <a:gdLst/>
                <a:ahLst/>
                <a:cxnLst/>
                <a:rect l="l" t="t" r="r" b="b"/>
                <a:pathLst>
                  <a:path w="4525" h="2239" extrusionOk="0">
                    <a:moveTo>
                      <a:pt x="2263" y="0"/>
                    </a:moveTo>
                    <a:cubicBezTo>
                      <a:pt x="1024" y="0"/>
                      <a:pt x="0" y="500"/>
                      <a:pt x="0" y="1119"/>
                    </a:cubicBezTo>
                    <a:cubicBezTo>
                      <a:pt x="0" y="1739"/>
                      <a:pt x="1024" y="2239"/>
                      <a:pt x="2263" y="2239"/>
                    </a:cubicBezTo>
                    <a:cubicBezTo>
                      <a:pt x="3513" y="2239"/>
                      <a:pt x="4525" y="1739"/>
                      <a:pt x="4525" y="1119"/>
                    </a:cubicBezTo>
                    <a:cubicBezTo>
                      <a:pt x="4525" y="500"/>
                      <a:pt x="3513" y="0"/>
                      <a:pt x="2263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1" name="Google Shape;141;p25"/>
              <p:cNvSpPr/>
              <p:nvPr/>
            </p:nvSpPr>
            <p:spPr>
              <a:xfrm>
                <a:off x="-1031150" y="1597050"/>
                <a:ext cx="104500" cy="245300"/>
              </a:xfrm>
              <a:custGeom>
                <a:avLst/>
                <a:gdLst/>
                <a:ahLst/>
                <a:cxnLst/>
                <a:rect l="l" t="t" r="r" b="b"/>
                <a:pathLst>
                  <a:path w="4180" h="9812" extrusionOk="0">
                    <a:moveTo>
                      <a:pt x="4180" y="1"/>
                    </a:moveTo>
                    <a:cubicBezTo>
                      <a:pt x="1882" y="1"/>
                      <a:pt x="0" y="262"/>
                      <a:pt x="0" y="584"/>
                    </a:cubicBezTo>
                    <a:lnTo>
                      <a:pt x="0" y="9811"/>
                    </a:lnTo>
                    <a:cubicBezTo>
                      <a:pt x="0" y="9502"/>
                      <a:pt x="1882" y="9228"/>
                      <a:pt x="4180" y="9228"/>
                    </a:cubicBezTo>
                    <a:lnTo>
                      <a:pt x="4180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42" name="Google Shape;142;p25"/>
            <p:cNvGrpSpPr/>
            <p:nvPr/>
          </p:nvGrpSpPr>
          <p:grpSpPr>
            <a:xfrm>
              <a:off x="5931964" y="1444169"/>
              <a:ext cx="2705239" cy="2560813"/>
              <a:chOff x="-2601800" y="2850675"/>
              <a:chExt cx="1151950" cy="1090450"/>
            </a:xfrm>
          </p:grpSpPr>
          <p:sp>
            <p:nvSpPr>
              <p:cNvPr id="143" name="Google Shape;143;p25"/>
              <p:cNvSpPr/>
              <p:nvPr/>
            </p:nvSpPr>
            <p:spPr>
              <a:xfrm>
                <a:off x="-2601800" y="2850675"/>
                <a:ext cx="1151950" cy="1090450"/>
              </a:xfrm>
              <a:custGeom>
                <a:avLst/>
                <a:gdLst/>
                <a:ahLst/>
                <a:cxnLst/>
                <a:rect l="l" t="t" r="r" b="b"/>
                <a:pathLst>
                  <a:path w="46078" h="43618" extrusionOk="0">
                    <a:moveTo>
                      <a:pt x="26509" y="1"/>
                    </a:moveTo>
                    <a:cubicBezTo>
                      <a:pt x="26028" y="1"/>
                      <a:pt x="25565" y="52"/>
                      <a:pt x="25182" y="160"/>
                    </a:cubicBezTo>
                    <a:lnTo>
                      <a:pt x="10382" y="4256"/>
                    </a:lnTo>
                    <a:cubicBezTo>
                      <a:pt x="9346" y="4553"/>
                      <a:pt x="7918" y="5470"/>
                      <a:pt x="7227" y="6304"/>
                    </a:cubicBezTo>
                    <a:lnTo>
                      <a:pt x="1083" y="13805"/>
                    </a:lnTo>
                    <a:cubicBezTo>
                      <a:pt x="405" y="14662"/>
                      <a:pt x="0" y="16222"/>
                      <a:pt x="202" y="17269"/>
                    </a:cubicBezTo>
                    <a:lnTo>
                      <a:pt x="2929" y="31664"/>
                    </a:lnTo>
                    <a:cubicBezTo>
                      <a:pt x="3143" y="32735"/>
                      <a:pt x="3989" y="34164"/>
                      <a:pt x="4822" y="34867"/>
                    </a:cubicBezTo>
                    <a:lnTo>
                      <a:pt x="13942" y="42368"/>
                    </a:lnTo>
                    <a:cubicBezTo>
                      <a:pt x="14776" y="43058"/>
                      <a:pt x="16359" y="43618"/>
                      <a:pt x="17443" y="43618"/>
                    </a:cubicBezTo>
                    <a:lnTo>
                      <a:pt x="32433" y="43618"/>
                    </a:lnTo>
                    <a:cubicBezTo>
                      <a:pt x="33516" y="43618"/>
                      <a:pt x="35004" y="42963"/>
                      <a:pt x="35731" y="42165"/>
                    </a:cubicBezTo>
                    <a:lnTo>
                      <a:pt x="42196" y="35069"/>
                    </a:lnTo>
                    <a:cubicBezTo>
                      <a:pt x="42922" y="34271"/>
                      <a:pt x="43720" y="32747"/>
                      <a:pt x="43958" y="31688"/>
                    </a:cubicBezTo>
                    <a:lnTo>
                      <a:pt x="45839" y="23544"/>
                    </a:lnTo>
                    <a:cubicBezTo>
                      <a:pt x="46077" y="22484"/>
                      <a:pt x="46018" y="20770"/>
                      <a:pt x="45684" y="19734"/>
                    </a:cubicBezTo>
                    <a:lnTo>
                      <a:pt x="41993" y="8137"/>
                    </a:lnTo>
                    <a:cubicBezTo>
                      <a:pt x="41672" y="7089"/>
                      <a:pt x="40600" y="5875"/>
                      <a:pt x="39600" y="5423"/>
                    </a:cubicBezTo>
                    <a:lnTo>
                      <a:pt x="28885" y="458"/>
                    </a:lnTo>
                    <a:cubicBezTo>
                      <a:pt x="28261" y="161"/>
                      <a:pt x="27357" y="1"/>
                      <a:pt x="26509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4" name="Google Shape;144;p25"/>
              <p:cNvSpPr/>
              <p:nvPr/>
            </p:nvSpPr>
            <p:spPr>
              <a:xfrm>
                <a:off x="-2568775" y="2881350"/>
                <a:ext cx="1089750" cy="1031500"/>
              </a:xfrm>
              <a:custGeom>
                <a:avLst/>
                <a:gdLst/>
                <a:ahLst/>
                <a:cxnLst/>
                <a:rect l="l" t="t" r="r" b="b"/>
                <a:pathLst>
                  <a:path w="43590" h="41260" extrusionOk="0">
                    <a:moveTo>
                      <a:pt x="25040" y="0"/>
                    </a:moveTo>
                    <a:cubicBezTo>
                      <a:pt x="24562" y="0"/>
                      <a:pt x="24104" y="52"/>
                      <a:pt x="23730" y="159"/>
                    </a:cubicBezTo>
                    <a:lnTo>
                      <a:pt x="9930" y="3981"/>
                    </a:lnTo>
                    <a:cubicBezTo>
                      <a:pt x="8883" y="4279"/>
                      <a:pt x="7454" y="5196"/>
                      <a:pt x="6775" y="6029"/>
                    </a:cubicBezTo>
                    <a:lnTo>
                      <a:pt x="1084" y="12970"/>
                    </a:lnTo>
                    <a:cubicBezTo>
                      <a:pt x="405" y="13816"/>
                      <a:pt x="1" y="15376"/>
                      <a:pt x="215" y="16435"/>
                    </a:cubicBezTo>
                    <a:lnTo>
                      <a:pt x="2751" y="29842"/>
                    </a:lnTo>
                    <a:cubicBezTo>
                      <a:pt x="2965" y="30913"/>
                      <a:pt x="3811" y="32342"/>
                      <a:pt x="4644" y="33044"/>
                    </a:cubicBezTo>
                    <a:lnTo>
                      <a:pt x="13109" y="40010"/>
                    </a:lnTo>
                    <a:cubicBezTo>
                      <a:pt x="13943" y="40700"/>
                      <a:pt x="15526" y="41260"/>
                      <a:pt x="16610" y="41260"/>
                    </a:cubicBezTo>
                    <a:lnTo>
                      <a:pt x="30588" y="41260"/>
                    </a:lnTo>
                    <a:cubicBezTo>
                      <a:pt x="31671" y="41260"/>
                      <a:pt x="33160" y="40605"/>
                      <a:pt x="33886" y="39807"/>
                    </a:cubicBezTo>
                    <a:lnTo>
                      <a:pt x="39863" y="33235"/>
                    </a:lnTo>
                    <a:cubicBezTo>
                      <a:pt x="40589" y="32437"/>
                      <a:pt x="41387" y="30913"/>
                      <a:pt x="41625" y="29842"/>
                    </a:cubicBezTo>
                    <a:lnTo>
                      <a:pt x="43351" y="22341"/>
                    </a:lnTo>
                    <a:cubicBezTo>
                      <a:pt x="43589" y="21293"/>
                      <a:pt x="43530" y="19578"/>
                      <a:pt x="43208" y="18531"/>
                    </a:cubicBezTo>
                    <a:lnTo>
                      <a:pt x="39779" y="7756"/>
                    </a:lnTo>
                    <a:cubicBezTo>
                      <a:pt x="39458" y="6720"/>
                      <a:pt x="38386" y="5493"/>
                      <a:pt x="37386" y="5053"/>
                    </a:cubicBezTo>
                    <a:lnTo>
                      <a:pt x="27421" y="457"/>
                    </a:lnTo>
                    <a:cubicBezTo>
                      <a:pt x="26790" y="161"/>
                      <a:pt x="25883" y="0"/>
                      <a:pt x="2504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5" name="Google Shape;145;p25"/>
              <p:cNvSpPr/>
              <p:nvPr/>
            </p:nvSpPr>
            <p:spPr>
              <a:xfrm>
                <a:off x="-2568775" y="2980875"/>
                <a:ext cx="847150" cy="931975"/>
              </a:xfrm>
              <a:custGeom>
                <a:avLst/>
                <a:gdLst/>
                <a:ahLst/>
                <a:cxnLst/>
                <a:rect l="l" t="t" r="r" b="b"/>
                <a:pathLst>
                  <a:path w="33886" h="37279" extrusionOk="0">
                    <a:moveTo>
                      <a:pt x="9930" y="0"/>
                    </a:moveTo>
                    <a:cubicBezTo>
                      <a:pt x="8883" y="298"/>
                      <a:pt x="7454" y="1215"/>
                      <a:pt x="6775" y="2048"/>
                    </a:cubicBezTo>
                    <a:lnTo>
                      <a:pt x="1084" y="8989"/>
                    </a:lnTo>
                    <a:cubicBezTo>
                      <a:pt x="405" y="9835"/>
                      <a:pt x="1" y="11395"/>
                      <a:pt x="215" y="12454"/>
                    </a:cubicBezTo>
                    <a:lnTo>
                      <a:pt x="2751" y="25861"/>
                    </a:lnTo>
                    <a:cubicBezTo>
                      <a:pt x="2965" y="26932"/>
                      <a:pt x="3811" y="28361"/>
                      <a:pt x="4644" y="29063"/>
                    </a:cubicBezTo>
                    <a:lnTo>
                      <a:pt x="13109" y="36029"/>
                    </a:lnTo>
                    <a:cubicBezTo>
                      <a:pt x="13943" y="36707"/>
                      <a:pt x="15526" y="37279"/>
                      <a:pt x="16610" y="37279"/>
                    </a:cubicBezTo>
                    <a:lnTo>
                      <a:pt x="30588" y="37279"/>
                    </a:lnTo>
                    <a:cubicBezTo>
                      <a:pt x="31671" y="37279"/>
                      <a:pt x="33160" y="36624"/>
                      <a:pt x="33886" y="35814"/>
                    </a:cubicBezTo>
                    <a:lnTo>
                      <a:pt x="9930" y="0"/>
                    </a:ln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6" name="Google Shape;146;p25"/>
              <p:cNvSpPr/>
              <p:nvPr/>
            </p:nvSpPr>
            <p:spPr>
              <a:xfrm>
                <a:off x="-2422925" y="2980875"/>
                <a:ext cx="823950" cy="823625"/>
              </a:xfrm>
              <a:custGeom>
                <a:avLst/>
                <a:gdLst/>
                <a:ahLst/>
                <a:cxnLst/>
                <a:rect l="l" t="t" r="r" b="b"/>
                <a:pathLst>
                  <a:path w="32958" h="32945" extrusionOk="0">
                    <a:moveTo>
                      <a:pt x="16479" y="0"/>
                    </a:moveTo>
                    <a:cubicBezTo>
                      <a:pt x="15836" y="0"/>
                      <a:pt x="15217" y="24"/>
                      <a:pt x="14586" y="107"/>
                    </a:cubicBezTo>
                    <a:cubicBezTo>
                      <a:pt x="6382" y="1036"/>
                      <a:pt x="1" y="8001"/>
                      <a:pt x="1" y="16478"/>
                    </a:cubicBezTo>
                    <a:cubicBezTo>
                      <a:pt x="1" y="25563"/>
                      <a:pt x="7383" y="32945"/>
                      <a:pt x="16479" y="32945"/>
                    </a:cubicBezTo>
                    <a:cubicBezTo>
                      <a:pt x="20301" y="32945"/>
                      <a:pt x="23825" y="31635"/>
                      <a:pt x="26623" y="29456"/>
                    </a:cubicBezTo>
                    <a:cubicBezTo>
                      <a:pt x="30481" y="26432"/>
                      <a:pt x="32957" y="21741"/>
                      <a:pt x="32957" y="16478"/>
                    </a:cubicBezTo>
                    <a:cubicBezTo>
                      <a:pt x="32957" y="7382"/>
                      <a:pt x="25575" y="0"/>
                      <a:pt x="1647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" name="Google Shape;147;p25"/>
              <p:cNvSpPr/>
              <p:nvPr/>
            </p:nvSpPr>
            <p:spPr>
              <a:xfrm>
                <a:off x="-2422625" y="2983250"/>
                <a:ext cx="665875" cy="821250"/>
              </a:xfrm>
              <a:custGeom>
                <a:avLst/>
                <a:gdLst/>
                <a:ahLst/>
                <a:cxnLst/>
                <a:rect l="l" t="t" r="r" b="b"/>
                <a:pathLst>
                  <a:path w="26635" h="32850" extrusionOk="0">
                    <a:moveTo>
                      <a:pt x="14586" y="1"/>
                    </a:moveTo>
                    <a:lnTo>
                      <a:pt x="14586" y="1"/>
                    </a:lnTo>
                    <a:cubicBezTo>
                      <a:pt x="6370" y="941"/>
                      <a:pt x="1" y="7930"/>
                      <a:pt x="1" y="16372"/>
                    </a:cubicBezTo>
                    <a:cubicBezTo>
                      <a:pt x="1" y="25468"/>
                      <a:pt x="7382" y="32850"/>
                      <a:pt x="16479" y="32850"/>
                    </a:cubicBezTo>
                    <a:cubicBezTo>
                      <a:pt x="20301" y="32850"/>
                      <a:pt x="23837" y="31540"/>
                      <a:pt x="26635" y="29361"/>
                    </a:cubicBezTo>
                    <a:lnTo>
                      <a:pt x="25873" y="28671"/>
                    </a:lnTo>
                    <a:cubicBezTo>
                      <a:pt x="8299" y="16765"/>
                      <a:pt x="14586" y="1"/>
                      <a:pt x="14586" y="1"/>
                    </a:cubicBezTo>
                    <a:close/>
                  </a:path>
                </a:pathLst>
              </a:custGeom>
              <a:solidFill>
                <a:srgbClr val="363636">
                  <a:alpha val="71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48" name="Google Shape;148;p25"/>
            <p:cNvGrpSpPr/>
            <p:nvPr/>
          </p:nvGrpSpPr>
          <p:grpSpPr>
            <a:xfrm rot="2700000">
              <a:off x="6734974" y="2167602"/>
              <a:ext cx="1099557" cy="1113663"/>
              <a:chOff x="-1424530" y="1995575"/>
              <a:chExt cx="885944" cy="897309"/>
            </a:xfrm>
          </p:grpSpPr>
          <p:sp>
            <p:nvSpPr>
              <p:cNvPr id="149" name="Google Shape;149;p25"/>
              <p:cNvSpPr/>
              <p:nvPr/>
            </p:nvSpPr>
            <p:spPr>
              <a:xfrm>
                <a:off x="-1139742" y="2290258"/>
                <a:ext cx="337672" cy="321050"/>
              </a:xfrm>
              <a:custGeom>
                <a:avLst/>
                <a:gdLst/>
                <a:ahLst/>
                <a:cxnLst/>
                <a:rect l="l" t="t" r="r" b="b"/>
                <a:pathLst>
                  <a:path w="9385" h="8923" extrusionOk="0">
                    <a:moveTo>
                      <a:pt x="3824" y="859"/>
                    </a:moveTo>
                    <a:cubicBezTo>
                      <a:pt x="3813" y="874"/>
                      <a:pt x="3802" y="889"/>
                      <a:pt x="3790" y="905"/>
                    </a:cubicBezTo>
                    <a:lnTo>
                      <a:pt x="3790" y="905"/>
                    </a:lnTo>
                    <a:cubicBezTo>
                      <a:pt x="3769" y="905"/>
                      <a:pt x="3747" y="905"/>
                      <a:pt x="3725" y="905"/>
                    </a:cubicBezTo>
                    <a:lnTo>
                      <a:pt x="3725" y="905"/>
                    </a:lnTo>
                    <a:cubicBezTo>
                      <a:pt x="3758" y="890"/>
                      <a:pt x="3791" y="874"/>
                      <a:pt x="3824" y="859"/>
                    </a:cubicBezTo>
                    <a:close/>
                    <a:moveTo>
                      <a:pt x="3896" y="389"/>
                    </a:moveTo>
                    <a:cubicBezTo>
                      <a:pt x="3206" y="565"/>
                      <a:pt x="2553" y="878"/>
                      <a:pt x="1995" y="1306"/>
                    </a:cubicBezTo>
                    <a:lnTo>
                      <a:pt x="1995" y="1306"/>
                    </a:lnTo>
                    <a:cubicBezTo>
                      <a:pt x="2017" y="1279"/>
                      <a:pt x="2040" y="1252"/>
                      <a:pt x="2063" y="1226"/>
                    </a:cubicBezTo>
                    <a:cubicBezTo>
                      <a:pt x="2541" y="692"/>
                      <a:pt x="3206" y="425"/>
                      <a:pt x="3896" y="389"/>
                    </a:cubicBezTo>
                    <a:close/>
                    <a:moveTo>
                      <a:pt x="3160" y="1339"/>
                    </a:moveTo>
                    <a:cubicBezTo>
                      <a:pt x="2985" y="1413"/>
                      <a:pt x="2815" y="1498"/>
                      <a:pt x="2653" y="1594"/>
                    </a:cubicBezTo>
                    <a:lnTo>
                      <a:pt x="2653" y="1594"/>
                    </a:lnTo>
                    <a:cubicBezTo>
                      <a:pt x="2732" y="1525"/>
                      <a:pt x="2814" y="1459"/>
                      <a:pt x="2899" y="1396"/>
                    </a:cubicBezTo>
                    <a:lnTo>
                      <a:pt x="2899" y="1396"/>
                    </a:lnTo>
                    <a:cubicBezTo>
                      <a:pt x="2985" y="1373"/>
                      <a:pt x="3072" y="1354"/>
                      <a:pt x="3160" y="1339"/>
                    </a:cubicBezTo>
                    <a:close/>
                    <a:moveTo>
                      <a:pt x="4666" y="620"/>
                    </a:moveTo>
                    <a:cubicBezTo>
                      <a:pt x="4979" y="620"/>
                      <a:pt x="5290" y="660"/>
                      <a:pt x="5590" y="739"/>
                    </a:cubicBezTo>
                    <a:lnTo>
                      <a:pt x="5590" y="739"/>
                    </a:lnTo>
                    <a:cubicBezTo>
                      <a:pt x="6052" y="947"/>
                      <a:pt x="6485" y="1237"/>
                      <a:pt x="6842" y="1596"/>
                    </a:cubicBezTo>
                    <a:lnTo>
                      <a:pt x="6842" y="1596"/>
                    </a:lnTo>
                    <a:cubicBezTo>
                      <a:pt x="6790" y="1582"/>
                      <a:pt x="6736" y="1568"/>
                      <a:pt x="6683" y="1555"/>
                    </a:cubicBezTo>
                    <a:lnTo>
                      <a:pt x="6683" y="1555"/>
                    </a:lnTo>
                    <a:cubicBezTo>
                      <a:pt x="6354" y="1289"/>
                      <a:pt x="5941" y="1104"/>
                      <a:pt x="5457" y="1035"/>
                    </a:cubicBezTo>
                    <a:cubicBezTo>
                      <a:pt x="5265" y="1007"/>
                      <a:pt x="5069" y="993"/>
                      <a:pt x="4870" y="993"/>
                    </a:cubicBezTo>
                    <a:cubicBezTo>
                      <a:pt x="4791" y="993"/>
                      <a:pt x="4711" y="995"/>
                      <a:pt x="4631" y="1000"/>
                    </a:cubicBezTo>
                    <a:lnTo>
                      <a:pt x="4631" y="1000"/>
                    </a:lnTo>
                    <a:cubicBezTo>
                      <a:pt x="4512" y="973"/>
                      <a:pt x="4392" y="952"/>
                      <a:pt x="4272" y="936"/>
                    </a:cubicBezTo>
                    <a:lnTo>
                      <a:pt x="4272" y="936"/>
                    </a:lnTo>
                    <a:cubicBezTo>
                      <a:pt x="4332" y="865"/>
                      <a:pt x="4393" y="795"/>
                      <a:pt x="4456" y="726"/>
                    </a:cubicBezTo>
                    <a:cubicBezTo>
                      <a:pt x="4487" y="695"/>
                      <a:pt x="4499" y="660"/>
                      <a:pt x="4498" y="624"/>
                    </a:cubicBezTo>
                    <a:lnTo>
                      <a:pt x="4498" y="624"/>
                    </a:lnTo>
                    <a:cubicBezTo>
                      <a:pt x="4554" y="621"/>
                      <a:pt x="4610" y="620"/>
                      <a:pt x="4666" y="620"/>
                    </a:cubicBezTo>
                    <a:close/>
                    <a:moveTo>
                      <a:pt x="6188" y="362"/>
                    </a:moveTo>
                    <a:cubicBezTo>
                      <a:pt x="6911" y="423"/>
                      <a:pt x="7554" y="744"/>
                      <a:pt x="7909" y="1500"/>
                    </a:cubicBezTo>
                    <a:cubicBezTo>
                      <a:pt x="7925" y="1533"/>
                      <a:pt x="7940" y="1566"/>
                      <a:pt x="7954" y="1599"/>
                    </a:cubicBezTo>
                    <a:lnTo>
                      <a:pt x="7954" y="1599"/>
                    </a:lnTo>
                    <a:cubicBezTo>
                      <a:pt x="7563" y="965"/>
                      <a:pt x="6917" y="558"/>
                      <a:pt x="6188" y="362"/>
                    </a:cubicBezTo>
                    <a:close/>
                    <a:moveTo>
                      <a:pt x="6465" y="748"/>
                    </a:moveTo>
                    <a:lnTo>
                      <a:pt x="6465" y="748"/>
                    </a:lnTo>
                    <a:cubicBezTo>
                      <a:pt x="6992" y="961"/>
                      <a:pt x="7447" y="1312"/>
                      <a:pt x="7722" y="1800"/>
                    </a:cubicBezTo>
                    <a:lnTo>
                      <a:pt x="7722" y="1800"/>
                    </a:lnTo>
                    <a:cubicBezTo>
                      <a:pt x="7409" y="1377"/>
                      <a:pt x="6992" y="1016"/>
                      <a:pt x="6469" y="750"/>
                    </a:cubicBezTo>
                    <a:cubicBezTo>
                      <a:pt x="6467" y="749"/>
                      <a:pt x="6466" y="748"/>
                      <a:pt x="6465" y="748"/>
                    </a:cubicBezTo>
                    <a:close/>
                    <a:moveTo>
                      <a:pt x="4908" y="1737"/>
                    </a:moveTo>
                    <a:cubicBezTo>
                      <a:pt x="5127" y="1737"/>
                      <a:pt x="5351" y="1745"/>
                      <a:pt x="5576" y="1763"/>
                    </a:cubicBezTo>
                    <a:lnTo>
                      <a:pt x="5576" y="1763"/>
                    </a:lnTo>
                    <a:cubicBezTo>
                      <a:pt x="5811" y="1885"/>
                      <a:pt x="6036" y="2029"/>
                      <a:pt x="6244" y="2192"/>
                    </a:cubicBezTo>
                    <a:lnTo>
                      <a:pt x="6244" y="2192"/>
                    </a:lnTo>
                    <a:cubicBezTo>
                      <a:pt x="6108" y="2174"/>
                      <a:pt x="5972" y="2161"/>
                      <a:pt x="5838" y="2155"/>
                    </a:cubicBezTo>
                    <a:cubicBezTo>
                      <a:pt x="5752" y="2150"/>
                      <a:pt x="5665" y="2148"/>
                      <a:pt x="5578" y="2148"/>
                    </a:cubicBezTo>
                    <a:cubicBezTo>
                      <a:pt x="5544" y="2148"/>
                      <a:pt x="5510" y="2148"/>
                      <a:pt x="5476" y="2149"/>
                    </a:cubicBezTo>
                    <a:lnTo>
                      <a:pt x="5476" y="2149"/>
                    </a:lnTo>
                    <a:cubicBezTo>
                      <a:pt x="5086" y="1913"/>
                      <a:pt x="4658" y="1769"/>
                      <a:pt x="4240" y="1769"/>
                    </a:cubicBezTo>
                    <a:cubicBezTo>
                      <a:pt x="4034" y="1769"/>
                      <a:pt x="3830" y="1804"/>
                      <a:pt x="3635" y="1881"/>
                    </a:cubicBezTo>
                    <a:lnTo>
                      <a:pt x="3635" y="1881"/>
                    </a:lnTo>
                    <a:cubicBezTo>
                      <a:pt x="3645" y="1861"/>
                      <a:pt x="3655" y="1841"/>
                      <a:pt x="3666" y="1821"/>
                    </a:cubicBezTo>
                    <a:lnTo>
                      <a:pt x="3666" y="1821"/>
                    </a:lnTo>
                    <a:cubicBezTo>
                      <a:pt x="3727" y="1812"/>
                      <a:pt x="3788" y="1804"/>
                      <a:pt x="3849" y="1797"/>
                    </a:cubicBezTo>
                    <a:cubicBezTo>
                      <a:pt x="4176" y="1760"/>
                      <a:pt x="4535" y="1737"/>
                      <a:pt x="4908" y="1737"/>
                    </a:cubicBezTo>
                    <a:close/>
                    <a:moveTo>
                      <a:pt x="6713" y="2065"/>
                    </a:moveTo>
                    <a:lnTo>
                      <a:pt x="6713" y="2065"/>
                    </a:lnTo>
                    <a:cubicBezTo>
                      <a:pt x="6715" y="2067"/>
                      <a:pt x="6717" y="2069"/>
                      <a:pt x="6719" y="2071"/>
                    </a:cubicBezTo>
                    <a:cubicBezTo>
                      <a:pt x="6799" y="2156"/>
                      <a:pt x="6870" y="2246"/>
                      <a:pt x="6931" y="2341"/>
                    </a:cubicBezTo>
                    <a:lnTo>
                      <a:pt x="6931" y="2341"/>
                    </a:lnTo>
                    <a:cubicBezTo>
                      <a:pt x="6920" y="2338"/>
                      <a:pt x="6909" y="2335"/>
                      <a:pt x="6898" y="2331"/>
                    </a:cubicBezTo>
                    <a:lnTo>
                      <a:pt x="6898" y="2331"/>
                    </a:lnTo>
                    <a:cubicBezTo>
                      <a:pt x="6869" y="2299"/>
                      <a:pt x="6838" y="2267"/>
                      <a:pt x="6808" y="2236"/>
                    </a:cubicBezTo>
                    <a:lnTo>
                      <a:pt x="6808" y="2236"/>
                    </a:lnTo>
                    <a:cubicBezTo>
                      <a:pt x="6778" y="2178"/>
                      <a:pt x="6746" y="2121"/>
                      <a:pt x="6713" y="2065"/>
                    </a:cubicBezTo>
                    <a:close/>
                    <a:moveTo>
                      <a:pt x="7161" y="2086"/>
                    </a:moveTo>
                    <a:cubicBezTo>
                      <a:pt x="7201" y="2101"/>
                      <a:pt x="7241" y="2116"/>
                      <a:pt x="7281" y="2131"/>
                    </a:cubicBezTo>
                    <a:lnTo>
                      <a:pt x="7281" y="2131"/>
                    </a:lnTo>
                    <a:cubicBezTo>
                      <a:pt x="7373" y="2271"/>
                      <a:pt x="7455" y="2417"/>
                      <a:pt x="7524" y="2570"/>
                    </a:cubicBezTo>
                    <a:lnTo>
                      <a:pt x="7524" y="2570"/>
                    </a:lnTo>
                    <a:cubicBezTo>
                      <a:pt x="7475" y="2547"/>
                      <a:pt x="7426" y="2524"/>
                      <a:pt x="7376" y="2503"/>
                    </a:cubicBezTo>
                    <a:lnTo>
                      <a:pt x="7376" y="2503"/>
                    </a:lnTo>
                    <a:cubicBezTo>
                      <a:pt x="7318" y="2356"/>
                      <a:pt x="7246" y="2217"/>
                      <a:pt x="7161" y="2086"/>
                    </a:cubicBezTo>
                    <a:close/>
                    <a:moveTo>
                      <a:pt x="4210" y="2202"/>
                    </a:moveTo>
                    <a:cubicBezTo>
                      <a:pt x="4311" y="2202"/>
                      <a:pt x="4417" y="2214"/>
                      <a:pt x="4528" y="2238"/>
                    </a:cubicBezTo>
                    <a:cubicBezTo>
                      <a:pt x="4541" y="2241"/>
                      <a:pt x="4554" y="2244"/>
                      <a:pt x="4567" y="2248"/>
                    </a:cubicBezTo>
                    <a:lnTo>
                      <a:pt x="4567" y="2248"/>
                    </a:lnTo>
                    <a:cubicBezTo>
                      <a:pt x="4146" y="2331"/>
                      <a:pt x="3728" y="2466"/>
                      <a:pt x="3347" y="2656"/>
                    </a:cubicBezTo>
                    <a:lnTo>
                      <a:pt x="3347" y="2656"/>
                    </a:lnTo>
                    <a:cubicBezTo>
                      <a:pt x="3357" y="2613"/>
                      <a:pt x="3368" y="2570"/>
                      <a:pt x="3380" y="2526"/>
                    </a:cubicBezTo>
                    <a:lnTo>
                      <a:pt x="3380" y="2526"/>
                    </a:lnTo>
                    <a:cubicBezTo>
                      <a:pt x="3603" y="2325"/>
                      <a:pt x="3880" y="2202"/>
                      <a:pt x="4210" y="2202"/>
                    </a:cubicBezTo>
                    <a:close/>
                    <a:moveTo>
                      <a:pt x="5286" y="2538"/>
                    </a:moveTo>
                    <a:cubicBezTo>
                      <a:pt x="5547" y="2683"/>
                      <a:pt x="5794" y="2868"/>
                      <a:pt x="6006" y="3084"/>
                    </a:cubicBezTo>
                    <a:lnTo>
                      <a:pt x="6006" y="3084"/>
                    </a:lnTo>
                    <a:cubicBezTo>
                      <a:pt x="5666" y="2957"/>
                      <a:pt x="5295" y="2895"/>
                      <a:pt x="4922" y="2895"/>
                    </a:cubicBezTo>
                    <a:cubicBezTo>
                      <a:pt x="4343" y="2895"/>
                      <a:pt x="3758" y="3044"/>
                      <a:pt x="3273" y="3332"/>
                    </a:cubicBezTo>
                    <a:lnTo>
                      <a:pt x="3273" y="3332"/>
                    </a:lnTo>
                    <a:cubicBezTo>
                      <a:pt x="3272" y="3263"/>
                      <a:pt x="3273" y="3194"/>
                      <a:pt x="3277" y="3125"/>
                    </a:cubicBezTo>
                    <a:lnTo>
                      <a:pt x="3277" y="3125"/>
                    </a:lnTo>
                    <a:cubicBezTo>
                      <a:pt x="3819" y="2793"/>
                      <a:pt x="4453" y="2601"/>
                      <a:pt x="5088" y="2547"/>
                    </a:cubicBezTo>
                    <a:cubicBezTo>
                      <a:pt x="5152" y="2543"/>
                      <a:pt x="5219" y="2539"/>
                      <a:pt x="5286" y="2538"/>
                    </a:cubicBezTo>
                    <a:close/>
                    <a:moveTo>
                      <a:pt x="6039" y="2577"/>
                    </a:moveTo>
                    <a:lnTo>
                      <a:pt x="6039" y="2577"/>
                    </a:lnTo>
                    <a:cubicBezTo>
                      <a:pt x="6249" y="2603"/>
                      <a:pt x="6461" y="2643"/>
                      <a:pt x="6669" y="2697"/>
                    </a:cubicBezTo>
                    <a:lnTo>
                      <a:pt x="6669" y="2697"/>
                    </a:lnTo>
                    <a:cubicBezTo>
                      <a:pt x="6784" y="2992"/>
                      <a:pt x="6861" y="3318"/>
                      <a:pt x="6895" y="3652"/>
                    </a:cubicBezTo>
                    <a:lnTo>
                      <a:pt x="6895" y="3652"/>
                    </a:lnTo>
                    <a:cubicBezTo>
                      <a:pt x="6845" y="3600"/>
                      <a:pt x="6793" y="3552"/>
                      <a:pt x="6739" y="3506"/>
                    </a:cubicBezTo>
                    <a:lnTo>
                      <a:pt x="6739" y="3506"/>
                    </a:lnTo>
                    <a:cubicBezTo>
                      <a:pt x="6575" y="3171"/>
                      <a:pt x="6331" y="2850"/>
                      <a:pt x="6039" y="2577"/>
                    </a:cubicBezTo>
                    <a:close/>
                    <a:moveTo>
                      <a:pt x="2950" y="3352"/>
                    </a:moveTo>
                    <a:cubicBezTo>
                      <a:pt x="2955" y="3415"/>
                      <a:pt x="2961" y="3478"/>
                      <a:pt x="2969" y="3542"/>
                    </a:cubicBezTo>
                    <a:lnTo>
                      <a:pt x="2969" y="3542"/>
                    </a:lnTo>
                    <a:cubicBezTo>
                      <a:pt x="2900" y="3597"/>
                      <a:pt x="2834" y="3656"/>
                      <a:pt x="2772" y="3718"/>
                    </a:cubicBezTo>
                    <a:lnTo>
                      <a:pt x="2772" y="3718"/>
                    </a:lnTo>
                    <a:cubicBezTo>
                      <a:pt x="2792" y="3624"/>
                      <a:pt x="2815" y="3531"/>
                      <a:pt x="2842" y="3441"/>
                    </a:cubicBezTo>
                    <a:lnTo>
                      <a:pt x="2842" y="3441"/>
                    </a:lnTo>
                    <a:cubicBezTo>
                      <a:pt x="2877" y="3410"/>
                      <a:pt x="2914" y="3381"/>
                      <a:pt x="2950" y="3352"/>
                    </a:cubicBezTo>
                    <a:close/>
                    <a:moveTo>
                      <a:pt x="7516" y="3014"/>
                    </a:moveTo>
                    <a:cubicBezTo>
                      <a:pt x="7584" y="3049"/>
                      <a:pt x="7650" y="3086"/>
                      <a:pt x="7714" y="3125"/>
                    </a:cubicBezTo>
                    <a:lnTo>
                      <a:pt x="7714" y="3125"/>
                    </a:lnTo>
                    <a:cubicBezTo>
                      <a:pt x="7777" y="3378"/>
                      <a:pt x="7809" y="3634"/>
                      <a:pt x="7812" y="3890"/>
                    </a:cubicBezTo>
                    <a:lnTo>
                      <a:pt x="7812" y="3890"/>
                    </a:lnTo>
                    <a:cubicBezTo>
                      <a:pt x="7802" y="3855"/>
                      <a:pt x="7790" y="3820"/>
                      <a:pt x="7778" y="3786"/>
                    </a:cubicBezTo>
                    <a:cubicBezTo>
                      <a:pt x="7714" y="3598"/>
                      <a:pt x="7635" y="3416"/>
                      <a:pt x="7542" y="3239"/>
                    </a:cubicBezTo>
                    <a:lnTo>
                      <a:pt x="7542" y="3239"/>
                    </a:lnTo>
                    <a:cubicBezTo>
                      <a:pt x="7537" y="3163"/>
                      <a:pt x="7528" y="3088"/>
                      <a:pt x="7516" y="3014"/>
                    </a:cubicBezTo>
                    <a:close/>
                    <a:moveTo>
                      <a:pt x="7106" y="3125"/>
                    </a:moveTo>
                    <a:lnTo>
                      <a:pt x="7106" y="3125"/>
                    </a:lnTo>
                    <a:cubicBezTo>
                      <a:pt x="7159" y="3207"/>
                      <a:pt x="7208" y="3290"/>
                      <a:pt x="7253" y="3375"/>
                    </a:cubicBezTo>
                    <a:lnTo>
                      <a:pt x="7253" y="3375"/>
                    </a:lnTo>
                    <a:cubicBezTo>
                      <a:pt x="7265" y="3598"/>
                      <a:pt x="7246" y="3825"/>
                      <a:pt x="7199" y="4047"/>
                    </a:cubicBezTo>
                    <a:lnTo>
                      <a:pt x="7199" y="4047"/>
                    </a:lnTo>
                    <a:cubicBezTo>
                      <a:pt x="7193" y="4037"/>
                      <a:pt x="7187" y="4027"/>
                      <a:pt x="7181" y="4017"/>
                    </a:cubicBezTo>
                    <a:lnTo>
                      <a:pt x="7181" y="4017"/>
                    </a:lnTo>
                    <a:cubicBezTo>
                      <a:pt x="7185" y="3869"/>
                      <a:pt x="7181" y="3727"/>
                      <a:pt x="7171" y="3595"/>
                    </a:cubicBezTo>
                    <a:cubicBezTo>
                      <a:pt x="7158" y="3440"/>
                      <a:pt x="7137" y="3283"/>
                      <a:pt x="7106" y="3125"/>
                    </a:cubicBezTo>
                    <a:close/>
                    <a:moveTo>
                      <a:pt x="1089" y="3913"/>
                    </a:moveTo>
                    <a:lnTo>
                      <a:pt x="1089" y="3913"/>
                    </a:lnTo>
                    <a:cubicBezTo>
                      <a:pt x="1091" y="3932"/>
                      <a:pt x="1093" y="3952"/>
                      <a:pt x="1096" y="3971"/>
                    </a:cubicBezTo>
                    <a:lnTo>
                      <a:pt x="1096" y="3971"/>
                    </a:lnTo>
                    <a:cubicBezTo>
                      <a:pt x="1093" y="3993"/>
                      <a:pt x="1090" y="4015"/>
                      <a:pt x="1088" y="4036"/>
                    </a:cubicBezTo>
                    <a:lnTo>
                      <a:pt x="1088" y="4036"/>
                    </a:lnTo>
                    <a:cubicBezTo>
                      <a:pt x="1078" y="4059"/>
                      <a:pt x="1069" y="4083"/>
                      <a:pt x="1060" y="4106"/>
                    </a:cubicBezTo>
                    <a:lnTo>
                      <a:pt x="1060" y="4106"/>
                    </a:lnTo>
                    <a:cubicBezTo>
                      <a:pt x="1069" y="4041"/>
                      <a:pt x="1078" y="3977"/>
                      <a:pt x="1089" y="3913"/>
                    </a:cubicBezTo>
                    <a:close/>
                    <a:moveTo>
                      <a:pt x="8478" y="2928"/>
                    </a:moveTo>
                    <a:cubicBezTo>
                      <a:pt x="8857" y="3351"/>
                      <a:pt x="9005" y="3802"/>
                      <a:pt x="8992" y="4251"/>
                    </a:cubicBezTo>
                    <a:lnTo>
                      <a:pt x="8992" y="4251"/>
                    </a:lnTo>
                    <a:cubicBezTo>
                      <a:pt x="8894" y="3848"/>
                      <a:pt x="8696" y="3505"/>
                      <a:pt x="8430" y="3221"/>
                    </a:cubicBezTo>
                    <a:lnTo>
                      <a:pt x="8430" y="3221"/>
                    </a:lnTo>
                    <a:cubicBezTo>
                      <a:pt x="8450" y="3124"/>
                      <a:pt x="8466" y="3026"/>
                      <a:pt x="8478" y="2928"/>
                    </a:cubicBezTo>
                    <a:close/>
                    <a:moveTo>
                      <a:pt x="7496" y="3965"/>
                    </a:moveTo>
                    <a:lnTo>
                      <a:pt x="7496" y="3965"/>
                    </a:lnTo>
                    <a:cubicBezTo>
                      <a:pt x="7558" y="4176"/>
                      <a:pt x="7597" y="4395"/>
                      <a:pt x="7610" y="4620"/>
                    </a:cubicBezTo>
                    <a:lnTo>
                      <a:pt x="7610" y="4620"/>
                    </a:lnTo>
                    <a:cubicBezTo>
                      <a:pt x="7559" y="4705"/>
                      <a:pt x="7506" y="4788"/>
                      <a:pt x="7450" y="4870"/>
                    </a:cubicBezTo>
                    <a:lnTo>
                      <a:pt x="7450" y="4870"/>
                    </a:lnTo>
                    <a:cubicBezTo>
                      <a:pt x="7452" y="4720"/>
                      <a:pt x="7428" y="4565"/>
                      <a:pt x="7372" y="4410"/>
                    </a:cubicBezTo>
                    <a:lnTo>
                      <a:pt x="7372" y="4410"/>
                    </a:lnTo>
                    <a:cubicBezTo>
                      <a:pt x="7390" y="4360"/>
                      <a:pt x="7406" y="4311"/>
                      <a:pt x="7421" y="4262"/>
                    </a:cubicBezTo>
                    <a:cubicBezTo>
                      <a:pt x="7452" y="4163"/>
                      <a:pt x="7476" y="4064"/>
                      <a:pt x="7496" y="3965"/>
                    </a:cubicBezTo>
                    <a:close/>
                    <a:moveTo>
                      <a:pt x="3147" y="2071"/>
                    </a:moveTo>
                    <a:cubicBezTo>
                      <a:pt x="3127" y="2125"/>
                      <a:pt x="3109" y="2178"/>
                      <a:pt x="3092" y="2233"/>
                    </a:cubicBezTo>
                    <a:lnTo>
                      <a:pt x="3092" y="2233"/>
                    </a:lnTo>
                    <a:cubicBezTo>
                      <a:pt x="2827" y="2490"/>
                      <a:pt x="2649" y="2825"/>
                      <a:pt x="2535" y="3199"/>
                    </a:cubicBezTo>
                    <a:lnTo>
                      <a:pt x="2535" y="3199"/>
                    </a:lnTo>
                    <a:cubicBezTo>
                      <a:pt x="2052" y="3631"/>
                      <a:pt x="1715" y="4202"/>
                      <a:pt x="1647" y="4917"/>
                    </a:cubicBezTo>
                    <a:cubicBezTo>
                      <a:pt x="1644" y="4944"/>
                      <a:pt x="1642" y="4971"/>
                      <a:pt x="1640" y="4998"/>
                    </a:cubicBezTo>
                    <a:lnTo>
                      <a:pt x="1640" y="4998"/>
                    </a:lnTo>
                    <a:cubicBezTo>
                      <a:pt x="1539" y="4742"/>
                      <a:pt x="1466" y="4474"/>
                      <a:pt x="1419" y="4205"/>
                    </a:cubicBezTo>
                    <a:lnTo>
                      <a:pt x="1419" y="4205"/>
                    </a:lnTo>
                    <a:cubicBezTo>
                      <a:pt x="1418" y="4181"/>
                      <a:pt x="1417" y="4158"/>
                      <a:pt x="1417" y="4135"/>
                    </a:cubicBezTo>
                    <a:lnTo>
                      <a:pt x="1417" y="4135"/>
                    </a:lnTo>
                    <a:cubicBezTo>
                      <a:pt x="1792" y="3304"/>
                      <a:pt x="2426" y="2558"/>
                      <a:pt x="3147" y="2071"/>
                    </a:cubicBezTo>
                    <a:close/>
                    <a:moveTo>
                      <a:pt x="598" y="3972"/>
                    </a:moveTo>
                    <a:cubicBezTo>
                      <a:pt x="559" y="4445"/>
                      <a:pt x="602" y="4930"/>
                      <a:pt x="724" y="5391"/>
                    </a:cubicBezTo>
                    <a:lnTo>
                      <a:pt x="724" y="5391"/>
                    </a:lnTo>
                    <a:cubicBezTo>
                      <a:pt x="724" y="5396"/>
                      <a:pt x="725" y="5401"/>
                      <a:pt x="725" y="5406"/>
                    </a:cubicBezTo>
                    <a:lnTo>
                      <a:pt x="725" y="5406"/>
                    </a:lnTo>
                    <a:cubicBezTo>
                      <a:pt x="608" y="5206"/>
                      <a:pt x="527" y="4994"/>
                      <a:pt x="487" y="4776"/>
                    </a:cubicBezTo>
                    <a:lnTo>
                      <a:pt x="487" y="4776"/>
                    </a:lnTo>
                    <a:cubicBezTo>
                      <a:pt x="501" y="4502"/>
                      <a:pt x="539" y="4231"/>
                      <a:pt x="598" y="3972"/>
                    </a:cubicBezTo>
                    <a:close/>
                    <a:moveTo>
                      <a:pt x="2395" y="3912"/>
                    </a:moveTo>
                    <a:cubicBezTo>
                      <a:pt x="2383" y="4018"/>
                      <a:pt x="2375" y="4126"/>
                      <a:pt x="2370" y="4234"/>
                    </a:cubicBezTo>
                    <a:lnTo>
                      <a:pt x="2370" y="4234"/>
                    </a:lnTo>
                    <a:cubicBezTo>
                      <a:pt x="2117" y="4673"/>
                      <a:pt x="2037" y="5164"/>
                      <a:pt x="2134" y="5666"/>
                    </a:cubicBezTo>
                    <a:lnTo>
                      <a:pt x="2134" y="5666"/>
                    </a:lnTo>
                    <a:cubicBezTo>
                      <a:pt x="2058" y="5594"/>
                      <a:pt x="1987" y="5517"/>
                      <a:pt x="1920" y="5436"/>
                    </a:cubicBezTo>
                    <a:lnTo>
                      <a:pt x="1920" y="5436"/>
                    </a:lnTo>
                    <a:cubicBezTo>
                      <a:pt x="1893" y="4984"/>
                      <a:pt x="1989" y="4531"/>
                      <a:pt x="2242" y="4131"/>
                    </a:cubicBezTo>
                    <a:cubicBezTo>
                      <a:pt x="2290" y="4055"/>
                      <a:pt x="2341" y="3982"/>
                      <a:pt x="2395" y="3912"/>
                    </a:cubicBezTo>
                    <a:close/>
                    <a:moveTo>
                      <a:pt x="7167" y="4899"/>
                    </a:moveTo>
                    <a:cubicBezTo>
                      <a:pt x="7173" y="5046"/>
                      <a:pt x="7149" y="5189"/>
                      <a:pt x="7100" y="5324"/>
                    </a:cubicBezTo>
                    <a:lnTo>
                      <a:pt x="7100" y="5324"/>
                    </a:lnTo>
                    <a:cubicBezTo>
                      <a:pt x="6980" y="5462"/>
                      <a:pt x="6854" y="5593"/>
                      <a:pt x="6721" y="5717"/>
                    </a:cubicBezTo>
                    <a:lnTo>
                      <a:pt x="6721" y="5717"/>
                    </a:lnTo>
                    <a:cubicBezTo>
                      <a:pt x="6792" y="5611"/>
                      <a:pt x="6853" y="5496"/>
                      <a:pt x="6906" y="5376"/>
                    </a:cubicBezTo>
                    <a:lnTo>
                      <a:pt x="6906" y="5376"/>
                    </a:lnTo>
                    <a:cubicBezTo>
                      <a:pt x="7002" y="5218"/>
                      <a:pt x="7090" y="5058"/>
                      <a:pt x="7167" y="4899"/>
                    </a:cubicBezTo>
                    <a:close/>
                    <a:moveTo>
                      <a:pt x="1076" y="5378"/>
                    </a:moveTo>
                    <a:lnTo>
                      <a:pt x="1076" y="5378"/>
                    </a:lnTo>
                    <a:cubicBezTo>
                      <a:pt x="1088" y="5506"/>
                      <a:pt x="1105" y="5635"/>
                      <a:pt x="1125" y="5764"/>
                    </a:cubicBezTo>
                    <a:lnTo>
                      <a:pt x="1125" y="5764"/>
                    </a:lnTo>
                    <a:cubicBezTo>
                      <a:pt x="1106" y="5714"/>
                      <a:pt x="1088" y="5664"/>
                      <a:pt x="1071" y="5614"/>
                    </a:cubicBezTo>
                    <a:lnTo>
                      <a:pt x="1071" y="5614"/>
                    </a:lnTo>
                    <a:cubicBezTo>
                      <a:pt x="1068" y="5595"/>
                      <a:pt x="1066" y="5577"/>
                      <a:pt x="1063" y="5558"/>
                    </a:cubicBezTo>
                    <a:lnTo>
                      <a:pt x="1063" y="5558"/>
                    </a:lnTo>
                    <a:cubicBezTo>
                      <a:pt x="1066" y="5498"/>
                      <a:pt x="1070" y="5438"/>
                      <a:pt x="1076" y="5378"/>
                    </a:cubicBezTo>
                    <a:close/>
                    <a:moveTo>
                      <a:pt x="5015" y="3299"/>
                    </a:moveTo>
                    <a:cubicBezTo>
                      <a:pt x="5544" y="3299"/>
                      <a:pt x="6067" y="3436"/>
                      <a:pt x="6480" y="3749"/>
                    </a:cubicBezTo>
                    <a:lnTo>
                      <a:pt x="6480" y="3749"/>
                    </a:lnTo>
                    <a:cubicBezTo>
                      <a:pt x="6622" y="4047"/>
                      <a:pt x="6693" y="4373"/>
                      <a:pt x="6659" y="4714"/>
                    </a:cubicBezTo>
                    <a:cubicBezTo>
                      <a:pt x="6601" y="5360"/>
                      <a:pt x="6200" y="5851"/>
                      <a:pt x="5669" y="6156"/>
                    </a:cubicBezTo>
                    <a:lnTo>
                      <a:pt x="5669" y="6156"/>
                    </a:lnTo>
                    <a:cubicBezTo>
                      <a:pt x="5663" y="6156"/>
                      <a:pt x="5658" y="6156"/>
                      <a:pt x="5652" y="6156"/>
                    </a:cubicBezTo>
                    <a:cubicBezTo>
                      <a:pt x="4826" y="6156"/>
                      <a:pt x="3885" y="5145"/>
                      <a:pt x="3552" y="4452"/>
                    </a:cubicBezTo>
                    <a:cubicBezTo>
                      <a:pt x="3442" y="4229"/>
                      <a:pt x="3367" y="4005"/>
                      <a:pt x="3322" y="3784"/>
                    </a:cubicBezTo>
                    <a:lnTo>
                      <a:pt x="3322" y="3784"/>
                    </a:lnTo>
                    <a:cubicBezTo>
                      <a:pt x="3391" y="3738"/>
                      <a:pt x="3463" y="3695"/>
                      <a:pt x="3540" y="3655"/>
                    </a:cubicBezTo>
                    <a:cubicBezTo>
                      <a:pt x="3975" y="3430"/>
                      <a:pt x="4498" y="3299"/>
                      <a:pt x="5015" y="3299"/>
                    </a:cubicBezTo>
                    <a:close/>
                    <a:moveTo>
                      <a:pt x="8442" y="3786"/>
                    </a:moveTo>
                    <a:cubicBezTo>
                      <a:pt x="8713" y="4178"/>
                      <a:pt x="8831" y="4670"/>
                      <a:pt x="8704" y="5270"/>
                    </a:cubicBezTo>
                    <a:lnTo>
                      <a:pt x="8704" y="5270"/>
                    </a:lnTo>
                    <a:cubicBezTo>
                      <a:pt x="8497" y="5669"/>
                      <a:pt x="8196" y="6045"/>
                      <a:pt x="7857" y="6374"/>
                    </a:cubicBezTo>
                    <a:lnTo>
                      <a:pt x="7857" y="6374"/>
                    </a:lnTo>
                    <a:cubicBezTo>
                      <a:pt x="7963" y="6183"/>
                      <a:pt x="8056" y="5986"/>
                      <a:pt x="8136" y="5786"/>
                    </a:cubicBezTo>
                    <a:cubicBezTo>
                      <a:pt x="8387" y="5137"/>
                      <a:pt x="8492" y="4449"/>
                      <a:pt x="8442" y="3786"/>
                    </a:cubicBezTo>
                    <a:close/>
                    <a:moveTo>
                      <a:pt x="1350" y="5005"/>
                    </a:moveTo>
                    <a:lnTo>
                      <a:pt x="1350" y="5005"/>
                    </a:lnTo>
                    <a:cubicBezTo>
                      <a:pt x="1436" y="5231"/>
                      <a:pt x="1541" y="5448"/>
                      <a:pt x="1667" y="5653"/>
                    </a:cubicBezTo>
                    <a:lnTo>
                      <a:pt x="1667" y="5653"/>
                    </a:lnTo>
                    <a:cubicBezTo>
                      <a:pt x="1711" y="5946"/>
                      <a:pt x="1798" y="6226"/>
                      <a:pt x="1921" y="6485"/>
                    </a:cubicBezTo>
                    <a:lnTo>
                      <a:pt x="1921" y="6485"/>
                    </a:lnTo>
                    <a:cubicBezTo>
                      <a:pt x="1893" y="6471"/>
                      <a:pt x="1865" y="6456"/>
                      <a:pt x="1837" y="6441"/>
                    </a:cubicBezTo>
                    <a:cubicBezTo>
                      <a:pt x="1726" y="6379"/>
                      <a:pt x="1619" y="6313"/>
                      <a:pt x="1519" y="6242"/>
                    </a:cubicBezTo>
                    <a:lnTo>
                      <a:pt x="1519" y="6242"/>
                    </a:lnTo>
                    <a:cubicBezTo>
                      <a:pt x="1500" y="6170"/>
                      <a:pt x="1483" y="6097"/>
                      <a:pt x="1468" y="6024"/>
                    </a:cubicBezTo>
                    <a:cubicBezTo>
                      <a:pt x="1402" y="5692"/>
                      <a:pt x="1361" y="5349"/>
                      <a:pt x="1350" y="5005"/>
                    </a:cubicBezTo>
                    <a:close/>
                    <a:moveTo>
                      <a:pt x="3065" y="3984"/>
                    </a:moveTo>
                    <a:lnTo>
                      <a:pt x="3065" y="3984"/>
                    </a:lnTo>
                    <a:cubicBezTo>
                      <a:pt x="3086" y="4053"/>
                      <a:pt x="3109" y="4122"/>
                      <a:pt x="3135" y="4191"/>
                    </a:cubicBezTo>
                    <a:cubicBezTo>
                      <a:pt x="3421" y="4970"/>
                      <a:pt x="4328" y="6125"/>
                      <a:pt x="5288" y="6336"/>
                    </a:cubicBezTo>
                    <a:lnTo>
                      <a:pt x="5288" y="6336"/>
                    </a:lnTo>
                    <a:cubicBezTo>
                      <a:pt x="4974" y="6454"/>
                      <a:pt x="4636" y="6516"/>
                      <a:pt x="4308" y="6516"/>
                    </a:cubicBezTo>
                    <a:cubicBezTo>
                      <a:pt x="4262" y="6516"/>
                      <a:pt x="4216" y="6515"/>
                      <a:pt x="4171" y="6512"/>
                    </a:cubicBezTo>
                    <a:cubicBezTo>
                      <a:pt x="3716" y="6488"/>
                      <a:pt x="3243" y="6365"/>
                      <a:pt x="2819" y="6147"/>
                    </a:cubicBezTo>
                    <a:lnTo>
                      <a:pt x="2819" y="6147"/>
                    </a:lnTo>
                    <a:cubicBezTo>
                      <a:pt x="2804" y="6071"/>
                      <a:pt x="2790" y="5994"/>
                      <a:pt x="2778" y="5917"/>
                    </a:cubicBezTo>
                    <a:cubicBezTo>
                      <a:pt x="2702" y="5450"/>
                      <a:pt x="2658" y="4952"/>
                      <a:pt x="2680" y="4462"/>
                    </a:cubicBezTo>
                    <a:lnTo>
                      <a:pt x="2680" y="4462"/>
                    </a:lnTo>
                    <a:cubicBezTo>
                      <a:pt x="2778" y="4289"/>
                      <a:pt x="2907" y="4128"/>
                      <a:pt x="3065" y="3984"/>
                    </a:cubicBezTo>
                    <a:close/>
                    <a:moveTo>
                      <a:pt x="530" y="5613"/>
                    </a:moveTo>
                    <a:lnTo>
                      <a:pt x="530" y="5613"/>
                    </a:lnTo>
                    <a:cubicBezTo>
                      <a:pt x="599" y="5706"/>
                      <a:pt x="675" y="5794"/>
                      <a:pt x="756" y="5880"/>
                    </a:cubicBezTo>
                    <a:lnTo>
                      <a:pt x="756" y="5880"/>
                    </a:lnTo>
                    <a:cubicBezTo>
                      <a:pt x="774" y="6158"/>
                      <a:pt x="827" y="6428"/>
                      <a:pt x="922" y="6681"/>
                    </a:cubicBezTo>
                    <a:lnTo>
                      <a:pt x="922" y="6681"/>
                    </a:lnTo>
                    <a:cubicBezTo>
                      <a:pt x="921" y="6681"/>
                      <a:pt x="921" y="6680"/>
                      <a:pt x="920" y="6679"/>
                    </a:cubicBezTo>
                    <a:cubicBezTo>
                      <a:pt x="717" y="6362"/>
                      <a:pt x="592" y="5996"/>
                      <a:pt x="530" y="5613"/>
                    </a:cubicBezTo>
                    <a:close/>
                    <a:moveTo>
                      <a:pt x="2084" y="6207"/>
                    </a:moveTo>
                    <a:cubicBezTo>
                      <a:pt x="2188" y="6320"/>
                      <a:pt x="2300" y="6426"/>
                      <a:pt x="2421" y="6524"/>
                    </a:cubicBezTo>
                    <a:cubicBezTo>
                      <a:pt x="2458" y="6555"/>
                      <a:pt x="2496" y="6584"/>
                      <a:pt x="2534" y="6613"/>
                    </a:cubicBezTo>
                    <a:lnTo>
                      <a:pt x="2534" y="6613"/>
                    </a:lnTo>
                    <a:cubicBezTo>
                      <a:pt x="2569" y="6664"/>
                      <a:pt x="2605" y="6715"/>
                      <a:pt x="2643" y="6764"/>
                    </a:cubicBezTo>
                    <a:lnTo>
                      <a:pt x="2643" y="6764"/>
                    </a:lnTo>
                    <a:cubicBezTo>
                      <a:pt x="2524" y="6732"/>
                      <a:pt x="2406" y="6694"/>
                      <a:pt x="2291" y="6650"/>
                    </a:cubicBezTo>
                    <a:lnTo>
                      <a:pt x="2291" y="6650"/>
                    </a:lnTo>
                    <a:cubicBezTo>
                      <a:pt x="2210" y="6508"/>
                      <a:pt x="2140" y="6360"/>
                      <a:pt x="2084" y="6207"/>
                    </a:cubicBezTo>
                    <a:close/>
                    <a:moveTo>
                      <a:pt x="1361" y="6723"/>
                    </a:moveTo>
                    <a:lnTo>
                      <a:pt x="1361" y="6723"/>
                    </a:lnTo>
                    <a:cubicBezTo>
                      <a:pt x="1365" y="6727"/>
                      <a:pt x="1368" y="6731"/>
                      <a:pt x="1372" y="6736"/>
                    </a:cubicBezTo>
                    <a:lnTo>
                      <a:pt x="1372" y="6736"/>
                    </a:lnTo>
                    <a:cubicBezTo>
                      <a:pt x="1385" y="6775"/>
                      <a:pt x="1400" y="6813"/>
                      <a:pt x="1415" y="6851"/>
                    </a:cubicBezTo>
                    <a:lnTo>
                      <a:pt x="1415" y="6851"/>
                    </a:lnTo>
                    <a:cubicBezTo>
                      <a:pt x="1396" y="6809"/>
                      <a:pt x="1379" y="6766"/>
                      <a:pt x="1361" y="6723"/>
                    </a:cubicBezTo>
                    <a:close/>
                    <a:moveTo>
                      <a:pt x="5762" y="6357"/>
                    </a:moveTo>
                    <a:cubicBezTo>
                      <a:pt x="5722" y="6397"/>
                      <a:pt x="5682" y="6436"/>
                      <a:pt x="5641" y="6474"/>
                    </a:cubicBezTo>
                    <a:lnTo>
                      <a:pt x="5641" y="6474"/>
                    </a:lnTo>
                    <a:cubicBezTo>
                      <a:pt x="5467" y="6561"/>
                      <a:pt x="5290" y="6633"/>
                      <a:pt x="5111" y="6691"/>
                    </a:cubicBezTo>
                    <a:cubicBezTo>
                      <a:pt x="4786" y="6795"/>
                      <a:pt x="4449" y="6852"/>
                      <a:pt x="4116" y="6852"/>
                    </a:cubicBezTo>
                    <a:cubicBezTo>
                      <a:pt x="3696" y="6852"/>
                      <a:pt x="3284" y="6761"/>
                      <a:pt x="2916" y="6559"/>
                    </a:cubicBezTo>
                    <a:lnTo>
                      <a:pt x="2916" y="6559"/>
                    </a:lnTo>
                    <a:cubicBezTo>
                      <a:pt x="2899" y="6501"/>
                      <a:pt x="2884" y="6442"/>
                      <a:pt x="2870" y="6382"/>
                    </a:cubicBezTo>
                    <a:lnTo>
                      <a:pt x="2870" y="6382"/>
                    </a:lnTo>
                    <a:cubicBezTo>
                      <a:pt x="2979" y="6431"/>
                      <a:pt x="3092" y="6475"/>
                      <a:pt x="3206" y="6512"/>
                    </a:cubicBezTo>
                    <a:cubicBezTo>
                      <a:pt x="3518" y="6611"/>
                      <a:pt x="3861" y="6660"/>
                      <a:pt x="4209" y="6660"/>
                    </a:cubicBezTo>
                    <a:cubicBezTo>
                      <a:pt x="4699" y="6660"/>
                      <a:pt x="5199" y="6562"/>
                      <a:pt x="5637" y="6369"/>
                    </a:cubicBezTo>
                    <a:lnTo>
                      <a:pt x="5637" y="6369"/>
                    </a:lnTo>
                    <a:cubicBezTo>
                      <a:pt x="5679" y="6367"/>
                      <a:pt x="5721" y="6363"/>
                      <a:pt x="5762" y="6357"/>
                    </a:cubicBezTo>
                    <a:close/>
                    <a:moveTo>
                      <a:pt x="8119" y="4557"/>
                    </a:moveTo>
                    <a:cubicBezTo>
                      <a:pt x="8026" y="5434"/>
                      <a:pt x="7653" y="6304"/>
                      <a:pt x="7069" y="7015"/>
                    </a:cubicBezTo>
                    <a:lnTo>
                      <a:pt x="7069" y="7015"/>
                    </a:lnTo>
                    <a:cubicBezTo>
                      <a:pt x="7037" y="7037"/>
                      <a:pt x="7005" y="7058"/>
                      <a:pt x="6973" y="7079"/>
                    </a:cubicBezTo>
                    <a:lnTo>
                      <a:pt x="6973" y="7079"/>
                    </a:lnTo>
                    <a:cubicBezTo>
                      <a:pt x="7494" y="6541"/>
                      <a:pt x="7846" y="5854"/>
                      <a:pt x="7928" y="5114"/>
                    </a:cubicBezTo>
                    <a:lnTo>
                      <a:pt x="7928" y="5114"/>
                    </a:lnTo>
                    <a:cubicBezTo>
                      <a:pt x="7948" y="5056"/>
                      <a:pt x="7967" y="4997"/>
                      <a:pt x="7985" y="4937"/>
                    </a:cubicBezTo>
                    <a:lnTo>
                      <a:pt x="7985" y="4937"/>
                    </a:lnTo>
                    <a:cubicBezTo>
                      <a:pt x="8034" y="4811"/>
                      <a:pt x="8079" y="4685"/>
                      <a:pt x="8119" y="4557"/>
                    </a:cubicBezTo>
                    <a:close/>
                    <a:moveTo>
                      <a:pt x="4896" y="7029"/>
                    </a:moveTo>
                    <a:lnTo>
                      <a:pt x="4896" y="7029"/>
                    </a:lnTo>
                    <a:cubicBezTo>
                      <a:pt x="4601" y="7194"/>
                      <a:pt x="4300" y="7294"/>
                      <a:pt x="4007" y="7294"/>
                    </a:cubicBezTo>
                    <a:cubicBezTo>
                      <a:pt x="3782" y="7294"/>
                      <a:pt x="3563" y="7235"/>
                      <a:pt x="3356" y="7102"/>
                    </a:cubicBezTo>
                    <a:lnTo>
                      <a:pt x="3356" y="7102"/>
                    </a:lnTo>
                    <a:cubicBezTo>
                      <a:pt x="3515" y="7114"/>
                      <a:pt x="3678" y="7120"/>
                      <a:pt x="3842" y="7120"/>
                    </a:cubicBezTo>
                    <a:cubicBezTo>
                      <a:pt x="4191" y="7120"/>
                      <a:pt x="4547" y="7092"/>
                      <a:pt x="4896" y="7029"/>
                    </a:cubicBezTo>
                    <a:close/>
                    <a:moveTo>
                      <a:pt x="1607" y="6539"/>
                    </a:moveTo>
                    <a:lnTo>
                      <a:pt x="1607" y="6539"/>
                    </a:lnTo>
                    <a:cubicBezTo>
                      <a:pt x="1760" y="6628"/>
                      <a:pt x="1918" y="6707"/>
                      <a:pt x="2079" y="6776"/>
                    </a:cubicBezTo>
                    <a:lnTo>
                      <a:pt x="2079" y="6776"/>
                    </a:lnTo>
                    <a:cubicBezTo>
                      <a:pt x="2228" y="7018"/>
                      <a:pt x="2410" y="7238"/>
                      <a:pt x="2618" y="7427"/>
                    </a:cubicBezTo>
                    <a:lnTo>
                      <a:pt x="2618" y="7427"/>
                    </a:lnTo>
                    <a:cubicBezTo>
                      <a:pt x="2255" y="7256"/>
                      <a:pt x="1930" y="7013"/>
                      <a:pt x="1666" y="6702"/>
                    </a:cubicBezTo>
                    <a:lnTo>
                      <a:pt x="1666" y="6702"/>
                    </a:lnTo>
                    <a:cubicBezTo>
                      <a:pt x="1646" y="6648"/>
                      <a:pt x="1626" y="6594"/>
                      <a:pt x="1607" y="6539"/>
                    </a:cubicBezTo>
                    <a:close/>
                    <a:moveTo>
                      <a:pt x="2467" y="6923"/>
                    </a:moveTo>
                    <a:lnTo>
                      <a:pt x="2467" y="6923"/>
                    </a:lnTo>
                    <a:cubicBezTo>
                      <a:pt x="2574" y="6957"/>
                      <a:pt x="2680" y="6987"/>
                      <a:pt x="2786" y="7012"/>
                    </a:cubicBezTo>
                    <a:lnTo>
                      <a:pt x="2786" y="7012"/>
                    </a:lnTo>
                    <a:cubicBezTo>
                      <a:pt x="2852" y="7179"/>
                      <a:pt x="2929" y="7340"/>
                      <a:pt x="3022" y="7491"/>
                    </a:cubicBezTo>
                    <a:lnTo>
                      <a:pt x="3022" y="7491"/>
                    </a:lnTo>
                    <a:cubicBezTo>
                      <a:pt x="2812" y="7332"/>
                      <a:pt x="2625" y="7139"/>
                      <a:pt x="2467" y="6923"/>
                    </a:cubicBezTo>
                    <a:close/>
                    <a:moveTo>
                      <a:pt x="7458" y="5270"/>
                    </a:moveTo>
                    <a:cubicBezTo>
                      <a:pt x="7248" y="5672"/>
                      <a:pt x="7015" y="6071"/>
                      <a:pt x="6752" y="6448"/>
                    </a:cubicBezTo>
                    <a:lnTo>
                      <a:pt x="6752" y="6448"/>
                    </a:lnTo>
                    <a:cubicBezTo>
                      <a:pt x="6034" y="7187"/>
                      <a:pt x="5058" y="7734"/>
                      <a:pt x="4016" y="7734"/>
                    </a:cubicBezTo>
                    <a:cubicBezTo>
                      <a:pt x="3949" y="7734"/>
                      <a:pt x="3881" y="7731"/>
                      <a:pt x="3814" y="7727"/>
                    </a:cubicBezTo>
                    <a:cubicBezTo>
                      <a:pt x="3699" y="7720"/>
                      <a:pt x="3585" y="7708"/>
                      <a:pt x="3472" y="7690"/>
                    </a:cubicBezTo>
                    <a:lnTo>
                      <a:pt x="3472" y="7690"/>
                    </a:lnTo>
                    <a:cubicBezTo>
                      <a:pt x="3365" y="7559"/>
                      <a:pt x="3274" y="7420"/>
                      <a:pt x="3196" y="7275"/>
                    </a:cubicBezTo>
                    <a:lnTo>
                      <a:pt x="3196" y="7275"/>
                    </a:lnTo>
                    <a:cubicBezTo>
                      <a:pt x="3422" y="7415"/>
                      <a:pt x="3677" y="7501"/>
                      <a:pt x="3953" y="7501"/>
                    </a:cubicBezTo>
                    <a:cubicBezTo>
                      <a:pt x="3966" y="7501"/>
                      <a:pt x="3979" y="7501"/>
                      <a:pt x="3992" y="7500"/>
                    </a:cubicBezTo>
                    <a:cubicBezTo>
                      <a:pt x="4568" y="7474"/>
                      <a:pt x="5121" y="7222"/>
                      <a:pt x="5613" y="6845"/>
                    </a:cubicBezTo>
                    <a:lnTo>
                      <a:pt x="5613" y="6845"/>
                    </a:lnTo>
                    <a:cubicBezTo>
                      <a:pt x="5806" y="6779"/>
                      <a:pt x="5993" y="6700"/>
                      <a:pt x="6171" y="6607"/>
                    </a:cubicBezTo>
                    <a:cubicBezTo>
                      <a:pt x="6634" y="6362"/>
                      <a:pt x="7106" y="5940"/>
                      <a:pt x="7325" y="5436"/>
                    </a:cubicBezTo>
                    <a:lnTo>
                      <a:pt x="7325" y="5436"/>
                    </a:lnTo>
                    <a:cubicBezTo>
                      <a:pt x="7370" y="5382"/>
                      <a:pt x="7414" y="5327"/>
                      <a:pt x="7458" y="5270"/>
                    </a:cubicBezTo>
                    <a:close/>
                    <a:moveTo>
                      <a:pt x="5936" y="7428"/>
                    </a:moveTo>
                    <a:cubicBezTo>
                      <a:pt x="5865" y="7498"/>
                      <a:pt x="5793" y="7566"/>
                      <a:pt x="5719" y="7631"/>
                    </a:cubicBezTo>
                    <a:cubicBezTo>
                      <a:pt x="5690" y="7657"/>
                      <a:pt x="5662" y="7683"/>
                      <a:pt x="5632" y="7708"/>
                    </a:cubicBezTo>
                    <a:lnTo>
                      <a:pt x="5632" y="7708"/>
                    </a:lnTo>
                    <a:cubicBezTo>
                      <a:pt x="5592" y="7725"/>
                      <a:pt x="5552" y="7741"/>
                      <a:pt x="5512" y="7756"/>
                    </a:cubicBezTo>
                    <a:lnTo>
                      <a:pt x="5512" y="7756"/>
                    </a:lnTo>
                    <a:cubicBezTo>
                      <a:pt x="5372" y="7801"/>
                      <a:pt x="5229" y="7844"/>
                      <a:pt x="5083" y="7882"/>
                    </a:cubicBezTo>
                    <a:lnTo>
                      <a:pt x="5083" y="7882"/>
                    </a:lnTo>
                    <a:cubicBezTo>
                      <a:pt x="4870" y="7930"/>
                      <a:pt x="4653" y="7956"/>
                      <a:pt x="4437" y="7956"/>
                    </a:cubicBezTo>
                    <a:cubicBezTo>
                      <a:pt x="4380" y="7956"/>
                      <a:pt x="4323" y="7954"/>
                      <a:pt x="4266" y="7950"/>
                    </a:cubicBezTo>
                    <a:lnTo>
                      <a:pt x="4266" y="7950"/>
                    </a:lnTo>
                    <a:cubicBezTo>
                      <a:pt x="4850" y="7897"/>
                      <a:pt x="5420" y="7714"/>
                      <a:pt x="5936" y="7428"/>
                    </a:cubicBezTo>
                    <a:close/>
                    <a:moveTo>
                      <a:pt x="2007" y="7364"/>
                    </a:moveTo>
                    <a:lnTo>
                      <a:pt x="2007" y="7364"/>
                    </a:lnTo>
                    <a:cubicBezTo>
                      <a:pt x="2384" y="7642"/>
                      <a:pt x="2834" y="7840"/>
                      <a:pt x="3355" y="7923"/>
                    </a:cubicBezTo>
                    <a:lnTo>
                      <a:pt x="3355" y="7923"/>
                    </a:lnTo>
                    <a:cubicBezTo>
                      <a:pt x="3365" y="7933"/>
                      <a:pt x="3375" y="7943"/>
                      <a:pt x="3385" y="7953"/>
                    </a:cubicBezTo>
                    <a:cubicBezTo>
                      <a:pt x="3436" y="8001"/>
                      <a:pt x="3488" y="8046"/>
                      <a:pt x="3541" y="8089"/>
                    </a:cubicBezTo>
                    <a:lnTo>
                      <a:pt x="3541" y="8089"/>
                    </a:lnTo>
                    <a:cubicBezTo>
                      <a:pt x="3164" y="8084"/>
                      <a:pt x="2801" y="8029"/>
                      <a:pt x="2474" y="7909"/>
                    </a:cubicBezTo>
                    <a:lnTo>
                      <a:pt x="2474" y="7909"/>
                    </a:lnTo>
                    <a:cubicBezTo>
                      <a:pt x="2295" y="7748"/>
                      <a:pt x="2140" y="7564"/>
                      <a:pt x="2007" y="7364"/>
                    </a:cubicBezTo>
                    <a:close/>
                    <a:moveTo>
                      <a:pt x="8397" y="6134"/>
                    </a:moveTo>
                    <a:lnTo>
                      <a:pt x="8397" y="6134"/>
                    </a:lnTo>
                    <a:cubicBezTo>
                      <a:pt x="8046" y="6831"/>
                      <a:pt x="7480" y="7427"/>
                      <a:pt x="6814" y="7834"/>
                    </a:cubicBezTo>
                    <a:cubicBezTo>
                      <a:pt x="6661" y="7929"/>
                      <a:pt x="6496" y="8019"/>
                      <a:pt x="6324" y="8099"/>
                    </a:cubicBezTo>
                    <a:lnTo>
                      <a:pt x="6324" y="8099"/>
                    </a:lnTo>
                    <a:cubicBezTo>
                      <a:pt x="6754" y="7798"/>
                      <a:pt x="7139" y="7417"/>
                      <a:pt x="7459" y="6990"/>
                    </a:cubicBezTo>
                    <a:lnTo>
                      <a:pt x="7459" y="6990"/>
                    </a:lnTo>
                    <a:cubicBezTo>
                      <a:pt x="7786" y="6752"/>
                      <a:pt x="8113" y="6462"/>
                      <a:pt x="8397" y="6134"/>
                    </a:cubicBezTo>
                    <a:close/>
                    <a:moveTo>
                      <a:pt x="6562" y="7544"/>
                    </a:moveTo>
                    <a:cubicBezTo>
                      <a:pt x="6547" y="7557"/>
                      <a:pt x="6531" y="7571"/>
                      <a:pt x="6516" y="7584"/>
                    </a:cubicBezTo>
                    <a:cubicBezTo>
                      <a:pt x="6226" y="7833"/>
                      <a:pt x="5888" y="8053"/>
                      <a:pt x="5525" y="8220"/>
                    </a:cubicBezTo>
                    <a:lnTo>
                      <a:pt x="5525" y="8220"/>
                    </a:lnTo>
                    <a:cubicBezTo>
                      <a:pt x="5642" y="8132"/>
                      <a:pt x="5754" y="8038"/>
                      <a:pt x="5861" y="7941"/>
                    </a:cubicBezTo>
                    <a:cubicBezTo>
                      <a:pt x="5910" y="7896"/>
                      <a:pt x="5959" y="7850"/>
                      <a:pt x="6008" y="7804"/>
                    </a:cubicBezTo>
                    <a:lnTo>
                      <a:pt x="6008" y="7804"/>
                    </a:lnTo>
                    <a:cubicBezTo>
                      <a:pt x="6198" y="7724"/>
                      <a:pt x="6383" y="7637"/>
                      <a:pt x="6562" y="7544"/>
                    </a:cubicBezTo>
                    <a:close/>
                    <a:moveTo>
                      <a:pt x="5089" y="8130"/>
                    </a:moveTo>
                    <a:cubicBezTo>
                      <a:pt x="4937" y="8233"/>
                      <a:pt x="4777" y="8326"/>
                      <a:pt x="4612" y="8403"/>
                    </a:cubicBezTo>
                    <a:lnTo>
                      <a:pt x="4612" y="8403"/>
                    </a:lnTo>
                    <a:cubicBezTo>
                      <a:pt x="4472" y="8378"/>
                      <a:pt x="4336" y="8337"/>
                      <a:pt x="4204" y="8278"/>
                    </a:cubicBezTo>
                    <a:lnTo>
                      <a:pt x="4204" y="8278"/>
                    </a:lnTo>
                    <a:cubicBezTo>
                      <a:pt x="4442" y="8254"/>
                      <a:pt x="4680" y="8214"/>
                      <a:pt x="4915" y="8159"/>
                    </a:cubicBezTo>
                    <a:lnTo>
                      <a:pt x="4915" y="8159"/>
                    </a:lnTo>
                    <a:cubicBezTo>
                      <a:pt x="4973" y="8152"/>
                      <a:pt x="5031" y="8142"/>
                      <a:pt x="5089" y="8130"/>
                    </a:cubicBezTo>
                    <a:close/>
                    <a:moveTo>
                      <a:pt x="3077" y="8253"/>
                    </a:moveTo>
                    <a:lnTo>
                      <a:pt x="3077" y="8253"/>
                    </a:lnTo>
                    <a:cubicBezTo>
                      <a:pt x="3289" y="8287"/>
                      <a:pt x="3505" y="8303"/>
                      <a:pt x="3723" y="8303"/>
                    </a:cubicBezTo>
                    <a:cubicBezTo>
                      <a:pt x="3764" y="8303"/>
                      <a:pt x="3805" y="8302"/>
                      <a:pt x="3846" y="8301"/>
                    </a:cubicBezTo>
                    <a:lnTo>
                      <a:pt x="3846" y="8301"/>
                    </a:lnTo>
                    <a:cubicBezTo>
                      <a:pt x="4000" y="8391"/>
                      <a:pt x="4160" y="8464"/>
                      <a:pt x="4326" y="8518"/>
                    </a:cubicBezTo>
                    <a:lnTo>
                      <a:pt x="4326" y="8518"/>
                    </a:lnTo>
                    <a:cubicBezTo>
                      <a:pt x="4297" y="8528"/>
                      <a:pt x="4267" y="8537"/>
                      <a:pt x="4237" y="8546"/>
                    </a:cubicBezTo>
                    <a:lnTo>
                      <a:pt x="4237" y="8546"/>
                    </a:lnTo>
                    <a:cubicBezTo>
                      <a:pt x="4201" y="8547"/>
                      <a:pt x="4164" y="8548"/>
                      <a:pt x="4127" y="8548"/>
                    </a:cubicBezTo>
                    <a:cubicBezTo>
                      <a:pt x="3839" y="8548"/>
                      <a:pt x="3553" y="8502"/>
                      <a:pt x="3277" y="8401"/>
                    </a:cubicBezTo>
                    <a:lnTo>
                      <a:pt x="3277" y="8401"/>
                    </a:lnTo>
                    <a:cubicBezTo>
                      <a:pt x="3267" y="8370"/>
                      <a:pt x="3245" y="8342"/>
                      <a:pt x="3206" y="8322"/>
                    </a:cubicBezTo>
                    <a:cubicBezTo>
                      <a:pt x="3164" y="8299"/>
                      <a:pt x="3121" y="8276"/>
                      <a:pt x="3077" y="8253"/>
                    </a:cubicBezTo>
                    <a:close/>
                    <a:moveTo>
                      <a:pt x="5871" y="0"/>
                    </a:moveTo>
                    <a:cubicBezTo>
                      <a:pt x="5543" y="0"/>
                      <a:pt x="5209" y="43"/>
                      <a:pt x="4883" y="117"/>
                    </a:cubicBezTo>
                    <a:lnTo>
                      <a:pt x="4883" y="117"/>
                    </a:lnTo>
                    <a:cubicBezTo>
                      <a:pt x="4625" y="67"/>
                      <a:pt x="4369" y="41"/>
                      <a:pt x="4117" y="41"/>
                    </a:cubicBezTo>
                    <a:cubicBezTo>
                      <a:pt x="2856" y="41"/>
                      <a:pt x="1728" y="681"/>
                      <a:pt x="1288" y="1972"/>
                    </a:cubicBezTo>
                    <a:lnTo>
                      <a:pt x="1288" y="1972"/>
                    </a:lnTo>
                    <a:cubicBezTo>
                      <a:pt x="1002" y="2301"/>
                      <a:pt x="764" y="2671"/>
                      <a:pt x="588" y="3076"/>
                    </a:cubicBezTo>
                    <a:lnTo>
                      <a:pt x="588" y="3076"/>
                    </a:lnTo>
                    <a:cubicBezTo>
                      <a:pt x="559" y="3113"/>
                      <a:pt x="531" y="3151"/>
                      <a:pt x="504" y="3190"/>
                    </a:cubicBezTo>
                    <a:cubicBezTo>
                      <a:pt x="46" y="3847"/>
                      <a:pt x="1" y="4480"/>
                      <a:pt x="211" y="5040"/>
                    </a:cubicBezTo>
                    <a:lnTo>
                      <a:pt x="211" y="5040"/>
                    </a:lnTo>
                    <a:cubicBezTo>
                      <a:pt x="205" y="5736"/>
                      <a:pt x="339" y="6419"/>
                      <a:pt x="777" y="7000"/>
                    </a:cubicBezTo>
                    <a:cubicBezTo>
                      <a:pt x="1043" y="7349"/>
                      <a:pt x="1380" y="7628"/>
                      <a:pt x="1747" y="7869"/>
                    </a:cubicBezTo>
                    <a:lnTo>
                      <a:pt x="1747" y="7869"/>
                    </a:lnTo>
                    <a:cubicBezTo>
                      <a:pt x="2194" y="8415"/>
                      <a:pt x="2790" y="8870"/>
                      <a:pt x="3504" y="8917"/>
                    </a:cubicBezTo>
                    <a:cubicBezTo>
                      <a:pt x="3557" y="8921"/>
                      <a:pt x="3610" y="8923"/>
                      <a:pt x="3662" y="8923"/>
                    </a:cubicBezTo>
                    <a:cubicBezTo>
                      <a:pt x="3924" y="8923"/>
                      <a:pt x="4178" y="8880"/>
                      <a:pt x="4423" y="8804"/>
                    </a:cubicBezTo>
                    <a:lnTo>
                      <a:pt x="4423" y="8804"/>
                    </a:lnTo>
                    <a:cubicBezTo>
                      <a:pt x="4722" y="8783"/>
                      <a:pt x="5015" y="8722"/>
                      <a:pt x="5296" y="8627"/>
                    </a:cubicBezTo>
                    <a:lnTo>
                      <a:pt x="5296" y="8627"/>
                    </a:lnTo>
                    <a:cubicBezTo>
                      <a:pt x="5444" y="8614"/>
                      <a:pt x="5593" y="8588"/>
                      <a:pt x="5742" y="8548"/>
                    </a:cubicBezTo>
                    <a:cubicBezTo>
                      <a:pt x="7207" y="8161"/>
                      <a:pt x="8826" y="6770"/>
                      <a:pt x="9035" y="5161"/>
                    </a:cubicBezTo>
                    <a:lnTo>
                      <a:pt x="9035" y="5161"/>
                    </a:lnTo>
                    <a:cubicBezTo>
                      <a:pt x="9320" y="4530"/>
                      <a:pt x="9385" y="3838"/>
                      <a:pt x="9040" y="3155"/>
                    </a:cubicBezTo>
                    <a:cubicBezTo>
                      <a:pt x="8903" y="2880"/>
                      <a:pt x="8719" y="2646"/>
                      <a:pt x="8502" y="2446"/>
                    </a:cubicBezTo>
                    <a:lnTo>
                      <a:pt x="8502" y="2446"/>
                    </a:lnTo>
                    <a:cubicBezTo>
                      <a:pt x="8485" y="1840"/>
                      <a:pt x="8286" y="1255"/>
                      <a:pt x="7826" y="762"/>
                    </a:cubicBezTo>
                    <a:cubicBezTo>
                      <a:pt x="7298" y="212"/>
                      <a:pt x="6599" y="0"/>
                      <a:pt x="587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0" name="Google Shape;150;p25"/>
              <p:cNvSpPr/>
              <p:nvPr/>
            </p:nvSpPr>
            <p:spPr>
              <a:xfrm>
                <a:off x="-1345264" y="2092435"/>
                <a:ext cx="712872" cy="718665"/>
              </a:xfrm>
              <a:custGeom>
                <a:avLst/>
                <a:gdLst/>
                <a:ahLst/>
                <a:cxnLst/>
                <a:rect l="l" t="t" r="r" b="b"/>
                <a:pathLst>
                  <a:path w="19813" h="19974" extrusionOk="0">
                    <a:moveTo>
                      <a:pt x="10016" y="384"/>
                    </a:moveTo>
                    <a:cubicBezTo>
                      <a:pt x="10543" y="384"/>
                      <a:pt x="11064" y="466"/>
                      <a:pt x="11575" y="606"/>
                    </a:cubicBezTo>
                    <a:lnTo>
                      <a:pt x="11575" y="606"/>
                    </a:lnTo>
                    <a:cubicBezTo>
                      <a:pt x="11364" y="582"/>
                      <a:pt x="11157" y="570"/>
                      <a:pt x="10953" y="570"/>
                    </a:cubicBezTo>
                    <a:cubicBezTo>
                      <a:pt x="10098" y="570"/>
                      <a:pt x="9302" y="780"/>
                      <a:pt x="8571" y="1146"/>
                    </a:cubicBezTo>
                    <a:lnTo>
                      <a:pt x="8571" y="1146"/>
                    </a:lnTo>
                    <a:cubicBezTo>
                      <a:pt x="8199" y="1071"/>
                      <a:pt x="7822" y="1031"/>
                      <a:pt x="7445" y="1031"/>
                    </a:cubicBezTo>
                    <a:cubicBezTo>
                      <a:pt x="7435" y="1031"/>
                      <a:pt x="7425" y="1031"/>
                      <a:pt x="7415" y="1031"/>
                    </a:cubicBezTo>
                    <a:lnTo>
                      <a:pt x="7415" y="1031"/>
                    </a:lnTo>
                    <a:cubicBezTo>
                      <a:pt x="7905" y="805"/>
                      <a:pt x="8409" y="628"/>
                      <a:pt x="8918" y="509"/>
                    </a:cubicBezTo>
                    <a:cubicBezTo>
                      <a:pt x="9287" y="423"/>
                      <a:pt x="9653" y="384"/>
                      <a:pt x="10016" y="384"/>
                    </a:cubicBezTo>
                    <a:close/>
                    <a:moveTo>
                      <a:pt x="12073" y="1112"/>
                    </a:moveTo>
                    <a:lnTo>
                      <a:pt x="12073" y="1112"/>
                    </a:lnTo>
                    <a:cubicBezTo>
                      <a:pt x="12227" y="1146"/>
                      <a:pt x="12379" y="1188"/>
                      <a:pt x="12529" y="1237"/>
                    </a:cubicBezTo>
                    <a:lnTo>
                      <a:pt x="12529" y="1237"/>
                    </a:lnTo>
                    <a:cubicBezTo>
                      <a:pt x="12028" y="1238"/>
                      <a:pt x="11520" y="1289"/>
                      <a:pt x="11012" y="1383"/>
                    </a:cubicBezTo>
                    <a:lnTo>
                      <a:pt x="11012" y="1383"/>
                    </a:lnTo>
                    <a:cubicBezTo>
                      <a:pt x="10754" y="1344"/>
                      <a:pt x="10494" y="1319"/>
                      <a:pt x="10235" y="1309"/>
                    </a:cubicBezTo>
                    <a:lnTo>
                      <a:pt x="10235" y="1309"/>
                    </a:lnTo>
                    <a:cubicBezTo>
                      <a:pt x="10778" y="1200"/>
                      <a:pt x="11330" y="1135"/>
                      <a:pt x="11883" y="1116"/>
                    </a:cubicBezTo>
                    <a:cubicBezTo>
                      <a:pt x="11946" y="1114"/>
                      <a:pt x="12010" y="1113"/>
                      <a:pt x="12073" y="1112"/>
                    </a:cubicBezTo>
                    <a:close/>
                    <a:moveTo>
                      <a:pt x="5180" y="2039"/>
                    </a:moveTo>
                    <a:cubicBezTo>
                      <a:pt x="4964" y="2211"/>
                      <a:pt x="4755" y="2389"/>
                      <a:pt x="4553" y="2574"/>
                    </a:cubicBezTo>
                    <a:lnTo>
                      <a:pt x="4553" y="2574"/>
                    </a:lnTo>
                    <a:cubicBezTo>
                      <a:pt x="4702" y="2416"/>
                      <a:pt x="4863" y="2271"/>
                      <a:pt x="5037" y="2140"/>
                    </a:cubicBezTo>
                    <a:cubicBezTo>
                      <a:pt x="5084" y="2105"/>
                      <a:pt x="5132" y="2071"/>
                      <a:pt x="5180" y="2039"/>
                    </a:cubicBezTo>
                    <a:close/>
                    <a:moveTo>
                      <a:pt x="14450" y="1438"/>
                    </a:moveTo>
                    <a:cubicBezTo>
                      <a:pt x="15024" y="1617"/>
                      <a:pt x="15569" y="1873"/>
                      <a:pt x="16050" y="2223"/>
                    </a:cubicBezTo>
                    <a:cubicBezTo>
                      <a:pt x="16295" y="2400"/>
                      <a:pt x="16511" y="2602"/>
                      <a:pt x="16699" y="2824"/>
                    </a:cubicBezTo>
                    <a:lnTo>
                      <a:pt x="16699" y="2824"/>
                    </a:lnTo>
                    <a:cubicBezTo>
                      <a:pt x="16106" y="2256"/>
                      <a:pt x="15444" y="1858"/>
                      <a:pt x="14738" y="1602"/>
                    </a:cubicBezTo>
                    <a:lnTo>
                      <a:pt x="14738" y="1602"/>
                    </a:lnTo>
                    <a:cubicBezTo>
                      <a:pt x="14643" y="1547"/>
                      <a:pt x="14547" y="1493"/>
                      <a:pt x="14450" y="1438"/>
                    </a:cubicBezTo>
                    <a:close/>
                    <a:moveTo>
                      <a:pt x="10936" y="1765"/>
                    </a:moveTo>
                    <a:cubicBezTo>
                      <a:pt x="11539" y="1850"/>
                      <a:pt x="12130" y="2013"/>
                      <a:pt x="12693" y="2259"/>
                    </a:cubicBezTo>
                    <a:cubicBezTo>
                      <a:pt x="13110" y="2444"/>
                      <a:pt x="13495" y="2669"/>
                      <a:pt x="13848" y="2926"/>
                    </a:cubicBezTo>
                    <a:lnTo>
                      <a:pt x="13848" y="2926"/>
                    </a:lnTo>
                    <a:cubicBezTo>
                      <a:pt x="13181" y="2707"/>
                      <a:pt x="12474" y="2598"/>
                      <a:pt x="11768" y="2598"/>
                    </a:cubicBezTo>
                    <a:cubicBezTo>
                      <a:pt x="11740" y="2598"/>
                      <a:pt x="11712" y="2598"/>
                      <a:pt x="11684" y="2599"/>
                    </a:cubicBezTo>
                    <a:lnTo>
                      <a:pt x="11684" y="2599"/>
                    </a:lnTo>
                    <a:cubicBezTo>
                      <a:pt x="11313" y="2322"/>
                      <a:pt x="10921" y="2070"/>
                      <a:pt x="10511" y="1854"/>
                    </a:cubicBezTo>
                    <a:lnTo>
                      <a:pt x="10511" y="1854"/>
                    </a:lnTo>
                    <a:cubicBezTo>
                      <a:pt x="10652" y="1821"/>
                      <a:pt x="10794" y="1792"/>
                      <a:pt x="10936" y="1765"/>
                    </a:cubicBezTo>
                    <a:close/>
                    <a:moveTo>
                      <a:pt x="9223" y="1725"/>
                    </a:moveTo>
                    <a:lnTo>
                      <a:pt x="9223" y="1725"/>
                    </a:lnTo>
                    <a:cubicBezTo>
                      <a:pt x="9296" y="1750"/>
                      <a:pt x="9369" y="1776"/>
                      <a:pt x="9441" y="1803"/>
                    </a:cubicBezTo>
                    <a:lnTo>
                      <a:pt x="9441" y="1803"/>
                    </a:lnTo>
                    <a:cubicBezTo>
                      <a:pt x="8457" y="2145"/>
                      <a:pt x="7505" y="2621"/>
                      <a:pt x="6643" y="3173"/>
                    </a:cubicBezTo>
                    <a:lnTo>
                      <a:pt x="6643" y="3173"/>
                    </a:lnTo>
                    <a:cubicBezTo>
                      <a:pt x="7017" y="2768"/>
                      <a:pt x="7426" y="2398"/>
                      <a:pt x="7870" y="2074"/>
                    </a:cubicBezTo>
                    <a:lnTo>
                      <a:pt x="7870" y="2074"/>
                    </a:lnTo>
                    <a:cubicBezTo>
                      <a:pt x="8056" y="1990"/>
                      <a:pt x="8244" y="1910"/>
                      <a:pt x="8434" y="1836"/>
                    </a:cubicBezTo>
                    <a:lnTo>
                      <a:pt x="8434" y="1836"/>
                    </a:lnTo>
                    <a:cubicBezTo>
                      <a:pt x="8696" y="1786"/>
                      <a:pt x="8959" y="1749"/>
                      <a:pt x="9223" y="1725"/>
                    </a:cubicBezTo>
                    <a:close/>
                    <a:moveTo>
                      <a:pt x="9930" y="2007"/>
                    </a:moveTo>
                    <a:lnTo>
                      <a:pt x="9930" y="2007"/>
                    </a:lnTo>
                    <a:cubicBezTo>
                      <a:pt x="10321" y="2188"/>
                      <a:pt x="10694" y="2399"/>
                      <a:pt x="11047" y="2636"/>
                    </a:cubicBezTo>
                    <a:lnTo>
                      <a:pt x="11047" y="2636"/>
                    </a:lnTo>
                    <a:cubicBezTo>
                      <a:pt x="10427" y="2702"/>
                      <a:pt x="9819" y="2852"/>
                      <a:pt x="9251" y="3086"/>
                    </a:cubicBezTo>
                    <a:lnTo>
                      <a:pt x="9251" y="3086"/>
                    </a:lnTo>
                    <a:cubicBezTo>
                      <a:pt x="9220" y="3086"/>
                      <a:pt x="9188" y="3085"/>
                      <a:pt x="9156" y="3085"/>
                    </a:cubicBezTo>
                    <a:cubicBezTo>
                      <a:pt x="8474" y="3085"/>
                      <a:pt x="7784" y="3175"/>
                      <a:pt x="7107" y="3342"/>
                    </a:cubicBezTo>
                    <a:lnTo>
                      <a:pt x="7107" y="3342"/>
                    </a:lnTo>
                    <a:cubicBezTo>
                      <a:pt x="7084" y="3346"/>
                      <a:pt x="7060" y="3350"/>
                      <a:pt x="7037" y="3354"/>
                    </a:cubicBezTo>
                    <a:cubicBezTo>
                      <a:pt x="7016" y="3358"/>
                      <a:pt x="6996" y="3362"/>
                      <a:pt x="6975" y="3366"/>
                    </a:cubicBezTo>
                    <a:lnTo>
                      <a:pt x="6975" y="3366"/>
                    </a:lnTo>
                    <a:cubicBezTo>
                      <a:pt x="7892" y="2782"/>
                      <a:pt x="8891" y="2314"/>
                      <a:pt x="9930" y="2007"/>
                    </a:cubicBezTo>
                    <a:close/>
                    <a:moveTo>
                      <a:pt x="7382" y="1407"/>
                    </a:moveTo>
                    <a:cubicBezTo>
                      <a:pt x="7600" y="1407"/>
                      <a:pt x="7818" y="1421"/>
                      <a:pt x="8036" y="1449"/>
                    </a:cubicBezTo>
                    <a:lnTo>
                      <a:pt x="8036" y="1449"/>
                    </a:lnTo>
                    <a:cubicBezTo>
                      <a:pt x="7966" y="1493"/>
                      <a:pt x="7897" y="1539"/>
                      <a:pt x="7829" y="1586"/>
                    </a:cubicBezTo>
                    <a:lnTo>
                      <a:pt x="7829" y="1586"/>
                    </a:lnTo>
                    <a:cubicBezTo>
                      <a:pt x="6909" y="1830"/>
                      <a:pt x="6025" y="2223"/>
                      <a:pt x="5227" y="2723"/>
                    </a:cubicBezTo>
                    <a:cubicBezTo>
                      <a:pt x="4804" y="2993"/>
                      <a:pt x="4404" y="3300"/>
                      <a:pt x="4037" y="3641"/>
                    </a:cubicBezTo>
                    <a:lnTo>
                      <a:pt x="4037" y="3641"/>
                    </a:lnTo>
                    <a:cubicBezTo>
                      <a:pt x="4751" y="2791"/>
                      <a:pt x="5619" y="2047"/>
                      <a:pt x="6566" y="1480"/>
                    </a:cubicBezTo>
                    <a:lnTo>
                      <a:pt x="6566" y="1480"/>
                    </a:lnTo>
                    <a:cubicBezTo>
                      <a:pt x="6834" y="1430"/>
                      <a:pt x="7107" y="1407"/>
                      <a:pt x="7382" y="1407"/>
                    </a:cubicBezTo>
                    <a:close/>
                    <a:moveTo>
                      <a:pt x="12160" y="2980"/>
                    </a:moveTo>
                    <a:cubicBezTo>
                      <a:pt x="12938" y="3025"/>
                      <a:pt x="13670" y="3222"/>
                      <a:pt x="14333" y="3549"/>
                    </a:cubicBezTo>
                    <a:lnTo>
                      <a:pt x="14333" y="3549"/>
                    </a:lnTo>
                    <a:cubicBezTo>
                      <a:pt x="14253" y="3546"/>
                      <a:pt x="14174" y="3544"/>
                      <a:pt x="14094" y="3544"/>
                    </a:cubicBezTo>
                    <a:cubicBezTo>
                      <a:pt x="13794" y="3544"/>
                      <a:pt x="13493" y="3568"/>
                      <a:pt x="13193" y="3616"/>
                    </a:cubicBezTo>
                    <a:cubicBezTo>
                      <a:pt x="13090" y="3632"/>
                      <a:pt x="12988" y="3650"/>
                      <a:pt x="12886" y="3669"/>
                    </a:cubicBezTo>
                    <a:lnTo>
                      <a:pt x="12886" y="3669"/>
                    </a:lnTo>
                    <a:cubicBezTo>
                      <a:pt x="12660" y="3430"/>
                      <a:pt x="12417" y="3199"/>
                      <a:pt x="12160" y="2980"/>
                    </a:cubicBezTo>
                    <a:close/>
                    <a:moveTo>
                      <a:pt x="11517" y="2977"/>
                    </a:moveTo>
                    <a:cubicBezTo>
                      <a:pt x="11821" y="3214"/>
                      <a:pt x="12109" y="3470"/>
                      <a:pt x="12380" y="3744"/>
                    </a:cubicBezTo>
                    <a:lnTo>
                      <a:pt x="12380" y="3744"/>
                    </a:lnTo>
                    <a:cubicBezTo>
                      <a:pt x="12286" y="3735"/>
                      <a:pt x="12191" y="3728"/>
                      <a:pt x="12097" y="3724"/>
                    </a:cubicBezTo>
                    <a:lnTo>
                      <a:pt x="12097" y="3724"/>
                    </a:lnTo>
                    <a:cubicBezTo>
                      <a:pt x="12019" y="3687"/>
                      <a:pt x="11940" y="3651"/>
                      <a:pt x="11859" y="3616"/>
                    </a:cubicBezTo>
                    <a:cubicBezTo>
                      <a:pt x="11345" y="3397"/>
                      <a:pt x="10806" y="3249"/>
                      <a:pt x="10255" y="3166"/>
                    </a:cubicBezTo>
                    <a:lnTo>
                      <a:pt x="10255" y="3166"/>
                    </a:lnTo>
                    <a:cubicBezTo>
                      <a:pt x="10382" y="3134"/>
                      <a:pt x="10512" y="3105"/>
                      <a:pt x="10645" y="3081"/>
                    </a:cubicBezTo>
                    <a:cubicBezTo>
                      <a:pt x="10940" y="3025"/>
                      <a:pt x="11231" y="2991"/>
                      <a:pt x="11517" y="2977"/>
                    </a:cubicBezTo>
                    <a:close/>
                    <a:moveTo>
                      <a:pt x="12465" y="1611"/>
                    </a:moveTo>
                    <a:cubicBezTo>
                      <a:pt x="12857" y="1611"/>
                      <a:pt x="13237" y="1648"/>
                      <a:pt x="13602" y="1719"/>
                    </a:cubicBezTo>
                    <a:lnTo>
                      <a:pt x="13602" y="1719"/>
                    </a:lnTo>
                    <a:cubicBezTo>
                      <a:pt x="14100" y="2010"/>
                      <a:pt x="14565" y="2383"/>
                      <a:pt x="14979" y="2831"/>
                    </a:cubicBezTo>
                    <a:cubicBezTo>
                      <a:pt x="15257" y="3132"/>
                      <a:pt x="15510" y="3454"/>
                      <a:pt x="15740" y="3794"/>
                    </a:cubicBezTo>
                    <a:lnTo>
                      <a:pt x="15740" y="3794"/>
                    </a:lnTo>
                    <a:cubicBezTo>
                      <a:pt x="15626" y="3758"/>
                      <a:pt x="15509" y="3726"/>
                      <a:pt x="15392" y="3698"/>
                    </a:cubicBezTo>
                    <a:lnTo>
                      <a:pt x="15392" y="3698"/>
                    </a:lnTo>
                    <a:cubicBezTo>
                      <a:pt x="15256" y="3601"/>
                      <a:pt x="15115" y="3511"/>
                      <a:pt x="14970" y="3427"/>
                    </a:cubicBezTo>
                    <a:lnTo>
                      <a:pt x="14970" y="3427"/>
                    </a:lnTo>
                    <a:cubicBezTo>
                      <a:pt x="14164" y="2604"/>
                      <a:pt x="13167" y="1974"/>
                      <a:pt x="12057" y="1624"/>
                    </a:cubicBezTo>
                    <a:lnTo>
                      <a:pt x="12057" y="1624"/>
                    </a:lnTo>
                    <a:cubicBezTo>
                      <a:pt x="12194" y="1615"/>
                      <a:pt x="12331" y="1611"/>
                      <a:pt x="12465" y="1611"/>
                    </a:cubicBezTo>
                    <a:close/>
                    <a:moveTo>
                      <a:pt x="9890" y="3540"/>
                    </a:moveTo>
                    <a:lnTo>
                      <a:pt x="9890" y="3540"/>
                    </a:lnTo>
                    <a:cubicBezTo>
                      <a:pt x="10276" y="3575"/>
                      <a:pt x="10658" y="3642"/>
                      <a:pt x="11029" y="3744"/>
                    </a:cubicBezTo>
                    <a:lnTo>
                      <a:pt x="11029" y="3744"/>
                    </a:lnTo>
                    <a:cubicBezTo>
                      <a:pt x="10884" y="3757"/>
                      <a:pt x="10742" y="3777"/>
                      <a:pt x="10603" y="3802"/>
                    </a:cubicBezTo>
                    <a:lnTo>
                      <a:pt x="10603" y="3802"/>
                    </a:lnTo>
                    <a:cubicBezTo>
                      <a:pt x="10369" y="3701"/>
                      <a:pt x="10131" y="3614"/>
                      <a:pt x="9890" y="3540"/>
                    </a:cubicBezTo>
                    <a:close/>
                    <a:moveTo>
                      <a:pt x="11387" y="4055"/>
                    </a:moveTo>
                    <a:cubicBezTo>
                      <a:pt x="11334" y="4073"/>
                      <a:pt x="11282" y="4090"/>
                      <a:pt x="11230" y="4108"/>
                    </a:cubicBezTo>
                    <a:lnTo>
                      <a:pt x="11230" y="4108"/>
                    </a:lnTo>
                    <a:cubicBezTo>
                      <a:pt x="11208" y="4096"/>
                      <a:pt x="11186" y="4084"/>
                      <a:pt x="11164" y="4072"/>
                    </a:cubicBezTo>
                    <a:lnTo>
                      <a:pt x="11164" y="4072"/>
                    </a:lnTo>
                    <a:cubicBezTo>
                      <a:pt x="11238" y="4065"/>
                      <a:pt x="11312" y="4060"/>
                      <a:pt x="11387" y="4055"/>
                    </a:cubicBezTo>
                    <a:close/>
                    <a:moveTo>
                      <a:pt x="6347" y="2919"/>
                    </a:moveTo>
                    <a:cubicBezTo>
                      <a:pt x="6094" y="3208"/>
                      <a:pt x="5855" y="3515"/>
                      <a:pt x="5632" y="3836"/>
                    </a:cubicBezTo>
                    <a:lnTo>
                      <a:pt x="5632" y="3836"/>
                    </a:lnTo>
                    <a:cubicBezTo>
                      <a:pt x="5295" y="3979"/>
                      <a:pt x="4965" y="4142"/>
                      <a:pt x="4646" y="4321"/>
                    </a:cubicBezTo>
                    <a:lnTo>
                      <a:pt x="4646" y="4321"/>
                    </a:lnTo>
                    <a:cubicBezTo>
                      <a:pt x="5160" y="3797"/>
                      <a:pt x="5733" y="3327"/>
                      <a:pt x="6347" y="2919"/>
                    </a:cubicBezTo>
                    <a:close/>
                    <a:moveTo>
                      <a:pt x="14792" y="2099"/>
                    </a:moveTo>
                    <a:lnTo>
                      <a:pt x="14792" y="2099"/>
                    </a:lnTo>
                    <a:cubicBezTo>
                      <a:pt x="15190" y="2335"/>
                      <a:pt x="15578" y="2572"/>
                      <a:pt x="15955" y="2795"/>
                    </a:cubicBezTo>
                    <a:cubicBezTo>
                      <a:pt x="15976" y="2808"/>
                      <a:pt x="15997" y="2817"/>
                      <a:pt x="16017" y="2822"/>
                    </a:cubicBezTo>
                    <a:lnTo>
                      <a:pt x="16017" y="2822"/>
                    </a:lnTo>
                    <a:cubicBezTo>
                      <a:pt x="16673" y="3337"/>
                      <a:pt x="17224" y="3999"/>
                      <a:pt x="17641" y="4773"/>
                    </a:cubicBezTo>
                    <a:lnTo>
                      <a:pt x="17641" y="4773"/>
                    </a:lnTo>
                    <a:cubicBezTo>
                      <a:pt x="17653" y="4820"/>
                      <a:pt x="17663" y="4867"/>
                      <a:pt x="17674" y="4915"/>
                    </a:cubicBezTo>
                    <a:lnTo>
                      <a:pt x="17674" y="4915"/>
                    </a:lnTo>
                    <a:cubicBezTo>
                      <a:pt x="17276" y="4541"/>
                      <a:pt x="16820" y="4241"/>
                      <a:pt x="16326" y="4018"/>
                    </a:cubicBezTo>
                    <a:lnTo>
                      <a:pt x="16326" y="4018"/>
                    </a:lnTo>
                    <a:cubicBezTo>
                      <a:pt x="15904" y="3304"/>
                      <a:pt x="15394" y="2645"/>
                      <a:pt x="14792" y="2099"/>
                    </a:cubicBezTo>
                    <a:close/>
                    <a:moveTo>
                      <a:pt x="5695" y="2895"/>
                    </a:moveTo>
                    <a:cubicBezTo>
                      <a:pt x="4839" y="3528"/>
                      <a:pt x="4072" y="4280"/>
                      <a:pt x="3438" y="5122"/>
                    </a:cubicBezTo>
                    <a:lnTo>
                      <a:pt x="3438" y="5122"/>
                    </a:lnTo>
                    <a:cubicBezTo>
                      <a:pt x="3372" y="5173"/>
                      <a:pt x="3306" y="5225"/>
                      <a:pt x="3242" y="5278"/>
                    </a:cubicBezTo>
                    <a:lnTo>
                      <a:pt x="3242" y="5278"/>
                    </a:lnTo>
                    <a:cubicBezTo>
                      <a:pt x="3256" y="5212"/>
                      <a:pt x="3271" y="5147"/>
                      <a:pt x="3287" y="5083"/>
                    </a:cubicBezTo>
                    <a:lnTo>
                      <a:pt x="3287" y="5083"/>
                    </a:lnTo>
                    <a:cubicBezTo>
                      <a:pt x="3921" y="4199"/>
                      <a:pt x="4770" y="3454"/>
                      <a:pt x="5695" y="2895"/>
                    </a:cubicBezTo>
                    <a:close/>
                    <a:moveTo>
                      <a:pt x="10543" y="4169"/>
                    </a:moveTo>
                    <a:cubicBezTo>
                      <a:pt x="10619" y="4203"/>
                      <a:pt x="10694" y="4239"/>
                      <a:pt x="10768" y="4276"/>
                    </a:cubicBezTo>
                    <a:lnTo>
                      <a:pt x="10768" y="4276"/>
                    </a:lnTo>
                    <a:cubicBezTo>
                      <a:pt x="9859" y="4626"/>
                      <a:pt x="8986" y="5075"/>
                      <a:pt x="8172" y="5585"/>
                    </a:cubicBezTo>
                    <a:lnTo>
                      <a:pt x="8172" y="5585"/>
                    </a:lnTo>
                    <a:cubicBezTo>
                      <a:pt x="8609" y="5044"/>
                      <a:pt x="9188" y="4619"/>
                      <a:pt x="9871" y="4366"/>
                    </a:cubicBezTo>
                    <a:cubicBezTo>
                      <a:pt x="10084" y="4286"/>
                      <a:pt x="10310" y="4220"/>
                      <a:pt x="10543" y="4169"/>
                    </a:cubicBezTo>
                    <a:close/>
                    <a:moveTo>
                      <a:pt x="4446" y="4925"/>
                    </a:moveTo>
                    <a:cubicBezTo>
                      <a:pt x="4417" y="4960"/>
                      <a:pt x="4389" y="4995"/>
                      <a:pt x="4362" y="5030"/>
                    </a:cubicBezTo>
                    <a:lnTo>
                      <a:pt x="4362" y="5030"/>
                    </a:lnTo>
                    <a:cubicBezTo>
                      <a:pt x="3846" y="5576"/>
                      <a:pt x="3407" y="6162"/>
                      <a:pt x="3054" y="6791"/>
                    </a:cubicBezTo>
                    <a:lnTo>
                      <a:pt x="3054" y="6791"/>
                    </a:lnTo>
                    <a:cubicBezTo>
                      <a:pt x="3058" y="6665"/>
                      <a:pt x="3066" y="6537"/>
                      <a:pt x="3076" y="6409"/>
                    </a:cubicBezTo>
                    <a:lnTo>
                      <a:pt x="3076" y="6409"/>
                    </a:lnTo>
                    <a:cubicBezTo>
                      <a:pt x="3271" y="6065"/>
                      <a:pt x="3487" y="5732"/>
                      <a:pt x="3722" y="5412"/>
                    </a:cubicBezTo>
                    <a:lnTo>
                      <a:pt x="3722" y="5412"/>
                    </a:lnTo>
                    <a:cubicBezTo>
                      <a:pt x="3955" y="5239"/>
                      <a:pt x="4197" y="5076"/>
                      <a:pt x="4446" y="4925"/>
                    </a:cubicBezTo>
                    <a:close/>
                    <a:moveTo>
                      <a:pt x="2633" y="6372"/>
                    </a:moveTo>
                    <a:lnTo>
                      <a:pt x="2633" y="6372"/>
                    </a:lnTo>
                    <a:cubicBezTo>
                      <a:pt x="2555" y="6516"/>
                      <a:pt x="2481" y="6661"/>
                      <a:pt x="2410" y="6808"/>
                    </a:cubicBezTo>
                    <a:lnTo>
                      <a:pt x="2410" y="6808"/>
                    </a:lnTo>
                    <a:cubicBezTo>
                      <a:pt x="2444" y="6702"/>
                      <a:pt x="2480" y="6597"/>
                      <a:pt x="2520" y="6493"/>
                    </a:cubicBezTo>
                    <a:lnTo>
                      <a:pt x="2520" y="6493"/>
                    </a:lnTo>
                    <a:cubicBezTo>
                      <a:pt x="2557" y="6452"/>
                      <a:pt x="2595" y="6412"/>
                      <a:pt x="2633" y="6372"/>
                    </a:cubicBezTo>
                    <a:close/>
                    <a:moveTo>
                      <a:pt x="8939" y="3677"/>
                    </a:moveTo>
                    <a:lnTo>
                      <a:pt x="8939" y="3677"/>
                    </a:lnTo>
                    <a:cubicBezTo>
                      <a:pt x="9302" y="3737"/>
                      <a:pt x="9657" y="3829"/>
                      <a:pt x="10003" y="3951"/>
                    </a:cubicBezTo>
                    <a:lnTo>
                      <a:pt x="10003" y="3951"/>
                    </a:lnTo>
                    <a:cubicBezTo>
                      <a:pt x="8898" y="4305"/>
                      <a:pt x="8033" y="5047"/>
                      <a:pt x="7490" y="6035"/>
                    </a:cubicBezTo>
                    <a:lnTo>
                      <a:pt x="7490" y="6035"/>
                    </a:lnTo>
                    <a:cubicBezTo>
                      <a:pt x="7083" y="6315"/>
                      <a:pt x="6671" y="6632"/>
                      <a:pt x="6289" y="6984"/>
                    </a:cubicBezTo>
                    <a:lnTo>
                      <a:pt x="6289" y="6984"/>
                    </a:lnTo>
                    <a:cubicBezTo>
                      <a:pt x="6723" y="5583"/>
                      <a:pt x="7628" y="4390"/>
                      <a:pt x="8939" y="3677"/>
                    </a:cubicBezTo>
                    <a:close/>
                    <a:moveTo>
                      <a:pt x="16656" y="4621"/>
                    </a:moveTo>
                    <a:cubicBezTo>
                      <a:pt x="17099" y="4910"/>
                      <a:pt x="17477" y="5276"/>
                      <a:pt x="17792" y="5697"/>
                    </a:cubicBezTo>
                    <a:lnTo>
                      <a:pt x="17792" y="5697"/>
                    </a:lnTo>
                    <a:cubicBezTo>
                      <a:pt x="17840" y="6248"/>
                      <a:pt x="17831" y="6804"/>
                      <a:pt x="17776" y="7359"/>
                    </a:cubicBezTo>
                    <a:lnTo>
                      <a:pt x="17776" y="7359"/>
                    </a:lnTo>
                    <a:cubicBezTo>
                      <a:pt x="17633" y="6812"/>
                      <a:pt x="17429" y="6282"/>
                      <a:pt x="17166" y="5784"/>
                    </a:cubicBezTo>
                    <a:lnTo>
                      <a:pt x="17166" y="5784"/>
                    </a:lnTo>
                    <a:cubicBezTo>
                      <a:pt x="17117" y="5656"/>
                      <a:pt x="17067" y="5529"/>
                      <a:pt x="17015" y="5402"/>
                    </a:cubicBezTo>
                    <a:cubicBezTo>
                      <a:pt x="16905" y="5139"/>
                      <a:pt x="16786" y="4877"/>
                      <a:pt x="16656" y="4621"/>
                    </a:cubicBezTo>
                    <a:close/>
                    <a:moveTo>
                      <a:pt x="13520" y="4410"/>
                    </a:moveTo>
                    <a:lnTo>
                      <a:pt x="13520" y="4410"/>
                    </a:lnTo>
                    <a:cubicBezTo>
                      <a:pt x="13684" y="4483"/>
                      <a:pt x="13842" y="4568"/>
                      <a:pt x="13990" y="4664"/>
                    </a:cubicBezTo>
                    <a:cubicBezTo>
                      <a:pt x="15033" y="5338"/>
                      <a:pt x="15378" y="6504"/>
                      <a:pt x="15381" y="7744"/>
                    </a:cubicBezTo>
                    <a:lnTo>
                      <a:pt x="15381" y="7744"/>
                    </a:lnTo>
                    <a:cubicBezTo>
                      <a:pt x="15333" y="7615"/>
                      <a:pt x="15283" y="7486"/>
                      <a:pt x="15231" y="7358"/>
                    </a:cubicBezTo>
                    <a:lnTo>
                      <a:pt x="15231" y="7358"/>
                    </a:lnTo>
                    <a:cubicBezTo>
                      <a:pt x="15008" y="6678"/>
                      <a:pt x="14689" y="6042"/>
                      <a:pt x="14263" y="5478"/>
                    </a:cubicBezTo>
                    <a:lnTo>
                      <a:pt x="14263" y="5478"/>
                    </a:lnTo>
                    <a:cubicBezTo>
                      <a:pt x="14029" y="5102"/>
                      <a:pt x="13779" y="4744"/>
                      <a:pt x="13520" y="4410"/>
                    </a:cubicBezTo>
                    <a:close/>
                    <a:moveTo>
                      <a:pt x="3355" y="6944"/>
                    </a:moveTo>
                    <a:cubicBezTo>
                      <a:pt x="3246" y="7264"/>
                      <a:pt x="3159" y="7591"/>
                      <a:pt x="3092" y="7919"/>
                    </a:cubicBezTo>
                    <a:lnTo>
                      <a:pt x="3092" y="7919"/>
                    </a:lnTo>
                    <a:cubicBezTo>
                      <a:pt x="3079" y="7785"/>
                      <a:pt x="3069" y="7650"/>
                      <a:pt x="3062" y="7514"/>
                    </a:cubicBezTo>
                    <a:lnTo>
                      <a:pt x="3062" y="7514"/>
                    </a:lnTo>
                    <a:cubicBezTo>
                      <a:pt x="3149" y="7320"/>
                      <a:pt x="3247" y="7130"/>
                      <a:pt x="3355" y="6944"/>
                    </a:cubicBezTo>
                    <a:close/>
                    <a:moveTo>
                      <a:pt x="7195" y="6680"/>
                    </a:moveTo>
                    <a:lnTo>
                      <a:pt x="7195" y="6680"/>
                    </a:lnTo>
                    <a:cubicBezTo>
                      <a:pt x="7049" y="7069"/>
                      <a:pt x="6947" y="7487"/>
                      <a:pt x="6893" y="7926"/>
                    </a:cubicBezTo>
                    <a:lnTo>
                      <a:pt x="6893" y="7926"/>
                    </a:lnTo>
                    <a:cubicBezTo>
                      <a:pt x="6629" y="8027"/>
                      <a:pt x="6371" y="8146"/>
                      <a:pt x="6120" y="8284"/>
                    </a:cubicBezTo>
                    <a:cubicBezTo>
                      <a:pt x="6088" y="8301"/>
                      <a:pt x="6056" y="8319"/>
                      <a:pt x="6024" y="8338"/>
                    </a:cubicBezTo>
                    <a:lnTo>
                      <a:pt x="6024" y="8338"/>
                    </a:lnTo>
                    <a:cubicBezTo>
                      <a:pt x="6046" y="8092"/>
                      <a:pt x="6081" y="7850"/>
                      <a:pt x="6129" y="7613"/>
                    </a:cubicBezTo>
                    <a:lnTo>
                      <a:pt x="6129" y="7613"/>
                    </a:lnTo>
                    <a:cubicBezTo>
                      <a:pt x="6454" y="7275"/>
                      <a:pt x="6819" y="6963"/>
                      <a:pt x="7195" y="6680"/>
                    </a:cubicBezTo>
                    <a:close/>
                    <a:moveTo>
                      <a:pt x="5649" y="8176"/>
                    </a:moveTo>
                    <a:lnTo>
                      <a:pt x="5649" y="8176"/>
                    </a:lnTo>
                    <a:cubicBezTo>
                      <a:pt x="5634" y="8316"/>
                      <a:pt x="5622" y="8456"/>
                      <a:pt x="5614" y="8596"/>
                    </a:cubicBezTo>
                    <a:lnTo>
                      <a:pt x="5614" y="8596"/>
                    </a:lnTo>
                    <a:cubicBezTo>
                      <a:pt x="5472" y="8695"/>
                      <a:pt x="5334" y="8800"/>
                      <a:pt x="5202" y="8911"/>
                    </a:cubicBezTo>
                    <a:lnTo>
                      <a:pt x="5202" y="8911"/>
                    </a:lnTo>
                    <a:cubicBezTo>
                      <a:pt x="5323" y="8655"/>
                      <a:pt x="5474" y="8411"/>
                      <a:pt x="5649" y="8176"/>
                    </a:cubicBezTo>
                    <a:close/>
                    <a:moveTo>
                      <a:pt x="2687" y="7177"/>
                    </a:moveTo>
                    <a:cubicBezTo>
                      <a:pt x="2687" y="7291"/>
                      <a:pt x="2689" y="7404"/>
                      <a:pt x="2693" y="7516"/>
                    </a:cubicBezTo>
                    <a:lnTo>
                      <a:pt x="2693" y="7516"/>
                    </a:lnTo>
                    <a:cubicBezTo>
                      <a:pt x="2474" y="8019"/>
                      <a:pt x="2305" y="8549"/>
                      <a:pt x="2192" y="9105"/>
                    </a:cubicBezTo>
                    <a:lnTo>
                      <a:pt x="2192" y="9105"/>
                    </a:lnTo>
                    <a:cubicBezTo>
                      <a:pt x="2178" y="8971"/>
                      <a:pt x="2168" y="8837"/>
                      <a:pt x="2163" y="8702"/>
                    </a:cubicBezTo>
                    <a:lnTo>
                      <a:pt x="2163" y="8702"/>
                    </a:lnTo>
                    <a:cubicBezTo>
                      <a:pt x="2288" y="8180"/>
                      <a:pt x="2465" y="7669"/>
                      <a:pt x="2687" y="7177"/>
                    </a:cubicBezTo>
                    <a:close/>
                    <a:moveTo>
                      <a:pt x="11174" y="4497"/>
                    </a:moveTo>
                    <a:cubicBezTo>
                      <a:pt x="12595" y="5330"/>
                      <a:pt x="13732" y="6671"/>
                      <a:pt x="14276" y="8200"/>
                    </a:cubicBezTo>
                    <a:cubicBezTo>
                      <a:pt x="14402" y="8558"/>
                      <a:pt x="14491" y="8931"/>
                      <a:pt x="14542" y="9308"/>
                    </a:cubicBezTo>
                    <a:lnTo>
                      <a:pt x="14542" y="9308"/>
                    </a:lnTo>
                    <a:cubicBezTo>
                      <a:pt x="13574" y="8182"/>
                      <a:pt x="11861" y="7758"/>
                      <a:pt x="10454" y="7557"/>
                    </a:cubicBezTo>
                    <a:cubicBezTo>
                      <a:pt x="10095" y="7508"/>
                      <a:pt x="9734" y="7483"/>
                      <a:pt x="9373" y="7483"/>
                    </a:cubicBezTo>
                    <a:cubicBezTo>
                      <a:pt x="8661" y="7483"/>
                      <a:pt x="7954" y="7582"/>
                      <a:pt x="7277" y="7793"/>
                    </a:cubicBezTo>
                    <a:lnTo>
                      <a:pt x="7277" y="7793"/>
                    </a:lnTo>
                    <a:cubicBezTo>
                      <a:pt x="7300" y="7613"/>
                      <a:pt x="7331" y="7435"/>
                      <a:pt x="7371" y="7260"/>
                    </a:cubicBezTo>
                    <a:cubicBezTo>
                      <a:pt x="7445" y="6927"/>
                      <a:pt x="7557" y="6611"/>
                      <a:pt x="7704" y="6315"/>
                    </a:cubicBezTo>
                    <a:lnTo>
                      <a:pt x="7704" y="6315"/>
                    </a:lnTo>
                    <a:cubicBezTo>
                      <a:pt x="8090" y="6053"/>
                      <a:pt x="8473" y="5820"/>
                      <a:pt x="8823" y="5617"/>
                    </a:cubicBezTo>
                    <a:cubicBezTo>
                      <a:pt x="9550" y="5201"/>
                      <a:pt x="10346" y="4803"/>
                      <a:pt x="11174" y="4497"/>
                    </a:cubicBezTo>
                    <a:close/>
                    <a:moveTo>
                      <a:pt x="4919" y="5001"/>
                    </a:moveTo>
                    <a:lnTo>
                      <a:pt x="4919" y="5001"/>
                    </a:lnTo>
                    <a:cubicBezTo>
                      <a:pt x="4114" y="6496"/>
                      <a:pt x="3607" y="8147"/>
                      <a:pt x="3453" y="9581"/>
                    </a:cubicBezTo>
                    <a:cubicBezTo>
                      <a:pt x="3447" y="9644"/>
                      <a:pt x="3441" y="9706"/>
                      <a:pt x="3435" y="9769"/>
                    </a:cubicBezTo>
                    <a:lnTo>
                      <a:pt x="3435" y="9769"/>
                    </a:lnTo>
                    <a:cubicBezTo>
                      <a:pt x="3388" y="9598"/>
                      <a:pt x="3345" y="9427"/>
                      <a:pt x="3306" y="9254"/>
                    </a:cubicBezTo>
                    <a:lnTo>
                      <a:pt x="3306" y="9254"/>
                    </a:lnTo>
                    <a:cubicBezTo>
                      <a:pt x="3319" y="8737"/>
                      <a:pt x="3382" y="8223"/>
                      <a:pt x="3501" y="7724"/>
                    </a:cubicBezTo>
                    <a:cubicBezTo>
                      <a:pt x="3683" y="6925"/>
                      <a:pt x="3985" y="6155"/>
                      <a:pt x="4443" y="5491"/>
                    </a:cubicBezTo>
                    <a:lnTo>
                      <a:pt x="4443" y="5491"/>
                    </a:lnTo>
                    <a:cubicBezTo>
                      <a:pt x="4598" y="5322"/>
                      <a:pt x="4757" y="5159"/>
                      <a:pt x="4919" y="5001"/>
                    </a:cubicBezTo>
                    <a:close/>
                    <a:moveTo>
                      <a:pt x="12148" y="4186"/>
                    </a:moveTo>
                    <a:cubicBezTo>
                      <a:pt x="12439" y="4340"/>
                      <a:pt x="12717" y="4522"/>
                      <a:pt x="12978" y="4736"/>
                    </a:cubicBezTo>
                    <a:cubicBezTo>
                      <a:pt x="13319" y="5013"/>
                      <a:pt x="13615" y="5322"/>
                      <a:pt x="13870" y="5656"/>
                    </a:cubicBezTo>
                    <a:lnTo>
                      <a:pt x="13870" y="5656"/>
                    </a:lnTo>
                    <a:cubicBezTo>
                      <a:pt x="14306" y="6366"/>
                      <a:pt x="14666" y="7124"/>
                      <a:pt x="14949" y="7900"/>
                    </a:cubicBezTo>
                    <a:lnTo>
                      <a:pt x="14949" y="7900"/>
                    </a:lnTo>
                    <a:cubicBezTo>
                      <a:pt x="15081" y="8392"/>
                      <a:pt x="15166" y="8901"/>
                      <a:pt x="15209" y="9414"/>
                    </a:cubicBezTo>
                    <a:lnTo>
                      <a:pt x="15209" y="9414"/>
                    </a:lnTo>
                    <a:cubicBezTo>
                      <a:pt x="15165" y="9645"/>
                      <a:pt x="15114" y="9872"/>
                      <a:pt x="15059" y="10092"/>
                    </a:cubicBezTo>
                    <a:lnTo>
                      <a:pt x="15059" y="10092"/>
                    </a:lnTo>
                    <a:cubicBezTo>
                      <a:pt x="15076" y="7786"/>
                      <a:pt x="13620" y="5594"/>
                      <a:pt x="11625" y="4340"/>
                    </a:cubicBezTo>
                    <a:lnTo>
                      <a:pt x="11625" y="4340"/>
                    </a:lnTo>
                    <a:cubicBezTo>
                      <a:pt x="11798" y="4284"/>
                      <a:pt x="11973" y="4232"/>
                      <a:pt x="12148" y="4186"/>
                    </a:cubicBezTo>
                    <a:close/>
                    <a:moveTo>
                      <a:pt x="16099" y="4921"/>
                    </a:moveTo>
                    <a:cubicBezTo>
                      <a:pt x="16393" y="5260"/>
                      <a:pt x="16652" y="5638"/>
                      <a:pt x="16870" y="6050"/>
                    </a:cubicBezTo>
                    <a:lnTo>
                      <a:pt x="16870" y="6050"/>
                    </a:lnTo>
                    <a:cubicBezTo>
                      <a:pt x="17187" y="6923"/>
                      <a:pt x="17406" y="7840"/>
                      <a:pt x="17546" y="8754"/>
                    </a:cubicBezTo>
                    <a:lnTo>
                      <a:pt x="17546" y="8754"/>
                    </a:lnTo>
                    <a:cubicBezTo>
                      <a:pt x="17425" y="9281"/>
                      <a:pt x="17271" y="9804"/>
                      <a:pt x="17091" y="10318"/>
                    </a:cubicBezTo>
                    <a:lnTo>
                      <a:pt x="17091" y="10318"/>
                    </a:lnTo>
                    <a:cubicBezTo>
                      <a:pt x="17264" y="8883"/>
                      <a:pt x="17123" y="7408"/>
                      <a:pt x="16622" y="6045"/>
                    </a:cubicBezTo>
                    <a:cubicBezTo>
                      <a:pt x="16479" y="5655"/>
                      <a:pt x="16304" y="5278"/>
                      <a:pt x="16099" y="4921"/>
                    </a:cubicBezTo>
                    <a:close/>
                    <a:moveTo>
                      <a:pt x="8031" y="3603"/>
                    </a:moveTo>
                    <a:cubicBezTo>
                      <a:pt x="8111" y="3603"/>
                      <a:pt x="8190" y="3605"/>
                      <a:pt x="8269" y="3608"/>
                    </a:cubicBezTo>
                    <a:lnTo>
                      <a:pt x="8269" y="3608"/>
                    </a:lnTo>
                    <a:cubicBezTo>
                      <a:pt x="6897" y="4521"/>
                      <a:pt x="6064" y="5950"/>
                      <a:pt x="5748" y="7532"/>
                    </a:cubicBezTo>
                    <a:lnTo>
                      <a:pt x="5748" y="7532"/>
                    </a:lnTo>
                    <a:cubicBezTo>
                      <a:pt x="5248" y="8095"/>
                      <a:pt x="4845" y="8730"/>
                      <a:pt x="4644" y="9437"/>
                    </a:cubicBezTo>
                    <a:lnTo>
                      <a:pt x="4644" y="9437"/>
                    </a:lnTo>
                    <a:cubicBezTo>
                      <a:pt x="4335" y="9765"/>
                      <a:pt x="4058" y="10125"/>
                      <a:pt x="3809" y="10506"/>
                    </a:cubicBezTo>
                    <a:lnTo>
                      <a:pt x="3809" y="10506"/>
                    </a:lnTo>
                    <a:cubicBezTo>
                      <a:pt x="3810" y="9683"/>
                      <a:pt x="3921" y="8860"/>
                      <a:pt x="4096" y="8105"/>
                    </a:cubicBezTo>
                    <a:cubicBezTo>
                      <a:pt x="4415" y="6758"/>
                      <a:pt x="4986" y="5408"/>
                      <a:pt x="5796" y="4235"/>
                    </a:cubicBezTo>
                    <a:lnTo>
                      <a:pt x="5796" y="4235"/>
                    </a:lnTo>
                    <a:cubicBezTo>
                      <a:pt x="6010" y="4144"/>
                      <a:pt x="6226" y="4061"/>
                      <a:pt x="6442" y="3985"/>
                    </a:cubicBezTo>
                    <a:cubicBezTo>
                      <a:pt x="6943" y="3815"/>
                      <a:pt x="7471" y="3684"/>
                      <a:pt x="8007" y="3603"/>
                    </a:cubicBezTo>
                    <a:lnTo>
                      <a:pt x="8007" y="3603"/>
                    </a:lnTo>
                    <a:cubicBezTo>
                      <a:pt x="8015" y="3603"/>
                      <a:pt x="8023" y="3603"/>
                      <a:pt x="8031" y="3603"/>
                    </a:cubicBezTo>
                    <a:close/>
                    <a:moveTo>
                      <a:pt x="18217" y="6361"/>
                    </a:moveTo>
                    <a:lnTo>
                      <a:pt x="18217" y="6361"/>
                    </a:lnTo>
                    <a:cubicBezTo>
                      <a:pt x="18250" y="6422"/>
                      <a:pt x="18281" y="6483"/>
                      <a:pt x="18312" y="6545"/>
                    </a:cubicBezTo>
                    <a:lnTo>
                      <a:pt x="18312" y="6545"/>
                    </a:lnTo>
                    <a:cubicBezTo>
                      <a:pt x="18649" y="7952"/>
                      <a:pt x="18557" y="9425"/>
                      <a:pt x="18167" y="10830"/>
                    </a:cubicBezTo>
                    <a:lnTo>
                      <a:pt x="18167" y="10830"/>
                    </a:lnTo>
                    <a:cubicBezTo>
                      <a:pt x="18152" y="10269"/>
                      <a:pt x="18105" y="9708"/>
                      <a:pt x="18027" y="9150"/>
                    </a:cubicBezTo>
                    <a:lnTo>
                      <a:pt x="18027" y="9150"/>
                    </a:lnTo>
                    <a:cubicBezTo>
                      <a:pt x="18022" y="8930"/>
                      <a:pt x="18008" y="8709"/>
                      <a:pt x="17984" y="8489"/>
                    </a:cubicBezTo>
                    <a:lnTo>
                      <a:pt x="17984" y="8489"/>
                    </a:lnTo>
                    <a:cubicBezTo>
                      <a:pt x="18130" y="7786"/>
                      <a:pt x="18217" y="7070"/>
                      <a:pt x="18217" y="6361"/>
                    </a:cubicBezTo>
                    <a:close/>
                    <a:moveTo>
                      <a:pt x="1956" y="10175"/>
                    </a:moveTo>
                    <a:cubicBezTo>
                      <a:pt x="1977" y="10253"/>
                      <a:pt x="1999" y="10332"/>
                      <a:pt x="2023" y="10409"/>
                    </a:cubicBezTo>
                    <a:lnTo>
                      <a:pt x="2023" y="10409"/>
                    </a:lnTo>
                    <a:cubicBezTo>
                      <a:pt x="2003" y="10698"/>
                      <a:pt x="1993" y="10988"/>
                      <a:pt x="1992" y="11278"/>
                    </a:cubicBezTo>
                    <a:lnTo>
                      <a:pt x="1992" y="11278"/>
                    </a:lnTo>
                    <a:cubicBezTo>
                      <a:pt x="1952" y="10908"/>
                      <a:pt x="1940" y="10540"/>
                      <a:pt x="1956" y="10175"/>
                    </a:cubicBezTo>
                    <a:close/>
                    <a:moveTo>
                      <a:pt x="2760" y="8357"/>
                    </a:moveTo>
                    <a:lnTo>
                      <a:pt x="2760" y="8357"/>
                    </a:lnTo>
                    <a:cubicBezTo>
                      <a:pt x="2761" y="8365"/>
                      <a:pt x="2762" y="8372"/>
                      <a:pt x="2763" y="8379"/>
                    </a:cubicBezTo>
                    <a:cubicBezTo>
                      <a:pt x="2803" y="8712"/>
                      <a:pt x="2859" y="9042"/>
                      <a:pt x="2931" y="9369"/>
                    </a:cubicBezTo>
                    <a:lnTo>
                      <a:pt x="2931" y="9369"/>
                    </a:lnTo>
                    <a:cubicBezTo>
                      <a:pt x="2919" y="10115"/>
                      <a:pt x="3014" y="10865"/>
                      <a:pt x="3198" y="11594"/>
                    </a:cubicBezTo>
                    <a:lnTo>
                      <a:pt x="3198" y="11594"/>
                    </a:lnTo>
                    <a:cubicBezTo>
                      <a:pt x="3162" y="11668"/>
                      <a:pt x="3128" y="11742"/>
                      <a:pt x="3094" y="11816"/>
                    </a:cubicBezTo>
                    <a:lnTo>
                      <a:pt x="3094" y="11816"/>
                    </a:lnTo>
                    <a:cubicBezTo>
                      <a:pt x="2810" y="11325"/>
                      <a:pt x="2581" y="10804"/>
                      <a:pt x="2422" y="10263"/>
                    </a:cubicBezTo>
                    <a:lnTo>
                      <a:pt x="2422" y="10263"/>
                    </a:lnTo>
                    <a:cubicBezTo>
                      <a:pt x="2472" y="9620"/>
                      <a:pt x="2579" y="8976"/>
                      <a:pt x="2760" y="8357"/>
                    </a:cubicBezTo>
                    <a:close/>
                    <a:moveTo>
                      <a:pt x="3368" y="12187"/>
                    </a:moveTo>
                    <a:cubicBezTo>
                      <a:pt x="3383" y="12232"/>
                      <a:pt x="3398" y="12277"/>
                      <a:pt x="3413" y="12322"/>
                    </a:cubicBezTo>
                    <a:lnTo>
                      <a:pt x="3413" y="12322"/>
                    </a:lnTo>
                    <a:cubicBezTo>
                      <a:pt x="3392" y="12291"/>
                      <a:pt x="3371" y="12260"/>
                      <a:pt x="3350" y="12229"/>
                    </a:cubicBezTo>
                    <a:lnTo>
                      <a:pt x="3350" y="12229"/>
                    </a:lnTo>
                    <a:cubicBezTo>
                      <a:pt x="3356" y="12215"/>
                      <a:pt x="3362" y="12201"/>
                      <a:pt x="3368" y="12187"/>
                    </a:cubicBezTo>
                    <a:close/>
                    <a:moveTo>
                      <a:pt x="5603" y="9086"/>
                    </a:moveTo>
                    <a:cubicBezTo>
                      <a:pt x="5605" y="9405"/>
                      <a:pt x="5627" y="9726"/>
                      <a:pt x="5668" y="10046"/>
                    </a:cubicBezTo>
                    <a:cubicBezTo>
                      <a:pt x="5802" y="11111"/>
                      <a:pt x="6127" y="12149"/>
                      <a:pt x="6598" y="13119"/>
                    </a:cubicBezTo>
                    <a:lnTo>
                      <a:pt x="6598" y="13119"/>
                    </a:lnTo>
                    <a:cubicBezTo>
                      <a:pt x="5547" y="12382"/>
                      <a:pt x="4802" y="11331"/>
                      <a:pt x="4894" y="10034"/>
                    </a:cubicBezTo>
                    <a:cubicBezTo>
                      <a:pt x="4902" y="9927"/>
                      <a:pt x="4916" y="9822"/>
                      <a:pt x="4936" y="9718"/>
                    </a:cubicBezTo>
                    <a:lnTo>
                      <a:pt x="4936" y="9718"/>
                    </a:lnTo>
                    <a:cubicBezTo>
                      <a:pt x="5070" y="9572"/>
                      <a:pt x="5211" y="9431"/>
                      <a:pt x="5358" y="9296"/>
                    </a:cubicBezTo>
                    <a:cubicBezTo>
                      <a:pt x="5438" y="9223"/>
                      <a:pt x="5520" y="9153"/>
                      <a:pt x="5603" y="9086"/>
                    </a:cubicBezTo>
                    <a:close/>
                    <a:moveTo>
                      <a:pt x="2388" y="11358"/>
                    </a:moveTo>
                    <a:cubicBezTo>
                      <a:pt x="2535" y="11676"/>
                      <a:pt x="2704" y="11984"/>
                      <a:pt x="2892" y="12282"/>
                    </a:cubicBezTo>
                    <a:lnTo>
                      <a:pt x="2892" y="12282"/>
                    </a:lnTo>
                    <a:cubicBezTo>
                      <a:pt x="2761" y="12601"/>
                      <a:pt x="2644" y="12925"/>
                      <a:pt x="2539" y="13247"/>
                    </a:cubicBezTo>
                    <a:lnTo>
                      <a:pt x="2539" y="13247"/>
                    </a:lnTo>
                    <a:cubicBezTo>
                      <a:pt x="2442" y="12618"/>
                      <a:pt x="2394" y="11983"/>
                      <a:pt x="2388" y="11358"/>
                    </a:cubicBezTo>
                    <a:close/>
                    <a:moveTo>
                      <a:pt x="17605" y="9935"/>
                    </a:moveTo>
                    <a:cubicBezTo>
                      <a:pt x="17466" y="11340"/>
                      <a:pt x="16916" y="12691"/>
                      <a:pt x="16008" y="13780"/>
                    </a:cubicBezTo>
                    <a:lnTo>
                      <a:pt x="16008" y="13780"/>
                    </a:lnTo>
                    <a:cubicBezTo>
                      <a:pt x="16205" y="13410"/>
                      <a:pt x="16378" y="13024"/>
                      <a:pt x="16527" y="12628"/>
                    </a:cubicBezTo>
                    <a:lnTo>
                      <a:pt x="16527" y="12628"/>
                    </a:lnTo>
                    <a:cubicBezTo>
                      <a:pt x="16792" y="12085"/>
                      <a:pt x="17023" y="11551"/>
                      <a:pt x="17217" y="11046"/>
                    </a:cubicBezTo>
                    <a:cubicBezTo>
                      <a:pt x="17355" y="10686"/>
                      <a:pt x="17486" y="10315"/>
                      <a:pt x="17605" y="9935"/>
                    </a:cubicBezTo>
                    <a:close/>
                    <a:moveTo>
                      <a:pt x="4014" y="12345"/>
                    </a:moveTo>
                    <a:cubicBezTo>
                      <a:pt x="4311" y="12936"/>
                      <a:pt x="4646" y="13507"/>
                      <a:pt x="5005" y="14057"/>
                    </a:cubicBezTo>
                    <a:lnTo>
                      <a:pt x="5005" y="14057"/>
                    </a:lnTo>
                    <a:cubicBezTo>
                      <a:pt x="4813" y="13898"/>
                      <a:pt x="4628" y="13732"/>
                      <a:pt x="4451" y="13557"/>
                    </a:cubicBezTo>
                    <a:lnTo>
                      <a:pt x="4451" y="13557"/>
                    </a:lnTo>
                    <a:cubicBezTo>
                      <a:pt x="4259" y="13174"/>
                      <a:pt x="4116" y="12767"/>
                      <a:pt x="4014" y="12345"/>
                    </a:cubicBezTo>
                    <a:close/>
                    <a:moveTo>
                      <a:pt x="15193" y="11316"/>
                    </a:moveTo>
                    <a:cubicBezTo>
                      <a:pt x="15156" y="11706"/>
                      <a:pt x="15100" y="12090"/>
                      <a:pt x="15026" y="12463"/>
                    </a:cubicBezTo>
                    <a:cubicBezTo>
                      <a:pt x="14961" y="12775"/>
                      <a:pt x="14881" y="13090"/>
                      <a:pt x="14788" y="13403"/>
                    </a:cubicBezTo>
                    <a:lnTo>
                      <a:pt x="14788" y="13403"/>
                    </a:lnTo>
                    <a:cubicBezTo>
                      <a:pt x="14505" y="13785"/>
                      <a:pt x="14152" y="14077"/>
                      <a:pt x="13752" y="14276"/>
                    </a:cubicBezTo>
                    <a:lnTo>
                      <a:pt x="13752" y="14276"/>
                    </a:lnTo>
                    <a:cubicBezTo>
                      <a:pt x="13822" y="14173"/>
                      <a:pt x="13890" y="14068"/>
                      <a:pt x="13955" y="13963"/>
                    </a:cubicBezTo>
                    <a:cubicBezTo>
                      <a:pt x="14142" y="13653"/>
                      <a:pt x="14321" y="13330"/>
                      <a:pt x="14488" y="12997"/>
                    </a:cubicBezTo>
                    <a:lnTo>
                      <a:pt x="14488" y="12997"/>
                    </a:lnTo>
                    <a:cubicBezTo>
                      <a:pt x="14843" y="12483"/>
                      <a:pt x="15100" y="11927"/>
                      <a:pt x="15178" y="11361"/>
                    </a:cubicBezTo>
                    <a:lnTo>
                      <a:pt x="15178" y="11361"/>
                    </a:lnTo>
                    <a:cubicBezTo>
                      <a:pt x="15183" y="11346"/>
                      <a:pt x="15188" y="11331"/>
                      <a:pt x="15193" y="11316"/>
                    </a:cubicBezTo>
                    <a:close/>
                    <a:moveTo>
                      <a:pt x="1671" y="7649"/>
                    </a:moveTo>
                    <a:cubicBezTo>
                      <a:pt x="1464" y="8719"/>
                      <a:pt x="1437" y="9824"/>
                      <a:pt x="1557" y="10916"/>
                    </a:cubicBezTo>
                    <a:lnTo>
                      <a:pt x="1557" y="10916"/>
                    </a:lnTo>
                    <a:cubicBezTo>
                      <a:pt x="1595" y="11722"/>
                      <a:pt x="1756" y="12489"/>
                      <a:pt x="2020" y="13206"/>
                    </a:cubicBezTo>
                    <a:lnTo>
                      <a:pt x="2020" y="13206"/>
                    </a:lnTo>
                    <a:cubicBezTo>
                      <a:pt x="2026" y="13224"/>
                      <a:pt x="2031" y="13242"/>
                      <a:pt x="2037" y="13260"/>
                    </a:cubicBezTo>
                    <a:cubicBezTo>
                      <a:pt x="2109" y="13498"/>
                      <a:pt x="2190" y="13735"/>
                      <a:pt x="2279" y="13970"/>
                    </a:cubicBezTo>
                    <a:lnTo>
                      <a:pt x="2279" y="13970"/>
                    </a:lnTo>
                    <a:cubicBezTo>
                      <a:pt x="2302" y="14074"/>
                      <a:pt x="2326" y="14177"/>
                      <a:pt x="2351" y="14280"/>
                    </a:cubicBezTo>
                    <a:lnTo>
                      <a:pt x="2351" y="14280"/>
                    </a:lnTo>
                    <a:cubicBezTo>
                      <a:pt x="1029" y="12568"/>
                      <a:pt x="449" y="10350"/>
                      <a:pt x="1346" y="8295"/>
                    </a:cubicBezTo>
                    <a:cubicBezTo>
                      <a:pt x="1442" y="8073"/>
                      <a:pt x="1550" y="7857"/>
                      <a:pt x="1671" y="7649"/>
                    </a:cubicBezTo>
                    <a:close/>
                    <a:moveTo>
                      <a:pt x="9404" y="7859"/>
                    </a:moveTo>
                    <a:cubicBezTo>
                      <a:pt x="9723" y="7859"/>
                      <a:pt x="10042" y="7879"/>
                      <a:pt x="10359" y="7914"/>
                    </a:cubicBezTo>
                    <a:cubicBezTo>
                      <a:pt x="11857" y="8090"/>
                      <a:pt x="13792" y="8634"/>
                      <a:pt x="14592" y="10031"/>
                    </a:cubicBezTo>
                    <a:lnTo>
                      <a:pt x="14592" y="10031"/>
                    </a:lnTo>
                    <a:cubicBezTo>
                      <a:pt x="14596" y="10849"/>
                      <a:pt x="14417" y="11662"/>
                      <a:pt x="14038" y="12379"/>
                    </a:cubicBezTo>
                    <a:cubicBezTo>
                      <a:pt x="13404" y="13583"/>
                      <a:pt x="12133" y="14169"/>
                      <a:pt x="10849" y="14294"/>
                    </a:cubicBezTo>
                    <a:lnTo>
                      <a:pt x="10849" y="14294"/>
                    </a:lnTo>
                    <a:cubicBezTo>
                      <a:pt x="8490" y="13371"/>
                      <a:pt x="7099" y="10681"/>
                      <a:pt x="7240" y="8196"/>
                    </a:cubicBezTo>
                    <a:lnTo>
                      <a:pt x="7240" y="8196"/>
                    </a:lnTo>
                    <a:cubicBezTo>
                      <a:pt x="7930" y="7963"/>
                      <a:pt x="8664" y="7859"/>
                      <a:pt x="9404" y="7859"/>
                    </a:cubicBezTo>
                    <a:close/>
                    <a:moveTo>
                      <a:pt x="6856" y="8341"/>
                    </a:moveTo>
                    <a:lnTo>
                      <a:pt x="6856" y="8341"/>
                    </a:lnTo>
                    <a:cubicBezTo>
                      <a:pt x="6726" y="10709"/>
                      <a:pt x="7983" y="13047"/>
                      <a:pt x="9968" y="14309"/>
                    </a:cubicBezTo>
                    <a:lnTo>
                      <a:pt x="9968" y="14309"/>
                    </a:lnTo>
                    <a:cubicBezTo>
                      <a:pt x="9112" y="14251"/>
                      <a:pt x="8147" y="13985"/>
                      <a:pt x="7290" y="13538"/>
                    </a:cubicBezTo>
                    <a:lnTo>
                      <a:pt x="7290" y="13538"/>
                    </a:lnTo>
                    <a:cubicBezTo>
                      <a:pt x="6715" y="12503"/>
                      <a:pt x="6311" y="11372"/>
                      <a:pt x="6108" y="10224"/>
                    </a:cubicBezTo>
                    <a:cubicBezTo>
                      <a:pt x="6023" y="9745"/>
                      <a:pt x="5987" y="9267"/>
                      <a:pt x="5998" y="8798"/>
                    </a:cubicBezTo>
                    <a:lnTo>
                      <a:pt x="5998" y="8798"/>
                    </a:lnTo>
                    <a:cubicBezTo>
                      <a:pt x="6272" y="8618"/>
                      <a:pt x="6559" y="8466"/>
                      <a:pt x="6856" y="8341"/>
                    </a:cubicBezTo>
                    <a:close/>
                    <a:moveTo>
                      <a:pt x="12821" y="14144"/>
                    </a:moveTo>
                    <a:cubicBezTo>
                      <a:pt x="12633" y="14299"/>
                      <a:pt x="12434" y="14450"/>
                      <a:pt x="12227" y="14594"/>
                    </a:cubicBezTo>
                    <a:lnTo>
                      <a:pt x="12227" y="14594"/>
                    </a:lnTo>
                    <a:cubicBezTo>
                      <a:pt x="12093" y="14589"/>
                      <a:pt x="11957" y="14577"/>
                      <a:pt x="11820" y="14558"/>
                    </a:cubicBezTo>
                    <a:lnTo>
                      <a:pt x="11820" y="14558"/>
                    </a:lnTo>
                    <a:cubicBezTo>
                      <a:pt x="12171" y="14457"/>
                      <a:pt x="12507" y="14319"/>
                      <a:pt x="12821" y="14144"/>
                    </a:cubicBezTo>
                    <a:close/>
                    <a:moveTo>
                      <a:pt x="14119" y="3908"/>
                    </a:moveTo>
                    <a:cubicBezTo>
                      <a:pt x="14207" y="3908"/>
                      <a:pt x="14295" y="3910"/>
                      <a:pt x="14383" y="3914"/>
                    </a:cubicBezTo>
                    <a:cubicBezTo>
                      <a:pt x="14585" y="3924"/>
                      <a:pt x="14779" y="3944"/>
                      <a:pt x="14966" y="3975"/>
                    </a:cubicBezTo>
                    <a:lnTo>
                      <a:pt x="14966" y="3975"/>
                    </a:lnTo>
                    <a:cubicBezTo>
                      <a:pt x="16230" y="5476"/>
                      <a:pt x="16825" y="7520"/>
                      <a:pt x="16776" y="9510"/>
                    </a:cubicBezTo>
                    <a:cubicBezTo>
                      <a:pt x="16755" y="10466"/>
                      <a:pt x="16574" y="11423"/>
                      <a:pt x="16251" y="12328"/>
                    </a:cubicBezTo>
                    <a:lnTo>
                      <a:pt x="16251" y="12328"/>
                    </a:lnTo>
                    <a:cubicBezTo>
                      <a:pt x="16042" y="12763"/>
                      <a:pt x="15822" y="13186"/>
                      <a:pt x="15598" y="13594"/>
                    </a:cubicBezTo>
                    <a:cubicBezTo>
                      <a:pt x="15352" y="14041"/>
                      <a:pt x="15079" y="14490"/>
                      <a:pt x="14781" y="14926"/>
                    </a:cubicBezTo>
                    <a:lnTo>
                      <a:pt x="14781" y="14926"/>
                    </a:lnTo>
                    <a:cubicBezTo>
                      <a:pt x="14706" y="14979"/>
                      <a:pt x="14631" y="15031"/>
                      <a:pt x="14554" y="15081"/>
                    </a:cubicBezTo>
                    <a:lnTo>
                      <a:pt x="14554" y="15081"/>
                    </a:lnTo>
                    <a:cubicBezTo>
                      <a:pt x="14730" y="14692"/>
                      <a:pt x="14888" y="14285"/>
                      <a:pt x="15026" y="13867"/>
                    </a:cubicBezTo>
                    <a:lnTo>
                      <a:pt x="15026" y="13867"/>
                    </a:lnTo>
                    <a:cubicBezTo>
                      <a:pt x="15571" y="13177"/>
                      <a:pt x="15849" y="12262"/>
                      <a:pt x="15931" y="11403"/>
                    </a:cubicBezTo>
                    <a:cubicBezTo>
                      <a:pt x="16012" y="10587"/>
                      <a:pt x="15932" y="9745"/>
                      <a:pt x="15735" y="8914"/>
                    </a:cubicBezTo>
                    <a:lnTo>
                      <a:pt x="15735" y="8914"/>
                    </a:lnTo>
                    <a:cubicBezTo>
                      <a:pt x="15798" y="8315"/>
                      <a:pt x="15804" y="7716"/>
                      <a:pt x="15741" y="7129"/>
                    </a:cubicBezTo>
                    <a:cubicBezTo>
                      <a:pt x="15633" y="6176"/>
                      <a:pt x="15252" y="5259"/>
                      <a:pt x="14550" y="4593"/>
                    </a:cubicBezTo>
                    <a:cubicBezTo>
                      <a:pt x="14214" y="4290"/>
                      <a:pt x="13824" y="4083"/>
                      <a:pt x="13406" y="3947"/>
                    </a:cubicBezTo>
                    <a:lnTo>
                      <a:pt x="13406" y="3947"/>
                    </a:lnTo>
                    <a:cubicBezTo>
                      <a:pt x="13644" y="3922"/>
                      <a:pt x="13882" y="3908"/>
                      <a:pt x="14119" y="3908"/>
                    </a:cubicBezTo>
                    <a:close/>
                    <a:moveTo>
                      <a:pt x="5609" y="15032"/>
                    </a:moveTo>
                    <a:lnTo>
                      <a:pt x="5609" y="15032"/>
                    </a:lnTo>
                    <a:cubicBezTo>
                      <a:pt x="5650" y="15058"/>
                      <a:pt x="5691" y="15085"/>
                      <a:pt x="5732" y="15110"/>
                    </a:cubicBezTo>
                    <a:lnTo>
                      <a:pt x="5732" y="15110"/>
                    </a:lnTo>
                    <a:cubicBezTo>
                      <a:pt x="5744" y="15126"/>
                      <a:pt x="5756" y="15142"/>
                      <a:pt x="5767" y="15158"/>
                    </a:cubicBezTo>
                    <a:lnTo>
                      <a:pt x="5767" y="15158"/>
                    </a:lnTo>
                    <a:cubicBezTo>
                      <a:pt x="5750" y="15145"/>
                      <a:pt x="5733" y="15131"/>
                      <a:pt x="5716" y="15118"/>
                    </a:cubicBezTo>
                    <a:cubicBezTo>
                      <a:pt x="5680" y="15090"/>
                      <a:pt x="5644" y="15061"/>
                      <a:pt x="5609" y="15032"/>
                    </a:cubicBezTo>
                    <a:close/>
                    <a:moveTo>
                      <a:pt x="18898" y="8295"/>
                    </a:moveTo>
                    <a:lnTo>
                      <a:pt x="18898" y="8295"/>
                    </a:lnTo>
                    <a:cubicBezTo>
                      <a:pt x="19004" y="8824"/>
                      <a:pt x="19058" y="9370"/>
                      <a:pt x="19062" y="9915"/>
                    </a:cubicBezTo>
                    <a:cubicBezTo>
                      <a:pt x="19088" y="11819"/>
                      <a:pt x="18564" y="13903"/>
                      <a:pt x="17433" y="15515"/>
                    </a:cubicBezTo>
                    <a:lnTo>
                      <a:pt x="17433" y="15515"/>
                    </a:lnTo>
                    <a:cubicBezTo>
                      <a:pt x="17710" y="14802"/>
                      <a:pt x="17898" y="14051"/>
                      <a:pt x="18015" y="13308"/>
                    </a:cubicBezTo>
                    <a:cubicBezTo>
                      <a:pt x="18066" y="12974"/>
                      <a:pt x="18105" y="12637"/>
                      <a:pt x="18131" y="12298"/>
                    </a:cubicBezTo>
                    <a:lnTo>
                      <a:pt x="18131" y="12298"/>
                    </a:lnTo>
                    <a:cubicBezTo>
                      <a:pt x="18639" y="11013"/>
                      <a:pt x="18913" y="9640"/>
                      <a:pt x="18898" y="8295"/>
                    </a:cubicBezTo>
                    <a:close/>
                    <a:moveTo>
                      <a:pt x="6713" y="15651"/>
                    </a:moveTo>
                    <a:cubicBezTo>
                      <a:pt x="6840" y="15711"/>
                      <a:pt x="6968" y="15769"/>
                      <a:pt x="7098" y="15824"/>
                    </a:cubicBezTo>
                    <a:lnTo>
                      <a:pt x="7098" y="15824"/>
                    </a:lnTo>
                    <a:cubicBezTo>
                      <a:pt x="6988" y="15793"/>
                      <a:pt x="6878" y="15757"/>
                      <a:pt x="6770" y="15716"/>
                    </a:cubicBezTo>
                    <a:lnTo>
                      <a:pt x="6770" y="15716"/>
                    </a:lnTo>
                    <a:cubicBezTo>
                      <a:pt x="6751" y="15695"/>
                      <a:pt x="6732" y="15673"/>
                      <a:pt x="6713" y="15651"/>
                    </a:cubicBezTo>
                    <a:close/>
                    <a:moveTo>
                      <a:pt x="4510" y="10223"/>
                    </a:moveTo>
                    <a:cubicBezTo>
                      <a:pt x="4418" y="11802"/>
                      <a:pt x="5608" y="13046"/>
                      <a:pt x="6973" y="13825"/>
                    </a:cubicBezTo>
                    <a:lnTo>
                      <a:pt x="6973" y="13825"/>
                    </a:lnTo>
                    <a:cubicBezTo>
                      <a:pt x="7390" y="14545"/>
                      <a:pt x="7889" y="15219"/>
                      <a:pt x="8448" y="15825"/>
                    </a:cubicBezTo>
                    <a:lnTo>
                      <a:pt x="8448" y="15825"/>
                    </a:lnTo>
                    <a:cubicBezTo>
                      <a:pt x="7678" y="15612"/>
                      <a:pt x="6935" y="15302"/>
                      <a:pt x="6251" y="14915"/>
                    </a:cubicBezTo>
                    <a:cubicBezTo>
                      <a:pt x="6167" y="14868"/>
                      <a:pt x="6083" y="14818"/>
                      <a:pt x="6000" y="14768"/>
                    </a:cubicBezTo>
                    <a:lnTo>
                      <a:pt x="6000" y="14768"/>
                    </a:lnTo>
                    <a:cubicBezTo>
                      <a:pt x="5703" y="14374"/>
                      <a:pt x="5436" y="13985"/>
                      <a:pt x="5204" y="13618"/>
                    </a:cubicBezTo>
                    <a:cubicBezTo>
                      <a:pt x="4697" y="12831"/>
                      <a:pt x="4252" y="11999"/>
                      <a:pt x="3900" y="11133"/>
                    </a:cubicBezTo>
                    <a:lnTo>
                      <a:pt x="3900" y="11133"/>
                    </a:lnTo>
                    <a:cubicBezTo>
                      <a:pt x="4084" y="10817"/>
                      <a:pt x="4286" y="10513"/>
                      <a:pt x="4510" y="10223"/>
                    </a:cubicBezTo>
                    <a:close/>
                    <a:moveTo>
                      <a:pt x="7677" y="14180"/>
                    </a:moveTo>
                    <a:lnTo>
                      <a:pt x="7677" y="14180"/>
                    </a:lnTo>
                    <a:cubicBezTo>
                      <a:pt x="8022" y="14333"/>
                      <a:pt x="8366" y="14455"/>
                      <a:pt x="8692" y="14546"/>
                    </a:cubicBezTo>
                    <a:cubicBezTo>
                      <a:pt x="9226" y="14692"/>
                      <a:pt x="9771" y="14765"/>
                      <a:pt x="10307" y="14765"/>
                    </a:cubicBezTo>
                    <a:cubicBezTo>
                      <a:pt x="10472" y="14765"/>
                      <a:pt x="10637" y="14758"/>
                      <a:pt x="10800" y="14744"/>
                    </a:cubicBezTo>
                    <a:lnTo>
                      <a:pt x="10800" y="14744"/>
                    </a:lnTo>
                    <a:cubicBezTo>
                      <a:pt x="11062" y="14851"/>
                      <a:pt x="11333" y="14933"/>
                      <a:pt x="11608" y="14987"/>
                    </a:cubicBezTo>
                    <a:lnTo>
                      <a:pt x="11608" y="14987"/>
                    </a:lnTo>
                    <a:cubicBezTo>
                      <a:pt x="10832" y="15437"/>
                      <a:pt x="9972" y="15776"/>
                      <a:pt x="9107" y="15913"/>
                    </a:cubicBezTo>
                    <a:lnTo>
                      <a:pt x="9107" y="15913"/>
                    </a:lnTo>
                    <a:cubicBezTo>
                      <a:pt x="8568" y="15395"/>
                      <a:pt x="8089" y="14811"/>
                      <a:pt x="7677" y="14180"/>
                    </a:cubicBezTo>
                    <a:close/>
                    <a:moveTo>
                      <a:pt x="14418" y="14450"/>
                    </a:moveTo>
                    <a:cubicBezTo>
                      <a:pt x="14283" y="14781"/>
                      <a:pt x="14132" y="15107"/>
                      <a:pt x="13964" y="15424"/>
                    </a:cubicBezTo>
                    <a:lnTo>
                      <a:pt x="13964" y="15424"/>
                    </a:lnTo>
                    <a:cubicBezTo>
                      <a:pt x="13390" y="15717"/>
                      <a:pt x="12782" y="15916"/>
                      <a:pt x="12158" y="16031"/>
                    </a:cubicBezTo>
                    <a:lnTo>
                      <a:pt x="12158" y="16031"/>
                    </a:lnTo>
                    <a:cubicBezTo>
                      <a:pt x="12547" y="15718"/>
                      <a:pt x="12904" y="15360"/>
                      <a:pt x="13225" y="14975"/>
                    </a:cubicBezTo>
                    <a:lnTo>
                      <a:pt x="13225" y="14975"/>
                    </a:lnTo>
                    <a:cubicBezTo>
                      <a:pt x="13529" y="14906"/>
                      <a:pt x="13826" y="14796"/>
                      <a:pt x="14109" y="14642"/>
                    </a:cubicBezTo>
                    <a:cubicBezTo>
                      <a:pt x="14218" y="14584"/>
                      <a:pt x="14321" y="14520"/>
                      <a:pt x="14418" y="14450"/>
                    </a:cubicBezTo>
                    <a:close/>
                    <a:moveTo>
                      <a:pt x="12538" y="15065"/>
                    </a:moveTo>
                    <a:lnTo>
                      <a:pt x="12538" y="15065"/>
                    </a:lnTo>
                    <a:cubicBezTo>
                      <a:pt x="12132" y="15487"/>
                      <a:pt x="11675" y="15854"/>
                      <a:pt x="11161" y="16145"/>
                    </a:cubicBezTo>
                    <a:lnTo>
                      <a:pt x="11161" y="16145"/>
                    </a:lnTo>
                    <a:cubicBezTo>
                      <a:pt x="11039" y="16150"/>
                      <a:pt x="10917" y="16153"/>
                      <a:pt x="10794" y="16153"/>
                    </a:cubicBezTo>
                    <a:cubicBezTo>
                      <a:pt x="10556" y="16153"/>
                      <a:pt x="10318" y="16143"/>
                      <a:pt x="10080" y="16122"/>
                    </a:cubicBezTo>
                    <a:lnTo>
                      <a:pt x="10080" y="16122"/>
                    </a:lnTo>
                    <a:cubicBezTo>
                      <a:pt x="10863" y="15879"/>
                      <a:pt x="11615" y="15504"/>
                      <a:pt x="12288" y="15065"/>
                    </a:cubicBezTo>
                    <a:lnTo>
                      <a:pt x="12288" y="15065"/>
                    </a:lnTo>
                    <a:cubicBezTo>
                      <a:pt x="12326" y="15066"/>
                      <a:pt x="12364" y="15067"/>
                      <a:pt x="12402" y="15067"/>
                    </a:cubicBezTo>
                    <a:cubicBezTo>
                      <a:pt x="12448" y="15067"/>
                      <a:pt x="12493" y="15066"/>
                      <a:pt x="12538" y="15065"/>
                    </a:cubicBezTo>
                    <a:close/>
                    <a:moveTo>
                      <a:pt x="9821" y="16532"/>
                    </a:moveTo>
                    <a:lnTo>
                      <a:pt x="9821" y="16532"/>
                    </a:lnTo>
                    <a:cubicBezTo>
                      <a:pt x="9954" y="16546"/>
                      <a:pt x="10087" y="16557"/>
                      <a:pt x="10220" y="16565"/>
                    </a:cubicBezTo>
                    <a:lnTo>
                      <a:pt x="10220" y="16565"/>
                    </a:lnTo>
                    <a:cubicBezTo>
                      <a:pt x="10152" y="16588"/>
                      <a:pt x="10083" y="16609"/>
                      <a:pt x="10014" y="16630"/>
                    </a:cubicBezTo>
                    <a:cubicBezTo>
                      <a:pt x="9998" y="16634"/>
                      <a:pt x="9983" y="16639"/>
                      <a:pt x="9968" y="16643"/>
                    </a:cubicBezTo>
                    <a:lnTo>
                      <a:pt x="9968" y="16643"/>
                    </a:lnTo>
                    <a:cubicBezTo>
                      <a:pt x="9918" y="16606"/>
                      <a:pt x="9869" y="16569"/>
                      <a:pt x="9821" y="16532"/>
                    </a:cubicBezTo>
                    <a:close/>
                    <a:moveTo>
                      <a:pt x="7336" y="16333"/>
                    </a:moveTo>
                    <a:cubicBezTo>
                      <a:pt x="7636" y="16391"/>
                      <a:pt x="7940" y="16418"/>
                      <a:pt x="8246" y="16418"/>
                    </a:cubicBezTo>
                    <a:cubicBezTo>
                      <a:pt x="8453" y="16418"/>
                      <a:pt x="8661" y="16405"/>
                      <a:pt x="8868" y="16382"/>
                    </a:cubicBezTo>
                    <a:lnTo>
                      <a:pt x="8868" y="16382"/>
                    </a:lnTo>
                    <a:cubicBezTo>
                      <a:pt x="8921" y="16393"/>
                      <a:pt x="8975" y="16404"/>
                      <a:pt x="9028" y="16414"/>
                    </a:cubicBezTo>
                    <a:lnTo>
                      <a:pt x="9028" y="16414"/>
                    </a:lnTo>
                    <a:cubicBezTo>
                      <a:pt x="9153" y="16531"/>
                      <a:pt x="9282" y="16645"/>
                      <a:pt x="9415" y="16755"/>
                    </a:cubicBezTo>
                    <a:lnTo>
                      <a:pt x="9415" y="16755"/>
                    </a:lnTo>
                    <a:cubicBezTo>
                      <a:pt x="9253" y="16776"/>
                      <a:pt x="9092" y="16786"/>
                      <a:pt x="8933" y="16786"/>
                    </a:cubicBezTo>
                    <a:cubicBezTo>
                      <a:pt x="8443" y="16786"/>
                      <a:pt x="7970" y="16691"/>
                      <a:pt x="7521" y="16521"/>
                    </a:cubicBezTo>
                    <a:lnTo>
                      <a:pt x="7521" y="16521"/>
                    </a:lnTo>
                    <a:cubicBezTo>
                      <a:pt x="7459" y="16459"/>
                      <a:pt x="7397" y="16396"/>
                      <a:pt x="7336" y="16333"/>
                    </a:cubicBezTo>
                    <a:close/>
                    <a:moveTo>
                      <a:pt x="17745" y="11387"/>
                    </a:moveTo>
                    <a:cubicBezTo>
                      <a:pt x="17745" y="11627"/>
                      <a:pt x="17738" y="11867"/>
                      <a:pt x="17725" y="12106"/>
                    </a:cubicBezTo>
                    <a:lnTo>
                      <a:pt x="17725" y="12106"/>
                    </a:lnTo>
                    <a:cubicBezTo>
                      <a:pt x="17262" y="13220"/>
                      <a:pt x="16624" y="14261"/>
                      <a:pt x="15883" y="15153"/>
                    </a:cubicBezTo>
                    <a:cubicBezTo>
                      <a:pt x="15117" y="16078"/>
                      <a:pt x="14200" y="16818"/>
                      <a:pt x="13187" y="17334"/>
                    </a:cubicBezTo>
                    <a:lnTo>
                      <a:pt x="13187" y="17334"/>
                    </a:lnTo>
                    <a:cubicBezTo>
                      <a:pt x="13740" y="16822"/>
                      <a:pt x="14251" y="16238"/>
                      <a:pt x="14718" y="15616"/>
                    </a:cubicBezTo>
                    <a:lnTo>
                      <a:pt x="14718" y="15616"/>
                    </a:lnTo>
                    <a:cubicBezTo>
                      <a:pt x="14819" y="15506"/>
                      <a:pt x="14917" y="15393"/>
                      <a:pt x="15012" y="15277"/>
                    </a:cubicBezTo>
                    <a:lnTo>
                      <a:pt x="15012" y="15277"/>
                    </a:lnTo>
                    <a:cubicBezTo>
                      <a:pt x="16313" y="14342"/>
                      <a:pt x="17289" y="12968"/>
                      <a:pt x="17741" y="11403"/>
                    </a:cubicBezTo>
                    <a:cubicBezTo>
                      <a:pt x="17742" y="11398"/>
                      <a:pt x="17744" y="11392"/>
                      <a:pt x="17745" y="11387"/>
                    </a:cubicBezTo>
                    <a:close/>
                    <a:moveTo>
                      <a:pt x="13598" y="16061"/>
                    </a:moveTo>
                    <a:lnTo>
                      <a:pt x="13598" y="16061"/>
                    </a:lnTo>
                    <a:cubicBezTo>
                      <a:pt x="13578" y="16093"/>
                      <a:pt x="13558" y="16124"/>
                      <a:pt x="13538" y="16155"/>
                    </a:cubicBezTo>
                    <a:lnTo>
                      <a:pt x="13538" y="16155"/>
                    </a:lnTo>
                    <a:cubicBezTo>
                      <a:pt x="13063" y="16525"/>
                      <a:pt x="12542" y="16838"/>
                      <a:pt x="11978" y="17082"/>
                    </a:cubicBezTo>
                    <a:cubicBezTo>
                      <a:pt x="11717" y="17196"/>
                      <a:pt x="11451" y="17291"/>
                      <a:pt x="11182" y="17370"/>
                    </a:cubicBezTo>
                    <a:lnTo>
                      <a:pt x="11182" y="17370"/>
                    </a:lnTo>
                    <a:cubicBezTo>
                      <a:pt x="10940" y="17256"/>
                      <a:pt x="10704" y="17127"/>
                      <a:pt x="10475" y="16986"/>
                    </a:cubicBezTo>
                    <a:lnTo>
                      <a:pt x="10475" y="16986"/>
                    </a:lnTo>
                    <a:cubicBezTo>
                      <a:pt x="10794" y="16875"/>
                      <a:pt x="11102" y="16730"/>
                      <a:pt x="11396" y="16559"/>
                    </a:cubicBezTo>
                    <a:lnTo>
                      <a:pt x="11396" y="16559"/>
                    </a:lnTo>
                    <a:cubicBezTo>
                      <a:pt x="11662" y="16539"/>
                      <a:pt x="11928" y="16508"/>
                      <a:pt x="12193" y="16463"/>
                    </a:cubicBezTo>
                    <a:cubicBezTo>
                      <a:pt x="12680" y="16380"/>
                      <a:pt x="13151" y="16244"/>
                      <a:pt x="13598" y="16061"/>
                    </a:cubicBezTo>
                    <a:close/>
                    <a:moveTo>
                      <a:pt x="3164" y="12687"/>
                    </a:moveTo>
                    <a:lnTo>
                      <a:pt x="3164" y="12687"/>
                    </a:lnTo>
                    <a:cubicBezTo>
                      <a:pt x="3418" y="13044"/>
                      <a:pt x="3700" y="13382"/>
                      <a:pt x="4001" y="13699"/>
                    </a:cubicBezTo>
                    <a:lnTo>
                      <a:pt x="4001" y="13699"/>
                    </a:lnTo>
                    <a:cubicBezTo>
                      <a:pt x="4109" y="13907"/>
                      <a:pt x="4225" y="14110"/>
                      <a:pt x="4346" y="14308"/>
                    </a:cubicBezTo>
                    <a:cubicBezTo>
                      <a:pt x="5052" y="15443"/>
                      <a:pt x="6061" y="16411"/>
                      <a:pt x="7280" y="16900"/>
                    </a:cubicBezTo>
                    <a:lnTo>
                      <a:pt x="7280" y="16900"/>
                    </a:lnTo>
                    <a:cubicBezTo>
                      <a:pt x="7514" y="17129"/>
                      <a:pt x="7755" y="17349"/>
                      <a:pt x="8004" y="17560"/>
                    </a:cubicBezTo>
                    <a:lnTo>
                      <a:pt x="8004" y="17560"/>
                    </a:lnTo>
                    <a:cubicBezTo>
                      <a:pt x="6867" y="17388"/>
                      <a:pt x="5756" y="16976"/>
                      <a:pt x="4760" y="16383"/>
                    </a:cubicBezTo>
                    <a:lnTo>
                      <a:pt x="4760" y="16383"/>
                    </a:lnTo>
                    <a:cubicBezTo>
                      <a:pt x="3937" y="15696"/>
                      <a:pt x="3257" y="14841"/>
                      <a:pt x="2771" y="13875"/>
                    </a:cubicBezTo>
                    <a:lnTo>
                      <a:pt x="2771" y="13875"/>
                    </a:lnTo>
                    <a:cubicBezTo>
                      <a:pt x="2885" y="13474"/>
                      <a:pt x="3015" y="13076"/>
                      <a:pt x="3164" y="12687"/>
                    </a:cubicBezTo>
                    <a:close/>
                    <a:moveTo>
                      <a:pt x="9917" y="17142"/>
                    </a:moveTo>
                    <a:lnTo>
                      <a:pt x="9917" y="17142"/>
                    </a:lnTo>
                    <a:cubicBezTo>
                      <a:pt x="10111" y="17279"/>
                      <a:pt x="10311" y="17409"/>
                      <a:pt x="10517" y="17528"/>
                    </a:cubicBezTo>
                    <a:lnTo>
                      <a:pt x="10517" y="17528"/>
                    </a:lnTo>
                    <a:cubicBezTo>
                      <a:pt x="10076" y="17610"/>
                      <a:pt x="9631" y="17649"/>
                      <a:pt x="9185" y="17649"/>
                    </a:cubicBezTo>
                    <a:cubicBezTo>
                      <a:pt x="9054" y="17649"/>
                      <a:pt x="8924" y="17646"/>
                      <a:pt x="8793" y="17639"/>
                    </a:cubicBezTo>
                    <a:lnTo>
                      <a:pt x="8793" y="17639"/>
                    </a:lnTo>
                    <a:cubicBezTo>
                      <a:pt x="8596" y="17490"/>
                      <a:pt x="8403" y="17332"/>
                      <a:pt x="8214" y="17168"/>
                    </a:cubicBezTo>
                    <a:lnTo>
                      <a:pt x="8214" y="17168"/>
                    </a:lnTo>
                    <a:cubicBezTo>
                      <a:pt x="8440" y="17208"/>
                      <a:pt x="8671" y="17231"/>
                      <a:pt x="8906" y="17237"/>
                    </a:cubicBezTo>
                    <a:cubicBezTo>
                      <a:pt x="8938" y="17238"/>
                      <a:pt x="8970" y="17238"/>
                      <a:pt x="9002" y="17238"/>
                    </a:cubicBezTo>
                    <a:cubicBezTo>
                      <a:pt x="9315" y="17238"/>
                      <a:pt x="9620" y="17204"/>
                      <a:pt x="9917" y="17142"/>
                    </a:cubicBezTo>
                    <a:close/>
                    <a:moveTo>
                      <a:pt x="12805" y="17149"/>
                    </a:moveTo>
                    <a:lnTo>
                      <a:pt x="12805" y="17149"/>
                    </a:lnTo>
                    <a:cubicBezTo>
                      <a:pt x="12782" y="17176"/>
                      <a:pt x="12759" y="17203"/>
                      <a:pt x="12736" y="17229"/>
                    </a:cubicBezTo>
                    <a:lnTo>
                      <a:pt x="12736" y="17229"/>
                    </a:lnTo>
                    <a:cubicBezTo>
                      <a:pt x="12530" y="17402"/>
                      <a:pt x="12316" y="17565"/>
                      <a:pt x="12096" y="17715"/>
                    </a:cubicBezTo>
                    <a:lnTo>
                      <a:pt x="12096" y="17715"/>
                    </a:lnTo>
                    <a:cubicBezTo>
                      <a:pt x="11995" y="17686"/>
                      <a:pt x="11894" y="17655"/>
                      <a:pt x="11794" y="17620"/>
                    </a:cubicBezTo>
                    <a:lnTo>
                      <a:pt x="11794" y="17620"/>
                    </a:lnTo>
                    <a:cubicBezTo>
                      <a:pt x="12146" y="17488"/>
                      <a:pt x="12483" y="17330"/>
                      <a:pt x="12805" y="17149"/>
                    </a:cubicBezTo>
                    <a:close/>
                    <a:moveTo>
                      <a:pt x="17565" y="13514"/>
                    </a:moveTo>
                    <a:cubicBezTo>
                      <a:pt x="17359" y="14683"/>
                      <a:pt x="16960" y="15807"/>
                      <a:pt x="16290" y="16786"/>
                    </a:cubicBezTo>
                    <a:lnTo>
                      <a:pt x="16290" y="16786"/>
                    </a:lnTo>
                    <a:cubicBezTo>
                      <a:pt x="16109" y="16943"/>
                      <a:pt x="15917" y="17089"/>
                      <a:pt x="15717" y="17225"/>
                    </a:cubicBezTo>
                    <a:cubicBezTo>
                      <a:pt x="14997" y="17707"/>
                      <a:pt x="14223" y="17913"/>
                      <a:pt x="13447" y="17913"/>
                    </a:cubicBezTo>
                    <a:cubicBezTo>
                      <a:pt x="13317" y="17913"/>
                      <a:pt x="13187" y="17907"/>
                      <a:pt x="13058" y="17896"/>
                    </a:cubicBezTo>
                    <a:lnTo>
                      <a:pt x="13058" y="17896"/>
                    </a:lnTo>
                    <a:cubicBezTo>
                      <a:pt x="14961" y="17041"/>
                      <a:pt x="16534" y="15432"/>
                      <a:pt x="17565" y="13514"/>
                    </a:cubicBezTo>
                    <a:close/>
                    <a:moveTo>
                      <a:pt x="7961" y="17977"/>
                    </a:moveTo>
                    <a:lnTo>
                      <a:pt x="7961" y="17977"/>
                    </a:lnTo>
                    <a:cubicBezTo>
                      <a:pt x="8183" y="18010"/>
                      <a:pt x="8406" y="18035"/>
                      <a:pt x="8630" y="18052"/>
                    </a:cubicBezTo>
                    <a:lnTo>
                      <a:pt x="8630" y="18052"/>
                    </a:lnTo>
                    <a:cubicBezTo>
                      <a:pt x="8658" y="18072"/>
                      <a:pt x="8687" y="18093"/>
                      <a:pt x="8716" y="18114"/>
                    </a:cubicBezTo>
                    <a:lnTo>
                      <a:pt x="8716" y="18114"/>
                    </a:lnTo>
                    <a:cubicBezTo>
                      <a:pt x="8465" y="18081"/>
                      <a:pt x="8213" y="18036"/>
                      <a:pt x="7961" y="17977"/>
                    </a:cubicBezTo>
                    <a:close/>
                    <a:moveTo>
                      <a:pt x="11111" y="17837"/>
                    </a:moveTo>
                    <a:cubicBezTo>
                      <a:pt x="11220" y="17887"/>
                      <a:pt x="11330" y="17934"/>
                      <a:pt x="11441" y="17977"/>
                    </a:cubicBezTo>
                    <a:lnTo>
                      <a:pt x="11441" y="17977"/>
                    </a:lnTo>
                    <a:cubicBezTo>
                      <a:pt x="10878" y="18110"/>
                      <a:pt x="10298" y="18179"/>
                      <a:pt x="9709" y="18179"/>
                    </a:cubicBezTo>
                    <a:cubicBezTo>
                      <a:pt x="9664" y="18179"/>
                      <a:pt x="9619" y="18179"/>
                      <a:pt x="9574" y="18178"/>
                    </a:cubicBezTo>
                    <a:lnTo>
                      <a:pt x="9574" y="18178"/>
                    </a:lnTo>
                    <a:cubicBezTo>
                      <a:pt x="9518" y="18144"/>
                      <a:pt x="9463" y="18109"/>
                      <a:pt x="9408" y="18073"/>
                    </a:cubicBezTo>
                    <a:lnTo>
                      <a:pt x="9408" y="18073"/>
                    </a:lnTo>
                    <a:cubicBezTo>
                      <a:pt x="10003" y="18060"/>
                      <a:pt x="10572" y="17978"/>
                      <a:pt x="11111" y="17837"/>
                    </a:cubicBezTo>
                    <a:close/>
                    <a:moveTo>
                      <a:pt x="10400" y="18567"/>
                    </a:moveTo>
                    <a:lnTo>
                      <a:pt x="10400" y="18567"/>
                    </a:lnTo>
                    <a:cubicBezTo>
                      <a:pt x="10377" y="18575"/>
                      <a:pt x="10354" y="18583"/>
                      <a:pt x="10331" y="18590"/>
                    </a:cubicBezTo>
                    <a:lnTo>
                      <a:pt x="10331" y="18590"/>
                    </a:lnTo>
                    <a:cubicBezTo>
                      <a:pt x="10320" y="18585"/>
                      <a:pt x="10309" y="18579"/>
                      <a:pt x="10297" y="18574"/>
                    </a:cubicBezTo>
                    <a:lnTo>
                      <a:pt x="10297" y="18574"/>
                    </a:lnTo>
                    <a:cubicBezTo>
                      <a:pt x="10332" y="18572"/>
                      <a:pt x="10366" y="18570"/>
                      <a:pt x="10400" y="18567"/>
                    </a:cubicBezTo>
                    <a:close/>
                    <a:moveTo>
                      <a:pt x="4254" y="16578"/>
                    </a:moveTo>
                    <a:lnTo>
                      <a:pt x="4254" y="16578"/>
                    </a:lnTo>
                    <a:cubicBezTo>
                      <a:pt x="4456" y="16708"/>
                      <a:pt x="4663" y="16831"/>
                      <a:pt x="4875" y="16946"/>
                    </a:cubicBezTo>
                    <a:lnTo>
                      <a:pt x="4875" y="16946"/>
                    </a:lnTo>
                    <a:cubicBezTo>
                      <a:pt x="6186" y="17905"/>
                      <a:pt x="7771" y="18493"/>
                      <a:pt x="9417" y="18577"/>
                    </a:cubicBezTo>
                    <a:lnTo>
                      <a:pt x="9417" y="18577"/>
                    </a:lnTo>
                    <a:cubicBezTo>
                      <a:pt x="9453" y="18599"/>
                      <a:pt x="9489" y="18621"/>
                      <a:pt x="9526" y="18642"/>
                    </a:cubicBezTo>
                    <a:cubicBezTo>
                      <a:pt x="9589" y="18679"/>
                      <a:pt x="9653" y="18716"/>
                      <a:pt x="9717" y="18751"/>
                    </a:cubicBezTo>
                    <a:lnTo>
                      <a:pt x="9717" y="18751"/>
                    </a:lnTo>
                    <a:cubicBezTo>
                      <a:pt x="9611" y="18773"/>
                      <a:pt x="9503" y="18792"/>
                      <a:pt x="9395" y="18809"/>
                    </a:cubicBezTo>
                    <a:cubicBezTo>
                      <a:pt x="9147" y="18846"/>
                      <a:pt x="8903" y="18864"/>
                      <a:pt x="8664" y="18864"/>
                    </a:cubicBezTo>
                    <a:cubicBezTo>
                      <a:pt x="6904" y="18864"/>
                      <a:pt x="5372" y="17898"/>
                      <a:pt x="4254" y="16578"/>
                    </a:cubicBezTo>
                    <a:close/>
                    <a:moveTo>
                      <a:pt x="15242" y="17984"/>
                    </a:moveTo>
                    <a:cubicBezTo>
                      <a:pt x="14346" y="18781"/>
                      <a:pt x="13404" y="19112"/>
                      <a:pt x="12465" y="19112"/>
                    </a:cubicBezTo>
                    <a:cubicBezTo>
                      <a:pt x="12088" y="19112"/>
                      <a:pt x="11711" y="19058"/>
                      <a:pt x="11337" y="18960"/>
                    </a:cubicBezTo>
                    <a:lnTo>
                      <a:pt x="11337" y="18960"/>
                    </a:lnTo>
                    <a:cubicBezTo>
                      <a:pt x="11673" y="18747"/>
                      <a:pt x="11992" y="18505"/>
                      <a:pt x="12292" y="18241"/>
                    </a:cubicBezTo>
                    <a:lnTo>
                      <a:pt x="12292" y="18241"/>
                    </a:lnTo>
                    <a:cubicBezTo>
                      <a:pt x="12660" y="18324"/>
                      <a:pt x="13037" y="18369"/>
                      <a:pt x="13418" y="18369"/>
                    </a:cubicBezTo>
                    <a:cubicBezTo>
                      <a:pt x="13643" y="18369"/>
                      <a:pt x="13870" y="18353"/>
                      <a:pt x="14098" y="18321"/>
                    </a:cubicBezTo>
                    <a:cubicBezTo>
                      <a:pt x="14499" y="18260"/>
                      <a:pt x="14881" y="18144"/>
                      <a:pt x="15242" y="17984"/>
                    </a:cubicBezTo>
                    <a:close/>
                    <a:moveTo>
                      <a:pt x="3409" y="16162"/>
                    </a:moveTo>
                    <a:cubicBezTo>
                      <a:pt x="4199" y="17319"/>
                      <a:pt x="5242" y="18285"/>
                      <a:pt x="6549" y="18844"/>
                    </a:cubicBezTo>
                    <a:cubicBezTo>
                      <a:pt x="7316" y="19167"/>
                      <a:pt x="8055" y="19312"/>
                      <a:pt x="8763" y="19312"/>
                    </a:cubicBezTo>
                    <a:cubicBezTo>
                      <a:pt x="9256" y="19312"/>
                      <a:pt x="9733" y="19242"/>
                      <a:pt x="10194" y="19113"/>
                    </a:cubicBezTo>
                    <a:lnTo>
                      <a:pt x="10194" y="19113"/>
                    </a:lnTo>
                    <a:cubicBezTo>
                      <a:pt x="9502" y="19405"/>
                      <a:pt x="8804" y="19548"/>
                      <a:pt x="8127" y="19548"/>
                    </a:cubicBezTo>
                    <a:cubicBezTo>
                      <a:pt x="6591" y="19548"/>
                      <a:pt x="5166" y="18814"/>
                      <a:pt x="4168" y="17439"/>
                    </a:cubicBezTo>
                    <a:cubicBezTo>
                      <a:pt x="3875" y="17040"/>
                      <a:pt x="3624" y="16612"/>
                      <a:pt x="3409" y="16162"/>
                    </a:cubicBezTo>
                    <a:close/>
                    <a:moveTo>
                      <a:pt x="9994" y="0"/>
                    </a:moveTo>
                    <a:cubicBezTo>
                      <a:pt x="9761" y="0"/>
                      <a:pt x="9525" y="14"/>
                      <a:pt x="9287" y="44"/>
                    </a:cubicBezTo>
                    <a:cubicBezTo>
                      <a:pt x="8280" y="170"/>
                      <a:pt x="7334" y="589"/>
                      <a:pt x="6469" y="1125"/>
                    </a:cubicBezTo>
                    <a:lnTo>
                      <a:pt x="6469" y="1125"/>
                    </a:lnTo>
                    <a:cubicBezTo>
                      <a:pt x="6408" y="1136"/>
                      <a:pt x="6348" y="1149"/>
                      <a:pt x="6287" y="1164"/>
                    </a:cubicBezTo>
                    <a:cubicBezTo>
                      <a:pt x="4724" y="1524"/>
                      <a:pt x="3753" y="2668"/>
                      <a:pt x="3219" y="4061"/>
                    </a:cubicBezTo>
                    <a:lnTo>
                      <a:pt x="3219" y="4061"/>
                    </a:lnTo>
                    <a:cubicBezTo>
                      <a:pt x="3044" y="4302"/>
                      <a:pt x="2880" y="4555"/>
                      <a:pt x="2727" y="4819"/>
                    </a:cubicBezTo>
                    <a:cubicBezTo>
                      <a:pt x="2396" y="5382"/>
                      <a:pt x="2136" y="5973"/>
                      <a:pt x="1942" y="6582"/>
                    </a:cubicBezTo>
                    <a:lnTo>
                      <a:pt x="1942" y="6582"/>
                    </a:lnTo>
                    <a:cubicBezTo>
                      <a:pt x="1589" y="7022"/>
                      <a:pt x="1287" y="7492"/>
                      <a:pt x="1048" y="7986"/>
                    </a:cubicBezTo>
                    <a:cubicBezTo>
                      <a:pt x="1" y="10129"/>
                      <a:pt x="548" y="12475"/>
                      <a:pt x="1906" y="14356"/>
                    </a:cubicBezTo>
                    <a:cubicBezTo>
                      <a:pt x="2126" y="14665"/>
                      <a:pt x="2368" y="14957"/>
                      <a:pt x="2628" y="15231"/>
                    </a:cubicBezTo>
                    <a:lnTo>
                      <a:pt x="2628" y="15231"/>
                    </a:lnTo>
                    <a:cubicBezTo>
                      <a:pt x="2765" y="15639"/>
                      <a:pt x="2925" y="16039"/>
                      <a:pt x="3108" y="16427"/>
                    </a:cubicBezTo>
                    <a:cubicBezTo>
                      <a:pt x="3942" y="18213"/>
                      <a:pt x="5489" y="19797"/>
                      <a:pt x="7537" y="19952"/>
                    </a:cubicBezTo>
                    <a:cubicBezTo>
                      <a:pt x="7701" y="19966"/>
                      <a:pt x="7864" y="19973"/>
                      <a:pt x="8026" y="19973"/>
                    </a:cubicBezTo>
                    <a:cubicBezTo>
                      <a:pt x="9028" y="19973"/>
                      <a:pt x="9988" y="19701"/>
                      <a:pt x="10858" y="19240"/>
                    </a:cubicBezTo>
                    <a:lnTo>
                      <a:pt x="10858" y="19240"/>
                    </a:lnTo>
                    <a:cubicBezTo>
                      <a:pt x="11374" y="19402"/>
                      <a:pt x="11903" y="19489"/>
                      <a:pt x="12431" y="19489"/>
                    </a:cubicBezTo>
                    <a:cubicBezTo>
                      <a:pt x="13186" y="19489"/>
                      <a:pt x="13938" y="19311"/>
                      <a:pt x="14645" y="18916"/>
                    </a:cubicBezTo>
                    <a:cubicBezTo>
                      <a:pt x="15459" y="18466"/>
                      <a:pt x="16104" y="17836"/>
                      <a:pt x="16607" y="17102"/>
                    </a:cubicBezTo>
                    <a:lnTo>
                      <a:pt x="16607" y="17102"/>
                    </a:lnTo>
                    <a:cubicBezTo>
                      <a:pt x="17604" y="16231"/>
                      <a:pt x="18352" y="15019"/>
                      <a:pt x="18789" y="13820"/>
                    </a:cubicBezTo>
                    <a:cubicBezTo>
                      <a:pt x="19646" y="11463"/>
                      <a:pt x="19813" y="8629"/>
                      <a:pt x="18693" y="6307"/>
                    </a:cubicBezTo>
                    <a:cubicBezTo>
                      <a:pt x="18666" y="6251"/>
                      <a:pt x="18638" y="6195"/>
                      <a:pt x="18609" y="6140"/>
                    </a:cubicBezTo>
                    <a:lnTo>
                      <a:pt x="18609" y="6140"/>
                    </a:lnTo>
                    <a:cubicBezTo>
                      <a:pt x="18466" y="5608"/>
                      <a:pt x="18268" y="5092"/>
                      <a:pt x="18011" y="4599"/>
                    </a:cubicBezTo>
                    <a:lnTo>
                      <a:pt x="18011" y="4599"/>
                    </a:lnTo>
                    <a:cubicBezTo>
                      <a:pt x="17929" y="4269"/>
                      <a:pt x="17820" y="3944"/>
                      <a:pt x="17681" y="3628"/>
                    </a:cubicBezTo>
                    <a:cubicBezTo>
                      <a:pt x="16898" y="1828"/>
                      <a:pt x="15060" y="1014"/>
                      <a:pt x="13191" y="792"/>
                    </a:cubicBezTo>
                    <a:lnTo>
                      <a:pt x="13191" y="792"/>
                    </a:lnTo>
                    <a:cubicBezTo>
                      <a:pt x="12175" y="327"/>
                      <a:pt x="11112" y="0"/>
                      <a:pt x="999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" name="Google Shape;151;p25"/>
              <p:cNvSpPr/>
              <p:nvPr/>
            </p:nvSpPr>
            <p:spPr>
              <a:xfrm>
                <a:off x="-1355987" y="2076784"/>
                <a:ext cx="748636" cy="715031"/>
              </a:xfrm>
              <a:custGeom>
                <a:avLst/>
                <a:gdLst/>
                <a:ahLst/>
                <a:cxnLst/>
                <a:rect l="l" t="t" r="r" b="b"/>
                <a:pathLst>
                  <a:path w="20807" h="19873" extrusionOk="0">
                    <a:moveTo>
                      <a:pt x="11513" y="1183"/>
                    </a:moveTo>
                    <a:cubicBezTo>
                      <a:pt x="11621" y="1225"/>
                      <a:pt x="11729" y="1269"/>
                      <a:pt x="11836" y="1313"/>
                    </a:cubicBezTo>
                    <a:cubicBezTo>
                      <a:pt x="12450" y="1565"/>
                      <a:pt x="13062" y="1868"/>
                      <a:pt x="13647" y="2223"/>
                    </a:cubicBezTo>
                    <a:lnTo>
                      <a:pt x="13647" y="2223"/>
                    </a:lnTo>
                    <a:cubicBezTo>
                      <a:pt x="13318" y="2181"/>
                      <a:pt x="12985" y="2161"/>
                      <a:pt x="12649" y="2161"/>
                    </a:cubicBezTo>
                    <a:cubicBezTo>
                      <a:pt x="12536" y="2161"/>
                      <a:pt x="12423" y="2164"/>
                      <a:pt x="12309" y="2168"/>
                    </a:cubicBezTo>
                    <a:lnTo>
                      <a:pt x="12309" y="2168"/>
                    </a:lnTo>
                    <a:cubicBezTo>
                      <a:pt x="12057" y="1826"/>
                      <a:pt x="11789" y="1496"/>
                      <a:pt x="11513" y="1183"/>
                    </a:cubicBezTo>
                    <a:close/>
                    <a:moveTo>
                      <a:pt x="13539" y="1754"/>
                    </a:moveTo>
                    <a:cubicBezTo>
                      <a:pt x="14004" y="1956"/>
                      <a:pt x="14452" y="2202"/>
                      <a:pt x="14875" y="2488"/>
                    </a:cubicBezTo>
                    <a:lnTo>
                      <a:pt x="14875" y="2488"/>
                    </a:lnTo>
                    <a:cubicBezTo>
                      <a:pt x="14757" y="2451"/>
                      <a:pt x="14638" y="2417"/>
                      <a:pt x="14518" y="2387"/>
                    </a:cubicBezTo>
                    <a:lnTo>
                      <a:pt x="14518" y="2387"/>
                    </a:lnTo>
                    <a:cubicBezTo>
                      <a:pt x="14517" y="2386"/>
                      <a:pt x="14516" y="2385"/>
                      <a:pt x="14515" y="2384"/>
                    </a:cubicBezTo>
                    <a:cubicBezTo>
                      <a:pt x="14212" y="2168"/>
                      <a:pt x="13885" y="1957"/>
                      <a:pt x="13539" y="1754"/>
                    </a:cubicBezTo>
                    <a:close/>
                    <a:moveTo>
                      <a:pt x="12222" y="2502"/>
                    </a:moveTo>
                    <a:cubicBezTo>
                      <a:pt x="12262" y="2559"/>
                      <a:pt x="12301" y="2616"/>
                      <a:pt x="12339" y="2673"/>
                    </a:cubicBezTo>
                    <a:lnTo>
                      <a:pt x="12339" y="2673"/>
                    </a:lnTo>
                    <a:cubicBezTo>
                      <a:pt x="12139" y="2620"/>
                      <a:pt x="11935" y="2575"/>
                      <a:pt x="11729" y="2536"/>
                    </a:cubicBezTo>
                    <a:lnTo>
                      <a:pt x="11729" y="2536"/>
                    </a:lnTo>
                    <a:cubicBezTo>
                      <a:pt x="11893" y="2520"/>
                      <a:pt x="12058" y="2508"/>
                      <a:pt x="12222" y="2502"/>
                    </a:cubicBezTo>
                    <a:close/>
                    <a:moveTo>
                      <a:pt x="10292" y="2803"/>
                    </a:moveTo>
                    <a:cubicBezTo>
                      <a:pt x="10491" y="2813"/>
                      <a:pt x="10689" y="2832"/>
                      <a:pt x="10883" y="2861"/>
                    </a:cubicBezTo>
                    <a:cubicBezTo>
                      <a:pt x="11253" y="2914"/>
                      <a:pt x="11613" y="3002"/>
                      <a:pt x="11965" y="3119"/>
                    </a:cubicBezTo>
                    <a:lnTo>
                      <a:pt x="11965" y="3119"/>
                    </a:lnTo>
                    <a:cubicBezTo>
                      <a:pt x="11420" y="3064"/>
                      <a:pt x="10871" y="3037"/>
                      <a:pt x="10322" y="3037"/>
                    </a:cubicBezTo>
                    <a:cubicBezTo>
                      <a:pt x="10048" y="3037"/>
                      <a:pt x="9774" y="3044"/>
                      <a:pt x="9501" y="3056"/>
                    </a:cubicBezTo>
                    <a:lnTo>
                      <a:pt x="9501" y="3056"/>
                    </a:lnTo>
                    <a:cubicBezTo>
                      <a:pt x="9762" y="2960"/>
                      <a:pt x="10026" y="2876"/>
                      <a:pt x="10292" y="2803"/>
                    </a:cubicBezTo>
                    <a:close/>
                    <a:moveTo>
                      <a:pt x="9054" y="2883"/>
                    </a:moveTo>
                    <a:cubicBezTo>
                      <a:pt x="8860" y="2961"/>
                      <a:pt x="8668" y="3045"/>
                      <a:pt x="8479" y="3134"/>
                    </a:cubicBezTo>
                    <a:lnTo>
                      <a:pt x="8479" y="3134"/>
                    </a:lnTo>
                    <a:cubicBezTo>
                      <a:pt x="8346" y="3148"/>
                      <a:pt x="8214" y="3163"/>
                      <a:pt x="8083" y="3179"/>
                    </a:cubicBezTo>
                    <a:lnTo>
                      <a:pt x="8083" y="3179"/>
                    </a:lnTo>
                    <a:cubicBezTo>
                      <a:pt x="8392" y="3043"/>
                      <a:pt x="8719" y="2945"/>
                      <a:pt x="9054" y="2883"/>
                    </a:cubicBezTo>
                    <a:close/>
                    <a:moveTo>
                      <a:pt x="12994" y="3208"/>
                    </a:moveTo>
                    <a:lnTo>
                      <a:pt x="12994" y="3208"/>
                    </a:lnTo>
                    <a:cubicBezTo>
                      <a:pt x="13097" y="3243"/>
                      <a:pt x="13199" y="3281"/>
                      <a:pt x="13301" y="3320"/>
                    </a:cubicBezTo>
                    <a:lnTo>
                      <a:pt x="13301" y="3320"/>
                    </a:lnTo>
                    <a:cubicBezTo>
                      <a:pt x="13229" y="3305"/>
                      <a:pt x="13156" y="3291"/>
                      <a:pt x="13084" y="3278"/>
                    </a:cubicBezTo>
                    <a:lnTo>
                      <a:pt x="13084" y="3278"/>
                    </a:lnTo>
                    <a:cubicBezTo>
                      <a:pt x="13061" y="3267"/>
                      <a:pt x="13038" y="3255"/>
                      <a:pt x="13015" y="3244"/>
                    </a:cubicBezTo>
                    <a:lnTo>
                      <a:pt x="13015" y="3244"/>
                    </a:lnTo>
                    <a:cubicBezTo>
                      <a:pt x="13008" y="3232"/>
                      <a:pt x="13001" y="3220"/>
                      <a:pt x="12994" y="3208"/>
                    </a:cubicBezTo>
                    <a:close/>
                    <a:moveTo>
                      <a:pt x="7351" y="3169"/>
                    </a:moveTo>
                    <a:lnTo>
                      <a:pt x="7351" y="3169"/>
                    </a:lnTo>
                    <a:cubicBezTo>
                      <a:pt x="7268" y="3219"/>
                      <a:pt x="7187" y="3272"/>
                      <a:pt x="7107" y="3328"/>
                    </a:cubicBezTo>
                    <a:lnTo>
                      <a:pt x="7107" y="3328"/>
                    </a:lnTo>
                    <a:cubicBezTo>
                      <a:pt x="7043" y="3340"/>
                      <a:pt x="6980" y="3352"/>
                      <a:pt x="6916" y="3364"/>
                    </a:cubicBezTo>
                    <a:lnTo>
                      <a:pt x="6916" y="3364"/>
                    </a:lnTo>
                    <a:cubicBezTo>
                      <a:pt x="7058" y="3292"/>
                      <a:pt x="7203" y="3227"/>
                      <a:pt x="7351" y="3169"/>
                    </a:cubicBezTo>
                    <a:close/>
                    <a:moveTo>
                      <a:pt x="11819" y="476"/>
                    </a:moveTo>
                    <a:cubicBezTo>
                      <a:pt x="13336" y="476"/>
                      <a:pt x="14835" y="915"/>
                      <a:pt x="15967" y="1956"/>
                    </a:cubicBezTo>
                    <a:cubicBezTo>
                      <a:pt x="16512" y="2447"/>
                      <a:pt x="16935" y="3040"/>
                      <a:pt x="17254" y="3689"/>
                    </a:cubicBezTo>
                    <a:lnTo>
                      <a:pt x="17254" y="3689"/>
                    </a:lnTo>
                    <a:cubicBezTo>
                      <a:pt x="16247" y="2729"/>
                      <a:pt x="15045" y="1963"/>
                      <a:pt x="13744" y="1422"/>
                    </a:cubicBezTo>
                    <a:lnTo>
                      <a:pt x="13744" y="1422"/>
                    </a:lnTo>
                    <a:cubicBezTo>
                      <a:pt x="13357" y="1247"/>
                      <a:pt x="12951" y="1098"/>
                      <a:pt x="12526" y="980"/>
                    </a:cubicBezTo>
                    <a:cubicBezTo>
                      <a:pt x="12383" y="940"/>
                      <a:pt x="12239" y="904"/>
                      <a:pt x="12095" y="872"/>
                    </a:cubicBezTo>
                    <a:lnTo>
                      <a:pt x="12095" y="872"/>
                    </a:lnTo>
                    <a:cubicBezTo>
                      <a:pt x="11831" y="805"/>
                      <a:pt x="11564" y="746"/>
                      <a:pt x="11296" y="697"/>
                    </a:cubicBezTo>
                    <a:lnTo>
                      <a:pt x="11296" y="697"/>
                    </a:lnTo>
                    <a:cubicBezTo>
                      <a:pt x="11143" y="641"/>
                      <a:pt x="10987" y="587"/>
                      <a:pt x="10831" y="537"/>
                    </a:cubicBezTo>
                    <a:lnTo>
                      <a:pt x="10831" y="537"/>
                    </a:lnTo>
                    <a:cubicBezTo>
                      <a:pt x="11159" y="497"/>
                      <a:pt x="11489" y="476"/>
                      <a:pt x="11819" y="476"/>
                    </a:cubicBezTo>
                    <a:close/>
                    <a:moveTo>
                      <a:pt x="10333" y="1080"/>
                    </a:moveTo>
                    <a:cubicBezTo>
                      <a:pt x="10590" y="1080"/>
                      <a:pt x="10847" y="1093"/>
                      <a:pt x="11103" y="1118"/>
                    </a:cubicBezTo>
                    <a:lnTo>
                      <a:pt x="11103" y="1118"/>
                    </a:lnTo>
                    <a:cubicBezTo>
                      <a:pt x="11417" y="1459"/>
                      <a:pt x="11716" y="1816"/>
                      <a:pt x="11993" y="2186"/>
                    </a:cubicBezTo>
                    <a:lnTo>
                      <a:pt x="11993" y="2186"/>
                    </a:lnTo>
                    <a:cubicBezTo>
                      <a:pt x="11529" y="2222"/>
                      <a:pt x="11064" y="2293"/>
                      <a:pt x="10604" y="2398"/>
                    </a:cubicBezTo>
                    <a:lnTo>
                      <a:pt x="10604" y="2398"/>
                    </a:lnTo>
                    <a:cubicBezTo>
                      <a:pt x="10424" y="2387"/>
                      <a:pt x="10244" y="2382"/>
                      <a:pt x="10064" y="2382"/>
                    </a:cubicBezTo>
                    <a:cubicBezTo>
                      <a:pt x="8591" y="2382"/>
                      <a:pt x="7124" y="2748"/>
                      <a:pt x="6010" y="3560"/>
                    </a:cubicBezTo>
                    <a:lnTo>
                      <a:pt x="6010" y="3560"/>
                    </a:lnTo>
                    <a:cubicBezTo>
                      <a:pt x="5879" y="3591"/>
                      <a:pt x="5749" y="3624"/>
                      <a:pt x="5621" y="3658"/>
                    </a:cubicBezTo>
                    <a:cubicBezTo>
                      <a:pt x="5346" y="3733"/>
                      <a:pt x="5070" y="3816"/>
                      <a:pt x="4796" y="3909"/>
                    </a:cubicBezTo>
                    <a:lnTo>
                      <a:pt x="4796" y="3909"/>
                    </a:lnTo>
                    <a:cubicBezTo>
                      <a:pt x="5559" y="2950"/>
                      <a:pt x="6538" y="2157"/>
                      <a:pt x="7618" y="1575"/>
                    </a:cubicBezTo>
                    <a:lnTo>
                      <a:pt x="7618" y="1575"/>
                    </a:lnTo>
                    <a:cubicBezTo>
                      <a:pt x="7880" y="1478"/>
                      <a:pt x="8147" y="1395"/>
                      <a:pt x="8419" y="1325"/>
                    </a:cubicBezTo>
                    <a:cubicBezTo>
                      <a:pt x="9049" y="1160"/>
                      <a:pt x="9692" y="1080"/>
                      <a:pt x="10333" y="1080"/>
                    </a:cubicBezTo>
                    <a:close/>
                    <a:moveTo>
                      <a:pt x="7599" y="3600"/>
                    </a:moveTo>
                    <a:cubicBezTo>
                      <a:pt x="7299" y="3778"/>
                      <a:pt x="7010" y="3970"/>
                      <a:pt x="6734" y="4175"/>
                    </a:cubicBezTo>
                    <a:lnTo>
                      <a:pt x="6734" y="4175"/>
                    </a:lnTo>
                    <a:cubicBezTo>
                      <a:pt x="6907" y="3982"/>
                      <a:pt x="7097" y="3804"/>
                      <a:pt x="7304" y="3644"/>
                    </a:cubicBezTo>
                    <a:lnTo>
                      <a:pt x="7304" y="3644"/>
                    </a:lnTo>
                    <a:cubicBezTo>
                      <a:pt x="7403" y="3628"/>
                      <a:pt x="7501" y="3614"/>
                      <a:pt x="7599" y="3600"/>
                    </a:cubicBezTo>
                    <a:close/>
                    <a:moveTo>
                      <a:pt x="12542" y="2496"/>
                    </a:moveTo>
                    <a:cubicBezTo>
                      <a:pt x="13182" y="2497"/>
                      <a:pt x="13817" y="2577"/>
                      <a:pt x="14433" y="2743"/>
                    </a:cubicBezTo>
                    <a:lnTo>
                      <a:pt x="14433" y="2743"/>
                    </a:lnTo>
                    <a:cubicBezTo>
                      <a:pt x="15032" y="3177"/>
                      <a:pt x="15586" y="3670"/>
                      <a:pt x="16062" y="4222"/>
                    </a:cubicBezTo>
                    <a:lnTo>
                      <a:pt x="16062" y="4222"/>
                    </a:lnTo>
                    <a:cubicBezTo>
                      <a:pt x="15626" y="4013"/>
                      <a:pt x="15173" y="3835"/>
                      <a:pt x="14708" y="3684"/>
                    </a:cubicBezTo>
                    <a:lnTo>
                      <a:pt x="14708" y="3684"/>
                    </a:lnTo>
                    <a:cubicBezTo>
                      <a:pt x="14072" y="3302"/>
                      <a:pt x="13401" y="2997"/>
                      <a:pt x="12736" y="2787"/>
                    </a:cubicBezTo>
                    <a:lnTo>
                      <a:pt x="12736" y="2787"/>
                    </a:lnTo>
                    <a:cubicBezTo>
                      <a:pt x="12673" y="2689"/>
                      <a:pt x="12608" y="2592"/>
                      <a:pt x="12542" y="2496"/>
                    </a:cubicBezTo>
                    <a:close/>
                    <a:moveTo>
                      <a:pt x="4981" y="3140"/>
                    </a:moveTo>
                    <a:cubicBezTo>
                      <a:pt x="4693" y="3453"/>
                      <a:pt x="4428" y="3785"/>
                      <a:pt x="4189" y="4134"/>
                    </a:cubicBezTo>
                    <a:lnTo>
                      <a:pt x="4189" y="4134"/>
                    </a:lnTo>
                    <a:cubicBezTo>
                      <a:pt x="4107" y="4167"/>
                      <a:pt x="4026" y="4201"/>
                      <a:pt x="3944" y="4236"/>
                    </a:cubicBezTo>
                    <a:lnTo>
                      <a:pt x="3944" y="4236"/>
                    </a:lnTo>
                    <a:cubicBezTo>
                      <a:pt x="4255" y="3839"/>
                      <a:pt x="4602" y="3472"/>
                      <a:pt x="4981" y="3140"/>
                    </a:cubicBezTo>
                    <a:close/>
                    <a:moveTo>
                      <a:pt x="8140" y="927"/>
                    </a:moveTo>
                    <a:cubicBezTo>
                      <a:pt x="7936" y="1015"/>
                      <a:pt x="7735" y="1109"/>
                      <a:pt x="7538" y="1210"/>
                    </a:cubicBezTo>
                    <a:lnTo>
                      <a:pt x="7538" y="1210"/>
                    </a:lnTo>
                    <a:cubicBezTo>
                      <a:pt x="5823" y="1843"/>
                      <a:pt x="4313" y="3020"/>
                      <a:pt x="3291" y="4550"/>
                    </a:cubicBezTo>
                    <a:lnTo>
                      <a:pt x="3291" y="4550"/>
                    </a:lnTo>
                    <a:cubicBezTo>
                      <a:pt x="3158" y="4621"/>
                      <a:pt x="3027" y="4695"/>
                      <a:pt x="2898" y="4772"/>
                    </a:cubicBezTo>
                    <a:lnTo>
                      <a:pt x="2898" y="4772"/>
                    </a:lnTo>
                    <a:cubicBezTo>
                      <a:pt x="3216" y="3846"/>
                      <a:pt x="3785" y="2992"/>
                      <a:pt x="4680" y="2265"/>
                    </a:cubicBezTo>
                    <a:cubicBezTo>
                      <a:pt x="5671" y="1466"/>
                      <a:pt x="6885" y="1062"/>
                      <a:pt x="8140" y="927"/>
                    </a:cubicBezTo>
                    <a:close/>
                    <a:moveTo>
                      <a:pt x="15402" y="3086"/>
                    </a:moveTo>
                    <a:cubicBezTo>
                      <a:pt x="15592" y="3171"/>
                      <a:pt x="15780" y="3265"/>
                      <a:pt x="15965" y="3369"/>
                    </a:cubicBezTo>
                    <a:lnTo>
                      <a:pt x="15965" y="3369"/>
                    </a:lnTo>
                    <a:cubicBezTo>
                      <a:pt x="16438" y="3823"/>
                      <a:pt x="16852" y="4326"/>
                      <a:pt x="17207" y="4867"/>
                    </a:cubicBezTo>
                    <a:lnTo>
                      <a:pt x="17207" y="4867"/>
                    </a:lnTo>
                    <a:cubicBezTo>
                      <a:pt x="17103" y="4799"/>
                      <a:pt x="16999" y="4733"/>
                      <a:pt x="16896" y="4670"/>
                    </a:cubicBezTo>
                    <a:cubicBezTo>
                      <a:pt x="16853" y="4645"/>
                      <a:pt x="16809" y="4619"/>
                      <a:pt x="16766" y="4594"/>
                    </a:cubicBezTo>
                    <a:lnTo>
                      <a:pt x="16766" y="4594"/>
                    </a:lnTo>
                    <a:cubicBezTo>
                      <a:pt x="16378" y="4041"/>
                      <a:pt x="15920" y="3543"/>
                      <a:pt x="15402" y="3086"/>
                    </a:cubicBezTo>
                    <a:close/>
                    <a:moveTo>
                      <a:pt x="7714" y="384"/>
                    </a:moveTo>
                    <a:cubicBezTo>
                      <a:pt x="8180" y="384"/>
                      <a:pt x="8648" y="428"/>
                      <a:pt x="9113" y="505"/>
                    </a:cubicBezTo>
                    <a:lnTo>
                      <a:pt x="9113" y="505"/>
                    </a:lnTo>
                    <a:cubicBezTo>
                      <a:pt x="8909" y="507"/>
                      <a:pt x="8705" y="514"/>
                      <a:pt x="8502" y="527"/>
                    </a:cubicBezTo>
                    <a:cubicBezTo>
                      <a:pt x="6585" y="646"/>
                      <a:pt x="4609" y="1444"/>
                      <a:pt x="3442" y="3027"/>
                    </a:cubicBezTo>
                    <a:cubicBezTo>
                      <a:pt x="2982" y="3649"/>
                      <a:pt x="2673" y="4328"/>
                      <a:pt x="2487" y="5038"/>
                    </a:cubicBezTo>
                    <a:lnTo>
                      <a:pt x="2487" y="5038"/>
                    </a:lnTo>
                    <a:cubicBezTo>
                      <a:pt x="2431" y="5077"/>
                      <a:pt x="2377" y="5116"/>
                      <a:pt x="2322" y="5157"/>
                    </a:cubicBezTo>
                    <a:lnTo>
                      <a:pt x="2322" y="5157"/>
                    </a:lnTo>
                    <a:cubicBezTo>
                      <a:pt x="2329" y="5090"/>
                      <a:pt x="2337" y="5023"/>
                      <a:pt x="2346" y="4956"/>
                    </a:cubicBezTo>
                    <a:cubicBezTo>
                      <a:pt x="2620" y="2885"/>
                      <a:pt x="3918" y="1158"/>
                      <a:pt x="5978" y="610"/>
                    </a:cubicBezTo>
                    <a:cubicBezTo>
                      <a:pt x="6544" y="453"/>
                      <a:pt x="7127" y="384"/>
                      <a:pt x="7714" y="384"/>
                    </a:cubicBezTo>
                    <a:close/>
                    <a:moveTo>
                      <a:pt x="10312" y="3426"/>
                    </a:moveTo>
                    <a:cubicBezTo>
                      <a:pt x="11190" y="3426"/>
                      <a:pt x="12061" y="3493"/>
                      <a:pt x="12920" y="3640"/>
                    </a:cubicBezTo>
                    <a:lnTo>
                      <a:pt x="12920" y="3640"/>
                    </a:lnTo>
                    <a:cubicBezTo>
                      <a:pt x="13113" y="4006"/>
                      <a:pt x="13279" y="4380"/>
                      <a:pt x="13415" y="4762"/>
                    </a:cubicBezTo>
                    <a:lnTo>
                      <a:pt x="13415" y="4762"/>
                    </a:lnTo>
                    <a:cubicBezTo>
                      <a:pt x="12903" y="4395"/>
                      <a:pt x="12271" y="4179"/>
                      <a:pt x="11497" y="4179"/>
                    </a:cubicBezTo>
                    <a:cubicBezTo>
                      <a:pt x="11379" y="4179"/>
                      <a:pt x="11258" y="4184"/>
                      <a:pt x="11133" y="4194"/>
                    </a:cubicBezTo>
                    <a:cubicBezTo>
                      <a:pt x="10307" y="4268"/>
                      <a:pt x="9504" y="4538"/>
                      <a:pt x="8773" y="4947"/>
                    </a:cubicBezTo>
                    <a:lnTo>
                      <a:pt x="8773" y="4947"/>
                    </a:lnTo>
                    <a:cubicBezTo>
                      <a:pt x="8718" y="4946"/>
                      <a:pt x="8664" y="4945"/>
                      <a:pt x="8609" y="4944"/>
                    </a:cubicBezTo>
                    <a:cubicBezTo>
                      <a:pt x="8563" y="4944"/>
                      <a:pt x="8516" y="4943"/>
                      <a:pt x="8470" y="4943"/>
                    </a:cubicBezTo>
                    <a:cubicBezTo>
                      <a:pt x="7695" y="4943"/>
                      <a:pt x="6875" y="5032"/>
                      <a:pt x="6069" y="5214"/>
                    </a:cubicBezTo>
                    <a:lnTo>
                      <a:pt x="6069" y="5214"/>
                    </a:lnTo>
                    <a:cubicBezTo>
                      <a:pt x="6774" y="4530"/>
                      <a:pt x="7594" y="3949"/>
                      <a:pt x="8478" y="3503"/>
                    </a:cubicBezTo>
                    <a:lnTo>
                      <a:pt x="8478" y="3503"/>
                    </a:lnTo>
                    <a:cubicBezTo>
                      <a:pt x="8940" y="3463"/>
                      <a:pt x="9402" y="3441"/>
                      <a:pt x="9859" y="3432"/>
                    </a:cubicBezTo>
                    <a:cubicBezTo>
                      <a:pt x="10010" y="3428"/>
                      <a:pt x="10162" y="3426"/>
                      <a:pt x="10312" y="3426"/>
                    </a:cubicBezTo>
                    <a:close/>
                    <a:moveTo>
                      <a:pt x="17181" y="4260"/>
                    </a:moveTo>
                    <a:cubicBezTo>
                      <a:pt x="17364" y="4434"/>
                      <a:pt x="17535" y="4618"/>
                      <a:pt x="17692" y="4811"/>
                    </a:cubicBezTo>
                    <a:lnTo>
                      <a:pt x="17692" y="4811"/>
                    </a:lnTo>
                    <a:cubicBezTo>
                      <a:pt x="17735" y="4955"/>
                      <a:pt x="17774" y="5099"/>
                      <a:pt x="17810" y="5244"/>
                    </a:cubicBezTo>
                    <a:lnTo>
                      <a:pt x="17810" y="5244"/>
                    </a:lnTo>
                    <a:cubicBezTo>
                      <a:pt x="17619" y="4903"/>
                      <a:pt x="17409" y="4574"/>
                      <a:pt x="17181" y="4260"/>
                    </a:cubicBezTo>
                    <a:close/>
                    <a:moveTo>
                      <a:pt x="6564" y="3778"/>
                    </a:moveTo>
                    <a:cubicBezTo>
                      <a:pt x="6498" y="3843"/>
                      <a:pt x="6433" y="3910"/>
                      <a:pt x="6371" y="3980"/>
                    </a:cubicBezTo>
                    <a:cubicBezTo>
                      <a:pt x="6039" y="4348"/>
                      <a:pt x="5770" y="4765"/>
                      <a:pt x="5556" y="5212"/>
                    </a:cubicBezTo>
                    <a:lnTo>
                      <a:pt x="5556" y="5212"/>
                    </a:lnTo>
                    <a:cubicBezTo>
                      <a:pt x="5500" y="5272"/>
                      <a:pt x="5444" y="5332"/>
                      <a:pt x="5389" y="5392"/>
                    </a:cubicBezTo>
                    <a:lnTo>
                      <a:pt x="5389" y="5392"/>
                    </a:lnTo>
                    <a:cubicBezTo>
                      <a:pt x="5191" y="5451"/>
                      <a:pt x="4995" y="5517"/>
                      <a:pt x="4802" y="5588"/>
                    </a:cubicBezTo>
                    <a:lnTo>
                      <a:pt x="4802" y="5588"/>
                    </a:lnTo>
                    <a:cubicBezTo>
                      <a:pt x="4990" y="5160"/>
                      <a:pt x="5252" y="4749"/>
                      <a:pt x="5597" y="4361"/>
                    </a:cubicBezTo>
                    <a:cubicBezTo>
                      <a:pt x="5754" y="4186"/>
                      <a:pt x="5924" y="4026"/>
                      <a:pt x="6103" y="3883"/>
                    </a:cubicBezTo>
                    <a:lnTo>
                      <a:pt x="6103" y="3883"/>
                    </a:lnTo>
                    <a:cubicBezTo>
                      <a:pt x="6256" y="3845"/>
                      <a:pt x="6410" y="3810"/>
                      <a:pt x="6564" y="3778"/>
                    </a:cubicBezTo>
                    <a:close/>
                    <a:moveTo>
                      <a:pt x="2888" y="5219"/>
                    </a:moveTo>
                    <a:cubicBezTo>
                      <a:pt x="2813" y="5358"/>
                      <a:pt x="2742" y="5499"/>
                      <a:pt x="2675" y="5643"/>
                    </a:cubicBezTo>
                    <a:lnTo>
                      <a:pt x="2675" y="5643"/>
                    </a:lnTo>
                    <a:cubicBezTo>
                      <a:pt x="2694" y="5533"/>
                      <a:pt x="2716" y="5425"/>
                      <a:pt x="2742" y="5317"/>
                    </a:cubicBezTo>
                    <a:lnTo>
                      <a:pt x="2742" y="5317"/>
                    </a:lnTo>
                    <a:cubicBezTo>
                      <a:pt x="2790" y="5283"/>
                      <a:pt x="2839" y="5251"/>
                      <a:pt x="2888" y="5219"/>
                    </a:cubicBezTo>
                    <a:close/>
                    <a:moveTo>
                      <a:pt x="18260" y="5638"/>
                    </a:moveTo>
                    <a:lnTo>
                      <a:pt x="18260" y="5638"/>
                    </a:lnTo>
                    <a:cubicBezTo>
                      <a:pt x="18268" y="5651"/>
                      <a:pt x="18275" y="5663"/>
                      <a:pt x="18282" y="5676"/>
                    </a:cubicBezTo>
                    <a:lnTo>
                      <a:pt x="18282" y="5676"/>
                    </a:lnTo>
                    <a:cubicBezTo>
                      <a:pt x="18276" y="5671"/>
                      <a:pt x="18271" y="5666"/>
                      <a:pt x="18265" y="5661"/>
                    </a:cubicBezTo>
                    <a:lnTo>
                      <a:pt x="18265" y="5661"/>
                    </a:lnTo>
                    <a:cubicBezTo>
                      <a:pt x="18263" y="5654"/>
                      <a:pt x="18262" y="5646"/>
                      <a:pt x="18260" y="5638"/>
                    </a:cubicBezTo>
                    <a:close/>
                    <a:moveTo>
                      <a:pt x="15867" y="4504"/>
                    </a:moveTo>
                    <a:cubicBezTo>
                      <a:pt x="16099" y="4608"/>
                      <a:pt x="16327" y="4722"/>
                      <a:pt x="16549" y="4847"/>
                    </a:cubicBezTo>
                    <a:lnTo>
                      <a:pt x="16549" y="4847"/>
                    </a:lnTo>
                    <a:cubicBezTo>
                      <a:pt x="16549" y="4847"/>
                      <a:pt x="16550" y="4848"/>
                      <a:pt x="16551" y="4849"/>
                    </a:cubicBezTo>
                    <a:cubicBezTo>
                      <a:pt x="16739" y="5118"/>
                      <a:pt x="16906" y="5403"/>
                      <a:pt x="17054" y="5700"/>
                    </a:cubicBezTo>
                    <a:lnTo>
                      <a:pt x="17054" y="5700"/>
                    </a:lnTo>
                    <a:cubicBezTo>
                      <a:pt x="16707" y="5267"/>
                      <a:pt x="16305" y="4866"/>
                      <a:pt x="15867" y="4504"/>
                    </a:cubicBezTo>
                    <a:close/>
                    <a:moveTo>
                      <a:pt x="2367" y="5594"/>
                    </a:moveTo>
                    <a:lnTo>
                      <a:pt x="2367" y="5594"/>
                    </a:lnTo>
                    <a:cubicBezTo>
                      <a:pt x="2335" y="5780"/>
                      <a:pt x="2310" y="5968"/>
                      <a:pt x="2293" y="6157"/>
                    </a:cubicBezTo>
                    <a:lnTo>
                      <a:pt x="2293" y="6157"/>
                    </a:lnTo>
                    <a:cubicBezTo>
                      <a:pt x="2285" y="5991"/>
                      <a:pt x="2284" y="5824"/>
                      <a:pt x="2289" y="5657"/>
                    </a:cubicBezTo>
                    <a:lnTo>
                      <a:pt x="2289" y="5657"/>
                    </a:lnTo>
                    <a:cubicBezTo>
                      <a:pt x="2315" y="5635"/>
                      <a:pt x="2341" y="5614"/>
                      <a:pt x="2367" y="5594"/>
                    </a:cubicBezTo>
                    <a:close/>
                    <a:moveTo>
                      <a:pt x="5415" y="4072"/>
                    </a:moveTo>
                    <a:cubicBezTo>
                      <a:pt x="4964" y="4531"/>
                      <a:pt x="4604" y="5091"/>
                      <a:pt x="4371" y="5759"/>
                    </a:cubicBezTo>
                    <a:lnTo>
                      <a:pt x="4371" y="5759"/>
                    </a:lnTo>
                    <a:cubicBezTo>
                      <a:pt x="4086" y="5880"/>
                      <a:pt x="3809" y="6016"/>
                      <a:pt x="3543" y="6166"/>
                    </a:cubicBezTo>
                    <a:lnTo>
                      <a:pt x="3543" y="6166"/>
                    </a:lnTo>
                    <a:cubicBezTo>
                      <a:pt x="3756" y="5548"/>
                      <a:pt x="4052" y="4968"/>
                      <a:pt x="4413" y="4431"/>
                    </a:cubicBezTo>
                    <a:lnTo>
                      <a:pt x="4413" y="4431"/>
                    </a:lnTo>
                    <a:cubicBezTo>
                      <a:pt x="4740" y="4296"/>
                      <a:pt x="5075" y="4176"/>
                      <a:pt x="5415" y="4072"/>
                    </a:cubicBezTo>
                    <a:close/>
                    <a:moveTo>
                      <a:pt x="11483" y="4536"/>
                    </a:moveTo>
                    <a:cubicBezTo>
                      <a:pt x="12253" y="4536"/>
                      <a:pt x="12995" y="4771"/>
                      <a:pt x="13597" y="5347"/>
                    </a:cubicBezTo>
                    <a:lnTo>
                      <a:pt x="13597" y="5347"/>
                    </a:lnTo>
                    <a:cubicBezTo>
                      <a:pt x="13680" y="5657"/>
                      <a:pt x="13741" y="5972"/>
                      <a:pt x="13778" y="6291"/>
                    </a:cubicBezTo>
                    <a:lnTo>
                      <a:pt x="13778" y="6291"/>
                    </a:lnTo>
                    <a:cubicBezTo>
                      <a:pt x="12489" y="5521"/>
                      <a:pt x="11010" y="5114"/>
                      <a:pt x="9513" y="4987"/>
                    </a:cubicBezTo>
                    <a:lnTo>
                      <a:pt x="9513" y="4987"/>
                    </a:lnTo>
                    <a:cubicBezTo>
                      <a:pt x="10144" y="4709"/>
                      <a:pt x="10824" y="4536"/>
                      <a:pt x="11483" y="4536"/>
                    </a:cubicBezTo>
                    <a:close/>
                    <a:moveTo>
                      <a:pt x="4973" y="5886"/>
                    </a:moveTo>
                    <a:cubicBezTo>
                      <a:pt x="4806" y="6100"/>
                      <a:pt x="4648" y="6322"/>
                      <a:pt x="4501" y="6550"/>
                    </a:cubicBezTo>
                    <a:lnTo>
                      <a:pt x="4501" y="6550"/>
                    </a:lnTo>
                    <a:cubicBezTo>
                      <a:pt x="4537" y="6369"/>
                      <a:pt x="4583" y="6189"/>
                      <a:pt x="4640" y="6012"/>
                    </a:cubicBezTo>
                    <a:lnTo>
                      <a:pt x="4640" y="6012"/>
                    </a:lnTo>
                    <a:cubicBezTo>
                      <a:pt x="4750" y="5968"/>
                      <a:pt x="4861" y="5926"/>
                      <a:pt x="4973" y="5886"/>
                    </a:cubicBezTo>
                    <a:close/>
                    <a:moveTo>
                      <a:pt x="3842" y="4686"/>
                    </a:moveTo>
                    <a:lnTo>
                      <a:pt x="3842" y="4686"/>
                    </a:lnTo>
                    <a:cubicBezTo>
                      <a:pt x="3520" y="5243"/>
                      <a:pt x="3262" y="5835"/>
                      <a:pt x="3077" y="6453"/>
                    </a:cubicBezTo>
                    <a:lnTo>
                      <a:pt x="3077" y="6453"/>
                    </a:lnTo>
                    <a:cubicBezTo>
                      <a:pt x="2926" y="6554"/>
                      <a:pt x="2779" y="6661"/>
                      <a:pt x="2638" y="6773"/>
                    </a:cubicBezTo>
                    <a:lnTo>
                      <a:pt x="2638" y="6773"/>
                    </a:lnTo>
                    <a:cubicBezTo>
                      <a:pt x="2736" y="6438"/>
                      <a:pt x="2856" y="6110"/>
                      <a:pt x="3001" y="5790"/>
                    </a:cubicBezTo>
                    <a:cubicBezTo>
                      <a:pt x="3149" y="5465"/>
                      <a:pt x="3319" y="5152"/>
                      <a:pt x="3508" y="4854"/>
                    </a:cubicBezTo>
                    <a:lnTo>
                      <a:pt x="3508" y="4854"/>
                    </a:lnTo>
                    <a:cubicBezTo>
                      <a:pt x="3619" y="4796"/>
                      <a:pt x="3730" y="4740"/>
                      <a:pt x="3842" y="4686"/>
                    </a:cubicBezTo>
                    <a:close/>
                    <a:moveTo>
                      <a:pt x="14022" y="5837"/>
                    </a:moveTo>
                    <a:cubicBezTo>
                      <a:pt x="14241" y="6139"/>
                      <a:pt x="14418" y="6471"/>
                      <a:pt x="14560" y="6823"/>
                    </a:cubicBezTo>
                    <a:lnTo>
                      <a:pt x="14560" y="6823"/>
                    </a:lnTo>
                    <a:cubicBezTo>
                      <a:pt x="14415" y="6711"/>
                      <a:pt x="14267" y="6605"/>
                      <a:pt x="14115" y="6504"/>
                    </a:cubicBezTo>
                    <a:lnTo>
                      <a:pt x="14115" y="6504"/>
                    </a:lnTo>
                    <a:cubicBezTo>
                      <a:pt x="14096" y="6280"/>
                      <a:pt x="14064" y="6057"/>
                      <a:pt x="14022" y="5837"/>
                    </a:cubicBezTo>
                    <a:close/>
                    <a:moveTo>
                      <a:pt x="17165" y="5226"/>
                    </a:moveTo>
                    <a:cubicBezTo>
                      <a:pt x="17317" y="5329"/>
                      <a:pt x="17466" y="5436"/>
                      <a:pt x="17612" y="5547"/>
                    </a:cubicBezTo>
                    <a:lnTo>
                      <a:pt x="17612" y="5547"/>
                    </a:lnTo>
                    <a:cubicBezTo>
                      <a:pt x="17758" y="5819"/>
                      <a:pt x="17891" y="6098"/>
                      <a:pt x="18011" y="6383"/>
                    </a:cubicBezTo>
                    <a:lnTo>
                      <a:pt x="18011" y="6383"/>
                    </a:lnTo>
                    <a:cubicBezTo>
                      <a:pt x="18045" y="6674"/>
                      <a:pt x="18066" y="6966"/>
                      <a:pt x="18075" y="7254"/>
                    </a:cubicBezTo>
                    <a:cubicBezTo>
                      <a:pt x="18077" y="7339"/>
                      <a:pt x="18079" y="7424"/>
                      <a:pt x="18079" y="7508"/>
                    </a:cubicBezTo>
                    <a:lnTo>
                      <a:pt x="18079" y="7508"/>
                    </a:lnTo>
                    <a:cubicBezTo>
                      <a:pt x="18039" y="7394"/>
                      <a:pt x="17995" y="7281"/>
                      <a:pt x="17948" y="7169"/>
                    </a:cubicBezTo>
                    <a:lnTo>
                      <a:pt x="17948" y="7169"/>
                    </a:lnTo>
                    <a:cubicBezTo>
                      <a:pt x="17885" y="6949"/>
                      <a:pt x="17816" y="6731"/>
                      <a:pt x="17741" y="6516"/>
                    </a:cubicBezTo>
                    <a:cubicBezTo>
                      <a:pt x="17585" y="6057"/>
                      <a:pt x="17392" y="5628"/>
                      <a:pt x="17165" y="5226"/>
                    </a:cubicBezTo>
                    <a:close/>
                    <a:moveTo>
                      <a:pt x="8916" y="5291"/>
                    </a:moveTo>
                    <a:cubicBezTo>
                      <a:pt x="10049" y="5334"/>
                      <a:pt x="11177" y="5556"/>
                      <a:pt x="12241" y="5944"/>
                    </a:cubicBezTo>
                    <a:cubicBezTo>
                      <a:pt x="12792" y="6147"/>
                      <a:pt x="13322" y="6411"/>
                      <a:pt x="13813" y="6729"/>
                    </a:cubicBezTo>
                    <a:lnTo>
                      <a:pt x="13813" y="6729"/>
                    </a:lnTo>
                    <a:cubicBezTo>
                      <a:pt x="13829" y="7085"/>
                      <a:pt x="13815" y="7444"/>
                      <a:pt x="13765" y="7807"/>
                    </a:cubicBezTo>
                    <a:lnTo>
                      <a:pt x="13765" y="7807"/>
                    </a:lnTo>
                    <a:cubicBezTo>
                      <a:pt x="12579" y="7015"/>
                      <a:pt x="11106" y="6623"/>
                      <a:pt x="9712" y="6623"/>
                    </a:cubicBezTo>
                    <a:cubicBezTo>
                      <a:pt x="9697" y="6623"/>
                      <a:pt x="9683" y="6623"/>
                      <a:pt x="9669" y="6623"/>
                    </a:cubicBezTo>
                    <a:cubicBezTo>
                      <a:pt x="8681" y="6628"/>
                      <a:pt x="7603" y="6897"/>
                      <a:pt x="6672" y="7401"/>
                    </a:cubicBezTo>
                    <a:lnTo>
                      <a:pt x="6672" y="7401"/>
                    </a:lnTo>
                    <a:cubicBezTo>
                      <a:pt x="7157" y="6675"/>
                      <a:pt x="7792" y="6041"/>
                      <a:pt x="8466" y="5575"/>
                    </a:cubicBezTo>
                    <a:cubicBezTo>
                      <a:pt x="8610" y="5475"/>
                      <a:pt x="8760" y="5380"/>
                      <a:pt x="8916" y="5291"/>
                    </a:cubicBezTo>
                    <a:close/>
                    <a:moveTo>
                      <a:pt x="14160" y="3912"/>
                    </a:moveTo>
                    <a:cubicBezTo>
                      <a:pt x="14411" y="3979"/>
                      <a:pt x="14661" y="4054"/>
                      <a:pt x="14910" y="4137"/>
                    </a:cubicBezTo>
                    <a:lnTo>
                      <a:pt x="14910" y="4137"/>
                    </a:lnTo>
                    <a:cubicBezTo>
                      <a:pt x="15281" y="4378"/>
                      <a:pt x="15631" y="4647"/>
                      <a:pt x="15955" y="4944"/>
                    </a:cubicBezTo>
                    <a:cubicBezTo>
                      <a:pt x="16736" y="5669"/>
                      <a:pt x="17362" y="6544"/>
                      <a:pt x="17703" y="7492"/>
                    </a:cubicBezTo>
                    <a:lnTo>
                      <a:pt x="17703" y="7492"/>
                    </a:lnTo>
                    <a:cubicBezTo>
                      <a:pt x="17738" y="7629"/>
                      <a:pt x="17769" y="7767"/>
                      <a:pt x="17798" y="7906"/>
                    </a:cubicBezTo>
                    <a:lnTo>
                      <a:pt x="17798" y="7906"/>
                    </a:lnTo>
                    <a:cubicBezTo>
                      <a:pt x="16911" y="6317"/>
                      <a:pt x="15634" y="4907"/>
                      <a:pt x="14160" y="3912"/>
                    </a:cubicBezTo>
                    <a:close/>
                    <a:moveTo>
                      <a:pt x="2942" y="6964"/>
                    </a:moveTo>
                    <a:cubicBezTo>
                      <a:pt x="2842" y="7396"/>
                      <a:pt x="2777" y="7840"/>
                      <a:pt x="2751" y="8290"/>
                    </a:cubicBezTo>
                    <a:cubicBezTo>
                      <a:pt x="2749" y="8339"/>
                      <a:pt x="2747" y="8387"/>
                      <a:pt x="2745" y="8436"/>
                    </a:cubicBezTo>
                    <a:lnTo>
                      <a:pt x="2745" y="8436"/>
                    </a:lnTo>
                    <a:cubicBezTo>
                      <a:pt x="2741" y="8424"/>
                      <a:pt x="2737" y="8412"/>
                      <a:pt x="2733" y="8400"/>
                    </a:cubicBezTo>
                    <a:lnTo>
                      <a:pt x="2733" y="8400"/>
                    </a:lnTo>
                    <a:cubicBezTo>
                      <a:pt x="2661" y="8018"/>
                      <a:pt x="2612" y="7636"/>
                      <a:pt x="2590" y="7258"/>
                    </a:cubicBezTo>
                    <a:lnTo>
                      <a:pt x="2590" y="7258"/>
                    </a:lnTo>
                    <a:cubicBezTo>
                      <a:pt x="2703" y="7155"/>
                      <a:pt x="2820" y="7057"/>
                      <a:pt x="2942" y="6964"/>
                    </a:cubicBezTo>
                    <a:close/>
                    <a:moveTo>
                      <a:pt x="8230" y="5286"/>
                    </a:moveTo>
                    <a:cubicBezTo>
                      <a:pt x="7270" y="5948"/>
                      <a:pt x="6472" y="6854"/>
                      <a:pt x="5961" y="7855"/>
                    </a:cubicBezTo>
                    <a:lnTo>
                      <a:pt x="5961" y="7855"/>
                    </a:lnTo>
                    <a:cubicBezTo>
                      <a:pt x="5721" y="8035"/>
                      <a:pt x="5498" y="8234"/>
                      <a:pt x="5298" y="8451"/>
                    </a:cubicBezTo>
                    <a:lnTo>
                      <a:pt x="5298" y="8451"/>
                    </a:lnTo>
                    <a:cubicBezTo>
                      <a:pt x="5313" y="7715"/>
                      <a:pt x="5416" y="6978"/>
                      <a:pt x="5621" y="6266"/>
                    </a:cubicBezTo>
                    <a:cubicBezTo>
                      <a:pt x="5682" y="6048"/>
                      <a:pt x="5755" y="5833"/>
                      <a:pt x="5840" y="5624"/>
                    </a:cubicBezTo>
                    <a:lnTo>
                      <a:pt x="5840" y="5624"/>
                    </a:lnTo>
                    <a:cubicBezTo>
                      <a:pt x="5890" y="5611"/>
                      <a:pt x="5940" y="5599"/>
                      <a:pt x="5990" y="5587"/>
                    </a:cubicBezTo>
                    <a:cubicBezTo>
                      <a:pt x="6721" y="5404"/>
                      <a:pt x="7474" y="5305"/>
                      <a:pt x="8230" y="5286"/>
                    </a:cubicBezTo>
                    <a:close/>
                    <a:moveTo>
                      <a:pt x="14138" y="6951"/>
                    </a:moveTo>
                    <a:cubicBezTo>
                      <a:pt x="14362" y="7113"/>
                      <a:pt x="14576" y="7286"/>
                      <a:pt x="14780" y="7471"/>
                    </a:cubicBezTo>
                    <a:lnTo>
                      <a:pt x="14780" y="7471"/>
                    </a:lnTo>
                    <a:cubicBezTo>
                      <a:pt x="14916" y="7959"/>
                      <a:pt x="15001" y="8471"/>
                      <a:pt x="15052" y="8980"/>
                    </a:cubicBezTo>
                    <a:lnTo>
                      <a:pt x="15052" y="8980"/>
                    </a:lnTo>
                    <a:cubicBezTo>
                      <a:pt x="14762" y="8615"/>
                      <a:pt x="14426" y="8293"/>
                      <a:pt x="14056" y="8014"/>
                    </a:cubicBezTo>
                    <a:lnTo>
                      <a:pt x="14056" y="8014"/>
                    </a:lnTo>
                    <a:cubicBezTo>
                      <a:pt x="14117" y="7657"/>
                      <a:pt x="14143" y="7302"/>
                      <a:pt x="14138" y="6951"/>
                    </a:cubicBezTo>
                    <a:close/>
                    <a:moveTo>
                      <a:pt x="5180" y="6215"/>
                    </a:moveTo>
                    <a:cubicBezTo>
                      <a:pt x="4923" y="7112"/>
                      <a:pt x="4837" y="8074"/>
                      <a:pt x="4875" y="8994"/>
                    </a:cubicBezTo>
                    <a:lnTo>
                      <a:pt x="4875" y="8994"/>
                    </a:lnTo>
                    <a:cubicBezTo>
                      <a:pt x="4808" y="9096"/>
                      <a:pt x="4746" y="9201"/>
                      <a:pt x="4689" y="9310"/>
                    </a:cubicBezTo>
                    <a:lnTo>
                      <a:pt x="4689" y="9310"/>
                    </a:lnTo>
                    <a:cubicBezTo>
                      <a:pt x="4505" y="8682"/>
                      <a:pt x="4404" y="8048"/>
                      <a:pt x="4413" y="7426"/>
                    </a:cubicBezTo>
                    <a:lnTo>
                      <a:pt x="4413" y="7426"/>
                    </a:lnTo>
                    <a:cubicBezTo>
                      <a:pt x="4630" y="7003"/>
                      <a:pt x="4888" y="6598"/>
                      <a:pt x="5180" y="6215"/>
                    </a:cubicBezTo>
                    <a:close/>
                    <a:moveTo>
                      <a:pt x="4244" y="6183"/>
                    </a:moveTo>
                    <a:cubicBezTo>
                      <a:pt x="4210" y="6318"/>
                      <a:pt x="4180" y="6457"/>
                      <a:pt x="4156" y="6599"/>
                    </a:cubicBezTo>
                    <a:cubicBezTo>
                      <a:pt x="4116" y="6830"/>
                      <a:pt x="4090" y="7059"/>
                      <a:pt x="4078" y="7286"/>
                    </a:cubicBezTo>
                    <a:lnTo>
                      <a:pt x="4078" y="7286"/>
                    </a:lnTo>
                    <a:cubicBezTo>
                      <a:pt x="3691" y="8044"/>
                      <a:pt x="3421" y="8858"/>
                      <a:pt x="3295" y="9703"/>
                    </a:cubicBezTo>
                    <a:lnTo>
                      <a:pt x="3295" y="9703"/>
                    </a:lnTo>
                    <a:cubicBezTo>
                      <a:pt x="3258" y="9631"/>
                      <a:pt x="3221" y="9558"/>
                      <a:pt x="3185" y="9485"/>
                    </a:cubicBezTo>
                    <a:lnTo>
                      <a:pt x="3185" y="9485"/>
                    </a:lnTo>
                    <a:cubicBezTo>
                      <a:pt x="3078" y="8544"/>
                      <a:pt x="3140" y="7583"/>
                      <a:pt x="3395" y="6646"/>
                    </a:cubicBezTo>
                    <a:lnTo>
                      <a:pt x="3395" y="6646"/>
                    </a:lnTo>
                    <a:cubicBezTo>
                      <a:pt x="3666" y="6473"/>
                      <a:pt x="3951" y="6319"/>
                      <a:pt x="4244" y="6183"/>
                    </a:cubicBezTo>
                    <a:close/>
                    <a:moveTo>
                      <a:pt x="19971" y="8320"/>
                    </a:moveTo>
                    <a:cubicBezTo>
                      <a:pt x="20025" y="8446"/>
                      <a:pt x="20072" y="8575"/>
                      <a:pt x="20111" y="8707"/>
                    </a:cubicBezTo>
                    <a:cubicBezTo>
                      <a:pt x="20227" y="9130"/>
                      <a:pt x="20272" y="9557"/>
                      <a:pt x="20254" y="9984"/>
                    </a:cubicBezTo>
                    <a:lnTo>
                      <a:pt x="20254" y="9984"/>
                    </a:lnTo>
                    <a:cubicBezTo>
                      <a:pt x="20194" y="9443"/>
                      <a:pt x="20102" y="8913"/>
                      <a:pt x="19991" y="8409"/>
                    </a:cubicBezTo>
                    <a:cubicBezTo>
                      <a:pt x="19985" y="8379"/>
                      <a:pt x="19978" y="8349"/>
                      <a:pt x="19971" y="8320"/>
                    </a:cubicBezTo>
                    <a:close/>
                    <a:moveTo>
                      <a:pt x="5625" y="8658"/>
                    </a:moveTo>
                    <a:lnTo>
                      <a:pt x="5625" y="8658"/>
                    </a:lnTo>
                    <a:cubicBezTo>
                      <a:pt x="5475" y="9128"/>
                      <a:pt x="5404" y="9596"/>
                      <a:pt x="5407" y="10055"/>
                    </a:cubicBezTo>
                    <a:lnTo>
                      <a:pt x="5407" y="10055"/>
                    </a:lnTo>
                    <a:cubicBezTo>
                      <a:pt x="5389" y="9937"/>
                      <a:pt x="5373" y="9821"/>
                      <a:pt x="5359" y="9707"/>
                    </a:cubicBezTo>
                    <a:cubicBezTo>
                      <a:pt x="5333" y="9482"/>
                      <a:pt x="5315" y="9256"/>
                      <a:pt x="5305" y="9029"/>
                    </a:cubicBezTo>
                    <a:lnTo>
                      <a:pt x="5305" y="9029"/>
                    </a:lnTo>
                    <a:cubicBezTo>
                      <a:pt x="5403" y="8899"/>
                      <a:pt x="5511" y="8776"/>
                      <a:pt x="5625" y="8658"/>
                    </a:cubicBezTo>
                    <a:close/>
                    <a:moveTo>
                      <a:pt x="4925" y="9667"/>
                    </a:moveTo>
                    <a:cubicBezTo>
                      <a:pt x="4934" y="9748"/>
                      <a:pt x="4943" y="9829"/>
                      <a:pt x="4954" y="9909"/>
                    </a:cubicBezTo>
                    <a:cubicBezTo>
                      <a:pt x="4966" y="9995"/>
                      <a:pt x="4979" y="10082"/>
                      <a:pt x="4995" y="10171"/>
                    </a:cubicBezTo>
                    <a:lnTo>
                      <a:pt x="4995" y="10171"/>
                    </a:lnTo>
                    <a:cubicBezTo>
                      <a:pt x="4947" y="10056"/>
                      <a:pt x="4902" y="9942"/>
                      <a:pt x="4860" y="9826"/>
                    </a:cubicBezTo>
                    <a:lnTo>
                      <a:pt x="4860" y="9826"/>
                    </a:lnTo>
                    <a:cubicBezTo>
                      <a:pt x="4880" y="9773"/>
                      <a:pt x="4902" y="9720"/>
                      <a:pt x="4925" y="9667"/>
                    </a:cubicBezTo>
                    <a:close/>
                    <a:moveTo>
                      <a:pt x="1928" y="5979"/>
                    </a:moveTo>
                    <a:cubicBezTo>
                      <a:pt x="1931" y="6151"/>
                      <a:pt x="1939" y="6322"/>
                      <a:pt x="1954" y="6492"/>
                    </a:cubicBezTo>
                    <a:cubicBezTo>
                      <a:pt x="1976" y="6762"/>
                      <a:pt x="2013" y="7029"/>
                      <a:pt x="2064" y="7293"/>
                    </a:cubicBezTo>
                    <a:lnTo>
                      <a:pt x="2064" y="7293"/>
                    </a:lnTo>
                    <a:cubicBezTo>
                      <a:pt x="1317" y="8066"/>
                      <a:pt x="813" y="9042"/>
                      <a:pt x="711" y="10236"/>
                    </a:cubicBezTo>
                    <a:lnTo>
                      <a:pt x="711" y="10236"/>
                    </a:lnTo>
                    <a:cubicBezTo>
                      <a:pt x="569" y="9540"/>
                      <a:pt x="555" y="8822"/>
                      <a:pt x="703" y="8111"/>
                    </a:cubicBezTo>
                    <a:cubicBezTo>
                      <a:pt x="884" y="7261"/>
                      <a:pt x="1335" y="6556"/>
                      <a:pt x="1928" y="5979"/>
                    </a:cubicBezTo>
                    <a:close/>
                    <a:moveTo>
                      <a:pt x="18352" y="6180"/>
                    </a:moveTo>
                    <a:cubicBezTo>
                      <a:pt x="18463" y="6286"/>
                      <a:pt x="18572" y="6395"/>
                      <a:pt x="18678" y="6507"/>
                    </a:cubicBezTo>
                    <a:lnTo>
                      <a:pt x="18678" y="6507"/>
                    </a:lnTo>
                    <a:cubicBezTo>
                      <a:pt x="19143" y="7677"/>
                      <a:pt x="19299" y="8989"/>
                      <a:pt x="19188" y="10279"/>
                    </a:cubicBezTo>
                    <a:lnTo>
                      <a:pt x="19188" y="10279"/>
                    </a:lnTo>
                    <a:cubicBezTo>
                      <a:pt x="19142" y="8961"/>
                      <a:pt x="18870" y="7655"/>
                      <a:pt x="18385" y="6449"/>
                    </a:cubicBezTo>
                    <a:lnTo>
                      <a:pt x="18385" y="6449"/>
                    </a:lnTo>
                    <a:cubicBezTo>
                      <a:pt x="18375" y="6359"/>
                      <a:pt x="18364" y="6270"/>
                      <a:pt x="18352" y="6180"/>
                    </a:cubicBezTo>
                    <a:close/>
                    <a:moveTo>
                      <a:pt x="18446" y="7641"/>
                    </a:moveTo>
                    <a:cubicBezTo>
                      <a:pt x="18703" y="8573"/>
                      <a:pt x="18835" y="9545"/>
                      <a:pt x="18844" y="10520"/>
                    </a:cubicBezTo>
                    <a:lnTo>
                      <a:pt x="18844" y="10520"/>
                    </a:lnTo>
                    <a:cubicBezTo>
                      <a:pt x="18719" y="10014"/>
                      <a:pt x="18551" y="9513"/>
                      <a:pt x="18344" y="9023"/>
                    </a:cubicBezTo>
                    <a:lnTo>
                      <a:pt x="18344" y="9023"/>
                    </a:lnTo>
                    <a:cubicBezTo>
                      <a:pt x="18344" y="9019"/>
                      <a:pt x="18344" y="9016"/>
                      <a:pt x="18344" y="9012"/>
                    </a:cubicBezTo>
                    <a:lnTo>
                      <a:pt x="18344" y="9012"/>
                    </a:lnTo>
                    <a:cubicBezTo>
                      <a:pt x="18409" y="8558"/>
                      <a:pt x="18443" y="8099"/>
                      <a:pt x="18446" y="7641"/>
                    </a:cubicBezTo>
                    <a:close/>
                    <a:moveTo>
                      <a:pt x="4093" y="8137"/>
                    </a:moveTo>
                    <a:cubicBezTo>
                      <a:pt x="4144" y="8715"/>
                      <a:pt x="4276" y="9277"/>
                      <a:pt x="4468" y="9823"/>
                    </a:cubicBezTo>
                    <a:lnTo>
                      <a:pt x="4468" y="9823"/>
                    </a:lnTo>
                    <a:cubicBezTo>
                      <a:pt x="4397" y="10029"/>
                      <a:pt x="4344" y="10245"/>
                      <a:pt x="4311" y="10469"/>
                    </a:cubicBezTo>
                    <a:cubicBezTo>
                      <a:pt x="4270" y="10744"/>
                      <a:pt x="4264" y="11008"/>
                      <a:pt x="4288" y="11262"/>
                    </a:cubicBezTo>
                    <a:lnTo>
                      <a:pt x="4288" y="11262"/>
                    </a:lnTo>
                    <a:cubicBezTo>
                      <a:pt x="4049" y="10950"/>
                      <a:pt x="3825" y="10621"/>
                      <a:pt x="3619" y="10280"/>
                    </a:cubicBezTo>
                    <a:lnTo>
                      <a:pt x="3619" y="10280"/>
                    </a:lnTo>
                    <a:cubicBezTo>
                      <a:pt x="3658" y="9676"/>
                      <a:pt x="3772" y="9075"/>
                      <a:pt x="3966" y="8492"/>
                    </a:cubicBezTo>
                    <a:cubicBezTo>
                      <a:pt x="4005" y="8373"/>
                      <a:pt x="4047" y="8254"/>
                      <a:pt x="4093" y="8137"/>
                    </a:cubicBezTo>
                    <a:close/>
                    <a:moveTo>
                      <a:pt x="13266" y="3704"/>
                    </a:moveTo>
                    <a:lnTo>
                      <a:pt x="13266" y="3704"/>
                    </a:lnTo>
                    <a:cubicBezTo>
                      <a:pt x="14410" y="4352"/>
                      <a:pt x="15418" y="5279"/>
                      <a:pt x="16241" y="6254"/>
                    </a:cubicBezTo>
                    <a:cubicBezTo>
                      <a:pt x="16929" y="7067"/>
                      <a:pt x="17527" y="7988"/>
                      <a:pt x="17973" y="8974"/>
                    </a:cubicBezTo>
                    <a:lnTo>
                      <a:pt x="17973" y="8974"/>
                    </a:lnTo>
                    <a:cubicBezTo>
                      <a:pt x="17845" y="9844"/>
                      <a:pt x="17600" y="10700"/>
                      <a:pt x="17242" y="11500"/>
                    </a:cubicBezTo>
                    <a:lnTo>
                      <a:pt x="17242" y="11500"/>
                    </a:lnTo>
                    <a:cubicBezTo>
                      <a:pt x="17210" y="11549"/>
                      <a:pt x="17178" y="11598"/>
                      <a:pt x="17145" y="11646"/>
                    </a:cubicBezTo>
                    <a:lnTo>
                      <a:pt x="17145" y="11646"/>
                    </a:lnTo>
                    <a:cubicBezTo>
                      <a:pt x="17105" y="9944"/>
                      <a:pt x="16277" y="8358"/>
                      <a:pt x="14992" y="7187"/>
                    </a:cubicBezTo>
                    <a:lnTo>
                      <a:pt x="14992" y="7187"/>
                    </a:lnTo>
                    <a:cubicBezTo>
                      <a:pt x="14743" y="6390"/>
                      <a:pt x="14374" y="5669"/>
                      <a:pt x="13847" y="5133"/>
                    </a:cubicBezTo>
                    <a:lnTo>
                      <a:pt x="13847" y="5133"/>
                    </a:lnTo>
                    <a:cubicBezTo>
                      <a:pt x="13700" y="4643"/>
                      <a:pt x="13502" y="4166"/>
                      <a:pt x="13266" y="3704"/>
                    </a:cubicBezTo>
                    <a:close/>
                    <a:moveTo>
                      <a:pt x="19261" y="7291"/>
                    </a:moveTo>
                    <a:lnTo>
                      <a:pt x="19261" y="7291"/>
                    </a:lnTo>
                    <a:cubicBezTo>
                      <a:pt x="19549" y="8036"/>
                      <a:pt x="19741" y="8819"/>
                      <a:pt x="19849" y="9612"/>
                    </a:cubicBezTo>
                    <a:cubicBezTo>
                      <a:pt x="19925" y="10194"/>
                      <a:pt x="19971" y="10787"/>
                      <a:pt x="19965" y="11379"/>
                    </a:cubicBezTo>
                    <a:lnTo>
                      <a:pt x="19965" y="11379"/>
                    </a:lnTo>
                    <a:cubicBezTo>
                      <a:pt x="19763" y="11899"/>
                      <a:pt x="19465" y="12367"/>
                      <a:pt x="19098" y="12784"/>
                    </a:cubicBezTo>
                    <a:lnTo>
                      <a:pt x="19098" y="12784"/>
                    </a:lnTo>
                    <a:cubicBezTo>
                      <a:pt x="19103" y="12674"/>
                      <a:pt x="19104" y="12564"/>
                      <a:pt x="19103" y="12454"/>
                    </a:cubicBezTo>
                    <a:lnTo>
                      <a:pt x="19103" y="12454"/>
                    </a:lnTo>
                    <a:cubicBezTo>
                      <a:pt x="19648" y="10798"/>
                      <a:pt x="19713" y="8962"/>
                      <a:pt x="19261" y="7291"/>
                    </a:cubicBezTo>
                    <a:close/>
                    <a:moveTo>
                      <a:pt x="15171" y="7854"/>
                    </a:moveTo>
                    <a:cubicBezTo>
                      <a:pt x="16207" y="8955"/>
                      <a:pt x="16855" y="10372"/>
                      <a:pt x="16801" y="11969"/>
                    </a:cubicBezTo>
                    <a:cubicBezTo>
                      <a:pt x="16799" y="12014"/>
                      <a:pt x="16798" y="12058"/>
                      <a:pt x="16795" y="12102"/>
                    </a:cubicBezTo>
                    <a:lnTo>
                      <a:pt x="16795" y="12102"/>
                    </a:lnTo>
                    <a:cubicBezTo>
                      <a:pt x="16520" y="12426"/>
                      <a:pt x="16208" y="12721"/>
                      <a:pt x="15870" y="12985"/>
                    </a:cubicBezTo>
                    <a:lnTo>
                      <a:pt x="15870" y="12985"/>
                    </a:lnTo>
                    <a:cubicBezTo>
                      <a:pt x="16173" y="11819"/>
                      <a:pt x="16071" y="10597"/>
                      <a:pt x="15408" y="9493"/>
                    </a:cubicBezTo>
                    <a:lnTo>
                      <a:pt x="15408" y="9493"/>
                    </a:lnTo>
                    <a:cubicBezTo>
                      <a:pt x="15368" y="8948"/>
                      <a:pt x="15292" y="8392"/>
                      <a:pt x="15171" y="7854"/>
                    </a:cubicBezTo>
                    <a:close/>
                    <a:moveTo>
                      <a:pt x="15444" y="10286"/>
                    </a:moveTo>
                    <a:cubicBezTo>
                      <a:pt x="15812" y="11246"/>
                      <a:pt x="15790" y="12295"/>
                      <a:pt x="15449" y="13290"/>
                    </a:cubicBezTo>
                    <a:lnTo>
                      <a:pt x="15449" y="13290"/>
                    </a:lnTo>
                    <a:cubicBezTo>
                      <a:pt x="15363" y="13347"/>
                      <a:pt x="15276" y="13402"/>
                      <a:pt x="15188" y="13456"/>
                    </a:cubicBezTo>
                    <a:lnTo>
                      <a:pt x="15188" y="13456"/>
                    </a:lnTo>
                    <a:cubicBezTo>
                      <a:pt x="15296" y="12822"/>
                      <a:pt x="15362" y="12184"/>
                      <a:pt x="15408" y="11564"/>
                    </a:cubicBezTo>
                    <a:cubicBezTo>
                      <a:pt x="15437" y="11170"/>
                      <a:pt x="15452" y="10737"/>
                      <a:pt x="15444" y="10286"/>
                    </a:cubicBezTo>
                    <a:close/>
                    <a:moveTo>
                      <a:pt x="18428" y="10171"/>
                    </a:moveTo>
                    <a:cubicBezTo>
                      <a:pt x="18600" y="10731"/>
                      <a:pt x="18720" y="11305"/>
                      <a:pt x="18778" y="11885"/>
                    </a:cubicBezTo>
                    <a:lnTo>
                      <a:pt x="18778" y="11885"/>
                    </a:lnTo>
                    <a:cubicBezTo>
                      <a:pt x="18752" y="12137"/>
                      <a:pt x="18717" y="12387"/>
                      <a:pt x="18674" y="12635"/>
                    </a:cubicBezTo>
                    <a:lnTo>
                      <a:pt x="18674" y="12635"/>
                    </a:lnTo>
                    <a:cubicBezTo>
                      <a:pt x="18561" y="12949"/>
                      <a:pt x="18431" y="13254"/>
                      <a:pt x="18285" y="13548"/>
                    </a:cubicBezTo>
                    <a:lnTo>
                      <a:pt x="18285" y="13548"/>
                    </a:lnTo>
                    <a:cubicBezTo>
                      <a:pt x="18225" y="13595"/>
                      <a:pt x="18165" y="13641"/>
                      <a:pt x="18103" y="13686"/>
                    </a:cubicBezTo>
                    <a:lnTo>
                      <a:pt x="18103" y="13686"/>
                    </a:lnTo>
                    <a:cubicBezTo>
                      <a:pt x="18173" y="13379"/>
                      <a:pt x="18231" y="13072"/>
                      <a:pt x="18277" y="12767"/>
                    </a:cubicBezTo>
                    <a:cubicBezTo>
                      <a:pt x="18414" y="11918"/>
                      <a:pt x="18465" y="11044"/>
                      <a:pt x="18428" y="10171"/>
                    </a:cubicBezTo>
                    <a:close/>
                    <a:moveTo>
                      <a:pt x="9835" y="6968"/>
                    </a:moveTo>
                    <a:cubicBezTo>
                      <a:pt x="11203" y="6968"/>
                      <a:pt x="12582" y="7398"/>
                      <a:pt x="13703" y="8176"/>
                    </a:cubicBezTo>
                    <a:lnTo>
                      <a:pt x="13703" y="8176"/>
                    </a:lnTo>
                    <a:cubicBezTo>
                      <a:pt x="13634" y="8521"/>
                      <a:pt x="13532" y="8869"/>
                      <a:pt x="13395" y="9219"/>
                    </a:cubicBezTo>
                    <a:cubicBezTo>
                      <a:pt x="12788" y="10766"/>
                      <a:pt x="11538" y="12159"/>
                      <a:pt x="10157" y="13052"/>
                    </a:cubicBezTo>
                    <a:cubicBezTo>
                      <a:pt x="9574" y="13432"/>
                      <a:pt x="8891" y="13703"/>
                      <a:pt x="8224" y="13703"/>
                    </a:cubicBezTo>
                    <a:cubicBezTo>
                      <a:pt x="8150" y="13703"/>
                      <a:pt x="8075" y="13700"/>
                      <a:pt x="8001" y="13693"/>
                    </a:cubicBezTo>
                    <a:lnTo>
                      <a:pt x="8001" y="13693"/>
                    </a:lnTo>
                    <a:cubicBezTo>
                      <a:pt x="7362" y="13304"/>
                      <a:pt x="6801" y="12789"/>
                      <a:pt x="6371" y="12148"/>
                    </a:cubicBezTo>
                    <a:cubicBezTo>
                      <a:pt x="5503" y="10856"/>
                      <a:pt x="5630" y="9394"/>
                      <a:pt x="6259" y="8114"/>
                    </a:cubicBezTo>
                    <a:lnTo>
                      <a:pt x="6259" y="8114"/>
                    </a:lnTo>
                    <a:cubicBezTo>
                      <a:pt x="6681" y="7808"/>
                      <a:pt x="7146" y="7563"/>
                      <a:pt x="7597" y="7385"/>
                    </a:cubicBezTo>
                    <a:cubicBezTo>
                      <a:pt x="8308" y="7102"/>
                      <a:pt x="9070" y="6968"/>
                      <a:pt x="9835" y="6968"/>
                    </a:cubicBezTo>
                    <a:close/>
                    <a:moveTo>
                      <a:pt x="4710" y="10435"/>
                    </a:moveTo>
                    <a:cubicBezTo>
                      <a:pt x="4921" y="10915"/>
                      <a:pt x="5175" y="11381"/>
                      <a:pt x="5457" y="11832"/>
                    </a:cubicBezTo>
                    <a:lnTo>
                      <a:pt x="5457" y="11832"/>
                    </a:lnTo>
                    <a:cubicBezTo>
                      <a:pt x="5765" y="12596"/>
                      <a:pt x="6212" y="13294"/>
                      <a:pt x="6832" y="13711"/>
                    </a:cubicBezTo>
                    <a:lnTo>
                      <a:pt x="6832" y="13711"/>
                    </a:lnTo>
                    <a:cubicBezTo>
                      <a:pt x="6858" y="13741"/>
                      <a:pt x="6885" y="13771"/>
                      <a:pt x="6911" y="13801"/>
                    </a:cubicBezTo>
                    <a:lnTo>
                      <a:pt x="6911" y="13801"/>
                    </a:lnTo>
                    <a:cubicBezTo>
                      <a:pt x="6194" y="13292"/>
                      <a:pt x="5536" y="12695"/>
                      <a:pt x="4955" y="12058"/>
                    </a:cubicBezTo>
                    <a:lnTo>
                      <a:pt x="4955" y="12058"/>
                    </a:lnTo>
                    <a:cubicBezTo>
                      <a:pt x="4770" y="11622"/>
                      <a:pt x="4671" y="11151"/>
                      <a:pt x="4692" y="10659"/>
                    </a:cubicBezTo>
                    <a:cubicBezTo>
                      <a:pt x="4695" y="10583"/>
                      <a:pt x="4701" y="10508"/>
                      <a:pt x="4710" y="10435"/>
                    </a:cubicBezTo>
                    <a:close/>
                    <a:moveTo>
                      <a:pt x="6393" y="13828"/>
                    </a:moveTo>
                    <a:cubicBezTo>
                      <a:pt x="6427" y="13853"/>
                      <a:pt x="6461" y="13877"/>
                      <a:pt x="6495" y="13902"/>
                    </a:cubicBezTo>
                    <a:lnTo>
                      <a:pt x="6495" y="13902"/>
                    </a:lnTo>
                    <a:cubicBezTo>
                      <a:pt x="6461" y="13878"/>
                      <a:pt x="6427" y="13853"/>
                      <a:pt x="6393" y="13828"/>
                    </a:cubicBezTo>
                    <a:close/>
                    <a:moveTo>
                      <a:pt x="16384" y="13001"/>
                    </a:moveTo>
                    <a:lnTo>
                      <a:pt x="16384" y="13001"/>
                    </a:lnTo>
                    <a:cubicBezTo>
                      <a:pt x="16121" y="13369"/>
                      <a:pt x="15827" y="13697"/>
                      <a:pt x="15506" y="13984"/>
                    </a:cubicBezTo>
                    <a:lnTo>
                      <a:pt x="15506" y="13984"/>
                    </a:lnTo>
                    <a:cubicBezTo>
                      <a:pt x="15574" y="13841"/>
                      <a:pt x="15636" y="13695"/>
                      <a:pt x="15691" y="13549"/>
                    </a:cubicBezTo>
                    <a:lnTo>
                      <a:pt x="15691" y="13549"/>
                    </a:lnTo>
                    <a:cubicBezTo>
                      <a:pt x="15933" y="13380"/>
                      <a:pt x="16165" y="13197"/>
                      <a:pt x="16384" y="13001"/>
                    </a:cubicBezTo>
                    <a:close/>
                    <a:moveTo>
                      <a:pt x="15220" y="13851"/>
                    </a:moveTo>
                    <a:cubicBezTo>
                      <a:pt x="15165" y="13967"/>
                      <a:pt x="15106" y="14081"/>
                      <a:pt x="15043" y="14194"/>
                    </a:cubicBezTo>
                    <a:lnTo>
                      <a:pt x="15043" y="14194"/>
                    </a:lnTo>
                    <a:cubicBezTo>
                      <a:pt x="15063" y="14103"/>
                      <a:pt x="15083" y="14011"/>
                      <a:pt x="15102" y="13919"/>
                    </a:cubicBezTo>
                    <a:lnTo>
                      <a:pt x="15102" y="13919"/>
                    </a:lnTo>
                    <a:cubicBezTo>
                      <a:pt x="15142" y="13897"/>
                      <a:pt x="15181" y="13874"/>
                      <a:pt x="15220" y="13851"/>
                    </a:cubicBezTo>
                    <a:close/>
                    <a:moveTo>
                      <a:pt x="13981" y="8380"/>
                    </a:moveTo>
                    <a:cubicBezTo>
                      <a:pt x="14086" y="8462"/>
                      <a:pt x="14189" y="8547"/>
                      <a:pt x="14288" y="8635"/>
                    </a:cubicBezTo>
                    <a:cubicBezTo>
                      <a:pt x="14618" y="8932"/>
                      <a:pt x="14887" y="9254"/>
                      <a:pt x="15098" y="9593"/>
                    </a:cubicBezTo>
                    <a:lnTo>
                      <a:pt x="15098" y="9593"/>
                    </a:lnTo>
                    <a:cubicBezTo>
                      <a:pt x="15120" y="9991"/>
                      <a:pt x="15124" y="10383"/>
                      <a:pt x="15122" y="10755"/>
                    </a:cubicBezTo>
                    <a:cubicBezTo>
                      <a:pt x="15109" y="11707"/>
                      <a:pt x="15022" y="12698"/>
                      <a:pt x="14828" y="13662"/>
                    </a:cubicBezTo>
                    <a:lnTo>
                      <a:pt x="14828" y="13662"/>
                    </a:lnTo>
                    <a:cubicBezTo>
                      <a:pt x="14148" y="14028"/>
                      <a:pt x="13413" y="14291"/>
                      <a:pt x="12681" y="14445"/>
                    </a:cubicBezTo>
                    <a:cubicBezTo>
                      <a:pt x="12233" y="14541"/>
                      <a:pt x="11771" y="14588"/>
                      <a:pt x="11308" y="14588"/>
                    </a:cubicBezTo>
                    <a:cubicBezTo>
                      <a:pt x="10413" y="14588"/>
                      <a:pt x="9512" y="14410"/>
                      <a:pt x="8696" y="14053"/>
                    </a:cubicBezTo>
                    <a:lnTo>
                      <a:pt x="8696" y="14053"/>
                    </a:lnTo>
                    <a:cubicBezTo>
                      <a:pt x="9888" y="13827"/>
                      <a:pt x="10902" y="13033"/>
                      <a:pt x="11729" y="12207"/>
                    </a:cubicBezTo>
                    <a:cubicBezTo>
                      <a:pt x="12741" y="11195"/>
                      <a:pt x="13550" y="9957"/>
                      <a:pt x="13931" y="8576"/>
                    </a:cubicBezTo>
                    <a:cubicBezTo>
                      <a:pt x="13949" y="8511"/>
                      <a:pt x="13966" y="8445"/>
                      <a:pt x="13981" y="8380"/>
                    </a:cubicBezTo>
                    <a:close/>
                    <a:moveTo>
                      <a:pt x="1999" y="7897"/>
                    </a:moveTo>
                    <a:cubicBezTo>
                      <a:pt x="1665" y="10178"/>
                      <a:pt x="2308" y="12589"/>
                      <a:pt x="3567" y="14629"/>
                    </a:cubicBezTo>
                    <a:lnTo>
                      <a:pt x="3567" y="14629"/>
                    </a:lnTo>
                    <a:cubicBezTo>
                      <a:pt x="3231" y="14346"/>
                      <a:pt x="2911" y="14046"/>
                      <a:pt x="2608" y="13731"/>
                    </a:cubicBezTo>
                    <a:cubicBezTo>
                      <a:pt x="2015" y="13112"/>
                      <a:pt x="1506" y="12379"/>
                      <a:pt x="1149" y="11583"/>
                    </a:cubicBezTo>
                    <a:lnTo>
                      <a:pt x="1149" y="11583"/>
                    </a:lnTo>
                    <a:cubicBezTo>
                      <a:pt x="990" y="10628"/>
                      <a:pt x="1062" y="9653"/>
                      <a:pt x="1477" y="8754"/>
                    </a:cubicBezTo>
                    <a:cubicBezTo>
                      <a:pt x="1621" y="8444"/>
                      <a:pt x="1797" y="8159"/>
                      <a:pt x="1999" y="7897"/>
                    </a:cubicBezTo>
                    <a:close/>
                    <a:moveTo>
                      <a:pt x="18083" y="10544"/>
                    </a:moveTo>
                    <a:lnTo>
                      <a:pt x="18083" y="10544"/>
                    </a:lnTo>
                    <a:cubicBezTo>
                      <a:pt x="18085" y="10663"/>
                      <a:pt x="18086" y="10781"/>
                      <a:pt x="18086" y="10897"/>
                    </a:cubicBezTo>
                    <a:cubicBezTo>
                      <a:pt x="18086" y="11913"/>
                      <a:pt x="17971" y="12957"/>
                      <a:pt x="17710" y="13956"/>
                    </a:cubicBezTo>
                    <a:lnTo>
                      <a:pt x="17710" y="13956"/>
                    </a:lnTo>
                    <a:cubicBezTo>
                      <a:pt x="17302" y="14218"/>
                      <a:pt x="16866" y="14445"/>
                      <a:pt x="16419" y="14639"/>
                    </a:cubicBezTo>
                    <a:lnTo>
                      <a:pt x="16419" y="14639"/>
                    </a:lnTo>
                    <a:cubicBezTo>
                      <a:pt x="16645" y="14184"/>
                      <a:pt x="16825" y="13706"/>
                      <a:pt x="16955" y="13219"/>
                    </a:cubicBezTo>
                    <a:cubicBezTo>
                      <a:pt x="17012" y="13008"/>
                      <a:pt x="17056" y="12798"/>
                      <a:pt x="17087" y="12588"/>
                    </a:cubicBezTo>
                    <a:lnTo>
                      <a:pt x="17087" y="12588"/>
                    </a:lnTo>
                    <a:cubicBezTo>
                      <a:pt x="17322" y="12205"/>
                      <a:pt x="17527" y="11800"/>
                      <a:pt x="17701" y="11380"/>
                    </a:cubicBezTo>
                    <a:lnTo>
                      <a:pt x="17701" y="11380"/>
                    </a:lnTo>
                    <a:cubicBezTo>
                      <a:pt x="17727" y="11334"/>
                      <a:pt x="17752" y="11289"/>
                      <a:pt x="17777" y="11243"/>
                    </a:cubicBezTo>
                    <a:cubicBezTo>
                      <a:pt x="17900" y="11009"/>
                      <a:pt x="18001" y="10776"/>
                      <a:pt x="18083" y="10544"/>
                    </a:cubicBezTo>
                    <a:close/>
                    <a:moveTo>
                      <a:pt x="16613" y="13276"/>
                    </a:moveTo>
                    <a:cubicBezTo>
                      <a:pt x="16473" y="13814"/>
                      <a:pt x="16258" y="14332"/>
                      <a:pt x="15982" y="14816"/>
                    </a:cubicBezTo>
                    <a:lnTo>
                      <a:pt x="15982" y="14816"/>
                    </a:lnTo>
                    <a:cubicBezTo>
                      <a:pt x="15577" y="14969"/>
                      <a:pt x="15168" y="15096"/>
                      <a:pt x="14765" y="15196"/>
                    </a:cubicBezTo>
                    <a:lnTo>
                      <a:pt x="14765" y="15196"/>
                    </a:lnTo>
                    <a:cubicBezTo>
                      <a:pt x="14765" y="15196"/>
                      <a:pt x="14766" y="15195"/>
                      <a:pt x="14766" y="15194"/>
                    </a:cubicBezTo>
                    <a:lnTo>
                      <a:pt x="14766" y="15194"/>
                    </a:lnTo>
                    <a:cubicBezTo>
                      <a:pt x="14878" y="15047"/>
                      <a:pt x="14984" y="14897"/>
                      <a:pt x="15083" y="14744"/>
                    </a:cubicBezTo>
                    <a:lnTo>
                      <a:pt x="15083" y="14744"/>
                    </a:lnTo>
                    <a:cubicBezTo>
                      <a:pt x="15454" y="14491"/>
                      <a:pt x="15810" y="14187"/>
                      <a:pt x="16146" y="13826"/>
                    </a:cubicBezTo>
                    <a:cubicBezTo>
                      <a:pt x="16310" y="13651"/>
                      <a:pt x="16466" y="13467"/>
                      <a:pt x="16613" y="13276"/>
                    </a:cubicBezTo>
                    <a:close/>
                    <a:moveTo>
                      <a:pt x="14368" y="15160"/>
                    </a:moveTo>
                    <a:lnTo>
                      <a:pt x="14368" y="15160"/>
                    </a:lnTo>
                    <a:cubicBezTo>
                      <a:pt x="14362" y="15168"/>
                      <a:pt x="14355" y="15176"/>
                      <a:pt x="14348" y="15184"/>
                    </a:cubicBezTo>
                    <a:cubicBezTo>
                      <a:pt x="14309" y="15229"/>
                      <a:pt x="14270" y="15273"/>
                      <a:pt x="14231" y="15316"/>
                    </a:cubicBezTo>
                    <a:lnTo>
                      <a:pt x="14231" y="15316"/>
                    </a:lnTo>
                    <a:cubicBezTo>
                      <a:pt x="14146" y="15332"/>
                      <a:pt x="14062" y="15348"/>
                      <a:pt x="13979" y="15362"/>
                    </a:cubicBezTo>
                    <a:cubicBezTo>
                      <a:pt x="13934" y="15370"/>
                      <a:pt x="13889" y="15377"/>
                      <a:pt x="13843" y="15384"/>
                    </a:cubicBezTo>
                    <a:lnTo>
                      <a:pt x="13843" y="15384"/>
                    </a:lnTo>
                    <a:cubicBezTo>
                      <a:pt x="14021" y="15319"/>
                      <a:pt x="14196" y="15244"/>
                      <a:pt x="14368" y="15160"/>
                    </a:cubicBezTo>
                    <a:close/>
                    <a:moveTo>
                      <a:pt x="7676" y="14064"/>
                    </a:moveTo>
                    <a:cubicBezTo>
                      <a:pt x="7765" y="14082"/>
                      <a:pt x="7857" y="14094"/>
                      <a:pt x="7951" y="14102"/>
                    </a:cubicBezTo>
                    <a:lnTo>
                      <a:pt x="7951" y="14102"/>
                    </a:lnTo>
                    <a:cubicBezTo>
                      <a:pt x="8950" y="14679"/>
                      <a:pt x="10088" y="14947"/>
                      <a:pt x="11238" y="14947"/>
                    </a:cubicBezTo>
                    <a:cubicBezTo>
                      <a:pt x="12437" y="14947"/>
                      <a:pt x="13648" y="14655"/>
                      <a:pt x="14728" y="14118"/>
                    </a:cubicBezTo>
                    <a:lnTo>
                      <a:pt x="14728" y="14118"/>
                    </a:lnTo>
                    <a:cubicBezTo>
                      <a:pt x="14685" y="14299"/>
                      <a:pt x="14638" y="14479"/>
                      <a:pt x="14586" y="14657"/>
                    </a:cubicBezTo>
                    <a:lnTo>
                      <a:pt x="14586" y="14657"/>
                    </a:lnTo>
                    <a:cubicBezTo>
                      <a:pt x="13699" y="15178"/>
                      <a:pt x="12681" y="15448"/>
                      <a:pt x="11610" y="15448"/>
                    </a:cubicBezTo>
                    <a:cubicBezTo>
                      <a:pt x="11378" y="15448"/>
                      <a:pt x="11143" y="15435"/>
                      <a:pt x="10907" y="15410"/>
                    </a:cubicBezTo>
                    <a:cubicBezTo>
                      <a:pt x="9990" y="15312"/>
                      <a:pt x="9108" y="15032"/>
                      <a:pt x="8281" y="14623"/>
                    </a:cubicBezTo>
                    <a:lnTo>
                      <a:pt x="8281" y="14623"/>
                    </a:lnTo>
                    <a:cubicBezTo>
                      <a:pt x="8078" y="14449"/>
                      <a:pt x="7876" y="14262"/>
                      <a:pt x="7676" y="14064"/>
                    </a:cubicBezTo>
                    <a:close/>
                    <a:moveTo>
                      <a:pt x="2346" y="8368"/>
                    </a:moveTo>
                    <a:cubicBezTo>
                      <a:pt x="2367" y="8432"/>
                      <a:pt x="2389" y="8496"/>
                      <a:pt x="2412" y="8560"/>
                    </a:cubicBezTo>
                    <a:lnTo>
                      <a:pt x="2412" y="8560"/>
                    </a:lnTo>
                    <a:cubicBezTo>
                      <a:pt x="2448" y="8765"/>
                      <a:pt x="2490" y="8969"/>
                      <a:pt x="2537" y="9171"/>
                    </a:cubicBezTo>
                    <a:cubicBezTo>
                      <a:pt x="2670" y="9736"/>
                      <a:pt x="2848" y="10291"/>
                      <a:pt x="3063" y="10833"/>
                    </a:cubicBezTo>
                    <a:lnTo>
                      <a:pt x="3063" y="10833"/>
                    </a:lnTo>
                    <a:cubicBezTo>
                      <a:pt x="3115" y="11011"/>
                      <a:pt x="3174" y="11188"/>
                      <a:pt x="3238" y="11362"/>
                    </a:cubicBezTo>
                    <a:lnTo>
                      <a:pt x="3238" y="11362"/>
                    </a:lnTo>
                    <a:cubicBezTo>
                      <a:pt x="3382" y="13120"/>
                      <a:pt x="4208" y="14737"/>
                      <a:pt x="5457" y="15965"/>
                    </a:cubicBezTo>
                    <a:lnTo>
                      <a:pt x="5457" y="15965"/>
                    </a:lnTo>
                    <a:cubicBezTo>
                      <a:pt x="5093" y="15750"/>
                      <a:pt x="4739" y="15520"/>
                      <a:pt x="4397" y="15274"/>
                    </a:cubicBezTo>
                    <a:lnTo>
                      <a:pt x="4397" y="15274"/>
                    </a:lnTo>
                    <a:cubicBezTo>
                      <a:pt x="2953" y="13262"/>
                      <a:pt x="2150" y="10749"/>
                      <a:pt x="2346" y="8368"/>
                    </a:cubicBezTo>
                    <a:close/>
                    <a:moveTo>
                      <a:pt x="9578" y="15564"/>
                    </a:moveTo>
                    <a:cubicBezTo>
                      <a:pt x="10430" y="15752"/>
                      <a:pt x="11309" y="15849"/>
                      <a:pt x="12187" y="15849"/>
                    </a:cubicBezTo>
                    <a:cubicBezTo>
                      <a:pt x="12712" y="15849"/>
                      <a:pt x="13236" y="15814"/>
                      <a:pt x="13754" y="15743"/>
                    </a:cubicBezTo>
                    <a:lnTo>
                      <a:pt x="13754" y="15743"/>
                    </a:lnTo>
                    <a:cubicBezTo>
                      <a:pt x="13213" y="16139"/>
                      <a:pt x="12615" y="16306"/>
                      <a:pt x="12002" y="16306"/>
                    </a:cubicBezTo>
                    <a:cubicBezTo>
                      <a:pt x="11187" y="16306"/>
                      <a:pt x="10346" y="16011"/>
                      <a:pt x="9578" y="15564"/>
                    </a:cubicBezTo>
                    <a:close/>
                    <a:moveTo>
                      <a:pt x="19930" y="12114"/>
                    </a:moveTo>
                    <a:lnTo>
                      <a:pt x="19930" y="12114"/>
                    </a:lnTo>
                    <a:cubicBezTo>
                      <a:pt x="19875" y="12750"/>
                      <a:pt x="19749" y="13378"/>
                      <a:pt x="19527" y="13981"/>
                    </a:cubicBezTo>
                    <a:cubicBezTo>
                      <a:pt x="19168" y="14964"/>
                      <a:pt x="18527" y="15750"/>
                      <a:pt x="17749" y="16412"/>
                    </a:cubicBezTo>
                    <a:lnTo>
                      <a:pt x="17749" y="16412"/>
                    </a:lnTo>
                    <a:cubicBezTo>
                      <a:pt x="18506" y="15530"/>
                      <a:pt x="18940" y="14415"/>
                      <a:pt x="19065" y="13248"/>
                    </a:cubicBezTo>
                    <a:lnTo>
                      <a:pt x="19065" y="13248"/>
                    </a:lnTo>
                    <a:cubicBezTo>
                      <a:pt x="19399" y="12904"/>
                      <a:pt x="19693" y="12526"/>
                      <a:pt x="19930" y="12114"/>
                    </a:cubicBezTo>
                    <a:close/>
                    <a:moveTo>
                      <a:pt x="3902" y="12777"/>
                    </a:moveTo>
                    <a:lnTo>
                      <a:pt x="3902" y="12777"/>
                    </a:lnTo>
                    <a:cubicBezTo>
                      <a:pt x="4193" y="13283"/>
                      <a:pt x="4531" y="13765"/>
                      <a:pt x="4904" y="14214"/>
                    </a:cubicBezTo>
                    <a:lnTo>
                      <a:pt x="4904" y="14214"/>
                    </a:lnTo>
                    <a:cubicBezTo>
                      <a:pt x="5177" y="14611"/>
                      <a:pt x="5461" y="14998"/>
                      <a:pt x="5752" y="15374"/>
                    </a:cubicBezTo>
                    <a:cubicBezTo>
                      <a:pt x="6073" y="15791"/>
                      <a:pt x="6415" y="16204"/>
                      <a:pt x="6777" y="16601"/>
                    </a:cubicBezTo>
                    <a:lnTo>
                      <a:pt x="6777" y="16601"/>
                    </a:lnTo>
                    <a:cubicBezTo>
                      <a:pt x="6356" y="16318"/>
                      <a:pt x="5963" y="15997"/>
                      <a:pt x="5609" y="15648"/>
                    </a:cubicBezTo>
                    <a:cubicBezTo>
                      <a:pt x="4794" y="14838"/>
                      <a:pt x="4221" y="13845"/>
                      <a:pt x="3902" y="12777"/>
                    </a:cubicBezTo>
                    <a:close/>
                    <a:moveTo>
                      <a:pt x="18272" y="14248"/>
                    </a:moveTo>
                    <a:cubicBezTo>
                      <a:pt x="18030" y="14979"/>
                      <a:pt x="17714" y="15678"/>
                      <a:pt x="17324" y="16327"/>
                    </a:cubicBezTo>
                    <a:cubicBezTo>
                      <a:pt x="17301" y="16366"/>
                      <a:pt x="17277" y="16404"/>
                      <a:pt x="17253" y="16443"/>
                    </a:cubicBezTo>
                    <a:lnTo>
                      <a:pt x="17253" y="16443"/>
                    </a:lnTo>
                    <a:cubicBezTo>
                      <a:pt x="17105" y="16591"/>
                      <a:pt x="16947" y="16730"/>
                      <a:pt x="16780" y="16861"/>
                    </a:cubicBezTo>
                    <a:lnTo>
                      <a:pt x="16780" y="16861"/>
                    </a:lnTo>
                    <a:cubicBezTo>
                      <a:pt x="17157" y="16306"/>
                      <a:pt x="17459" y="15695"/>
                      <a:pt x="17695" y="15060"/>
                    </a:cubicBezTo>
                    <a:lnTo>
                      <a:pt x="17695" y="15060"/>
                    </a:lnTo>
                    <a:cubicBezTo>
                      <a:pt x="17904" y="14802"/>
                      <a:pt x="18097" y="14531"/>
                      <a:pt x="18272" y="14248"/>
                    </a:cubicBezTo>
                    <a:close/>
                    <a:moveTo>
                      <a:pt x="17579" y="14416"/>
                    </a:moveTo>
                    <a:lnTo>
                      <a:pt x="17579" y="14416"/>
                    </a:lnTo>
                    <a:cubicBezTo>
                      <a:pt x="17525" y="14589"/>
                      <a:pt x="17466" y="14760"/>
                      <a:pt x="17403" y="14930"/>
                    </a:cubicBezTo>
                    <a:lnTo>
                      <a:pt x="17403" y="14930"/>
                    </a:lnTo>
                    <a:cubicBezTo>
                      <a:pt x="16664" y="15827"/>
                      <a:pt x="15712" y="16492"/>
                      <a:pt x="14651" y="16907"/>
                    </a:cubicBezTo>
                    <a:lnTo>
                      <a:pt x="14651" y="16907"/>
                    </a:lnTo>
                    <a:cubicBezTo>
                      <a:pt x="15250" y="16409"/>
                      <a:pt x="15758" y="15796"/>
                      <a:pt x="16159" y="15118"/>
                    </a:cubicBezTo>
                    <a:lnTo>
                      <a:pt x="16159" y="15118"/>
                    </a:lnTo>
                    <a:cubicBezTo>
                      <a:pt x="16646" y="14926"/>
                      <a:pt x="17125" y="14691"/>
                      <a:pt x="17579" y="14416"/>
                    </a:cubicBezTo>
                    <a:close/>
                    <a:moveTo>
                      <a:pt x="15681" y="15293"/>
                    </a:moveTo>
                    <a:lnTo>
                      <a:pt x="15681" y="15293"/>
                    </a:lnTo>
                    <a:cubicBezTo>
                      <a:pt x="15195" y="15993"/>
                      <a:pt x="14574" y="16598"/>
                      <a:pt x="13860" y="17050"/>
                    </a:cubicBezTo>
                    <a:lnTo>
                      <a:pt x="13860" y="17050"/>
                    </a:lnTo>
                    <a:cubicBezTo>
                      <a:pt x="14009" y="16840"/>
                      <a:pt x="14144" y="16618"/>
                      <a:pt x="14265" y="16386"/>
                    </a:cubicBezTo>
                    <a:cubicBezTo>
                      <a:pt x="14400" y="16128"/>
                      <a:pt x="14519" y="15861"/>
                      <a:pt x="14625" y="15587"/>
                    </a:cubicBezTo>
                    <a:lnTo>
                      <a:pt x="14625" y="15587"/>
                    </a:lnTo>
                    <a:cubicBezTo>
                      <a:pt x="14828" y="15542"/>
                      <a:pt x="15030" y="15491"/>
                      <a:pt x="15229" y="15434"/>
                    </a:cubicBezTo>
                    <a:cubicBezTo>
                      <a:pt x="15379" y="15391"/>
                      <a:pt x="15530" y="15344"/>
                      <a:pt x="15681" y="15293"/>
                    </a:cubicBezTo>
                    <a:close/>
                    <a:moveTo>
                      <a:pt x="3606" y="10887"/>
                    </a:moveTo>
                    <a:lnTo>
                      <a:pt x="3606" y="10887"/>
                    </a:lnTo>
                    <a:cubicBezTo>
                      <a:pt x="3869" y="11276"/>
                      <a:pt x="4153" y="11650"/>
                      <a:pt x="4453" y="12006"/>
                    </a:cubicBezTo>
                    <a:lnTo>
                      <a:pt x="4453" y="12006"/>
                    </a:lnTo>
                    <a:cubicBezTo>
                      <a:pt x="5024" y="13624"/>
                      <a:pt x="6847" y="14727"/>
                      <a:pt x="8407" y="15243"/>
                    </a:cubicBezTo>
                    <a:cubicBezTo>
                      <a:pt x="8419" y="15247"/>
                      <a:pt x="8431" y="15251"/>
                      <a:pt x="8443" y="15255"/>
                    </a:cubicBezTo>
                    <a:lnTo>
                      <a:pt x="8443" y="15255"/>
                    </a:lnTo>
                    <a:cubicBezTo>
                      <a:pt x="8973" y="15669"/>
                      <a:pt x="9541" y="16026"/>
                      <a:pt x="10145" y="16303"/>
                    </a:cubicBezTo>
                    <a:cubicBezTo>
                      <a:pt x="10715" y="16556"/>
                      <a:pt x="11295" y="16683"/>
                      <a:pt x="11858" y="16683"/>
                    </a:cubicBezTo>
                    <a:cubicBezTo>
                      <a:pt x="12699" y="16683"/>
                      <a:pt x="13502" y="16399"/>
                      <a:pt x="14171" y="15827"/>
                    </a:cubicBezTo>
                    <a:lnTo>
                      <a:pt x="14171" y="15827"/>
                    </a:lnTo>
                    <a:cubicBezTo>
                      <a:pt x="14147" y="15883"/>
                      <a:pt x="14123" y="15938"/>
                      <a:pt x="14098" y="15993"/>
                    </a:cubicBezTo>
                    <a:cubicBezTo>
                      <a:pt x="13874" y="16483"/>
                      <a:pt x="13591" y="16919"/>
                      <a:pt x="13259" y="17296"/>
                    </a:cubicBezTo>
                    <a:lnTo>
                      <a:pt x="13259" y="17296"/>
                    </a:lnTo>
                    <a:cubicBezTo>
                      <a:pt x="12839" y="17369"/>
                      <a:pt x="12411" y="17408"/>
                      <a:pt x="11979" y="17410"/>
                    </a:cubicBezTo>
                    <a:cubicBezTo>
                      <a:pt x="9303" y="17410"/>
                      <a:pt x="6792" y="15927"/>
                      <a:pt x="5101" y="13908"/>
                    </a:cubicBezTo>
                    <a:lnTo>
                      <a:pt x="5101" y="13908"/>
                    </a:lnTo>
                    <a:cubicBezTo>
                      <a:pt x="4560" y="13081"/>
                      <a:pt x="4043" y="12157"/>
                      <a:pt x="3619" y="11189"/>
                    </a:cubicBezTo>
                    <a:lnTo>
                      <a:pt x="3619" y="11189"/>
                    </a:lnTo>
                    <a:cubicBezTo>
                      <a:pt x="3613" y="11088"/>
                      <a:pt x="3609" y="10987"/>
                      <a:pt x="3606" y="10887"/>
                    </a:cubicBezTo>
                    <a:close/>
                    <a:moveTo>
                      <a:pt x="6412" y="15686"/>
                    </a:moveTo>
                    <a:cubicBezTo>
                      <a:pt x="8044" y="16962"/>
                      <a:pt x="10082" y="17694"/>
                      <a:pt x="12077" y="17694"/>
                    </a:cubicBezTo>
                    <a:cubicBezTo>
                      <a:pt x="12215" y="17694"/>
                      <a:pt x="12354" y="17691"/>
                      <a:pt x="12493" y="17683"/>
                    </a:cubicBezTo>
                    <a:lnTo>
                      <a:pt x="12493" y="17683"/>
                    </a:lnTo>
                    <a:cubicBezTo>
                      <a:pt x="12359" y="17725"/>
                      <a:pt x="12223" y="17761"/>
                      <a:pt x="12086" y="17791"/>
                    </a:cubicBezTo>
                    <a:cubicBezTo>
                      <a:pt x="11681" y="17878"/>
                      <a:pt x="11271" y="17920"/>
                      <a:pt x="10861" y="17920"/>
                    </a:cubicBezTo>
                    <a:cubicBezTo>
                      <a:pt x="10800" y="17920"/>
                      <a:pt x="10738" y="17919"/>
                      <a:pt x="10677" y="17917"/>
                    </a:cubicBezTo>
                    <a:lnTo>
                      <a:pt x="10677" y="17917"/>
                    </a:lnTo>
                    <a:cubicBezTo>
                      <a:pt x="10048" y="17801"/>
                      <a:pt x="9432" y="17641"/>
                      <a:pt x="8847" y="17458"/>
                    </a:cubicBezTo>
                    <a:cubicBezTo>
                      <a:pt x="8436" y="17331"/>
                      <a:pt x="8028" y="17188"/>
                      <a:pt x="7625" y="17027"/>
                    </a:cubicBezTo>
                    <a:lnTo>
                      <a:pt x="7625" y="17027"/>
                    </a:lnTo>
                    <a:cubicBezTo>
                      <a:pt x="7192" y="16600"/>
                      <a:pt x="6788" y="16145"/>
                      <a:pt x="6412" y="15686"/>
                    </a:cubicBezTo>
                    <a:close/>
                    <a:moveTo>
                      <a:pt x="12411" y="18057"/>
                    </a:moveTo>
                    <a:cubicBezTo>
                      <a:pt x="12387" y="18074"/>
                      <a:pt x="12362" y="18091"/>
                      <a:pt x="12338" y="18108"/>
                    </a:cubicBezTo>
                    <a:lnTo>
                      <a:pt x="12338" y="18108"/>
                    </a:lnTo>
                    <a:cubicBezTo>
                      <a:pt x="12295" y="18106"/>
                      <a:pt x="12253" y="18104"/>
                      <a:pt x="12211" y="18102"/>
                    </a:cubicBezTo>
                    <a:lnTo>
                      <a:pt x="12211" y="18102"/>
                    </a:lnTo>
                    <a:cubicBezTo>
                      <a:pt x="12233" y="18098"/>
                      <a:pt x="12255" y="18093"/>
                      <a:pt x="12276" y="18089"/>
                    </a:cubicBezTo>
                    <a:cubicBezTo>
                      <a:pt x="12321" y="18079"/>
                      <a:pt x="12366" y="18068"/>
                      <a:pt x="12411" y="18057"/>
                    </a:cubicBezTo>
                    <a:close/>
                    <a:moveTo>
                      <a:pt x="17036" y="15774"/>
                    </a:moveTo>
                    <a:cubicBezTo>
                      <a:pt x="16794" y="16257"/>
                      <a:pt x="16507" y="16714"/>
                      <a:pt x="16170" y="17136"/>
                    </a:cubicBezTo>
                    <a:cubicBezTo>
                      <a:pt x="16097" y="17226"/>
                      <a:pt x="16023" y="17313"/>
                      <a:pt x="15947" y="17397"/>
                    </a:cubicBezTo>
                    <a:lnTo>
                      <a:pt x="15947" y="17397"/>
                    </a:lnTo>
                    <a:cubicBezTo>
                      <a:pt x="15875" y="17435"/>
                      <a:pt x="15803" y="17471"/>
                      <a:pt x="15729" y="17505"/>
                    </a:cubicBezTo>
                    <a:cubicBezTo>
                      <a:pt x="14841" y="17919"/>
                      <a:pt x="13870" y="18097"/>
                      <a:pt x="12881" y="18114"/>
                    </a:cubicBezTo>
                    <a:lnTo>
                      <a:pt x="12881" y="18114"/>
                    </a:lnTo>
                    <a:cubicBezTo>
                      <a:pt x="13011" y="18006"/>
                      <a:pt x="13136" y="17891"/>
                      <a:pt x="13256" y="17771"/>
                    </a:cubicBezTo>
                    <a:lnTo>
                      <a:pt x="13256" y="17771"/>
                    </a:lnTo>
                    <a:cubicBezTo>
                      <a:pt x="13438" y="17692"/>
                      <a:pt x="13615" y="17603"/>
                      <a:pt x="13786" y="17506"/>
                    </a:cubicBezTo>
                    <a:lnTo>
                      <a:pt x="13786" y="17506"/>
                    </a:lnTo>
                    <a:cubicBezTo>
                      <a:pt x="14969" y="17237"/>
                      <a:pt x="16086" y="16674"/>
                      <a:pt x="17036" y="15774"/>
                    </a:cubicBezTo>
                    <a:close/>
                    <a:moveTo>
                      <a:pt x="1621" y="13171"/>
                    </a:moveTo>
                    <a:cubicBezTo>
                      <a:pt x="2330" y="14116"/>
                      <a:pt x="3245" y="14922"/>
                      <a:pt x="4204" y="15612"/>
                    </a:cubicBezTo>
                    <a:cubicBezTo>
                      <a:pt x="4233" y="15633"/>
                      <a:pt x="4262" y="15654"/>
                      <a:pt x="4292" y="15675"/>
                    </a:cubicBezTo>
                    <a:lnTo>
                      <a:pt x="4292" y="15675"/>
                    </a:lnTo>
                    <a:cubicBezTo>
                      <a:pt x="5256" y="16919"/>
                      <a:pt x="6458" y="17965"/>
                      <a:pt x="7797" y="18668"/>
                    </a:cubicBezTo>
                    <a:lnTo>
                      <a:pt x="7797" y="18668"/>
                    </a:lnTo>
                    <a:cubicBezTo>
                      <a:pt x="5744" y="18063"/>
                      <a:pt x="3892" y="16580"/>
                      <a:pt x="2632" y="14922"/>
                    </a:cubicBezTo>
                    <a:cubicBezTo>
                      <a:pt x="2239" y="14396"/>
                      <a:pt x="1889" y="13802"/>
                      <a:pt x="1621" y="13171"/>
                    </a:cubicBezTo>
                    <a:close/>
                    <a:moveTo>
                      <a:pt x="8548" y="17856"/>
                    </a:moveTo>
                    <a:cubicBezTo>
                      <a:pt x="9104" y="18038"/>
                      <a:pt x="9680" y="18157"/>
                      <a:pt x="10260" y="18206"/>
                    </a:cubicBezTo>
                    <a:lnTo>
                      <a:pt x="10260" y="18206"/>
                    </a:lnTo>
                    <a:cubicBezTo>
                      <a:pt x="10444" y="18242"/>
                      <a:pt x="10628" y="18274"/>
                      <a:pt x="10812" y="18303"/>
                    </a:cubicBezTo>
                    <a:cubicBezTo>
                      <a:pt x="11137" y="18357"/>
                      <a:pt x="11467" y="18398"/>
                      <a:pt x="11800" y="18424"/>
                    </a:cubicBezTo>
                    <a:lnTo>
                      <a:pt x="11800" y="18424"/>
                    </a:lnTo>
                    <a:cubicBezTo>
                      <a:pt x="11295" y="18677"/>
                      <a:pt x="10746" y="18842"/>
                      <a:pt x="10171" y="18910"/>
                    </a:cubicBezTo>
                    <a:lnTo>
                      <a:pt x="10171" y="18910"/>
                    </a:lnTo>
                    <a:cubicBezTo>
                      <a:pt x="9598" y="18628"/>
                      <a:pt x="9057" y="18267"/>
                      <a:pt x="8548" y="17856"/>
                    </a:cubicBezTo>
                    <a:close/>
                    <a:moveTo>
                      <a:pt x="5196" y="16263"/>
                    </a:moveTo>
                    <a:cubicBezTo>
                      <a:pt x="5849" y="16656"/>
                      <a:pt x="6536" y="17001"/>
                      <a:pt x="7245" y="17295"/>
                    </a:cubicBezTo>
                    <a:lnTo>
                      <a:pt x="7245" y="17295"/>
                    </a:lnTo>
                    <a:cubicBezTo>
                      <a:pt x="7389" y="17374"/>
                      <a:pt x="7536" y="17448"/>
                      <a:pt x="7686" y="17517"/>
                    </a:cubicBezTo>
                    <a:lnTo>
                      <a:pt x="7686" y="17517"/>
                    </a:lnTo>
                    <a:cubicBezTo>
                      <a:pt x="8275" y="18060"/>
                      <a:pt x="8912" y="18549"/>
                      <a:pt x="9596" y="18945"/>
                    </a:cubicBezTo>
                    <a:lnTo>
                      <a:pt x="9596" y="18945"/>
                    </a:lnTo>
                    <a:cubicBezTo>
                      <a:pt x="9587" y="18945"/>
                      <a:pt x="9578" y="18945"/>
                      <a:pt x="9569" y="18945"/>
                    </a:cubicBezTo>
                    <a:cubicBezTo>
                      <a:pt x="9472" y="18945"/>
                      <a:pt x="9375" y="18942"/>
                      <a:pt x="9277" y="18937"/>
                    </a:cubicBezTo>
                    <a:lnTo>
                      <a:pt x="9277" y="18937"/>
                    </a:lnTo>
                    <a:cubicBezTo>
                      <a:pt x="7723" y="18465"/>
                      <a:pt x="6324" y="17507"/>
                      <a:pt x="5196" y="16263"/>
                    </a:cubicBezTo>
                    <a:close/>
                    <a:moveTo>
                      <a:pt x="15213" y="18063"/>
                    </a:moveTo>
                    <a:lnTo>
                      <a:pt x="15213" y="18063"/>
                    </a:lnTo>
                    <a:cubicBezTo>
                      <a:pt x="14717" y="18329"/>
                      <a:pt x="14223" y="18580"/>
                      <a:pt x="13753" y="18827"/>
                    </a:cubicBezTo>
                    <a:cubicBezTo>
                      <a:pt x="13716" y="18846"/>
                      <a:pt x="13692" y="18872"/>
                      <a:pt x="13678" y="18901"/>
                    </a:cubicBezTo>
                    <a:lnTo>
                      <a:pt x="13678" y="18901"/>
                    </a:lnTo>
                    <a:cubicBezTo>
                      <a:pt x="12981" y="19150"/>
                      <a:pt x="12236" y="19270"/>
                      <a:pt x="11480" y="19270"/>
                    </a:cubicBezTo>
                    <a:cubicBezTo>
                      <a:pt x="11323" y="19270"/>
                      <a:pt x="11166" y="19265"/>
                      <a:pt x="11009" y="19255"/>
                    </a:cubicBezTo>
                    <a:lnTo>
                      <a:pt x="11009" y="19255"/>
                    </a:lnTo>
                    <a:cubicBezTo>
                      <a:pt x="10935" y="19230"/>
                      <a:pt x="10862" y="19204"/>
                      <a:pt x="10789" y="19177"/>
                    </a:cubicBezTo>
                    <a:lnTo>
                      <a:pt x="10789" y="19177"/>
                    </a:lnTo>
                    <a:cubicBezTo>
                      <a:pt x="11376" y="19036"/>
                      <a:pt x="11929" y="18788"/>
                      <a:pt x="12428" y="18454"/>
                    </a:cubicBezTo>
                    <a:lnTo>
                      <a:pt x="12428" y="18454"/>
                    </a:lnTo>
                    <a:cubicBezTo>
                      <a:pt x="12492" y="18456"/>
                      <a:pt x="12557" y="18456"/>
                      <a:pt x="12622" y="18456"/>
                    </a:cubicBezTo>
                    <a:cubicBezTo>
                      <a:pt x="13504" y="18456"/>
                      <a:pt x="14385" y="18339"/>
                      <a:pt x="15213" y="18063"/>
                    </a:cubicBezTo>
                    <a:close/>
                    <a:moveTo>
                      <a:pt x="15970" y="18028"/>
                    </a:moveTo>
                    <a:cubicBezTo>
                      <a:pt x="15035" y="18908"/>
                      <a:pt x="13888" y="19496"/>
                      <a:pt x="12609" y="19517"/>
                    </a:cubicBezTo>
                    <a:lnTo>
                      <a:pt x="12609" y="19517"/>
                    </a:lnTo>
                    <a:cubicBezTo>
                      <a:pt x="13591" y="19353"/>
                      <a:pt x="14530" y="18977"/>
                      <a:pt x="15335" y="18381"/>
                    </a:cubicBezTo>
                    <a:lnTo>
                      <a:pt x="15335" y="18381"/>
                    </a:lnTo>
                    <a:cubicBezTo>
                      <a:pt x="15548" y="18266"/>
                      <a:pt x="15760" y="18148"/>
                      <a:pt x="15970" y="18028"/>
                    </a:cubicBezTo>
                    <a:close/>
                    <a:moveTo>
                      <a:pt x="7690" y="0"/>
                    </a:moveTo>
                    <a:cubicBezTo>
                      <a:pt x="6346" y="0"/>
                      <a:pt x="5056" y="340"/>
                      <a:pt x="3989" y="1182"/>
                    </a:cubicBezTo>
                    <a:cubicBezTo>
                      <a:pt x="2692" y="2214"/>
                      <a:pt x="2035" y="3831"/>
                      <a:pt x="1940" y="5463"/>
                    </a:cubicBezTo>
                    <a:lnTo>
                      <a:pt x="1940" y="5463"/>
                    </a:lnTo>
                    <a:cubicBezTo>
                      <a:pt x="1687" y="5682"/>
                      <a:pt x="1452" y="5921"/>
                      <a:pt x="1239" y="6183"/>
                    </a:cubicBezTo>
                    <a:cubicBezTo>
                      <a:pt x="120" y="7516"/>
                      <a:pt x="1" y="9254"/>
                      <a:pt x="465" y="10886"/>
                    </a:cubicBezTo>
                    <a:cubicBezTo>
                      <a:pt x="553" y="11199"/>
                      <a:pt x="664" y="11501"/>
                      <a:pt x="796" y="11793"/>
                    </a:cubicBezTo>
                    <a:lnTo>
                      <a:pt x="796" y="11793"/>
                    </a:lnTo>
                    <a:cubicBezTo>
                      <a:pt x="1128" y="13549"/>
                      <a:pt x="2202" y="15158"/>
                      <a:pt x="3430" y="16386"/>
                    </a:cubicBezTo>
                    <a:cubicBezTo>
                      <a:pt x="4990" y="17946"/>
                      <a:pt x="7109" y="19160"/>
                      <a:pt x="9335" y="19303"/>
                    </a:cubicBezTo>
                    <a:cubicBezTo>
                      <a:pt x="9337" y="19303"/>
                      <a:pt x="9338" y="19303"/>
                      <a:pt x="9340" y="19303"/>
                    </a:cubicBezTo>
                    <a:lnTo>
                      <a:pt x="9340" y="19303"/>
                    </a:lnTo>
                    <a:cubicBezTo>
                      <a:pt x="9889" y="19469"/>
                      <a:pt x="10457" y="19569"/>
                      <a:pt x="11027" y="19602"/>
                    </a:cubicBezTo>
                    <a:lnTo>
                      <a:pt x="11027" y="19602"/>
                    </a:lnTo>
                    <a:cubicBezTo>
                      <a:pt x="11585" y="19787"/>
                      <a:pt x="12119" y="19872"/>
                      <a:pt x="12629" y="19872"/>
                    </a:cubicBezTo>
                    <a:cubicBezTo>
                      <a:pt x="14382" y="19872"/>
                      <a:pt x="15840" y="18862"/>
                      <a:pt x="16933" y="17435"/>
                    </a:cubicBezTo>
                    <a:lnTo>
                      <a:pt x="16933" y="17435"/>
                    </a:lnTo>
                    <a:cubicBezTo>
                      <a:pt x="17815" y="16848"/>
                      <a:pt x="18619" y="16164"/>
                      <a:pt x="19229" y="15291"/>
                    </a:cubicBezTo>
                    <a:cubicBezTo>
                      <a:pt x="20049" y="14129"/>
                      <a:pt x="20335" y="12687"/>
                      <a:pt x="20329" y="11241"/>
                    </a:cubicBezTo>
                    <a:lnTo>
                      <a:pt x="20329" y="11241"/>
                    </a:lnTo>
                    <a:cubicBezTo>
                      <a:pt x="20367" y="11128"/>
                      <a:pt x="20402" y="11014"/>
                      <a:pt x="20432" y="10897"/>
                    </a:cubicBezTo>
                    <a:cubicBezTo>
                      <a:pt x="20806" y="9482"/>
                      <a:pt x="20372" y="8169"/>
                      <a:pt x="19568" y="7057"/>
                    </a:cubicBezTo>
                    <a:lnTo>
                      <a:pt x="19568" y="7057"/>
                    </a:lnTo>
                    <a:cubicBezTo>
                      <a:pt x="19170" y="6069"/>
                      <a:pt x="18606" y="5172"/>
                      <a:pt x="17916" y="4380"/>
                    </a:cubicBezTo>
                    <a:lnTo>
                      <a:pt x="17916" y="4380"/>
                    </a:lnTo>
                    <a:cubicBezTo>
                      <a:pt x="17781" y="3999"/>
                      <a:pt x="17619" y="3629"/>
                      <a:pt x="17432" y="3277"/>
                    </a:cubicBezTo>
                    <a:cubicBezTo>
                      <a:pt x="16251" y="1053"/>
                      <a:pt x="14113" y="134"/>
                      <a:pt x="11864" y="134"/>
                    </a:cubicBezTo>
                    <a:cubicBezTo>
                      <a:pt x="11271" y="134"/>
                      <a:pt x="10671" y="198"/>
                      <a:pt x="10078" y="319"/>
                    </a:cubicBezTo>
                    <a:lnTo>
                      <a:pt x="10078" y="319"/>
                    </a:lnTo>
                    <a:cubicBezTo>
                      <a:pt x="9286" y="117"/>
                      <a:pt x="8479" y="0"/>
                      <a:pt x="769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2" name="Google Shape;152;p25"/>
              <p:cNvSpPr/>
              <p:nvPr/>
            </p:nvSpPr>
            <p:spPr>
              <a:xfrm>
                <a:off x="-1424530" y="1995575"/>
                <a:ext cx="759898" cy="828583"/>
              </a:xfrm>
              <a:custGeom>
                <a:avLst/>
                <a:gdLst/>
                <a:ahLst/>
                <a:cxnLst/>
                <a:rect l="l" t="t" r="r" b="b"/>
                <a:pathLst>
                  <a:path w="21120" h="23029" extrusionOk="0">
                    <a:moveTo>
                      <a:pt x="11861" y="398"/>
                    </a:moveTo>
                    <a:cubicBezTo>
                      <a:pt x="13577" y="398"/>
                      <a:pt x="15018" y="1466"/>
                      <a:pt x="16124" y="2744"/>
                    </a:cubicBezTo>
                    <a:lnTo>
                      <a:pt x="16124" y="2744"/>
                    </a:lnTo>
                    <a:cubicBezTo>
                      <a:pt x="15657" y="2600"/>
                      <a:pt x="15178" y="2492"/>
                      <a:pt x="14690" y="2420"/>
                    </a:cubicBezTo>
                    <a:lnTo>
                      <a:pt x="14690" y="2420"/>
                    </a:lnTo>
                    <a:cubicBezTo>
                      <a:pt x="13548" y="1454"/>
                      <a:pt x="12238" y="738"/>
                      <a:pt x="10831" y="512"/>
                    </a:cubicBezTo>
                    <a:lnTo>
                      <a:pt x="10831" y="512"/>
                    </a:lnTo>
                    <a:cubicBezTo>
                      <a:pt x="11103" y="451"/>
                      <a:pt x="11382" y="414"/>
                      <a:pt x="11669" y="403"/>
                    </a:cubicBezTo>
                    <a:cubicBezTo>
                      <a:pt x="11733" y="400"/>
                      <a:pt x="11797" y="398"/>
                      <a:pt x="11861" y="398"/>
                    </a:cubicBezTo>
                    <a:close/>
                    <a:moveTo>
                      <a:pt x="10083" y="822"/>
                    </a:moveTo>
                    <a:cubicBezTo>
                      <a:pt x="10562" y="822"/>
                      <a:pt x="11051" y="885"/>
                      <a:pt x="11550" y="1022"/>
                    </a:cubicBezTo>
                    <a:cubicBezTo>
                      <a:pt x="12491" y="1282"/>
                      <a:pt x="13348" y="1755"/>
                      <a:pt x="14118" y="2351"/>
                    </a:cubicBezTo>
                    <a:lnTo>
                      <a:pt x="14118" y="2351"/>
                    </a:lnTo>
                    <a:cubicBezTo>
                      <a:pt x="13788" y="2321"/>
                      <a:pt x="13456" y="2306"/>
                      <a:pt x="13121" y="2306"/>
                    </a:cubicBezTo>
                    <a:cubicBezTo>
                      <a:pt x="10758" y="2306"/>
                      <a:pt x="8320" y="3052"/>
                      <a:pt x="6284" y="4371"/>
                    </a:cubicBezTo>
                    <a:lnTo>
                      <a:pt x="6284" y="4371"/>
                    </a:lnTo>
                    <a:cubicBezTo>
                      <a:pt x="7131" y="2928"/>
                      <a:pt x="8364" y="1511"/>
                      <a:pt x="9897" y="826"/>
                    </a:cubicBezTo>
                    <a:lnTo>
                      <a:pt x="9897" y="826"/>
                    </a:lnTo>
                    <a:cubicBezTo>
                      <a:pt x="9959" y="823"/>
                      <a:pt x="10021" y="822"/>
                      <a:pt x="10083" y="822"/>
                    </a:cubicBezTo>
                    <a:close/>
                    <a:moveTo>
                      <a:pt x="15130" y="2812"/>
                    </a:moveTo>
                    <a:lnTo>
                      <a:pt x="15130" y="2812"/>
                    </a:lnTo>
                    <a:cubicBezTo>
                      <a:pt x="15594" y="2903"/>
                      <a:pt x="16049" y="3028"/>
                      <a:pt x="16491" y="3190"/>
                    </a:cubicBezTo>
                    <a:lnTo>
                      <a:pt x="16491" y="3190"/>
                    </a:lnTo>
                    <a:cubicBezTo>
                      <a:pt x="16681" y="3433"/>
                      <a:pt x="16860" y="3681"/>
                      <a:pt x="17027" y="3927"/>
                    </a:cubicBezTo>
                    <a:cubicBezTo>
                      <a:pt x="18456" y="6023"/>
                      <a:pt x="19384" y="8499"/>
                      <a:pt x="19837" y="10987"/>
                    </a:cubicBezTo>
                    <a:cubicBezTo>
                      <a:pt x="19951" y="11599"/>
                      <a:pt x="20033" y="12221"/>
                      <a:pt x="20061" y="12839"/>
                    </a:cubicBezTo>
                    <a:lnTo>
                      <a:pt x="20061" y="12839"/>
                    </a:lnTo>
                    <a:cubicBezTo>
                      <a:pt x="20020" y="12552"/>
                      <a:pt x="19973" y="12268"/>
                      <a:pt x="19920" y="11988"/>
                    </a:cubicBezTo>
                    <a:cubicBezTo>
                      <a:pt x="19491" y="9749"/>
                      <a:pt x="18610" y="7559"/>
                      <a:pt x="17408" y="5606"/>
                    </a:cubicBezTo>
                    <a:cubicBezTo>
                      <a:pt x="16789" y="4616"/>
                      <a:pt x="16017" y="3642"/>
                      <a:pt x="15130" y="2812"/>
                    </a:cubicBezTo>
                    <a:close/>
                    <a:moveTo>
                      <a:pt x="8914" y="946"/>
                    </a:moveTo>
                    <a:cubicBezTo>
                      <a:pt x="7837" y="1652"/>
                      <a:pt x="6915" y="2671"/>
                      <a:pt x="6228" y="3713"/>
                    </a:cubicBezTo>
                    <a:cubicBezTo>
                      <a:pt x="5982" y="4082"/>
                      <a:pt x="5746" y="4481"/>
                      <a:pt x="5528" y="4901"/>
                    </a:cubicBezTo>
                    <a:lnTo>
                      <a:pt x="5528" y="4901"/>
                    </a:lnTo>
                    <a:cubicBezTo>
                      <a:pt x="3907" y="6130"/>
                      <a:pt x="2613" y="7749"/>
                      <a:pt x="1930" y="9654"/>
                    </a:cubicBezTo>
                    <a:cubicBezTo>
                      <a:pt x="1543" y="10730"/>
                      <a:pt x="1425" y="11808"/>
                      <a:pt x="1518" y="12859"/>
                    </a:cubicBezTo>
                    <a:lnTo>
                      <a:pt x="1518" y="12859"/>
                    </a:lnTo>
                    <a:cubicBezTo>
                      <a:pt x="941" y="12000"/>
                      <a:pt x="487" y="11037"/>
                      <a:pt x="572" y="9987"/>
                    </a:cubicBezTo>
                    <a:cubicBezTo>
                      <a:pt x="668" y="8618"/>
                      <a:pt x="1418" y="7320"/>
                      <a:pt x="2180" y="6213"/>
                    </a:cubicBezTo>
                    <a:cubicBezTo>
                      <a:pt x="3025" y="4963"/>
                      <a:pt x="4097" y="3856"/>
                      <a:pt x="5252" y="2867"/>
                    </a:cubicBezTo>
                    <a:cubicBezTo>
                      <a:pt x="6358" y="1951"/>
                      <a:pt x="7588" y="1225"/>
                      <a:pt x="8914" y="946"/>
                    </a:cubicBezTo>
                    <a:close/>
                    <a:moveTo>
                      <a:pt x="13206" y="2629"/>
                    </a:moveTo>
                    <a:cubicBezTo>
                      <a:pt x="13662" y="2629"/>
                      <a:pt x="14116" y="2659"/>
                      <a:pt x="14563" y="2719"/>
                    </a:cubicBezTo>
                    <a:lnTo>
                      <a:pt x="14563" y="2719"/>
                    </a:lnTo>
                    <a:cubicBezTo>
                      <a:pt x="15301" y="3363"/>
                      <a:pt x="15949" y="4114"/>
                      <a:pt x="16503" y="4880"/>
                    </a:cubicBezTo>
                    <a:cubicBezTo>
                      <a:pt x="17896" y="6773"/>
                      <a:pt x="18848" y="8987"/>
                      <a:pt x="19408" y="11261"/>
                    </a:cubicBezTo>
                    <a:cubicBezTo>
                      <a:pt x="19711" y="12494"/>
                      <a:pt x="19897" y="13789"/>
                      <a:pt x="19871" y="15073"/>
                    </a:cubicBezTo>
                    <a:lnTo>
                      <a:pt x="19871" y="15073"/>
                    </a:lnTo>
                    <a:cubicBezTo>
                      <a:pt x="19666" y="15911"/>
                      <a:pt x="19289" y="16702"/>
                      <a:pt x="18670" y="17405"/>
                    </a:cubicBezTo>
                    <a:cubicBezTo>
                      <a:pt x="17212" y="19055"/>
                      <a:pt x="14951" y="19615"/>
                      <a:pt x="12795" y="19615"/>
                    </a:cubicBezTo>
                    <a:cubicBezTo>
                      <a:pt x="12274" y="19615"/>
                      <a:pt x="11760" y="19582"/>
                      <a:pt x="11264" y="19524"/>
                    </a:cubicBezTo>
                    <a:cubicBezTo>
                      <a:pt x="8645" y="19215"/>
                      <a:pt x="6585" y="17965"/>
                      <a:pt x="4632" y="16262"/>
                    </a:cubicBezTo>
                    <a:cubicBezTo>
                      <a:pt x="3708" y="15450"/>
                      <a:pt x="2828" y="14577"/>
                      <a:pt x="2068" y="13611"/>
                    </a:cubicBezTo>
                    <a:lnTo>
                      <a:pt x="2068" y="13611"/>
                    </a:lnTo>
                    <a:cubicBezTo>
                      <a:pt x="2031" y="13417"/>
                      <a:pt x="2000" y="13221"/>
                      <a:pt x="1977" y="13023"/>
                    </a:cubicBezTo>
                    <a:cubicBezTo>
                      <a:pt x="1643" y="10167"/>
                      <a:pt x="3042" y="7656"/>
                      <a:pt x="5095" y="5825"/>
                    </a:cubicBezTo>
                    <a:lnTo>
                      <a:pt x="5095" y="5825"/>
                    </a:lnTo>
                    <a:cubicBezTo>
                      <a:pt x="4236" y="7871"/>
                      <a:pt x="3888" y="10248"/>
                      <a:pt x="4859" y="12190"/>
                    </a:cubicBezTo>
                    <a:cubicBezTo>
                      <a:pt x="4896" y="12260"/>
                      <a:pt x="4952" y="12289"/>
                      <a:pt x="5009" y="12289"/>
                    </a:cubicBezTo>
                    <a:cubicBezTo>
                      <a:pt x="5136" y="12289"/>
                      <a:pt x="5266" y="12147"/>
                      <a:pt x="5192" y="12000"/>
                    </a:cubicBezTo>
                    <a:cubicBezTo>
                      <a:pt x="4149" y="9890"/>
                      <a:pt x="4839" y="7241"/>
                      <a:pt x="5829" y="5219"/>
                    </a:cubicBezTo>
                    <a:lnTo>
                      <a:pt x="5829" y="5219"/>
                    </a:lnTo>
                    <a:cubicBezTo>
                      <a:pt x="6663" y="4583"/>
                      <a:pt x="7574" y="4051"/>
                      <a:pt x="8502" y="3641"/>
                    </a:cubicBezTo>
                    <a:cubicBezTo>
                      <a:pt x="9981" y="2989"/>
                      <a:pt x="11606" y="2629"/>
                      <a:pt x="13206" y="2629"/>
                    </a:cubicBezTo>
                    <a:close/>
                    <a:moveTo>
                      <a:pt x="2352" y="14680"/>
                    </a:moveTo>
                    <a:lnTo>
                      <a:pt x="2352" y="14680"/>
                    </a:lnTo>
                    <a:cubicBezTo>
                      <a:pt x="3490" y="15965"/>
                      <a:pt x="4865" y="17084"/>
                      <a:pt x="6204" y="18036"/>
                    </a:cubicBezTo>
                    <a:cubicBezTo>
                      <a:pt x="8157" y="19405"/>
                      <a:pt x="10455" y="20012"/>
                      <a:pt x="12812" y="20012"/>
                    </a:cubicBezTo>
                    <a:cubicBezTo>
                      <a:pt x="15169" y="20012"/>
                      <a:pt x="17753" y="19262"/>
                      <a:pt x="19229" y="17310"/>
                    </a:cubicBezTo>
                    <a:cubicBezTo>
                      <a:pt x="19433" y="17039"/>
                      <a:pt x="19606" y="16760"/>
                      <a:pt x="19751" y="16473"/>
                    </a:cubicBezTo>
                    <a:lnTo>
                      <a:pt x="19751" y="16473"/>
                    </a:lnTo>
                    <a:cubicBezTo>
                      <a:pt x="19688" y="16884"/>
                      <a:pt x="19598" y="17290"/>
                      <a:pt x="19480" y="17691"/>
                    </a:cubicBezTo>
                    <a:cubicBezTo>
                      <a:pt x="18741" y="20191"/>
                      <a:pt x="16384" y="22072"/>
                      <a:pt x="13860" y="22525"/>
                    </a:cubicBezTo>
                    <a:cubicBezTo>
                      <a:pt x="13452" y="22598"/>
                      <a:pt x="13043" y="22633"/>
                      <a:pt x="12636" y="22633"/>
                    </a:cubicBezTo>
                    <a:cubicBezTo>
                      <a:pt x="10088" y="22633"/>
                      <a:pt x="7612" y="21271"/>
                      <a:pt x="5764" y="19608"/>
                    </a:cubicBezTo>
                    <a:cubicBezTo>
                      <a:pt x="4287" y="18289"/>
                      <a:pt x="2991" y="16586"/>
                      <a:pt x="2352" y="14680"/>
                    </a:cubicBezTo>
                    <a:close/>
                    <a:moveTo>
                      <a:pt x="11820" y="1"/>
                    </a:moveTo>
                    <a:cubicBezTo>
                      <a:pt x="11131" y="1"/>
                      <a:pt x="10467" y="162"/>
                      <a:pt x="9843" y="437"/>
                    </a:cubicBezTo>
                    <a:lnTo>
                      <a:pt x="9843" y="437"/>
                    </a:lnTo>
                    <a:cubicBezTo>
                      <a:pt x="9112" y="444"/>
                      <a:pt x="8360" y="589"/>
                      <a:pt x="7597" y="903"/>
                    </a:cubicBezTo>
                    <a:cubicBezTo>
                      <a:pt x="5180" y="1903"/>
                      <a:pt x="3132" y="4046"/>
                      <a:pt x="1680" y="6177"/>
                    </a:cubicBezTo>
                    <a:cubicBezTo>
                      <a:pt x="977" y="7213"/>
                      <a:pt x="382" y="8404"/>
                      <a:pt x="168" y="9666"/>
                    </a:cubicBezTo>
                    <a:cubicBezTo>
                      <a:pt x="1" y="10678"/>
                      <a:pt x="275" y="11595"/>
                      <a:pt x="763" y="12464"/>
                    </a:cubicBezTo>
                    <a:cubicBezTo>
                      <a:pt x="1027" y="12944"/>
                      <a:pt x="1332" y="13405"/>
                      <a:pt x="1668" y="13849"/>
                    </a:cubicBezTo>
                    <a:lnTo>
                      <a:pt x="1668" y="13849"/>
                    </a:lnTo>
                    <a:cubicBezTo>
                      <a:pt x="2325" y="16907"/>
                      <a:pt x="4683" y="19648"/>
                      <a:pt x="7264" y="21322"/>
                    </a:cubicBezTo>
                    <a:cubicBezTo>
                      <a:pt x="8864" y="22361"/>
                      <a:pt x="10733" y="23028"/>
                      <a:pt x="12621" y="23028"/>
                    </a:cubicBezTo>
                    <a:cubicBezTo>
                      <a:pt x="13373" y="23028"/>
                      <a:pt x="14129" y="22922"/>
                      <a:pt x="14872" y="22691"/>
                    </a:cubicBezTo>
                    <a:cubicBezTo>
                      <a:pt x="17074" y="22025"/>
                      <a:pt x="18979" y="20215"/>
                      <a:pt x="19741" y="18036"/>
                    </a:cubicBezTo>
                    <a:cubicBezTo>
                      <a:pt x="20055" y="17134"/>
                      <a:pt x="20195" y="16178"/>
                      <a:pt x="20216" y="15213"/>
                    </a:cubicBezTo>
                    <a:lnTo>
                      <a:pt x="20216" y="15213"/>
                    </a:lnTo>
                    <a:cubicBezTo>
                      <a:pt x="20515" y="14007"/>
                      <a:pt x="20467" y="12719"/>
                      <a:pt x="20289" y="11440"/>
                    </a:cubicBezTo>
                    <a:cubicBezTo>
                      <a:pt x="19944" y="8999"/>
                      <a:pt x="19051" y="6606"/>
                      <a:pt x="17813" y="4475"/>
                    </a:cubicBezTo>
                    <a:cubicBezTo>
                      <a:pt x="17616" y="4139"/>
                      <a:pt x="17403" y="3803"/>
                      <a:pt x="17174" y="3475"/>
                    </a:cubicBezTo>
                    <a:lnTo>
                      <a:pt x="17174" y="3475"/>
                    </a:lnTo>
                    <a:cubicBezTo>
                      <a:pt x="18217" y="3965"/>
                      <a:pt x="19167" y="4678"/>
                      <a:pt x="19956" y="5642"/>
                    </a:cubicBezTo>
                    <a:cubicBezTo>
                      <a:pt x="20253" y="6011"/>
                      <a:pt x="20527" y="6416"/>
                      <a:pt x="20765" y="6832"/>
                    </a:cubicBezTo>
                    <a:cubicBezTo>
                      <a:pt x="20781" y="6914"/>
                      <a:pt x="20829" y="6948"/>
                      <a:pt x="20882" y="6948"/>
                    </a:cubicBezTo>
                    <a:cubicBezTo>
                      <a:pt x="20990" y="6948"/>
                      <a:pt x="21119" y="6809"/>
                      <a:pt x="21039" y="6666"/>
                    </a:cubicBezTo>
                    <a:cubicBezTo>
                      <a:pt x="19993" y="4862"/>
                      <a:pt x="18509" y="3665"/>
                      <a:pt x="16819" y="2989"/>
                    </a:cubicBezTo>
                    <a:lnTo>
                      <a:pt x="16819" y="2989"/>
                    </a:lnTo>
                    <a:cubicBezTo>
                      <a:pt x="15883" y="1771"/>
                      <a:pt x="14706" y="715"/>
                      <a:pt x="13253" y="236"/>
                    </a:cubicBezTo>
                    <a:cubicBezTo>
                      <a:pt x="12766" y="75"/>
                      <a:pt x="12287" y="1"/>
                      <a:pt x="1182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3" name="Google Shape;153;p25"/>
              <p:cNvSpPr/>
              <p:nvPr/>
            </p:nvSpPr>
            <p:spPr>
              <a:xfrm>
                <a:off x="-1062527" y="2025043"/>
                <a:ext cx="523941" cy="675237"/>
              </a:xfrm>
              <a:custGeom>
                <a:avLst/>
                <a:gdLst/>
                <a:ahLst/>
                <a:cxnLst/>
                <a:rect l="l" t="t" r="r" b="b"/>
                <a:pathLst>
                  <a:path w="14562" h="18767" extrusionOk="0">
                    <a:moveTo>
                      <a:pt x="263" y="1"/>
                    </a:moveTo>
                    <a:cubicBezTo>
                      <a:pt x="1" y="12"/>
                      <a:pt x="1" y="405"/>
                      <a:pt x="263" y="405"/>
                    </a:cubicBezTo>
                    <a:cubicBezTo>
                      <a:pt x="593" y="415"/>
                      <a:pt x="925" y="418"/>
                      <a:pt x="1259" y="418"/>
                    </a:cubicBezTo>
                    <a:cubicBezTo>
                      <a:pt x="1883" y="418"/>
                      <a:pt x="2512" y="407"/>
                      <a:pt x="3141" y="407"/>
                    </a:cubicBezTo>
                    <a:cubicBezTo>
                      <a:pt x="5094" y="407"/>
                      <a:pt x="7042" y="513"/>
                      <a:pt x="8835" y="1382"/>
                    </a:cubicBezTo>
                    <a:cubicBezTo>
                      <a:pt x="11062" y="2453"/>
                      <a:pt x="12586" y="4525"/>
                      <a:pt x="13181" y="6894"/>
                    </a:cubicBezTo>
                    <a:cubicBezTo>
                      <a:pt x="14205" y="11061"/>
                      <a:pt x="12383" y="16193"/>
                      <a:pt x="8633" y="18396"/>
                    </a:cubicBezTo>
                    <a:cubicBezTo>
                      <a:pt x="8450" y="18507"/>
                      <a:pt x="8570" y="18766"/>
                      <a:pt x="8742" y="18766"/>
                    </a:cubicBezTo>
                    <a:cubicBezTo>
                      <a:pt x="8772" y="18766"/>
                      <a:pt x="8804" y="18759"/>
                      <a:pt x="8835" y="18741"/>
                    </a:cubicBezTo>
                    <a:cubicBezTo>
                      <a:pt x="12788" y="16419"/>
                      <a:pt x="14562" y="11145"/>
                      <a:pt x="13550" y="6787"/>
                    </a:cubicBezTo>
                    <a:cubicBezTo>
                      <a:pt x="12978" y="4346"/>
                      <a:pt x="11407" y="2334"/>
                      <a:pt x="9216" y="1132"/>
                    </a:cubicBezTo>
                    <a:cubicBezTo>
                      <a:pt x="7355" y="120"/>
                      <a:pt x="5268" y="11"/>
                      <a:pt x="3183" y="11"/>
                    </a:cubicBezTo>
                    <a:cubicBezTo>
                      <a:pt x="2608" y="11"/>
                      <a:pt x="2032" y="19"/>
                      <a:pt x="1462" y="19"/>
                    </a:cubicBezTo>
                    <a:cubicBezTo>
                      <a:pt x="1059" y="19"/>
                      <a:pt x="659" y="15"/>
                      <a:pt x="26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4" name="Google Shape;154;p25"/>
              <p:cNvSpPr/>
              <p:nvPr/>
            </p:nvSpPr>
            <p:spPr>
              <a:xfrm>
                <a:off x="-1358973" y="2178717"/>
                <a:ext cx="667033" cy="714167"/>
              </a:xfrm>
              <a:custGeom>
                <a:avLst/>
                <a:gdLst/>
                <a:ahLst/>
                <a:cxnLst/>
                <a:rect l="l" t="t" r="r" b="b"/>
                <a:pathLst>
                  <a:path w="18539" h="19849" extrusionOk="0">
                    <a:moveTo>
                      <a:pt x="2460" y="1"/>
                    </a:moveTo>
                    <a:cubicBezTo>
                      <a:pt x="2404" y="1"/>
                      <a:pt x="2347" y="30"/>
                      <a:pt x="2310" y="99"/>
                    </a:cubicBezTo>
                    <a:cubicBezTo>
                      <a:pt x="1036" y="2635"/>
                      <a:pt x="1" y="5314"/>
                      <a:pt x="72" y="8183"/>
                    </a:cubicBezTo>
                    <a:cubicBezTo>
                      <a:pt x="155" y="11422"/>
                      <a:pt x="1798" y="14649"/>
                      <a:pt x="3763" y="17161"/>
                    </a:cubicBezTo>
                    <a:cubicBezTo>
                      <a:pt x="5228" y="19022"/>
                      <a:pt x="7630" y="19849"/>
                      <a:pt x="9963" y="19849"/>
                    </a:cubicBezTo>
                    <a:cubicBezTo>
                      <a:pt x="10570" y="19849"/>
                      <a:pt x="11172" y="19793"/>
                      <a:pt x="11752" y="19685"/>
                    </a:cubicBezTo>
                    <a:cubicBezTo>
                      <a:pt x="14098" y="19256"/>
                      <a:pt x="16193" y="17030"/>
                      <a:pt x="17217" y="15006"/>
                    </a:cubicBezTo>
                    <a:cubicBezTo>
                      <a:pt x="17884" y="13684"/>
                      <a:pt x="18146" y="12101"/>
                      <a:pt x="17265" y="10827"/>
                    </a:cubicBezTo>
                    <a:cubicBezTo>
                      <a:pt x="17218" y="10766"/>
                      <a:pt x="17157" y="10741"/>
                      <a:pt x="17096" y="10741"/>
                    </a:cubicBezTo>
                    <a:cubicBezTo>
                      <a:pt x="16953" y="10741"/>
                      <a:pt x="16819" y="10882"/>
                      <a:pt x="16919" y="11041"/>
                    </a:cubicBezTo>
                    <a:cubicBezTo>
                      <a:pt x="18539" y="13398"/>
                      <a:pt x="16098" y="16411"/>
                      <a:pt x="14336" y="17887"/>
                    </a:cubicBezTo>
                    <a:cubicBezTo>
                      <a:pt x="13037" y="18968"/>
                      <a:pt x="11456" y="19472"/>
                      <a:pt x="9854" y="19472"/>
                    </a:cubicBezTo>
                    <a:cubicBezTo>
                      <a:pt x="8475" y="19472"/>
                      <a:pt x="7080" y="19099"/>
                      <a:pt x="5835" y="18399"/>
                    </a:cubicBezTo>
                    <a:cubicBezTo>
                      <a:pt x="4156" y="17458"/>
                      <a:pt x="3156" y="15732"/>
                      <a:pt x="2251" y="14113"/>
                    </a:cubicBezTo>
                    <a:cubicBezTo>
                      <a:pt x="1429" y="12613"/>
                      <a:pt x="822" y="11005"/>
                      <a:pt x="548" y="9326"/>
                    </a:cubicBezTo>
                    <a:cubicBezTo>
                      <a:pt x="72" y="6290"/>
                      <a:pt x="1132" y="3350"/>
                      <a:pt x="2441" y="659"/>
                    </a:cubicBezTo>
                    <a:cubicBezTo>
                      <a:pt x="2501" y="540"/>
                      <a:pt x="2560" y="433"/>
                      <a:pt x="2608" y="313"/>
                    </a:cubicBezTo>
                    <a:cubicBezTo>
                      <a:pt x="2715" y="148"/>
                      <a:pt x="2588" y="1"/>
                      <a:pt x="246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55" name="Google Shape;155;p25"/>
            <p:cNvGrpSpPr/>
            <p:nvPr/>
          </p:nvGrpSpPr>
          <p:grpSpPr>
            <a:xfrm>
              <a:off x="6570375" y="3033755"/>
              <a:ext cx="461992" cy="349772"/>
              <a:chOff x="-2195225" y="3806575"/>
              <a:chExt cx="323275" cy="244750"/>
            </a:xfrm>
          </p:grpSpPr>
          <p:sp>
            <p:nvSpPr>
              <p:cNvPr id="156" name="Google Shape;156;p25"/>
              <p:cNvSpPr/>
              <p:nvPr/>
            </p:nvSpPr>
            <p:spPr>
              <a:xfrm>
                <a:off x="-2191350" y="3814000"/>
                <a:ext cx="319400" cy="237325"/>
              </a:xfrm>
              <a:custGeom>
                <a:avLst/>
                <a:gdLst/>
                <a:ahLst/>
                <a:cxnLst/>
                <a:rect l="l" t="t" r="r" b="b"/>
                <a:pathLst>
                  <a:path w="12776" h="9493" extrusionOk="0">
                    <a:moveTo>
                      <a:pt x="5901" y="1"/>
                    </a:moveTo>
                    <a:cubicBezTo>
                      <a:pt x="3135" y="1"/>
                      <a:pt x="812" y="1515"/>
                      <a:pt x="429" y="3739"/>
                    </a:cubicBezTo>
                    <a:cubicBezTo>
                      <a:pt x="0" y="6299"/>
                      <a:pt x="2310" y="8823"/>
                      <a:pt x="5608" y="9382"/>
                    </a:cubicBezTo>
                    <a:cubicBezTo>
                      <a:pt x="6047" y="9457"/>
                      <a:pt x="6481" y="9493"/>
                      <a:pt x="6904" y="9493"/>
                    </a:cubicBezTo>
                    <a:cubicBezTo>
                      <a:pt x="9655" y="9493"/>
                      <a:pt x="11976" y="7981"/>
                      <a:pt x="12347" y="5763"/>
                    </a:cubicBezTo>
                    <a:cubicBezTo>
                      <a:pt x="12776" y="3191"/>
                      <a:pt x="10466" y="667"/>
                      <a:pt x="7180" y="107"/>
                    </a:cubicBezTo>
                    <a:cubicBezTo>
                      <a:pt x="6747" y="35"/>
                      <a:pt x="6319" y="1"/>
                      <a:pt x="590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7" name="Google Shape;157;p25"/>
              <p:cNvSpPr/>
              <p:nvPr/>
            </p:nvSpPr>
            <p:spPr>
              <a:xfrm>
                <a:off x="-2154450" y="3841450"/>
                <a:ext cx="245000" cy="181850"/>
              </a:xfrm>
              <a:custGeom>
                <a:avLst/>
                <a:gdLst/>
                <a:ahLst/>
                <a:cxnLst/>
                <a:rect l="l" t="t" r="r" b="b"/>
                <a:pathLst>
                  <a:path w="9800" h="7274" extrusionOk="0">
                    <a:moveTo>
                      <a:pt x="4527" y="0"/>
                    </a:moveTo>
                    <a:cubicBezTo>
                      <a:pt x="2407" y="0"/>
                      <a:pt x="624" y="1159"/>
                      <a:pt x="334" y="2867"/>
                    </a:cubicBezTo>
                    <a:cubicBezTo>
                      <a:pt x="1" y="4820"/>
                      <a:pt x="1775" y="6760"/>
                      <a:pt x="4299" y="7189"/>
                    </a:cubicBezTo>
                    <a:cubicBezTo>
                      <a:pt x="4634" y="7246"/>
                      <a:pt x="4965" y="7273"/>
                      <a:pt x="5289" y="7273"/>
                    </a:cubicBezTo>
                    <a:cubicBezTo>
                      <a:pt x="7401" y="7273"/>
                      <a:pt x="9177" y="6108"/>
                      <a:pt x="9466" y="4415"/>
                    </a:cubicBezTo>
                    <a:cubicBezTo>
                      <a:pt x="9799" y="2450"/>
                      <a:pt x="8025" y="510"/>
                      <a:pt x="5501" y="81"/>
                    </a:cubicBezTo>
                    <a:cubicBezTo>
                      <a:pt x="5171" y="26"/>
                      <a:pt x="4845" y="0"/>
                      <a:pt x="452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8" name="Google Shape;158;p25"/>
              <p:cNvSpPr/>
              <p:nvPr/>
            </p:nvSpPr>
            <p:spPr>
              <a:xfrm>
                <a:off x="-2138075" y="3903000"/>
                <a:ext cx="100925" cy="97825"/>
              </a:xfrm>
              <a:custGeom>
                <a:avLst/>
                <a:gdLst/>
                <a:ahLst/>
                <a:cxnLst/>
                <a:rect l="l" t="t" r="r" b="b"/>
                <a:pathLst>
                  <a:path w="4037" h="3913" extrusionOk="0">
                    <a:moveTo>
                      <a:pt x="2560" y="0"/>
                    </a:moveTo>
                    <a:cubicBezTo>
                      <a:pt x="2560" y="0"/>
                      <a:pt x="0" y="369"/>
                      <a:pt x="703" y="1857"/>
                    </a:cubicBezTo>
                    <a:cubicBezTo>
                      <a:pt x="1247" y="3010"/>
                      <a:pt x="2305" y="3913"/>
                      <a:pt x="3004" y="3913"/>
                    </a:cubicBezTo>
                    <a:cubicBezTo>
                      <a:pt x="3207" y="3913"/>
                      <a:pt x="3380" y="3836"/>
                      <a:pt x="3501" y="3667"/>
                    </a:cubicBezTo>
                    <a:cubicBezTo>
                      <a:pt x="4037" y="2929"/>
                      <a:pt x="3596" y="250"/>
                      <a:pt x="3334" y="214"/>
                    </a:cubicBezTo>
                    <a:cubicBezTo>
                      <a:pt x="3108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9" name="Google Shape;159;p25"/>
              <p:cNvSpPr/>
              <p:nvPr/>
            </p:nvSpPr>
            <p:spPr>
              <a:xfrm>
                <a:off x="-2096700" y="3852350"/>
                <a:ext cx="121775" cy="53975"/>
              </a:xfrm>
              <a:custGeom>
                <a:avLst/>
                <a:gdLst/>
                <a:ahLst/>
                <a:cxnLst/>
                <a:rect l="l" t="t" r="r" b="b"/>
                <a:pathLst>
                  <a:path w="4871" h="2159" extrusionOk="0">
                    <a:moveTo>
                      <a:pt x="2221" y="1"/>
                    </a:moveTo>
                    <a:cubicBezTo>
                      <a:pt x="2103" y="1"/>
                      <a:pt x="1982" y="5"/>
                      <a:pt x="1858" y="14"/>
                    </a:cubicBezTo>
                    <a:cubicBezTo>
                      <a:pt x="1858" y="14"/>
                      <a:pt x="0" y="97"/>
                      <a:pt x="262" y="752"/>
                    </a:cubicBezTo>
                    <a:cubicBezTo>
                      <a:pt x="512" y="1407"/>
                      <a:pt x="2144" y="2109"/>
                      <a:pt x="2310" y="2157"/>
                    </a:cubicBezTo>
                    <a:cubicBezTo>
                      <a:pt x="2315" y="2158"/>
                      <a:pt x="2321" y="2159"/>
                      <a:pt x="2329" y="2159"/>
                    </a:cubicBezTo>
                    <a:cubicBezTo>
                      <a:pt x="2608" y="2159"/>
                      <a:pt x="4870" y="1562"/>
                      <a:pt x="4870" y="1169"/>
                    </a:cubicBezTo>
                    <a:cubicBezTo>
                      <a:pt x="4870" y="792"/>
                      <a:pt x="3836" y="1"/>
                      <a:pt x="222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0" name="Google Shape;160;p25"/>
              <p:cNvSpPr/>
              <p:nvPr/>
            </p:nvSpPr>
            <p:spPr>
              <a:xfrm>
                <a:off x="-2032700" y="3899150"/>
                <a:ext cx="101175" cy="104175"/>
              </a:xfrm>
              <a:custGeom>
                <a:avLst/>
                <a:gdLst/>
                <a:ahLst/>
                <a:cxnLst/>
                <a:rect l="l" t="t" r="r" b="b"/>
                <a:pathLst>
                  <a:path w="4047" h="4167" extrusionOk="0">
                    <a:moveTo>
                      <a:pt x="2517" y="1"/>
                    </a:moveTo>
                    <a:cubicBezTo>
                      <a:pt x="1443" y="1"/>
                      <a:pt x="48" y="1011"/>
                      <a:pt x="48" y="1011"/>
                    </a:cubicBezTo>
                    <a:cubicBezTo>
                      <a:pt x="48" y="1011"/>
                      <a:pt x="0" y="3976"/>
                      <a:pt x="488" y="4143"/>
                    </a:cubicBezTo>
                    <a:cubicBezTo>
                      <a:pt x="538" y="4158"/>
                      <a:pt x="612" y="4166"/>
                      <a:pt x="705" y="4166"/>
                    </a:cubicBezTo>
                    <a:cubicBezTo>
                      <a:pt x="1563" y="4166"/>
                      <a:pt x="4047" y="3476"/>
                      <a:pt x="3703" y="1178"/>
                    </a:cubicBezTo>
                    <a:cubicBezTo>
                      <a:pt x="3574" y="290"/>
                      <a:pt x="3091" y="1"/>
                      <a:pt x="251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1" name="Google Shape;161;p25"/>
              <p:cNvSpPr/>
              <p:nvPr/>
            </p:nvSpPr>
            <p:spPr>
              <a:xfrm>
                <a:off x="-2114850" y="3916375"/>
                <a:ext cx="60725" cy="73500"/>
              </a:xfrm>
              <a:custGeom>
                <a:avLst/>
                <a:gdLst/>
                <a:ahLst/>
                <a:cxnLst/>
                <a:rect l="l" t="t" r="r" b="b"/>
                <a:pathLst>
                  <a:path w="2429" h="2940" extrusionOk="0">
                    <a:moveTo>
                      <a:pt x="2048" y="1"/>
                    </a:moveTo>
                    <a:cubicBezTo>
                      <a:pt x="2048" y="1"/>
                      <a:pt x="0" y="418"/>
                      <a:pt x="119" y="811"/>
                    </a:cubicBezTo>
                    <a:cubicBezTo>
                      <a:pt x="170" y="990"/>
                      <a:pt x="254" y="1032"/>
                      <a:pt x="339" y="1032"/>
                    </a:cubicBezTo>
                    <a:cubicBezTo>
                      <a:pt x="417" y="1032"/>
                      <a:pt x="496" y="996"/>
                      <a:pt x="550" y="996"/>
                    </a:cubicBezTo>
                    <a:cubicBezTo>
                      <a:pt x="575" y="996"/>
                      <a:pt x="595" y="1004"/>
                      <a:pt x="607" y="1025"/>
                    </a:cubicBezTo>
                    <a:cubicBezTo>
                      <a:pt x="703" y="1144"/>
                      <a:pt x="405" y="1346"/>
                      <a:pt x="524" y="1561"/>
                    </a:cubicBezTo>
                    <a:cubicBezTo>
                      <a:pt x="556" y="1615"/>
                      <a:pt x="611" y="1631"/>
                      <a:pt x="677" y="1631"/>
                    </a:cubicBezTo>
                    <a:cubicBezTo>
                      <a:pt x="784" y="1631"/>
                      <a:pt x="919" y="1587"/>
                      <a:pt x="1023" y="1587"/>
                    </a:cubicBezTo>
                    <a:cubicBezTo>
                      <a:pt x="1096" y="1587"/>
                      <a:pt x="1154" y="1608"/>
                      <a:pt x="1179" y="1680"/>
                    </a:cubicBezTo>
                    <a:cubicBezTo>
                      <a:pt x="1250" y="1918"/>
                      <a:pt x="845" y="2418"/>
                      <a:pt x="1215" y="2537"/>
                    </a:cubicBezTo>
                    <a:cubicBezTo>
                      <a:pt x="1252" y="2549"/>
                      <a:pt x="1287" y="2554"/>
                      <a:pt x="1320" y="2554"/>
                    </a:cubicBezTo>
                    <a:cubicBezTo>
                      <a:pt x="1565" y="2554"/>
                      <a:pt x="1701" y="2275"/>
                      <a:pt x="1801" y="2275"/>
                    </a:cubicBezTo>
                    <a:cubicBezTo>
                      <a:pt x="1826" y="2275"/>
                      <a:pt x="1848" y="2292"/>
                      <a:pt x="1869" y="2335"/>
                    </a:cubicBezTo>
                    <a:cubicBezTo>
                      <a:pt x="1972" y="2549"/>
                      <a:pt x="1933" y="2940"/>
                      <a:pt x="2072" y="2940"/>
                    </a:cubicBezTo>
                    <a:cubicBezTo>
                      <a:pt x="2094" y="2940"/>
                      <a:pt x="2122" y="2929"/>
                      <a:pt x="2155" y="2906"/>
                    </a:cubicBezTo>
                    <a:cubicBezTo>
                      <a:pt x="2393" y="2751"/>
                      <a:pt x="2429" y="787"/>
                      <a:pt x="2048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2" name="Google Shape;162;p25"/>
              <p:cNvSpPr/>
              <p:nvPr/>
            </p:nvSpPr>
            <p:spPr>
              <a:xfrm>
                <a:off x="-2107425" y="3916375"/>
                <a:ext cx="52725" cy="56575"/>
              </a:xfrm>
              <a:custGeom>
                <a:avLst/>
                <a:gdLst/>
                <a:ahLst/>
                <a:cxnLst/>
                <a:rect l="l" t="t" r="r" b="b"/>
                <a:pathLst>
                  <a:path w="2109" h="2263" extrusionOk="0">
                    <a:moveTo>
                      <a:pt x="1799" y="1"/>
                    </a:moveTo>
                    <a:cubicBezTo>
                      <a:pt x="1799" y="1"/>
                      <a:pt x="1" y="191"/>
                      <a:pt x="191" y="620"/>
                    </a:cubicBezTo>
                    <a:cubicBezTo>
                      <a:pt x="253" y="748"/>
                      <a:pt x="325" y="777"/>
                      <a:pt x="393" y="777"/>
                    </a:cubicBezTo>
                    <a:cubicBezTo>
                      <a:pt x="450" y="777"/>
                      <a:pt x="504" y="757"/>
                      <a:pt x="546" y="757"/>
                    </a:cubicBezTo>
                    <a:cubicBezTo>
                      <a:pt x="572" y="757"/>
                      <a:pt x="593" y="764"/>
                      <a:pt x="608" y="787"/>
                    </a:cubicBezTo>
                    <a:cubicBezTo>
                      <a:pt x="691" y="870"/>
                      <a:pt x="429" y="1037"/>
                      <a:pt x="537" y="1203"/>
                    </a:cubicBezTo>
                    <a:cubicBezTo>
                      <a:pt x="565" y="1248"/>
                      <a:pt x="612" y="1262"/>
                      <a:pt x="667" y="1262"/>
                    </a:cubicBezTo>
                    <a:cubicBezTo>
                      <a:pt x="761" y="1262"/>
                      <a:pt x="878" y="1221"/>
                      <a:pt x="966" y="1221"/>
                    </a:cubicBezTo>
                    <a:cubicBezTo>
                      <a:pt x="1021" y="1221"/>
                      <a:pt x="1064" y="1237"/>
                      <a:pt x="1084" y="1287"/>
                    </a:cubicBezTo>
                    <a:cubicBezTo>
                      <a:pt x="1168" y="1489"/>
                      <a:pt x="822" y="1858"/>
                      <a:pt x="1120" y="1965"/>
                    </a:cubicBezTo>
                    <a:cubicBezTo>
                      <a:pt x="1148" y="1973"/>
                      <a:pt x="1174" y="1976"/>
                      <a:pt x="1200" y="1976"/>
                    </a:cubicBezTo>
                    <a:cubicBezTo>
                      <a:pt x="1404" y="1976"/>
                      <a:pt x="1520" y="1755"/>
                      <a:pt x="1608" y="1755"/>
                    </a:cubicBezTo>
                    <a:cubicBezTo>
                      <a:pt x="1629" y="1755"/>
                      <a:pt x="1649" y="1767"/>
                      <a:pt x="1668" y="1799"/>
                    </a:cubicBezTo>
                    <a:cubicBezTo>
                      <a:pt x="1760" y="1964"/>
                      <a:pt x="1719" y="2262"/>
                      <a:pt x="1838" y="2262"/>
                    </a:cubicBezTo>
                    <a:cubicBezTo>
                      <a:pt x="1856" y="2262"/>
                      <a:pt x="1879" y="2255"/>
                      <a:pt x="1906" y="2239"/>
                    </a:cubicBezTo>
                    <a:cubicBezTo>
                      <a:pt x="2108" y="2108"/>
                      <a:pt x="2108" y="596"/>
                      <a:pt x="1799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3" name="Google Shape;163;p25"/>
              <p:cNvSpPr/>
              <p:nvPr/>
            </p:nvSpPr>
            <p:spPr>
              <a:xfrm>
                <a:off x="-2022300" y="3911900"/>
                <a:ext cx="72075" cy="78350"/>
              </a:xfrm>
              <a:custGeom>
                <a:avLst/>
                <a:gdLst/>
                <a:ahLst/>
                <a:cxnLst/>
                <a:rect l="l" t="t" r="r" b="b"/>
                <a:pathLst>
                  <a:path w="2883" h="3134" extrusionOk="0">
                    <a:moveTo>
                      <a:pt x="2203" y="1"/>
                    </a:moveTo>
                    <a:cubicBezTo>
                      <a:pt x="1755" y="1"/>
                      <a:pt x="296" y="242"/>
                      <a:pt x="1" y="716"/>
                    </a:cubicBezTo>
                    <a:cubicBezTo>
                      <a:pt x="1" y="716"/>
                      <a:pt x="258" y="3133"/>
                      <a:pt x="483" y="3133"/>
                    </a:cubicBezTo>
                    <a:cubicBezTo>
                      <a:pt x="485" y="3133"/>
                      <a:pt x="487" y="3133"/>
                      <a:pt x="489" y="3133"/>
                    </a:cubicBezTo>
                    <a:cubicBezTo>
                      <a:pt x="723" y="3101"/>
                      <a:pt x="748" y="2672"/>
                      <a:pt x="945" y="2672"/>
                    </a:cubicBezTo>
                    <a:cubicBezTo>
                      <a:pt x="969" y="2672"/>
                      <a:pt x="995" y="2678"/>
                      <a:pt x="1025" y="2692"/>
                    </a:cubicBezTo>
                    <a:cubicBezTo>
                      <a:pt x="1194" y="2763"/>
                      <a:pt x="1426" y="2850"/>
                      <a:pt x="1602" y="2850"/>
                    </a:cubicBezTo>
                    <a:cubicBezTo>
                      <a:pt x="1723" y="2850"/>
                      <a:pt x="1817" y="2809"/>
                      <a:pt x="1846" y="2692"/>
                    </a:cubicBezTo>
                    <a:cubicBezTo>
                      <a:pt x="1942" y="2406"/>
                      <a:pt x="1894" y="2204"/>
                      <a:pt x="2180" y="2204"/>
                    </a:cubicBezTo>
                    <a:cubicBezTo>
                      <a:pt x="2454" y="2204"/>
                      <a:pt x="2620" y="2085"/>
                      <a:pt x="2501" y="1787"/>
                    </a:cubicBezTo>
                    <a:cubicBezTo>
                      <a:pt x="2382" y="1501"/>
                      <a:pt x="2501" y="1454"/>
                      <a:pt x="2668" y="1371"/>
                    </a:cubicBezTo>
                    <a:cubicBezTo>
                      <a:pt x="2835" y="1275"/>
                      <a:pt x="2882" y="1085"/>
                      <a:pt x="2668" y="954"/>
                    </a:cubicBezTo>
                    <a:cubicBezTo>
                      <a:pt x="2466" y="835"/>
                      <a:pt x="2501" y="692"/>
                      <a:pt x="2585" y="501"/>
                    </a:cubicBezTo>
                    <a:cubicBezTo>
                      <a:pt x="2668" y="299"/>
                      <a:pt x="2489" y="85"/>
                      <a:pt x="2323" y="13"/>
                    </a:cubicBezTo>
                    <a:cubicBezTo>
                      <a:pt x="2303" y="5"/>
                      <a:pt x="2262" y="1"/>
                      <a:pt x="220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4" name="Google Shape;164;p25"/>
              <p:cNvSpPr/>
              <p:nvPr/>
            </p:nvSpPr>
            <p:spPr>
              <a:xfrm>
                <a:off x="-2022300" y="3912050"/>
                <a:ext cx="58375" cy="66275"/>
              </a:xfrm>
              <a:custGeom>
                <a:avLst/>
                <a:gdLst/>
                <a:ahLst/>
                <a:cxnLst/>
                <a:rect l="l" t="t" r="r" b="b"/>
                <a:pathLst>
                  <a:path w="2335" h="2651" extrusionOk="0">
                    <a:moveTo>
                      <a:pt x="1764" y="1"/>
                    </a:moveTo>
                    <a:cubicBezTo>
                      <a:pt x="1370" y="1"/>
                      <a:pt x="235" y="206"/>
                      <a:pt x="1" y="603"/>
                    </a:cubicBezTo>
                    <a:cubicBezTo>
                      <a:pt x="1" y="603"/>
                      <a:pt x="48" y="2651"/>
                      <a:pt x="400" y="2651"/>
                    </a:cubicBezTo>
                    <a:cubicBezTo>
                      <a:pt x="402" y="2651"/>
                      <a:pt x="404" y="2651"/>
                      <a:pt x="406" y="2650"/>
                    </a:cubicBezTo>
                    <a:cubicBezTo>
                      <a:pt x="588" y="2640"/>
                      <a:pt x="606" y="2254"/>
                      <a:pt x="772" y="2254"/>
                    </a:cubicBezTo>
                    <a:cubicBezTo>
                      <a:pt x="791" y="2254"/>
                      <a:pt x="812" y="2259"/>
                      <a:pt x="834" y="2269"/>
                    </a:cubicBezTo>
                    <a:cubicBezTo>
                      <a:pt x="974" y="2332"/>
                      <a:pt x="1163" y="2403"/>
                      <a:pt x="1305" y="2403"/>
                    </a:cubicBezTo>
                    <a:cubicBezTo>
                      <a:pt x="1405" y="2403"/>
                      <a:pt x="1481" y="2368"/>
                      <a:pt x="1501" y="2269"/>
                    </a:cubicBezTo>
                    <a:cubicBezTo>
                      <a:pt x="1584" y="2031"/>
                      <a:pt x="1537" y="1853"/>
                      <a:pt x="1775" y="1853"/>
                    </a:cubicBezTo>
                    <a:cubicBezTo>
                      <a:pt x="2013" y="1853"/>
                      <a:pt x="2144" y="1746"/>
                      <a:pt x="2037" y="1507"/>
                    </a:cubicBezTo>
                    <a:cubicBezTo>
                      <a:pt x="1942" y="1269"/>
                      <a:pt x="2037" y="1222"/>
                      <a:pt x="2180" y="1162"/>
                    </a:cubicBezTo>
                    <a:cubicBezTo>
                      <a:pt x="2311" y="1091"/>
                      <a:pt x="2335" y="924"/>
                      <a:pt x="2180" y="829"/>
                    </a:cubicBezTo>
                    <a:cubicBezTo>
                      <a:pt x="2013" y="722"/>
                      <a:pt x="2037" y="614"/>
                      <a:pt x="2096" y="436"/>
                    </a:cubicBezTo>
                    <a:cubicBezTo>
                      <a:pt x="2180" y="257"/>
                      <a:pt x="2025" y="91"/>
                      <a:pt x="1894" y="19"/>
                    </a:cubicBezTo>
                    <a:cubicBezTo>
                      <a:pt x="1878" y="7"/>
                      <a:pt x="1832" y="1"/>
                      <a:pt x="176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5" name="Google Shape;165;p25"/>
              <p:cNvSpPr/>
              <p:nvPr/>
            </p:nvSpPr>
            <p:spPr>
              <a:xfrm>
                <a:off x="-2076175" y="3861925"/>
                <a:ext cx="88850" cy="34325"/>
              </a:xfrm>
              <a:custGeom>
                <a:avLst/>
                <a:gdLst/>
                <a:ahLst/>
                <a:cxnLst/>
                <a:rect l="l" t="t" r="r" b="b"/>
                <a:pathLst>
                  <a:path w="3554" h="1373" extrusionOk="0">
                    <a:moveTo>
                      <a:pt x="1132" y="0"/>
                    </a:moveTo>
                    <a:cubicBezTo>
                      <a:pt x="854" y="0"/>
                      <a:pt x="908" y="290"/>
                      <a:pt x="752" y="290"/>
                    </a:cubicBezTo>
                    <a:cubicBezTo>
                      <a:pt x="741" y="290"/>
                      <a:pt x="729" y="289"/>
                      <a:pt x="715" y="286"/>
                    </a:cubicBezTo>
                    <a:cubicBezTo>
                      <a:pt x="592" y="258"/>
                      <a:pt x="493" y="200"/>
                      <a:pt x="397" y="200"/>
                    </a:cubicBezTo>
                    <a:cubicBezTo>
                      <a:pt x="325" y="200"/>
                      <a:pt x="256" y="232"/>
                      <a:pt x="180" y="333"/>
                    </a:cubicBezTo>
                    <a:cubicBezTo>
                      <a:pt x="1" y="572"/>
                      <a:pt x="1323" y="1357"/>
                      <a:pt x="1323" y="1357"/>
                    </a:cubicBezTo>
                    <a:cubicBezTo>
                      <a:pt x="1388" y="1368"/>
                      <a:pt x="1457" y="1373"/>
                      <a:pt x="1529" y="1373"/>
                    </a:cubicBezTo>
                    <a:cubicBezTo>
                      <a:pt x="2275" y="1373"/>
                      <a:pt x="3290" y="846"/>
                      <a:pt x="3442" y="607"/>
                    </a:cubicBezTo>
                    <a:cubicBezTo>
                      <a:pt x="3554" y="426"/>
                      <a:pt x="3241" y="401"/>
                      <a:pt x="3002" y="401"/>
                    </a:cubicBezTo>
                    <a:cubicBezTo>
                      <a:pt x="2910" y="401"/>
                      <a:pt x="2830" y="405"/>
                      <a:pt x="2787" y="405"/>
                    </a:cubicBezTo>
                    <a:cubicBezTo>
                      <a:pt x="2620" y="405"/>
                      <a:pt x="2466" y="107"/>
                      <a:pt x="2287" y="36"/>
                    </a:cubicBezTo>
                    <a:cubicBezTo>
                      <a:pt x="2267" y="27"/>
                      <a:pt x="2244" y="22"/>
                      <a:pt x="2219" y="22"/>
                    </a:cubicBezTo>
                    <a:cubicBezTo>
                      <a:pt x="2016" y="22"/>
                      <a:pt x="1668" y="286"/>
                      <a:pt x="1668" y="286"/>
                    </a:cubicBezTo>
                    <a:cubicBezTo>
                      <a:pt x="1668" y="286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6" name="Google Shape;166;p25"/>
              <p:cNvSpPr/>
              <p:nvPr/>
            </p:nvSpPr>
            <p:spPr>
              <a:xfrm>
                <a:off x="-2076175" y="3873225"/>
                <a:ext cx="89075" cy="22925"/>
              </a:xfrm>
              <a:custGeom>
                <a:avLst/>
                <a:gdLst/>
                <a:ahLst/>
                <a:cxnLst/>
                <a:rect l="l" t="t" r="r" b="b"/>
                <a:pathLst>
                  <a:path w="3563" h="917" extrusionOk="0">
                    <a:moveTo>
                      <a:pt x="1132" y="0"/>
                    </a:moveTo>
                    <a:cubicBezTo>
                      <a:pt x="850" y="0"/>
                      <a:pt x="910" y="193"/>
                      <a:pt x="745" y="193"/>
                    </a:cubicBezTo>
                    <a:cubicBezTo>
                      <a:pt x="736" y="193"/>
                      <a:pt x="726" y="192"/>
                      <a:pt x="715" y="191"/>
                    </a:cubicBezTo>
                    <a:cubicBezTo>
                      <a:pt x="590" y="170"/>
                      <a:pt x="486" y="129"/>
                      <a:pt x="387" y="129"/>
                    </a:cubicBezTo>
                    <a:cubicBezTo>
                      <a:pt x="317" y="129"/>
                      <a:pt x="249" y="150"/>
                      <a:pt x="180" y="215"/>
                    </a:cubicBezTo>
                    <a:cubicBezTo>
                      <a:pt x="1" y="381"/>
                      <a:pt x="1323" y="905"/>
                      <a:pt x="1323" y="905"/>
                    </a:cubicBezTo>
                    <a:cubicBezTo>
                      <a:pt x="1390" y="913"/>
                      <a:pt x="1460" y="916"/>
                      <a:pt x="1533" y="916"/>
                    </a:cubicBezTo>
                    <a:cubicBezTo>
                      <a:pt x="2277" y="916"/>
                      <a:pt x="3279" y="558"/>
                      <a:pt x="3442" y="417"/>
                    </a:cubicBezTo>
                    <a:cubicBezTo>
                      <a:pt x="3562" y="288"/>
                      <a:pt x="3193" y="273"/>
                      <a:pt x="2950" y="273"/>
                    </a:cubicBezTo>
                    <a:cubicBezTo>
                      <a:pt x="2880" y="273"/>
                      <a:pt x="2821" y="274"/>
                      <a:pt x="2787" y="274"/>
                    </a:cubicBezTo>
                    <a:cubicBezTo>
                      <a:pt x="2620" y="274"/>
                      <a:pt x="2454" y="84"/>
                      <a:pt x="2287" y="24"/>
                    </a:cubicBezTo>
                    <a:cubicBezTo>
                      <a:pt x="2266" y="17"/>
                      <a:pt x="2242" y="14"/>
                      <a:pt x="2215" y="14"/>
                    </a:cubicBezTo>
                    <a:cubicBezTo>
                      <a:pt x="2012" y="14"/>
                      <a:pt x="1668" y="191"/>
                      <a:pt x="1668" y="191"/>
                    </a:cubicBezTo>
                    <a:cubicBezTo>
                      <a:pt x="1668" y="191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7" name="Google Shape;167;p25"/>
              <p:cNvSpPr/>
              <p:nvPr/>
            </p:nvSpPr>
            <p:spPr>
              <a:xfrm>
                <a:off x="-2080925" y="3926500"/>
                <a:ext cx="8050" cy="11350"/>
              </a:xfrm>
              <a:custGeom>
                <a:avLst/>
                <a:gdLst/>
                <a:ahLst/>
                <a:cxnLst/>
                <a:rect l="l" t="t" r="r" b="b"/>
                <a:pathLst>
                  <a:path w="322" h="454" extrusionOk="0">
                    <a:moveTo>
                      <a:pt x="155" y="1"/>
                    </a:moveTo>
                    <a:cubicBezTo>
                      <a:pt x="72" y="1"/>
                      <a:pt x="0" y="108"/>
                      <a:pt x="0" y="227"/>
                    </a:cubicBezTo>
                    <a:cubicBezTo>
                      <a:pt x="0" y="358"/>
                      <a:pt x="72" y="453"/>
                      <a:pt x="155" y="453"/>
                    </a:cubicBezTo>
                    <a:cubicBezTo>
                      <a:pt x="250" y="453"/>
                      <a:pt x="322" y="358"/>
                      <a:pt x="322" y="227"/>
                    </a:cubicBezTo>
                    <a:cubicBezTo>
                      <a:pt x="322" y="108"/>
                      <a:pt x="250" y="1"/>
                      <a:pt x="15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8" name="Google Shape;168;p25"/>
              <p:cNvSpPr/>
              <p:nvPr/>
            </p:nvSpPr>
            <p:spPr>
              <a:xfrm>
                <a:off x="-2071100" y="3943075"/>
                <a:ext cx="9250" cy="11175"/>
              </a:xfrm>
              <a:custGeom>
                <a:avLst/>
                <a:gdLst/>
                <a:ahLst/>
                <a:cxnLst/>
                <a:rect l="l" t="t" r="r" b="b"/>
                <a:pathLst>
                  <a:path w="370" h="447" extrusionOk="0">
                    <a:moveTo>
                      <a:pt x="164" y="0"/>
                    </a:moveTo>
                    <a:cubicBezTo>
                      <a:pt x="153" y="0"/>
                      <a:pt x="142" y="2"/>
                      <a:pt x="131" y="4"/>
                    </a:cubicBezTo>
                    <a:cubicBezTo>
                      <a:pt x="48" y="28"/>
                      <a:pt x="0" y="147"/>
                      <a:pt x="24" y="266"/>
                    </a:cubicBezTo>
                    <a:cubicBezTo>
                      <a:pt x="57" y="377"/>
                      <a:pt x="142" y="446"/>
                      <a:pt x="220" y="446"/>
                    </a:cubicBezTo>
                    <a:cubicBezTo>
                      <a:pt x="226" y="446"/>
                      <a:pt x="232" y="446"/>
                      <a:pt x="238" y="445"/>
                    </a:cubicBezTo>
                    <a:cubicBezTo>
                      <a:pt x="322" y="421"/>
                      <a:pt x="369" y="302"/>
                      <a:pt x="346" y="183"/>
                    </a:cubicBezTo>
                    <a:cubicBezTo>
                      <a:pt x="325" y="78"/>
                      <a:pt x="248" y="0"/>
                      <a:pt x="16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9" name="Google Shape;169;p25"/>
              <p:cNvSpPr/>
              <p:nvPr/>
            </p:nvSpPr>
            <p:spPr>
              <a:xfrm>
                <a:off x="-2090750" y="3914075"/>
                <a:ext cx="10750" cy="10000"/>
              </a:xfrm>
              <a:custGeom>
                <a:avLst/>
                <a:gdLst/>
                <a:ahLst/>
                <a:cxnLst/>
                <a:rect l="l" t="t" r="r" b="b"/>
                <a:pathLst>
                  <a:path w="430" h="400" extrusionOk="0">
                    <a:moveTo>
                      <a:pt x="276" y="1"/>
                    </a:moveTo>
                    <a:cubicBezTo>
                      <a:pt x="216" y="1"/>
                      <a:pt x="149" y="33"/>
                      <a:pt x="96" y="93"/>
                    </a:cubicBezTo>
                    <a:cubicBezTo>
                      <a:pt x="12" y="176"/>
                      <a:pt x="1" y="307"/>
                      <a:pt x="60" y="367"/>
                    </a:cubicBezTo>
                    <a:cubicBezTo>
                      <a:pt x="86" y="389"/>
                      <a:pt x="119" y="399"/>
                      <a:pt x="154" y="399"/>
                    </a:cubicBezTo>
                    <a:cubicBezTo>
                      <a:pt x="214" y="399"/>
                      <a:pt x="281" y="368"/>
                      <a:pt x="334" y="307"/>
                    </a:cubicBezTo>
                    <a:cubicBezTo>
                      <a:pt x="417" y="212"/>
                      <a:pt x="429" y="93"/>
                      <a:pt x="370" y="33"/>
                    </a:cubicBezTo>
                    <a:cubicBezTo>
                      <a:pt x="343" y="12"/>
                      <a:pt x="311" y="1"/>
                      <a:pt x="2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0" name="Google Shape;170;p25"/>
              <p:cNvSpPr/>
              <p:nvPr/>
            </p:nvSpPr>
            <p:spPr>
              <a:xfrm>
                <a:off x="-2066050" y="3923525"/>
                <a:ext cx="10150" cy="10575"/>
              </a:xfrm>
              <a:custGeom>
                <a:avLst/>
                <a:gdLst/>
                <a:ahLst/>
                <a:cxnLst/>
                <a:rect l="l" t="t" r="r" b="b"/>
                <a:pathLst>
                  <a:path w="406" h="423" extrusionOk="0">
                    <a:moveTo>
                      <a:pt x="253" y="1"/>
                    </a:moveTo>
                    <a:cubicBezTo>
                      <a:pt x="183" y="1"/>
                      <a:pt x="107" y="50"/>
                      <a:pt x="60" y="144"/>
                    </a:cubicBezTo>
                    <a:cubicBezTo>
                      <a:pt x="1" y="251"/>
                      <a:pt x="25" y="370"/>
                      <a:pt x="108" y="405"/>
                    </a:cubicBezTo>
                    <a:cubicBezTo>
                      <a:pt x="125" y="417"/>
                      <a:pt x="145" y="422"/>
                      <a:pt x="165" y="422"/>
                    </a:cubicBezTo>
                    <a:cubicBezTo>
                      <a:pt x="232" y="422"/>
                      <a:pt x="310" y="368"/>
                      <a:pt x="346" y="286"/>
                    </a:cubicBezTo>
                    <a:cubicBezTo>
                      <a:pt x="406" y="179"/>
                      <a:pt x="394" y="60"/>
                      <a:pt x="310" y="13"/>
                    </a:cubicBezTo>
                    <a:cubicBezTo>
                      <a:pt x="292" y="5"/>
                      <a:pt x="273" y="1"/>
                      <a:pt x="25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1" name="Google Shape;171;p25"/>
              <p:cNvSpPr/>
              <p:nvPr/>
            </p:nvSpPr>
            <p:spPr>
              <a:xfrm>
                <a:off x="-1998775" y="3942875"/>
                <a:ext cx="1192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66" extrusionOk="0">
                    <a:moveTo>
                      <a:pt x="187" y="0"/>
                    </a:moveTo>
                    <a:cubicBezTo>
                      <a:pt x="133" y="0"/>
                      <a:pt x="86" y="21"/>
                      <a:pt x="60" y="60"/>
                    </a:cubicBezTo>
                    <a:cubicBezTo>
                      <a:pt x="1" y="132"/>
                      <a:pt x="48" y="251"/>
                      <a:pt x="155" y="322"/>
                    </a:cubicBezTo>
                    <a:cubicBezTo>
                      <a:pt x="201" y="350"/>
                      <a:pt x="254" y="365"/>
                      <a:pt x="303" y="365"/>
                    </a:cubicBezTo>
                    <a:cubicBezTo>
                      <a:pt x="357" y="365"/>
                      <a:pt x="404" y="347"/>
                      <a:pt x="429" y="310"/>
                    </a:cubicBezTo>
                    <a:cubicBezTo>
                      <a:pt x="477" y="227"/>
                      <a:pt x="441" y="108"/>
                      <a:pt x="334" y="48"/>
                    </a:cubicBezTo>
                    <a:cubicBezTo>
                      <a:pt x="285" y="15"/>
                      <a:pt x="233" y="0"/>
                      <a:pt x="18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2" name="Google Shape;172;p25"/>
              <p:cNvSpPr/>
              <p:nvPr/>
            </p:nvSpPr>
            <p:spPr>
              <a:xfrm>
                <a:off x="-1990450" y="3925650"/>
                <a:ext cx="11950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8" h="339" extrusionOk="0">
                    <a:moveTo>
                      <a:pt x="275" y="0"/>
                    </a:moveTo>
                    <a:cubicBezTo>
                      <a:pt x="252" y="0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7"/>
                      <a:pt x="477" y="213"/>
                      <a:pt x="465" y="118"/>
                    </a:cubicBezTo>
                    <a:cubicBezTo>
                      <a:pt x="446" y="52"/>
                      <a:pt x="367" y="0"/>
                      <a:pt x="27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3" name="Google Shape;173;p25"/>
              <p:cNvSpPr/>
              <p:nvPr/>
            </p:nvSpPr>
            <p:spPr>
              <a:xfrm>
                <a:off x="-2018725" y="3942850"/>
                <a:ext cx="8675" cy="11100"/>
              </a:xfrm>
              <a:custGeom>
                <a:avLst/>
                <a:gdLst/>
                <a:ahLst/>
                <a:cxnLst/>
                <a:rect l="l" t="t" r="r" b="b"/>
                <a:pathLst>
                  <a:path w="347" h="444" extrusionOk="0">
                    <a:moveTo>
                      <a:pt x="172" y="1"/>
                    </a:moveTo>
                    <a:cubicBezTo>
                      <a:pt x="166" y="1"/>
                      <a:pt x="161" y="1"/>
                      <a:pt x="156" y="2"/>
                    </a:cubicBezTo>
                    <a:cubicBezTo>
                      <a:pt x="60" y="2"/>
                      <a:pt x="1" y="109"/>
                      <a:pt x="13" y="228"/>
                    </a:cubicBezTo>
                    <a:cubicBezTo>
                      <a:pt x="13" y="351"/>
                      <a:pt x="87" y="443"/>
                      <a:pt x="165" y="443"/>
                    </a:cubicBezTo>
                    <a:cubicBezTo>
                      <a:pt x="170" y="443"/>
                      <a:pt x="175" y="443"/>
                      <a:pt x="179" y="442"/>
                    </a:cubicBezTo>
                    <a:cubicBezTo>
                      <a:pt x="275" y="442"/>
                      <a:pt x="346" y="335"/>
                      <a:pt x="334" y="204"/>
                    </a:cubicBezTo>
                    <a:cubicBezTo>
                      <a:pt x="323" y="92"/>
                      <a:pt x="259" y="1"/>
                      <a:pt x="17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4" name="Google Shape;174;p25"/>
              <p:cNvSpPr/>
              <p:nvPr/>
            </p:nvSpPr>
            <p:spPr>
              <a:xfrm>
                <a:off x="-2012175" y="3926175"/>
                <a:ext cx="11925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58" extrusionOk="0">
                    <a:moveTo>
                      <a:pt x="179" y="0"/>
                    </a:moveTo>
                    <a:cubicBezTo>
                      <a:pt x="116" y="0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6" y="323"/>
                    </a:cubicBezTo>
                    <a:cubicBezTo>
                      <a:pt x="197" y="346"/>
                      <a:pt x="243" y="357"/>
                      <a:pt x="285" y="357"/>
                    </a:cubicBezTo>
                    <a:cubicBezTo>
                      <a:pt x="350" y="357"/>
                      <a:pt x="408" y="331"/>
                      <a:pt x="429" y="288"/>
                    </a:cubicBezTo>
                    <a:cubicBezTo>
                      <a:pt x="477" y="204"/>
                      <a:pt x="429" y="97"/>
                      <a:pt x="322" y="38"/>
                    </a:cubicBezTo>
                    <a:cubicBezTo>
                      <a:pt x="273" y="13"/>
                      <a:pt x="223" y="0"/>
                      <a:pt x="17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5" name="Google Shape;175;p25"/>
              <p:cNvSpPr/>
              <p:nvPr/>
            </p:nvSpPr>
            <p:spPr>
              <a:xfrm>
                <a:off x="-2034200" y="3880100"/>
                <a:ext cx="11925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39" extrusionOk="0">
                    <a:moveTo>
                      <a:pt x="275" y="1"/>
                    </a:moveTo>
                    <a:cubicBezTo>
                      <a:pt x="251" y="1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4"/>
                    </a:cubicBezTo>
                    <a:cubicBezTo>
                      <a:pt x="34" y="293"/>
                      <a:pt x="118" y="339"/>
                      <a:pt x="214" y="339"/>
                    </a:cubicBezTo>
                    <a:cubicBezTo>
                      <a:pt x="234" y="339"/>
                      <a:pt x="254" y="337"/>
                      <a:pt x="275" y="333"/>
                    </a:cubicBezTo>
                    <a:cubicBezTo>
                      <a:pt x="394" y="297"/>
                      <a:pt x="477" y="214"/>
                      <a:pt x="453" y="118"/>
                    </a:cubicBezTo>
                    <a:cubicBezTo>
                      <a:pt x="444" y="52"/>
                      <a:pt x="366" y="1"/>
                      <a:pt x="27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6" name="Google Shape;176;p25"/>
              <p:cNvSpPr/>
              <p:nvPr/>
            </p:nvSpPr>
            <p:spPr>
              <a:xfrm>
                <a:off x="-2016625" y="3883950"/>
                <a:ext cx="8650" cy="110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442" extrusionOk="0">
                    <a:moveTo>
                      <a:pt x="167" y="0"/>
                    </a:moveTo>
                    <a:cubicBezTo>
                      <a:pt x="72" y="12"/>
                      <a:pt x="0" y="107"/>
                      <a:pt x="12" y="238"/>
                    </a:cubicBezTo>
                    <a:cubicBezTo>
                      <a:pt x="23" y="351"/>
                      <a:pt x="87" y="442"/>
                      <a:pt x="175" y="442"/>
                    </a:cubicBezTo>
                    <a:cubicBezTo>
                      <a:pt x="180" y="442"/>
                      <a:pt x="185" y="441"/>
                      <a:pt x="191" y="441"/>
                    </a:cubicBezTo>
                    <a:cubicBezTo>
                      <a:pt x="286" y="441"/>
                      <a:pt x="345" y="333"/>
                      <a:pt x="334" y="214"/>
                    </a:cubicBezTo>
                    <a:cubicBezTo>
                      <a:pt x="334" y="95"/>
                      <a:pt x="250" y="0"/>
                      <a:pt x="16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7" name="Google Shape;177;p25"/>
              <p:cNvSpPr/>
              <p:nvPr/>
            </p:nvSpPr>
            <p:spPr>
              <a:xfrm>
                <a:off x="-2056225" y="3880925"/>
                <a:ext cx="11925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58" extrusionOk="0">
                    <a:moveTo>
                      <a:pt x="176" y="1"/>
                    </a:moveTo>
                    <a:cubicBezTo>
                      <a:pt x="116" y="1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5" y="324"/>
                    </a:cubicBezTo>
                    <a:cubicBezTo>
                      <a:pt x="197" y="347"/>
                      <a:pt x="243" y="357"/>
                      <a:pt x="284" y="357"/>
                    </a:cubicBezTo>
                    <a:cubicBezTo>
                      <a:pt x="350" y="357"/>
                      <a:pt x="407" y="331"/>
                      <a:pt x="429" y="288"/>
                    </a:cubicBezTo>
                    <a:cubicBezTo>
                      <a:pt x="477" y="204"/>
                      <a:pt x="417" y="97"/>
                      <a:pt x="310" y="38"/>
                    </a:cubicBezTo>
                    <a:cubicBezTo>
                      <a:pt x="266" y="13"/>
                      <a:pt x="219" y="1"/>
                      <a:pt x="1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8" name="Google Shape;178;p25"/>
              <p:cNvSpPr/>
              <p:nvPr/>
            </p:nvSpPr>
            <p:spPr>
              <a:xfrm>
                <a:off x="-2195225" y="3806575"/>
                <a:ext cx="319700" cy="237325"/>
              </a:xfrm>
              <a:custGeom>
                <a:avLst/>
                <a:gdLst/>
                <a:ahLst/>
                <a:cxnLst/>
                <a:rect l="l" t="t" r="r" b="b"/>
                <a:pathLst>
                  <a:path w="12788" h="9493" extrusionOk="0">
                    <a:moveTo>
                      <a:pt x="5905" y="0"/>
                    </a:moveTo>
                    <a:cubicBezTo>
                      <a:pt x="3145" y="0"/>
                      <a:pt x="813" y="1514"/>
                      <a:pt x="441" y="3738"/>
                    </a:cubicBezTo>
                    <a:cubicBezTo>
                      <a:pt x="0" y="6298"/>
                      <a:pt x="2322" y="8822"/>
                      <a:pt x="5608" y="9382"/>
                    </a:cubicBezTo>
                    <a:cubicBezTo>
                      <a:pt x="6047" y="9456"/>
                      <a:pt x="6481" y="9492"/>
                      <a:pt x="6905" y="9492"/>
                    </a:cubicBezTo>
                    <a:cubicBezTo>
                      <a:pt x="9655" y="9492"/>
                      <a:pt x="11976" y="7980"/>
                      <a:pt x="12347" y="5762"/>
                    </a:cubicBezTo>
                    <a:cubicBezTo>
                      <a:pt x="12788" y="3190"/>
                      <a:pt x="10466" y="666"/>
                      <a:pt x="7180" y="107"/>
                    </a:cubicBezTo>
                    <a:cubicBezTo>
                      <a:pt x="6749" y="35"/>
                      <a:pt x="6322" y="0"/>
                      <a:pt x="5905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9" name="Google Shape;179;p25"/>
              <p:cNvSpPr/>
              <p:nvPr/>
            </p:nvSpPr>
            <p:spPr>
              <a:xfrm>
                <a:off x="-2177375" y="3819650"/>
                <a:ext cx="284000" cy="211150"/>
              </a:xfrm>
              <a:custGeom>
                <a:avLst/>
                <a:gdLst/>
                <a:ahLst/>
                <a:cxnLst/>
                <a:rect l="l" t="t" r="r" b="b"/>
                <a:pathLst>
                  <a:path w="11360" h="8446" extrusionOk="0">
                    <a:moveTo>
                      <a:pt x="5245" y="1"/>
                    </a:moveTo>
                    <a:cubicBezTo>
                      <a:pt x="2789" y="1"/>
                      <a:pt x="723" y="1347"/>
                      <a:pt x="382" y="3322"/>
                    </a:cubicBezTo>
                    <a:cubicBezTo>
                      <a:pt x="1" y="5608"/>
                      <a:pt x="2061" y="7858"/>
                      <a:pt x="4978" y="8347"/>
                    </a:cubicBezTo>
                    <a:cubicBezTo>
                      <a:pt x="5368" y="8413"/>
                      <a:pt x="5754" y="8445"/>
                      <a:pt x="6130" y="8445"/>
                    </a:cubicBezTo>
                    <a:cubicBezTo>
                      <a:pt x="8582" y="8445"/>
                      <a:pt x="10648" y="7091"/>
                      <a:pt x="10978" y="5120"/>
                    </a:cubicBezTo>
                    <a:cubicBezTo>
                      <a:pt x="11359" y="2846"/>
                      <a:pt x="9300" y="596"/>
                      <a:pt x="6383" y="96"/>
                    </a:cubicBezTo>
                    <a:cubicBezTo>
                      <a:pt x="5998" y="31"/>
                      <a:pt x="5617" y="1"/>
                      <a:pt x="5245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0" name="Google Shape;180;p25"/>
              <p:cNvSpPr/>
              <p:nvPr/>
            </p:nvSpPr>
            <p:spPr>
              <a:xfrm>
                <a:off x="-2158025" y="3834000"/>
                <a:ext cx="244700" cy="181850"/>
              </a:xfrm>
              <a:custGeom>
                <a:avLst/>
                <a:gdLst/>
                <a:ahLst/>
                <a:cxnLst/>
                <a:rect l="l" t="t" r="r" b="b"/>
                <a:pathLst>
                  <a:path w="9788" h="7274" extrusionOk="0">
                    <a:moveTo>
                      <a:pt x="4518" y="1"/>
                    </a:moveTo>
                    <a:cubicBezTo>
                      <a:pt x="2405" y="1"/>
                      <a:pt x="614" y="1159"/>
                      <a:pt x="334" y="2867"/>
                    </a:cubicBezTo>
                    <a:cubicBezTo>
                      <a:pt x="1" y="4820"/>
                      <a:pt x="1775" y="6761"/>
                      <a:pt x="4287" y="7189"/>
                    </a:cubicBezTo>
                    <a:cubicBezTo>
                      <a:pt x="4622" y="7246"/>
                      <a:pt x="4954" y="7273"/>
                      <a:pt x="5277" y="7273"/>
                    </a:cubicBezTo>
                    <a:cubicBezTo>
                      <a:pt x="7390" y="7273"/>
                      <a:pt x="9165" y="6108"/>
                      <a:pt x="9454" y="4415"/>
                    </a:cubicBezTo>
                    <a:cubicBezTo>
                      <a:pt x="9788" y="2451"/>
                      <a:pt x="8014" y="510"/>
                      <a:pt x="5489" y="81"/>
                    </a:cubicBezTo>
                    <a:cubicBezTo>
                      <a:pt x="5161" y="27"/>
                      <a:pt x="4836" y="1"/>
                      <a:pt x="4518" y="1"/>
                    </a:cubicBezTo>
                    <a:close/>
                  </a:path>
                </a:pathLst>
              </a:custGeom>
              <a:solidFill>
                <a:srgbClr val="FFA333">
                  <a:alpha val="57489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1" name="Google Shape;181;p25"/>
              <p:cNvSpPr/>
              <p:nvPr/>
            </p:nvSpPr>
            <p:spPr>
              <a:xfrm>
                <a:off x="-2141650" y="3895550"/>
                <a:ext cx="100925" cy="97850"/>
              </a:xfrm>
              <a:custGeom>
                <a:avLst/>
                <a:gdLst/>
                <a:ahLst/>
                <a:cxnLst/>
                <a:rect l="l" t="t" r="r" b="b"/>
                <a:pathLst>
                  <a:path w="4037" h="3914" extrusionOk="0">
                    <a:moveTo>
                      <a:pt x="2560" y="0"/>
                    </a:moveTo>
                    <a:cubicBezTo>
                      <a:pt x="2560" y="0"/>
                      <a:pt x="1" y="370"/>
                      <a:pt x="703" y="1858"/>
                    </a:cubicBezTo>
                    <a:cubicBezTo>
                      <a:pt x="1247" y="3011"/>
                      <a:pt x="2305" y="3913"/>
                      <a:pt x="3004" y="3913"/>
                    </a:cubicBezTo>
                    <a:cubicBezTo>
                      <a:pt x="3207" y="3913"/>
                      <a:pt x="3380" y="3837"/>
                      <a:pt x="3501" y="3668"/>
                    </a:cubicBezTo>
                    <a:cubicBezTo>
                      <a:pt x="4037" y="2929"/>
                      <a:pt x="3584" y="250"/>
                      <a:pt x="3334" y="215"/>
                    </a:cubicBezTo>
                    <a:cubicBezTo>
                      <a:pt x="3096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2" name="Google Shape;182;p25"/>
              <p:cNvSpPr/>
              <p:nvPr/>
            </p:nvSpPr>
            <p:spPr>
              <a:xfrm>
                <a:off x="-2100275" y="3844925"/>
                <a:ext cx="121775" cy="53950"/>
              </a:xfrm>
              <a:custGeom>
                <a:avLst/>
                <a:gdLst/>
                <a:ahLst/>
                <a:cxnLst/>
                <a:rect l="l" t="t" r="r" b="b"/>
                <a:pathLst>
                  <a:path w="4871" h="2158" extrusionOk="0">
                    <a:moveTo>
                      <a:pt x="2221" y="0"/>
                    </a:moveTo>
                    <a:cubicBezTo>
                      <a:pt x="2103" y="0"/>
                      <a:pt x="1982" y="4"/>
                      <a:pt x="1858" y="13"/>
                    </a:cubicBezTo>
                    <a:cubicBezTo>
                      <a:pt x="1858" y="13"/>
                      <a:pt x="1" y="97"/>
                      <a:pt x="251" y="751"/>
                    </a:cubicBezTo>
                    <a:cubicBezTo>
                      <a:pt x="501" y="1406"/>
                      <a:pt x="2144" y="2109"/>
                      <a:pt x="2298" y="2156"/>
                    </a:cubicBezTo>
                    <a:cubicBezTo>
                      <a:pt x="2303" y="2157"/>
                      <a:pt x="2309" y="2158"/>
                      <a:pt x="2317" y="2158"/>
                    </a:cubicBezTo>
                    <a:cubicBezTo>
                      <a:pt x="2597" y="2158"/>
                      <a:pt x="4870" y="1562"/>
                      <a:pt x="4870" y="1168"/>
                    </a:cubicBezTo>
                    <a:cubicBezTo>
                      <a:pt x="4870" y="791"/>
                      <a:pt x="3836" y="0"/>
                      <a:pt x="2221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3" name="Google Shape;183;p25"/>
              <p:cNvSpPr/>
              <p:nvPr/>
            </p:nvSpPr>
            <p:spPr>
              <a:xfrm>
                <a:off x="-2036275" y="3891725"/>
                <a:ext cx="100925" cy="104150"/>
              </a:xfrm>
              <a:custGeom>
                <a:avLst/>
                <a:gdLst/>
                <a:ahLst/>
                <a:cxnLst/>
                <a:rect l="l" t="t" r="r" b="b"/>
                <a:pathLst>
                  <a:path w="4037" h="4166" extrusionOk="0">
                    <a:moveTo>
                      <a:pt x="2514" y="0"/>
                    </a:moveTo>
                    <a:cubicBezTo>
                      <a:pt x="1436" y="0"/>
                      <a:pt x="36" y="1011"/>
                      <a:pt x="36" y="1011"/>
                    </a:cubicBezTo>
                    <a:cubicBezTo>
                      <a:pt x="36" y="1011"/>
                      <a:pt x="0" y="3975"/>
                      <a:pt x="489" y="4142"/>
                    </a:cubicBezTo>
                    <a:cubicBezTo>
                      <a:pt x="536" y="4157"/>
                      <a:pt x="610" y="4165"/>
                      <a:pt x="702" y="4165"/>
                    </a:cubicBezTo>
                    <a:cubicBezTo>
                      <a:pt x="1552" y="4165"/>
                      <a:pt x="4036" y="3475"/>
                      <a:pt x="3703" y="1177"/>
                    </a:cubicBezTo>
                    <a:cubicBezTo>
                      <a:pt x="3575" y="289"/>
                      <a:pt x="3090" y="0"/>
                      <a:pt x="2514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4" name="Google Shape;184;p25"/>
              <p:cNvSpPr/>
              <p:nvPr/>
            </p:nvSpPr>
            <p:spPr>
              <a:xfrm>
                <a:off x="-2118725" y="3908950"/>
                <a:ext cx="60750" cy="73500"/>
              </a:xfrm>
              <a:custGeom>
                <a:avLst/>
                <a:gdLst/>
                <a:ahLst/>
                <a:cxnLst/>
                <a:rect l="l" t="t" r="r" b="b"/>
                <a:pathLst>
                  <a:path w="2430" h="2940" extrusionOk="0">
                    <a:moveTo>
                      <a:pt x="2060" y="0"/>
                    </a:moveTo>
                    <a:cubicBezTo>
                      <a:pt x="2060" y="0"/>
                      <a:pt x="0" y="417"/>
                      <a:pt x="119" y="810"/>
                    </a:cubicBezTo>
                    <a:cubicBezTo>
                      <a:pt x="171" y="989"/>
                      <a:pt x="255" y="1032"/>
                      <a:pt x="341" y="1032"/>
                    </a:cubicBezTo>
                    <a:cubicBezTo>
                      <a:pt x="419" y="1032"/>
                      <a:pt x="499" y="996"/>
                      <a:pt x="557" y="996"/>
                    </a:cubicBezTo>
                    <a:cubicBezTo>
                      <a:pt x="583" y="996"/>
                      <a:pt x="605" y="1003"/>
                      <a:pt x="619" y="1024"/>
                    </a:cubicBezTo>
                    <a:cubicBezTo>
                      <a:pt x="703" y="1143"/>
                      <a:pt x="405" y="1346"/>
                      <a:pt x="524" y="1560"/>
                    </a:cubicBezTo>
                    <a:cubicBezTo>
                      <a:pt x="556" y="1614"/>
                      <a:pt x="612" y="1631"/>
                      <a:pt x="679" y="1631"/>
                    </a:cubicBezTo>
                    <a:cubicBezTo>
                      <a:pt x="788" y="1631"/>
                      <a:pt x="924" y="1587"/>
                      <a:pt x="1029" y="1587"/>
                    </a:cubicBezTo>
                    <a:cubicBezTo>
                      <a:pt x="1101" y="1587"/>
                      <a:pt x="1158" y="1608"/>
                      <a:pt x="1179" y="1679"/>
                    </a:cubicBezTo>
                    <a:cubicBezTo>
                      <a:pt x="1250" y="1917"/>
                      <a:pt x="858" y="2417"/>
                      <a:pt x="1227" y="2536"/>
                    </a:cubicBezTo>
                    <a:cubicBezTo>
                      <a:pt x="1263" y="2548"/>
                      <a:pt x="1297" y="2553"/>
                      <a:pt x="1330" y="2553"/>
                    </a:cubicBezTo>
                    <a:cubicBezTo>
                      <a:pt x="1569" y="2553"/>
                      <a:pt x="1710" y="2274"/>
                      <a:pt x="1812" y="2274"/>
                    </a:cubicBezTo>
                    <a:cubicBezTo>
                      <a:pt x="1837" y="2274"/>
                      <a:pt x="1860" y="2291"/>
                      <a:pt x="1882" y="2334"/>
                    </a:cubicBezTo>
                    <a:cubicBezTo>
                      <a:pt x="1984" y="2549"/>
                      <a:pt x="1945" y="2939"/>
                      <a:pt x="2084" y="2939"/>
                    </a:cubicBezTo>
                    <a:cubicBezTo>
                      <a:pt x="2106" y="2939"/>
                      <a:pt x="2134" y="2929"/>
                      <a:pt x="2167" y="2905"/>
                    </a:cubicBezTo>
                    <a:cubicBezTo>
                      <a:pt x="2405" y="2751"/>
                      <a:pt x="2429" y="786"/>
                      <a:pt x="2060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5" name="Google Shape;185;p25"/>
              <p:cNvSpPr/>
              <p:nvPr/>
            </p:nvSpPr>
            <p:spPr>
              <a:xfrm>
                <a:off x="-2111300" y="3908950"/>
                <a:ext cx="53025" cy="56550"/>
              </a:xfrm>
              <a:custGeom>
                <a:avLst/>
                <a:gdLst/>
                <a:ahLst/>
                <a:cxnLst/>
                <a:rect l="l" t="t" r="r" b="b"/>
                <a:pathLst>
                  <a:path w="2121" h="2262" extrusionOk="0">
                    <a:moveTo>
                      <a:pt x="1811" y="0"/>
                    </a:moveTo>
                    <a:cubicBezTo>
                      <a:pt x="1811" y="0"/>
                      <a:pt x="1" y="191"/>
                      <a:pt x="203" y="619"/>
                    </a:cubicBezTo>
                    <a:cubicBezTo>
                      <a:pt x="260" y="747"/>
                      <a:pt x="331" y="776"/>
                      <a:pt x="400" y="776"/>
                    </a:cubicBezTo>
                    <a:cubicBezTo>
                      <a:pt x="458" y="776"/>
                      <a:pt x="514" y="756"/>
                      <a:pt x="557" y="756"/>
                    </a:cubicBezTo>
                    <a:cubicBezTo>
                      <a:pt x="583" y="756"/>
                      <a:pt x="605" y="763"/>
                      <a:pt x="620" y="786"/>
                    </a:cubicBezTo>
                    <a:cubicBezTo>
                      <a:pt x="692" y="869"/>
                      <a:pt x="442" y="1036"/>
                      <a:pt x="549" y="1203"/>
                    </a:cubicBezTo>
                    <a:cubicBezTo>
                      <a:pt x="574" y="1247"/>
                      <a:pt x="620" y="1261"/>
                      <a:pt x="674" y="1261"/>
                    </a:cubicBezTo>
                    <a:cubicBezTo>
                      <a:pt x="767" y="1261"/>
                      <a:pt x="887" y="1221"/>
                      <a:pt x="977" y="1221"/>
                    </a:cubicBezTo>
                    <a:cubicBezTo>
                      <a:pt x="1032" y="1221"/>
                      <a:pt x="1076" y="1236"/>
                      <a:pt x="1096" y="1286"/>
                    </a:cubicBezTo>
                    <a:cubicBezTo>
                      <a:pt x="1168" y="1489"/>
                      <a:pt x="823" y="1858"/>
                      <a:pt x="1120" y="1965"/>
                    </a:cubicBezTo>
                    <a:cubicBezTo>
                      <a:pt x="1149" y="1972"/>
                      <a:pt x="1177" y="1976"/>
                      <a:pt x="1203" y="1976"/>
                    </a:cubicBezTo>
                    <a:cubicBezTo>
                      <a:pt x="1414" y="1976"/>
                      <a:pt x="1532" y="1754"/>
                      <a:pt x="1620" y="1754"/>
                    </a:cubicBezTo>
                    <a:cubicBezTo>
                      <a:pt x="1641" y="1754"/>
                      <a:pt x="1661" y="1767"/>
                      <a:pt x="1680" y="1798"/>
                    </a:cubicBezTo>
                    <a:cubicBezTo>
                      <a:pt x="1762" y="1963"/>
                      <a:pt x="1720" y="2262"/>
                      <a:pt x="1846" y="2262"/>
                    </a:cubicBezTo>
                    <a:cubicBezTo>
                      <a:pt x="1865" y="2262"/>
                      <a:pt x="1889" y="2255"/>
                      <a:pt x="1918" y="2239"/>
                    </a:cubicBezTo>
                    <a:cubicBezTo>
                      <a:pt x="2120" y="2108"/>
                      <a:pt x="2120" y="596"/>
                      <a:pt x="1811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6" name="Google Shape;186;p25"/>
              <p:cNvSpPr/>
              <p:nvPr/>
            </p:nvSpPr>
            <p:spPr>
              <a:xfrm>
                <a:off x="-2025850" y="3904475"/>
                <a:ext cx="71750" cy="78325"/>
              </a:xfrm>
              <a:custGeom>
                <a:avLst/>
                <a:gdLst/>
                <a:ahLst/>
                <a:cxnLst/>
                <a:rect l="l" t="t" r="r" b="b"/>
                <a:pathLst>
                  <a:path w="2870" h="3133" extrusionOk="0">
                    <a:moveTo>
                      <a:pt x="2202" y="0"/>
                    </a:moveTo>
                    <a:cubicBezTo>
                      <a:pt x="1751" y="0"/>
                      <a:pt x="284" y="241"/>
                      <a:pt x="0" y="715"/>
                    </a:cubicBezTo>
                    <a:cubicBezTo>
                      <a:pt x="0" y="715"/>
                      <a:pt x="245" y="3133"/>
                      <a:pt x="481" y="3133"/>
                    </a:cubicBezTo>
                    <a:cubicBezTo>
                      <a:pt x="484" y="3133"/>
                      <a:pt x="486" y="3132"/>
                      <a:pt x="488" y="3132"/>
                    </a:cubicBezTo>
                    <a:cubicBezTo>
                      <a:pt x="711" y="3100"/>
                      <a:pt x="735" y="2671"/>
                      <a:pt x="940" y="2671"/>
                    </a:cubicBezTo>
                    <a:cubicBezTo>
                      <a:pt x="965" y="2671"/>
                      <a:pt x="993" y="2677"/>
                      <a:pt x="1024" y="2691"/>
                    </a:cubicBezTo>
                    <a:cubicBezTo>
                      <a:pt x="1193" y="2762"/>
                      <a:pt x="1421" y="2849"/>
                      <a:pt x="1596" y="2849"/>
                    </a:cubicBezTo>
                    <a:cubicBezTo>
                      <a:pt x="1716" y="2849"/>
                      <a:pt x="1812" y="2808"/>
                      <a:pt x="1846" y="2691"/>
                    </a:cubicBezTo>
                    <a:cubicBezTo>
                      <a:pt x="1929" y="2406"/>
                      <a:pt x="1881" y="2203"/>
                      <a:pt x="2167" y="2203"/>
                    </a:cubicBezTo>
                    <a:cubicBezTo>
                      <a:pt x="2453" y="2203"/>
                      <a:pt x="2619" y="2084"/>
                      <a:pt x="2500" y="1787"/>
                    </a:cubicBezTo>
                    <a:cubicBezTo>
                      <a:pt x="2381" y="1501"/>
                      <a:pt x="2500" y="1453"/>
                      <a:pt x="2667" y="1370"/>
                    </a:cubicBezTo>
                    <a:cubicBezTo>
                      <a:pt x="2822" y="1275"/>
                      <a:pt x="2869" y="1084"/>
                      <a:pt x="2667" y="953"/>
                    </a:cubicBezTo>
                    <a:cubicBezTo>
                      <a:pt x="2453" y="834"/>
                      <a:pt x="2500" y="691"/>
                      <a:pt x="2572" y="501"/>
                    </a:cubicBezTo>
                    <a:cubicBezTo>
                      <a:pt x="2667" y="298"/>
                      <a:pt x="2488" y="84"/>
                      <a:pt x="2322" y="13"/>
                    </a:cubicBezTo>
                    <a:cubicBezTo>
                      <a:pt x="2303" y="4"/>
                      <a:pt x="2261" y="0"/>
                      <a:pt x="2202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7" name="Google Shape;187;p25"/>
              <p:cNvSpPr/>
              <p:nvPr/>
            </p:nvSpPr>
            <p:spPr>
              <a:xfrm>
                <a:off x="-2025850" y="3904625"/>
                <a:ext cx="58350" cy="66250"/>
              </a:xfrm>
              <a:custGeom>
                <a:avLst/>
                <a:gdLst/>
                <a:ahLst/>
                <a:cxnLst/>
                <a:rect l="l" t="t" r="r" b="b"/>
                <a:pathLst>
                  <a:path w="2334" h="2650" extrusionOk="0">
                    <a:moveTo>
                      <a:pt x="1756" y="0"/>
                    </a:moveTo>
                    <a:cubicBezTo>
                      <a:pt x="1366" y="0"/>
                      <a:pt x="224" y="206"/>
                      <a:pt x="0" y="602"/>
                    </a:cubicBezTo>
                    <a:cubicBezTo>
                      <a:pt x="0" y="602"/>
                      <a:pt x="35" y="2650"/>
                      <a:pt x="399" y="2650"/>
                    </a:cubicBezTo>
                    <a:cubicBezTo>
                      <a:pt x="401" y="2650"/>
                      <a:pt x="403" y="2650"/>
                      <a:pt x="405" y="2650"/>
                    </a:cubicBezTo>
                    <a:cubicBezTo>
                      <a:pt x="587" y="2639"/>
                      <a:pt x="605" y="2253"/>
                      <a:pt x="771" y="2253"/>
                    </a:cubicBezTo>
                    <a:cubicBezTo>
                      <a:pt x="790" y="2253"/>
                      <a:pt x="811" y="2258"/>
                      <a:pt x="834" y="2269"/>
                    </a:cubicBezTo>
                    <a:cubicBezTo>
                      <a:pt x="973" y="2332"/>
                      <a:pt x="1158" y="2403"/>
                      <a:pt x="1299" y="2403"/>
                    </a:cubicBezTo>
                    <a:cubicBezTo>
                      <a:pt x="1398" y="2403"/>
                      <a:pt x="1476" y="2367"/>
                      <a:pt x="1500" y="2269"/>
                    </a:cubicBezTo>
                    <a:cubicBezTo>
                      <a:pt x="1572" y="2031"/>
                      <a:pt x="1536" y="1852"/>
                      <a:pt x="1762" y="1852"/>
                    </a:cubicBezTo>
                    <a:cubicBezTo>
                      <a:pt x="2000" y="1852"/>
                      <a:pt x="2143" y="1745"/>
                      <a:pt x="2036" y="1507"/>
                    </a:cubicBezTo>
                    <a:cubicBezTo>
                      <a:pt x="1929" y="1269"/>
                      <a:pt x="2036" y="1221"/>
                      <a:pt x="2167" y="1161"/>
                    </a:cubicBezTo>
                    <a:cubicBezTo>
                      <a:pt x="2298" y="1090"/>
                      <a:pt x="2334" y="923"/>
                      <a:pt x="2167" y="828"/>
                    </a:cubicBezTo>
                    <a:cubicBezTo>
                      <a:pt x="2000" y="721"/>
                      <a:pt x="2036" y="614"/>
                      <a:pt x="2096" y="435"/>
                    </a:cubicBezTo>
                    <a:cubicBezTo>
                      <a:pt x="2167" y="257"/>
                      <a:pt x="2024" y="90"/>
                      <a:pt x="1881" y="18"/>
                    </a:cubicBezTo>
                    <a:cubicBezTo>
                      <a:pt x="1867" y="6"/>
                      <a:pt x="1823" y="0"/>
                      <a:pt x="1756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8" name="Google Shape;188;p25"/>
              <p:cNvSpPr/>
              <p:nvPr/>
            </p:nvSpPr>
            <p:spPr>
              <a:xfrm>
                <a:off x="-2080025" y="3854475"/>
                <a:ext cx="89050" cy="34325"/>
              </a:xfrm>
              <a:custGeom>
                <a:avLst/>
                <a:gdLst/>
                <a:ahLst/>
                <a:cxnLst/>
                <a:rect l="l" t="t" r="r" b="b"/>
                <a:pathLst>
                  <a:path w="3562" h="1373" extrusionOk="0">
                    <a:moveTo>
                      <a:pt x="1131" y="0"/>
                    </a:moveTo>
                    <a:cubicBezTo>
                      <a:pt x="853" y="0"/>
                      <a:pt x="918" y="291"/>
                      <a:pt x="753" y="291"/>
                    </a:cubicBezTo>
                    <a:cubicBezTo>
                      <a:pt x="742" y="291"/>
                      <a:pt x="729" y="289"/>
                      <a:pt x="715" y="286"/>
                    </a:cubicBezTo>
                    <a:cubicBezTo>
                      <a:pt x="598" y="259"/>
                      <a:pt x="498" y="200"/>
                      <a:pt x="399" y="200"/>
                    </a:cubicBezTo>
                    <a:cubicBezTo>
                      <a:pt x="327" y="200"/>
                      <a:pt x="255" y="232"/>
                      <a:pt x="179" y="334"/>
                    </a:cubicBezTo>
                    <a:cubicBezTo>
                      <a:pt x="0" y="572"/>
                      <a:pt x="1334" y="1358"/>
                      <a:pt x="1334" y="1358"/>
                    </a:cubicBezTo>
                    <a:cubicBezTo>
                      <a:pt x="1398" y="1368"/>
                      <a:pt x="1467" y="1373"/>
                      <a:pt x="1537" y="1373"/>
                    </a:cubicBezTo>
                    <a:cubicBezTo>
                      <a:pt x="2275" y="1373"/>
                      <a:pt x="3289" y="847"/>
                      <a:pt x="3441" y="608"/>
                    </a:cubicBezTo>
                    <a:cubicBezTo>
                      <a:pt x="3562" y="427"/>
                      <a:pt x="3252" y="402"/>
                      <a:pt x="3008" y="402"/>
                    </a:cubicBezTo>
                    <a:cubicBezTo>
                      <a:pt x="2915" y="402"/>
                      <a:pt x="2832" y="405"/>
                      <a:pt x="2786" y="405"/>
                    </a:cubicBezTo>
                    <a:cubicBezTo>
                      <a:pt x="2620" y="405"/>
                      <a:pt x="2477" y="108"/>
                      <a:pt x="2298" y="36"/>
                    </a:cubicBezTo>
                    <a:cubicBezTo>
                      <a:pt x="2278" y="27"/>
                      <a:pt x="2255" y="23"/>
                      <a:pt x="2229" y="23"/>
                    </a:cubicBezTo>
                    <a:cubicBezTo>
                      <a:pt x="2024" y="23"/>
                      <a:pt x="1667" y="286"/>
                      <a:pt x="1667" y="286"/>
                    </a:cubicBezTo>
                    <a:cubicBezTo>
                      <a:pt x="1667" y="286"/>
                      <a:pt x="1417" y="0"/>
                      <a:pt x="113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9" name="Google Shape;189;p25"/>
              <p:cNvSpPr/>
              <p:nvPr/>
            </p:nvSpPr>
            <p:spPr>
              <a:xfrm>
                <a:off x="-2080025" y="3865775"/>
                <a:ext cx="89275" cy="22925"/>
              </a:xfrm>
              <a:custGeom>
                <a:avLst/>
                <a:gdLst/>
                <a:ahLst/>
                <a:cxnLst/>
                <a:rect l="l" t="t" r="r" b="b"/>
                <a:pathLst>
                  <a:path w="3571" h="917" extrusionOk="0">
                    <a:moveTo>
                      <a:pt x="1131" y="1"/>
                    </a:moveTo>
                    <a:cubicBezTo>
                      <a:pt x="849" y="1"/>
                      <a:pt x="920" y="193"/>
                      <a:pt x="746" y="193"/>
                    </a:cubicBezTo>
                    <a:cubicBezTo>
                      <a:pt x="736" y="193"/>
                      <a:pt x="726" y="193"/>
                      <a:pt x="715" y="191"/>
                    </a:cubicBezTo>
                    <a:cubicBezTo>
                      <a:pt x="597" y="171"/>
                      <a:pt x="491" y="130"/>
                      <a:pt x="390" y="130"/>
                    </a:cubicBezTo>
                    <a:cubicBezTo>
                      <a:pt x="318" y="130"/>
                      <a:pt x="248" y="151"/>
                      <a:pt x="179" y="215"/>
                    </a:cubicBezTo>
                    <a:cubicBezTo>
                      <a:pt x="0" y="382"/>
                      <a:pt x="1334" y="906"/>
                      <a:pt x="1334" y="906"/>
                    </a:cubicBezTo>
                    <a:cubicBezTo>
                      <a:pt x="1400" y="913"/>
                      <a:pt x="1469" y="917"/>
                      <a:pt x="1541" y="917"/>
                    </a:cubicBezTo>
                    <a:cubicBezTo>
                      <a:pt x="2277" y="917"/>
                      <a:pt x="3278" y="559"/>
                      <a:pt x="3441" y="418"/>
                    </a:cubicBezTo>
                    <a:cubicBezTo>
                      <a:pt x="3571" y="288"/>
                      <a:pt x="3203" y="274"/>
                      <a:pt x="2955" y="274"/>
                    </a:cubicBezTo>
                    <a:cubicBezTo>
                      <a:pt x="2884" y="274"/>
                      <a:pt x="2823" y="275"/>
                      <a:pt x="2786" y="275"/>
                    </a:cubicBezTo>
                    <a:cubicBezTo>
                      <a:pt x="2620" y="275"/>
                      <a:pt x="2465" y="84"/>
                      <a:pt x="2298" y="25"/>
                    </a:cubicBezTo>
                    <a:cubicBezTo>
                      <a:pt x="2277" y="18"/>
                      <a:pt x="2253" y="15"/>
                      <a:pt x="2226" y="15"/>
                    </a:cubicBezTo>
                    <a:cubicBezTo>
                      <a:pt x="2020" y="15"/>
                      <a:pt x="1667" y="191"/>
                      <a:pt x="1667" y="191"/>
                    </a:cubicBezTo>
                    <a:cubicBezTo>
                      <a:pt x="1667" y="191"/>
                      <a:pt x="1417" y="1"/>
                      <a:pt x="1131" y="1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0" name="Google Shape;190;p25"/>
              <p:cNvSpPr/>
              <p:nvPr/>
            </p:nvSpPr>
            <p:spPr>
              <a:xfrm>
                <a:off x="-2084800" y="3919075"/>
                <a:ext cx="8350" cy="11325"/>
              </a:xfrm>
              <a:custGeom>
                <a:avLst/>
                <a:gdLst/>
                <a:ahLst/>
                <a:cxnLst/>
                <a:rect l="l" t="t" r="r" b="b"/>
                <a:pathLst>
                  <a:path w="334" h="453" extrusionOk="0">
                    <a:moveTo>
                      <a:pt x="167" y="0"/>
                    </a:moveTo>
                    <a:cubicBezTo>
                      <a:pt x="72" y="0"/>
                      <a:pt x="1" y="107"/>
                      <a:pt x="1" y="226"/>
                    </a:cubicBezTo>
                    <a:cubicBezTo>
                      <a:pt x="1" y="357"/>
                      <a:pt x="72" y="452"/>
                      <a:pt x="167" y="452"/>
                    </a:cubicBezTo>
                    <a:cubicBezTo>
                      <a:pt x="263" y="452"/>
                      <a:pt x="334" y="357"/>
                      <a:pt x="334" y="226"/>
                    </a:cubicBezTo>
                    <a:cubicBezTo>
                      <a:pt x="334" y="107"/>
                      <a:pt x="263" y="0"/>
                      <a:pt x="1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1" name="Google Shape;191;p25"/>
              <p:cNvSpPr/>
              <p:nvPr/>
            </p:nvSpPr>
            <p:spPr>
              <a:xfrm>
                <a:off x="-2074975" y="3935625"/>
                <a:ext cx="9550" cy="11175"/>
              </a:xfrm>
              <a:custGeom>
                <a:avLst/>
                <a:gdLst/>
                <a:ahLst/>
                <a:cxnLst/>
                <a:rect l="l" t="t" r="r" b="b"/>
                <a:pathLst>
                  <a:path w="382" h="447" extrusionOk="0">
                    <a:moveTo>
                      <a:pt x="173" y="1"/>
                    </a:moveTo>
                    <a:cubicBezTo>
                      <a:pt x="163" y="1"/>
                      <a:pt x="153" y="2"/>
                      <a:pt x="143" y="5"/>
                    </a:cubicBezTo>
                    <a:cubicBezTo>
                      <a:pt x="48" y="29"/>
                      <a:pt x="1" y="148"/>
                      <a:pt x="36" y="267"/>
                    </a:cubicBezTo>
                    <a:cubicBezTo>
                      <a:pt x="58" y="377"/>
                      <a:pt x="142" y="447"/>
                      <a:pt x="220" y="447"/>
                    </a:cubicBezTo>
                    <a:cubicBezTo>
                      <a:pt x="227" y="447"/>
                      <a:pt x="233" y="446"/>
                      <a:pt x="239" y="445"/>
                    </a:cubicBezTo>
                    <a:cubicBezTo>
                      <a:pt x="334" y="422"/>
                      <a:pt x="382" y="302"/>
                      <a:pt x="346" y="183"/>
                    </a:cubicBezTo>
                    <a:cubicBezTo>
                      <a:pt x="325" y="78"/>
                      <a:pt x="248" y="1"/>
                      <a:pt x="17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2" name="Google Shape;192;p25"/>
              <p:cNvSpPr/>
              <p:nvPr/>
            </p:nvSpPr>
            <p:spPr>
              <a:xfrm>
                <a:off x="-2094625" y="3906650"/>
                <a:ext cx="11050" cy="9975"/>
              </a:xfrm>
              <a:custGeom>
                <a:avLst/>
                <a:gdLst/>
                <a:ahLst/>
                <a:cxnLst/>
                <a:rect l="l" t="t" r="r" b="b"/>
                <a:pathLst>
                  <a:path w="442" h="399" extrusionOk="0">
                    <a:moveTo>
                      <a:pt x="276" y="0"/>
                    </a:moveTo>
                    <a:cubicBezTo>
                      <a:pt x="216" y="0"/>
                      <a:pt x="149" y="32"/>
                      <a:pt x="96" y="92"/>
                    </a:cubicBezTo>
                    <a:cubicBezTo>
                      <a:pt x="13" y="176"/>
                      <a:pt x="1" y="307"/>
                      <a:pt x="72" y="366"/>
                    </a:cubicBezTo>
                    <a:cubicBezTo>
                      <a:pt x="98" y="388"/>
                      <a:pt x="131" y="399"/>
                      <a:pt x="166" y="399"/>
                    </a:cubicBezTo>
                    <a:cubicBezTo>
                      <a:pt x="226" y="399"/>
                      <a:pt x="293" y="367"/>
                      <a:pt x="346" y="307"/>
                    </a:cubicBezTo>
                    <a:cubicBezTo>
                      <a:pt x="429" y="211"/>
                      <a:pt x="441" y="92"/>
                      <a:pt x="370" y="33"/>
                    </a:cubicBezTo>
                    <a:cubicBezTo>
                      <a:pt x="344" y="11"/>
                      <a:pt x="311" y="0"/>
                      <a:pt x="27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3" name="Google Shape;193;p25"/>
              <p:cNvSpPr/>
              <p:nvPr/>
            </p:nvSpPr>
            <p:spPr>
              <a:xfrm>
                <a:off x="-2069625" y="3916100"/>
                <a:ext cx="10150" cy="10550"/>
              </a:xfrm>
              <a:custGeom>
                <a:avLst/>
                <a:gdLst/>
                <a:ahLst/>
                <a:cxnLst/>
                <a:rect l="l" t="t" r="r" b="b"/>
                <a:pathLst>
                  <a:path w="406" h="422" extrusionOk="0">
                    <a:moveTo>
                      <a:pt x="246" y="0"/>
                    </a:moveTo>
                    <a:cubicBezTo>
                      <a:pt x="179" y="0"/>
                      <a:pt x="98" y="50"/>
                      <a:pt x="60" y="143"/>
                    </a:cubicBezTo>
                    <a:cubicBezTo>
                      <a:pt x="1" y="250"/>
                      <a:pt x="13" y="369"/>
                      <a:pt x="96" y="405"/>
                    </a:cubicBezTo>
                    <a:cubicBezTo>
                      <a:pt x="116" y="416"/>
                      <a:pt x="137" y="421"/>
                      <a:pt x="159" y="421"/>
                    </a:cubicBezTo>
                    <a:cubicBezTo>
                      <a:pt x="228" y="421"/>
                      <a:pt x="301" y="367"/>
                      <a:pt x="346" y="286"/>
                    </a:cubicBezTo>
                    <a:cubicBezTo>
                      <a:pt x="406" y="179"/>
                      <a:pt x="382" y="60"/>
                      <a:pt x="299" y="12"/>
                    </a:cubicBezTo>
                    <a:cubicBezTo>
                      <a:pt x="283" y="4"/>
                      <a:pt x="265" y="0"/>
                      <a:pt x="24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4" name="Google Shape;194;p25"/>
              <p:cNvSpPr/>
              <p:nvPr/>
            </p:nvSpPr>
            <p:spPr>
              <a:xfrm>
                <a:off x="-2002350" y="3935425"/>
                <a:ext cx="1192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66" extrusionOk="0">
                    <a:moveTo>
                      <a:pt x="180" y="1"/>
                    </a:moveTo>
                    <a:cubicBezTo>
                      <a:pt x="124" y="1"/>
                      <a:pt x="74" y="22"/>
                      <a:pt x="48" y="60"/>
                    </a:cubicBezTo>
                    <a:cubicBezTo>
                      <a:pt x="1" y="132"/>
                      <a:pt x="48" y="251"/>
                      <a:pt x="144" y="322"/>
                    </a:cubicBezTo>
                    <a:cubicBezTo>
                      <a:pt x="195" y="351"/>
                      <a:pt x="249" y="366"/>
                      <a:pt x="296" y="366"/>
                    </a:cubicBezTo>
                    <a:cubicBezTo>
                      <a:pt x="348" y="366"/>
                      <a:pt x="392" y="348"/>
                      <a:pt x="417" y="310"/>
                    </a:cubicBezTo>
                    <a:cubicBezTo>
                      <a:pt x="477" y="227"/>
                      <a:pt x="429" y="108"/>
                      <a:pt x="322" y="49"/>
                    </a:cubicBezTo>
                    <a:cubicBezTo>
                      <a:pt x="278" y="16"/>
                      <a:pt x="227" y="1"/>
                      <a:pt x="18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5" name="Google Shape;195;p25"/>
              <p:cNvSpPr/>
              <p:nvPr/>
            </p:nvSpPr>
            <p:spPr>
              <a:xfrm>
                <a:off x="-1994000" y="3918200"/>
                <a:ext cx="11925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39" extrusionOk="0">
                    <a:moveTo>
                      <a:pt x="273" y="1"/>
                    </a:moveTo>
                    <a:cubicBezTo>
                      <a:pt x="250" y="1"/>
                      <a:pt x="227" y="4"/>
                      <a:pt x="202" y="11"/>
                    </a:cubicBezTo>
                    <a:cubicBezTo>
                      <a:pt x="83" y="35"/>
                      <a:pt x="0" y="130"/>
                      <a:pt x="12" y="214"/>
                    </a:cubicBezTo>
                    <a:cubicBezTo>
                      <a:pt x="32" y="293"/>
                      <a:pt x="117" y="339"/>
                      <a:pt x="213" y="339"/>
                    </a:cubicBezTo>
                    <a:cubicBezTo>
                      <a:pt x="233" y="339"/>
                      <a:pt x="253" y="337"/>
                      <a:pt x="274" y="333"/>
                    </a:cubicBezTo>
                    <a:cubicBezTo>
                      <a:pt x="393" y="297"/>
                      <a:pt x="476" y="214"/>
                      <a:pt x="452" y="118"/>
                    </a:cubicBezTo>
                    <a:cubicBezTo>
                      <a:pt x="433" y="52"/>
                      <a:pt x="362" y="1"/>
                      <a:pt x="27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6" name="Google Shape;196;p25"/>
              <p:cNvSpPr/>
              <p:nvPr/>
            </p:nvSpPr>
            <p:spPr>
              <a:xfrm>
                <a:off x="-2022575" y="3935400"/>
                <a:ext cx="8650" cy="1110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444" extrusionOk="0">
                    <a:moveTo>
                      <a:pt x="181" y="1"/>
                    </a:moveTo>
                    <a:cubicBezTo>
                      <a:pt x="176" y="1"/>
                      <a:pt x="171" y="1"/>
                      <a:pt x="167" y="2"/>
                    </a:cubicBezTo>
                    <a:cubicBezTo>
                      <a:pt x="71" y="2"/>
                      <a:pt x="0" y="109"/>
                      <a:pt x="12" y="228"/>
                    </a:cubicBezTo>
                    <a:cubicBezTo>
                      <a:pt x="23" y="352"/>
                      <a:pt x="87" y="443"/>
                      <a:pt x="175" y="443"/>
                    </a:cubicBezTo>
                    <a:cubicBezTo>
                      <a:pt x="180" y="443"/>
                      <a:pt x="185" y="443"/>
                      <a:pt x="191" y="442"/>
                    </a:cubicBezTo>
                    <a:cubicBezTo>
                      <a:pt x="286" y="442"/>
                      <a:pt x="345" y="335"/>
                      <a:pt x="333" y="204"/>
                    </a:cubicBezTo>
                    <a:cubicBezTo>
                      <a:pt x="333" y="92"/>
                      <a:pt x="259" y="1"/>
                      <a:pt x="18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7" name="Google Shape;197;p25"/>
              <p:cNvSpPr/>
              <p:nvPr/>
            </p:nvSpPr>
            <p:spPr>
              <a:xfrm>
                <a:off x="-2016050" y="3918725"/>
                <a:ext cx="1225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90" h="358" extrusionOk="0">
                    <a:moveTo>
                      <a:pt x="188" y="1"/>
                    </a:moveTo>
                    <a:cubicBezTo>
                      <a:pt x="128" y="1"/>
                      <a:pt x="76" y="25"/>
                      <a:pt x="49" y="74"/>
                    </a:cubicBezTo>
                    <a:cubicBezTo>
                      <a:pt x="1" y="145"/>
                      <a:pt x="61" y="264"/>
                      <a:pt x="168" y="324"/>
                    </a:cubicBezTo>
                    <a:cubicBezTo>
                      <a:pt x="209" y="347"/>
                      <a:pt x="253" y="357"/>
                      <a:pt x="293" y="357"/>
                    </a:cubicBezTo>
                    <a:cubicBezTo>
                      <a:pt x="357" y="357"/>
                      <a:pt x="412" y="332"/>
                      <a:pt x="442" y="288"/>
                    </a:cubicBezTo>
                    <a:cubicBezTo>
                      <a:pt x="489" y="205"/>
                      <a:pt x="430" y="97"/>
                      <a:pt x="322" y="38"/>
                    </a:cubicBezTo>
                    <a:cubicBezTo>
                      <a:pt x="278" y="13"/>
                      <a:pt x="231" y="1"/>
                      <a:pt x="18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8" name="Google Shape;198;p25"/>
              <p:cNvSpPr/>
              <p:nvPr/>
            </p:nvSpPr>
            <p:spPr>
              <a:xfrm>
                <a:off x="-2038075" y="3872675"/>
                <a:ext cx="11950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8" h="339" extrusionOk="0">
                    <a:moveTo>
                      <a:pt x="280" y="0"/>
                    </a:moveTo>
                    <a:cubicBezTo>
                      <a:pt x="255" y="0"/>
                      <a:pt x="230" y="3"/>
                      <a:pt x="203" y="11"/>
                    </a:cubicBezTo>
                    <a:cubicBezTo>
                      <a:pt x="84" y="34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6"/>
                      <a:pt x="477" y="213"/>
                      <a:pt x="465" y="118"/>
                    </a:cubicBezTo>
                    <a:cubicBezTo>
                      <a:pt x="446" y="51"/>
                      <a:pt x="374" y="0"/>
                      <a:pt x="28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9" name="Google Shape;199;p25"/>
              <p:cNvSpPr/>
              <p:nvPr/>
            </p:nvSpPr>
            <p:spPr>
              <a:xfrm>
                <a:off x="-2020200" y="3876500"/>
                <a:ext cx="8650" cy="110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442" extrusionOk="0">
                    <a:moveTo>
                      <a:pt x="155" y="0"/>
                    </a:moveTo>
                    <a:cubicBezTo>
                      <a:pt x="60" y="12"/>
                      <a:pt x="0" y="108"/>
                      <a:pt x="12" y="239"/>
                    </a:cubicBezTo>
                    <a:cubicBezTo>
                      <a:pt x="12" y="351"/>
                      <a:pt x="86" y="442"/>
                      <a:pt x="165" y="442"/>
                    </a:cubicBezTo>
                    <a:cubicBezTo>
                      <a:pt x="169" y="442"/>
                      <a:pt x="174" y="442"/>
                      <a:pt x="179" y="441"/>
                    </a:cubicBezTo>
                    <a:cubicBezTo>
                      <a:pt x="274" y="441"/>
                      <a:pt x="346" y="334"/>
                      <a:pt x="334" y="215"/>
                    </a:cubicBezTo>
                    <a:cubicBezTo>
                      <a:pt x="322" y="96"/>
                      <a:pt x="250" y="0"/>
                      <a:pt x="15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0" name="Google Shape;200;p25"/>
              <p:cNvSpPr/>
              <p:nvPr/>
            </p:nvSpPr>
            <p:spPr>
              <a:xfrm>
                <a:off x="-2060100" y="3873475"/>
                <a:ext cx="1195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78" h="358" extrusionOk="0">
                    <a:moveTo>
                      <a:pt x="185" y="1"/>
                    </a:moveTo>
                    <a:cubicBezTo>
                      <a:pt x="123" y="1"/>
                      <a:pt x="69" y="25"/>
                      <a:pt x="48" y="74"/>
                    </a:cubicBezTo>
                    <a:cubicBezTo>
                      <a:pt x="1" y="145"/>
                      <a:pt x="60" y="264"/>
                      <a:pt x="168" y="324"/>
                    </a:cubicBezTo>
                    <a:cubicBezTo>
                      <a:pt x="209" y="347"/>
                      <a:pt x="253" y="358"/>
                      <a:pt x="293" y="358"/>
                    </a:cubicBezTo>
                    <a:cubicBezTo>
                      <a:pt x="357" y="358"/>
                      <a:pt x="412" y="332"/>
                      <a:pt x="441" y="288"/>
                    </a:cubicBezTo>
                    <a:cubicBezTo>
                      <a:pt x="477" y="205"/>
                      <a:pt x="429" y="98"/>
                      <a:pt x="322" y="38"/>
                    </a:cubicBezTo>
                    <a:cubicBezTo>
                      <a:pt x="278" y="13"/>
                      <a:pt x="229" y="1"/>
                      <a:pt x="18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01" name="Google Shape;201;p25"/>
            <p:cNvGrpSpPr/>
            <p:nvPr/>
          </p:nvGrpSpPr>
          <p:grpSpPr>
            <a:xfrm>
              <a:off x="6665860" y="3114127"/>
              <a:ext cx="270973" cy="188620"/>
              <a:chOff x="5319025" y="2210938"/>
              <a:chExt cx="472242" cy="328720"/>
            </a:xfrm>
          </p:grpSpPr>
          <p:sp>
            <p:nvSpPr>
              <p:cNvPr id="202" name="Google Shape;202;p25"/>
              <p:cNvSpPr/>
              <p:nvPr/>
            </p:nvSpPr>
            <p:spPr>
              <a:xfrm>
                <a:off x="5319025" y="2210938"/>
                <a:ext cx="236165" cy="210382"/>
              </a:xfrm>
              <a:custGeom>
                <a:avLst/>
                <a:gdLst/>
                <a:ahLst/>
                <a:cxnLst/>
                <a:rect l="l" t="t" r="r" b="b"/>
                <a:pathLst>
                  <a:path w="5157" h="4594" extrusionOk="0">
                    <a:moveTo>
                      <a:pt x="1075" y="1"/>
                    </a:moveTo>
                    <a:cubicBezTo>
                      <a:pt x="898" y="1"/>
                      <a:pt x="753" y="41"/>
                      <a:pt x="656" y="130"/>
                    </a:cubicBezTo>
                    <a:cubicBezTo>
                      <a:pt x="1" y="725"/>
                      <a:pt x="1299" y="3642"/>
                      <a:pt x="2656" y="4309"/>
                    </a:cubicBezTo>
                    <a:cubicBezTo>
                      <a:pt x="3090" y="4522"/>
                      <a:pt x="3428" y="4594"/>
                      <a:pt x="3687" y="4594"/>
                    </a:cubicBezTo>
                    <a:cubicBezTo>
                      <a:pt x="4223" y="4594"/>
                      <a:pt x="4418" y="4285"/>
                      <a:pt x="4418" y="4285"/>
                    </a:cubicBezTo>
                    <a:cubicBezTo>
                      <a:pt x="4418" y="4285"/>
                      <a:pt x="5156" y="3928"/>
                      <a:pt x="4621" y="2511"/>
                    </a:cubicBezTo>
                    <a:cubicBezTo>
                      <a:pt x="4175" y="1325"/>
                      <a:pt x="2089" y="1"/>
                      <a:pt x="107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3" name="Google Shape;203;p25"/>
              <p:cNvSpPr/>
              <p:nvPr/>
            </p:nvSpPr>
            <p:spPr>
              <a:xfrm>
                <a:off x="5492455" y="2351990"/>
                <a:ext cx="298812" cy="178738"/>
              </a:xfrm>
              <a:custGeom>
                <a:avLst/>
                <a:gdLst/>
                <a:ahLst/>
                <a:cxnLst/>
                <a:rect l="l" t="t" r="r" b="b"/>
                <a:pathLst>
                  <a:path w="6525" h="3903" extrusionOk="0">
                    <a:moveTo>
                      <a:pt x="2069" y="1"/>
                    </a:moveTo>
                    <a:cubicBezTo>
                      <a:pt x="729" y="1"/>
                      <a:pt x="595" y="752"/>
                      <a:pt x="595" y="752"/>
                    </a:cubicBezTo>
                    <a:cubicBezTo>
                      <a:pt x="595" y="752"/>
                      <a:pt x="0" y="1431"/>
                      <a:pt x="1096" y="2634"/>
                    </a:cubicBezTo>
                    <a:cubicBezTo>
                      <a:pt x="1817" y="3425"/>
                      <a:pt x="3539" y="3903"/>
                      <a:pt x="4770" y="3903"/>
                    </a:cubicBezTo>
                    <a:cubicBezTo>
                      <a:pt x="5429" y="3903"/>
                      <a:pt x="5947" y="3766"/>
                      <a:pt x="6096" y="3467"/>
                    </a:cubicBezTo>
                    <a:cubicBezTo>
                      <a:pt x="6525" y="2598"/>
                      <a:pt x="4024" y="145"/>
                      <a:pt x="2393" y="14"/>
                    </a:cubicBezTo>
                    <a:cubicBezTo>
                      <a:pt x="2278" y="5"/>
                      <a:pt x="2170" y="1"/>
                      <a:pt x="206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4" name="Google Shape;204;p25"/>
              <p:cNvSpPr/>
              <p:nvPr/>
            </p:nvSpPr>
            <p:spPr>
              <a:xfrm>
                <a:off x="5327772" y="2364126"/>
                <a:ext cx="216519" cy="175532"/>
              </a:xfrm>
              <a:custGeom>
                <a:avLst/>
                <a:gdLst/>
                <a:ahLst/>
                <a:cxnLst/>
                <a:rect l="l" t="t" r="r" b="b"/>
                <a:pathLst>
                  <a:path w="4728" h="3833" extrusionOk="0">
                    <a:moveTo>
                      <a:pt x="3376" y="0"/>
                    </a:moveTo>
                    <a:cubicBezTo>
                      <a:pt x="3164" y="0"/>
                      <a:pt x="2896" y="47"/>
                      <a:pt x="2560" y="178"/>
                    </a:cubicBezTo>
                    <a:cubicBezTo>
                      <a:pt x="1346" y="654"/>
                      <a:pt x="0" y="3107"/>
                      <a:pt x="524" y="3678"/>
                    </a:cubicBezTo>
                    <a:cubicBezTo>
                      <a:pt x="622" y="3785"/>
                      <a:pt x="786" y="3832"/>
                      <a:pt x="993" y="3832"/>
                    </a:cubicBezTo>
                    <a:cubicBezTo>
                      <a:pt x="1921" y="3832"/>
                      <a:pt x="3708" y="2866"/>
                      <a:pt x="4156" y="1892"/>
                    </a:cubicBezTo>
                    <a:cubicBezTo>
                      <a:pt x="4727" y="702"/>
                      <a:pt x="4108" y="333"/>
                      <a:pt x="4108" y="333"/>
                    </a:cubicBezTo>
                    <a:cubicBezTo>
                      <a:pt x="4108" y="333"/>
                      <a:pt x="3939" y="0"/>
                      <a:pt x="337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5" name="Google Shape;205;p25"/>
              <p:cNvSpPr/>
              <p:nvPr/>
            </p:nvSpPr>
            <p:spPr>
              <a:xfrm>
                <a:off x="5485357" y="2223806"/>
                <a:ext cx="215969" cy="175166"/>
              </a:xfrm>
              <a:custGeom>
                <a:avLst/>
                <a:gdLst/>
                <a:ahLst/>
                <a:cxnLst/>
                <a:rect l="l" t="t" r="r" b="b"/>
                <a:pathLst>
                  <a:path w="4716" h="3825" extrusionOk="0">
                    <a:moveTo>
                      <a:pt x="3746" y="1"/>
                    </a:moveTo>
                    <a:cubicBezTo>
                      <a:pt x="2820" y="1"/>
                      <a:pt x="1022" y="955"/>
                      <a:pt x="572" y="1932"/>
                    </a:cubicBezTo>
                    <a:cubicBezTo>
                      <a:pt x="0" y="3123"/>
                      <a:pt x="608" y="3492"/>
                      <a:pt x="608" y="3492"/>
                    </a:cubicBezTo>
                    <a:cubicBezTo>
                      <a:pt x="608" y="3492"/>
                      <a:pt x="783" y="3825"/>
                      <a:pt x="1344" y="3825"/>
                    </a:cubicBezTo>
                    <a:cubicBezTo>
                      <a:pt x="1556" y="3825"/>
                      <a:pt x="1823" y="3777"/>
                      <a:pt x="2155" y="3647"/>
                    </a:cubicBezTo>
                    <a:cubicBezTo>
                      <a:pt x="3382" y="3170"/>
                      <a:pt x="4715" y="718"/>
                      <a:pt x="4203" y="146"/>
                    </a:cubicBezTo>
                    <a:cubicBezTo>
                      <a:pt x="4107" y="46"/>
                      <a:pt x="3947" y="1"/>
                      <a:pt x="3746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" name="Google Shape;206;p25"/>
              <p:cNvSpPr/>
              <p:nvPr/>
            </p:nvSpPr>
            <p:spPr>
              <a:xfrm>
                <a:off x="5422662" y="2339762"/>
                <a:ext cx="97635" cy="56557"/>
              </a:xfrm>
              <a:custGeom>
                <a:avLst/>
                <a:gdLst/>
                <a:ahLst/>
                <a:cxnLst/>
                <a:rect l="l" t="t" r="r" b="b"/>
                <a:pathLst>
                  <a:path w="2132" h="1235" extrusionOk="0">
                    <a:moveTo>
                      <a:pt x="631" y="0"/>
                    </a:moveTo>
                    <a:cubicBezTo>
                      <a:pt x="385" y="0"/>
                      <a:pt x="186" y="52"/>
                      <a:pt x="131" y="162"/>
                    </a:cubicBezTo>
                    <a:cubicBezTo>
                      <a:pt x="0" y="448"/>
                      <a:pt x="834" y="1198"/>
                      <a:pt x="1369" y="1234"/>
                    </a:cubicBezTo>
                    <a:cubicBezTo>
                      <a:pt x="1380" y="1234"/>
                      <a:pt x="1391" y="1234"/>
                      <a:pt x="1402" y="1234"/>
                    </a:cubicBezTo>
                    <a:cubicBezTo>
                      <a:pt x="1907" y="1234"/>
                      <a:pt x="1953" y="960"/>
                      <a:pt x="1953" y="960"/>
                    </a:cubicBezTo>
                    <a:cubicBezTo>
                      <a:pt x="1953" y="960"/>
                      <a:pt x="2131" y="758"/>
                      <a:pt x="1762" y="365"/>
                    </a:cubicBezTo>
                    <a:cubicBezTo>
                      <a:pt x="1528" y="131"/>
                      <a:pt x="1021" y="0"/>
                      <a:pt x="631" y="0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7" name="Google Shape;207;p25"/>
              <p:cNvSpPr/>
              <p:nvPr/>
            </p:nvSpPr>
            <p:spPr>
              <a:xfrm>
                <a:off x="5501706" y="2370033"/>
                <a:ext cx="97085" cy="57381"/>
              </a:xfrm>
              <a:custGeom>
                <a:avLst/>
                <a:gdLst/>
                <a:ahLst/>
                <a:cxnLst/>
                <a:rect l="l" t="t" r="r" b="b"/>
                <a:pathLst>
                  <a:path w="2120" h="1253" extrusionOk="0">
                    <a:moveTo>
                      <a:pt x="730" y="1"/>
                    </a:moveTo>
                    <a:cubicBezTo>
                      <a:pt x="225" y="1"/>
                      <a:pt x="179" y="275"/>
                      <a:pt x="179" y="275"/>
                    </a:cubicBezTo>
                    <a:cubicBezTo>
                      <a:pt x="179" y="275"/>
                      <a:pt x="1" y="501"/>
                      <a:pt x="370" y="882"/>
                    </a:cubicBezTo>
                    <a:cubicBezTo>
                      <a:pt x="597" y="1124"/>
                      <a:pt x="1107" y="1253"/>
                      <a:pt x="1500" y="1253"/>
                    </a:cubicBezTo>
                    <a:cubicBezTo>
                      <a:pt x="1746" y="1253"/>
                      <a:pt x="1946" y="1202"/>
                      <a:pt x="2001" y="1097"/>
                    </a:cubicBezTo>
                    <a:cubicBezTo>
                      <a:pt x="2120" y="811"/>
                      <a:pt x="1286" y="49"/>
                      <a:pt x="763" y="1"/>
                    </a:cubicBezTo>
                    <a:cubicBezTo>
                      <a:pt x="752" y="1"/>
                      <a:pt x="741" y="1"/>
                      <a:pt x="730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08" name="Google Shape;208;p25"/>
            <p:cNvGrpSpPr/>
            <p:nvPr/>
          </p:nvGrpSpPr>
          <p:grpSpPr>
            <a:xfrm>
              <a:off x="6966434" y="2400797"/>
              <a:ext cx="660450" cy="659361"/>
              <a:chOff x="900778" y="296381"/>
              <a:chExt cx="1477846" cy="1475412"/>
            </a:xfrm>
          </p:grpSpPr>
          <p:sp>
            <p:nvSpPr>
              <p:cNvPr id="209" name="Google Shape;209;p25"/>
              <p:cNvSpPr/>
              <p:nvPr/>
            </p:nvSpPr>
            <p:spPr>
              <a:xfrm>
                <a:off x="1061167" y="1145841"/>
                <a:ext cx="138808" cy="580158"/>
              </a:xfrm>
              <a:custGeom>
                <a:avLst/>
                <a:gdLst/>
                <a:ahLst/>
                <a:cxnLst/>
                <a:rect l="l" t="t" r="r" b="b"/>
                <a:pathLst>
                  <a:path w="1370" h="5726" extrusionOk="0">
                    <a:moveTo>
                      <a:pt x="335" y="0"/>
                    </a:moveTo>
                    <a:cubicBezTo>
                      <a:pt x="199" y="0"/>
                      <a:pt x="18" y="308"/>
                      <a:pt x="2" y="308"/>
                    </a:cubicBezTo>
                    <a:cubicBezTo>
                      <a:pt x="1" y="308"/>
                      <a:pt x="1" y="308"/>
                      <a:pt x="1" y="308"/>
                    </a:cubicBezTo>
                    <a:lnTo>
                      <a:pt x="1" y="308"/>
                    </a:lnTo>
                    <a:cubicBezTo>
                      <a:pt x="1" y="844"/>
                      <a:pt x="203" y="1725"/>
                      <a:pt x="548" y="2856"/>
                    </a:cubicBezTo>
                    <a:cubicBezTo>
                      <a:pt x="894" y="3987"/>
                      <a:pt x="822" y="5273"/>
                      <a:pt x="822" y="5273"/>
                    </a:cubicBezTo>
                    <a:lnTo>
                      <a:pt x="775" y="5725"/>
                    </a:lnTo>
                    <a:cubicBezTo>
                      <a:pt x="1072" y="5725"/>
                      <a:pt x="1298" y="5225"/>
                      <a:pt x="1298" y="5225"/>
                    </a:cubicBezTo>
                    <a:cubicBezTo>
                      <a:pt x="1298" y="5225"/>
                      <a:pt x="1370" y="3939"/>
                      <a:pt x="1025" y="2808"/>
                    </a:cubicBezTo>
                    <a:cubicBezTo>
                      <a:pt x="679" y="1677"/>
                      <a:pt x="536" y="784"/>
                      <a:pt x="477" y="272"/>
                    </a:cubicBezTo>
                    <a:cubicBezTo>
                      <a:pt x="454" y="69"/>
                      <a:pt x="400" y="0"/>
                      <a:pt x="335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0" name="Google Shape;210;p25"/>
              <p:cNvSpPr/>
              <p:nvPr/>
            </p:nvSpPr>
            <p:spPr>
              <a:xfrm>
                <a:off x="1214361" y="1656590"/>
                <a:ext cx="623827" cy="103448"/>
              </a:xfrm>
              <a:custGeom>
                <a:avLst/>
                <a:gdLst/>
                <a:ahLst/>
                <a:cxnLst/>
                <a:rect l="l" t="t" r="r" b="b"/>
                <a:pathLst>
                  <a:path w="6157" h="1021" extrusionOk="0">
                    <a:moveTo>
                      <a:pt x="5315" y="0"/>
                    </a:moveTo>
                    <a:cubicBezTo>
                      <a:pt x="4773" y="0"/>
                      <a:pt x="3961" y="150"/>
                      <a:pt x="2906" y="387"/>
                    </a:cubicBezTo>
                    <a:cubicBezTo>
                      <a:pt x="2385" y="510"/>
                      <a:pt x="1840" y="544"/>
                      <a:pt x="1398" y="544"/>
                    </a:cubicBezTo>
                    <a:cubicBezTo>
                      <a:pt x="861" y="544"/>
                      <a:pt x="477" y="494"/>
                      <a:pt x="477" y="494"/>
                    </a:cubicBezTo>
                    <a:lnTo>
                      <a:pt x="25" y="422"/>
                    </a:lnTo>
                    <a:lnTo>
                      <a:pt x="25" y="422"/>
                    </a:lnTo>
                    <a:cubicBezTo>
                      <a:pt x="1" y="720"/>
                      <a:pt x="489" y="970"/>
                      <a:pt x="489" y="970"/>
                    </a:cubicBezTo>
                    <a:cubicBezTo>
                      <a:pt x="489" y="970"/>
                      <a:pt x="873" y="1020"/>
                      <a:pt x="1410" y="1020"/>
                    </a:cubicBezTo>
                    <a:cubicBezTo>
                      <a:pt x="1852" y="1020"/>
                      <a:pt x="2397" y="986"/>
                      <a:pt x="2918" y="863"/>
                    </a:cubicBezTo>
                    <a:cubicBezTo>
                      <a:pt x="4085" y="601"/>
                      <a:pt x="4966" y="506"/>
                      <a:pt x="5501" y="482"/>
                    </a:cubicBezTo>
                    <a:cubicBezTo>
                      <a:pt x="6156" y="446"/>
                      <a:pt x="5478" y="6"/>
                      <a:pt x="5478" y="6"/>
                    </a:cubicBezTo>
                    <a:cubicBezTo>
                      <a:pt x="5426" y="2"/>
                      <a:pt x="5372" y="0"/>
                      <a:pt x="5315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1" name="Google Shape;211;p25"/>
              <p:cNvSpPr/>
              <p:nvPr/>
            </p:nvSpPr>
            <p:spPr>
              <a:xfrm>
                <a:off x="900778" y="1091331"/>
                <a:ext cx="214798" cy="563542"/>
              </a:xfrm>
              <a:custGeom>
                <a:avLst/>
                <a:gdLst/>
                <a:ahLst/>
                <a:cxnLst/>
                <a:rect l="l" t="t" r="r" b="b"/>
                <a:pathLst>
                  <a:path w="2120" h="5562" extrusionOk="0">
                    <a:moveTo>
                      <a:pt x="441" y="1"/>
                    </a:moveTo>
                    <a:cubicBezTo>
                      <a:pt x="143" y="48"/>
                      <a:pt x="0" y="584"/>
                      <a:pt x="0" y="584"/>
                    </a:cubicBezTo>
                    <a:cubicBezTo>
                      <a:pt x="0" y="584"/>
                      <a:pt x="143" y="1846"/>
                      <a:pt x="679" y="2906"/>
                    </a:cubicBezTo>
                    <a:cubicBezTo>
                      <a:pt x="1215" y="3965"/>
                      <a:pt x="1512" y="4811"/>
                      <a:pt x="1655" y="5311"/>
                    </a:cubicBezTo>
                    <a:cubicBezTo>
                      <a:pt x="1707" y="5496"/>
                      <a:pt x="1768" y="5561"/>
                      <a:pt x="1828" y="5561"/>
                    </a:cubicBezTo>
                    <a:cubicBezTo>
                      <a:pt x="1970" y="5561"/>
                      <a:pt x="2108" y="5192"/>
                      <a:pt x="2119" y="5192"/>
                    </a:cubicBezTo>
                    <a:cubicBezTo>
                      <a:pt x="2119" y="5192"/>
                      <a:pt x="2119" y="5192"/>
                      <a:pt x="2119" y="5192"/>
                    </a:cubicBezTo>
                    <a:cubicBezTo>
                      <a:pt x="2012" y="4668"/>
                      <a:pt x="1667" y="3846"/>
                      <a:pt x="1131" y="2787"/>
                    </a:cubicBezTo>
                    <a:cubicBezTo>
                      <a:pt x="595" y="1727"/>
                      <a:pt x="464" y="465"/>
                      <a:pt x="464" y="465"/>
                    </a:cubicBezTo>
                    <a:lnTo>
                      <a:pt x="441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2" name="Google Shape;212;p25"/>
              <p:cNvSpPr/>
              <p:nvPr/>
            </p:nvSpPr>
            <p:spPr>
              <a:xfrm>
                <a:off x="1371609" y="371154"/>
                <a:ext cx="590797" cy="244992"/>
              </a:xfrm>
              <a:custGeom>
                <a:avLst/>
                <a:gdLst/>
                <a:ahLst/>
                <a:cxnLst/>
                <a:rect l="l" t="t" r="r" b="b"/>
                <a:pathLst>
                  <a:path w="5831" h="2418" extrusionOk="0">
                    <a:moveTo>
                      <a:pt x="5223" y="1"/>
                    </a:moveTo>
                    <a:cubicBezTo>
                      <a:pt x="5223" y="1"/>
                      <a:pt x="3961" y="215"/>
                      <a:pt x="2949" y="834"/>
                    </a:cubicBezTo>
                    <a:cubicBezTo>
                      <a:pt x="1925" y="1441"/>
                      <a:pt x="1116" y="1798"/>
                      <a:pt x="616" y="1977"/>
                    </a:cubicBezTo>
                    <a:cubicBezTo>
                      <a:pt x="1" y="2202"/>
                      <a:pt x="759" y="2414"/>
                      <a:pt x="759" y="2417"/>
                    </a:cubicBezTo>
                    <a:lnTo>
                      <a:pt x="759" y="2417"/>
                    </a:lnTo>
                    <a:cubicBezTo>
                      <a:pt x="1283" y="2286"/>
                      <a:pt x="2080" y="1882"/>
                      <a:pt x="3092" y="1274"/>
                    </a:cubicBezTo>
                    <a:cubicBezTo>
                      <a:pt x="4128" y="667"/>
                      <a:pt x="5378" y="441"/>
                      <a:pt x="5378" y="441"/>
                    </a:cubicBezTo>
                    <a:lnTo>
                      <a:pt x="5831" y="382"/>
                    </a:lnTo>
                    <a:cubicBezTo>
                      <a:pt x="5771" y="84"/>
                      <a:pt x="5223" y="1"/>
                      <a:pt x="5223" y="1"/>
                    </a:cubicBezTo>
                    <a:close/>
                    <a:moveTo>
                      <a:pt x="759" y="2417"/>
                    </a:moveTo>
                    <a:cubicBezTo>
                      <a:pt x="759" y="2417"/>
                      <a:pt x="759" y="2417"/>
                      <a:pt x="759" y="2417"/>
                    </a:cubicBezTo>
                    <a:cubicBezTo>
                      <a:pt x="759" y="2417"/>
                      <a:pt x="759" y="2417"/>
                      <a:pt x="759" y="2417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3" name="Google Shape;213;p25"/>
              <p:cNvSpPr/>
              <p:nvPr/>
            </p:nvSpPr>
            <p:spPr>
              <a:xfrm>
                <a:off x="1759661" y="631747"/>
                <a:ext cx="590797" cy="242560"/>
              </a:xfrm>
              <a:custGeom>
                <a:avLst/>
                <a:gdLst/>
                <a:ahLst/>
                <a:cxnLst/>
                <a:rect l="l" t="t" r="r" b="b"/>
                <a:pathLst>
                  <a:path w="5831" h="2394" extrusionOk="0">
                    <a:moveTo>
                      <a:pt x="5072" y="0"/>
                    </a:moveTo>
                    <a:lnTo>
                      <a:pt x="5072" y="0"/>
                    </a:lnTo>
                    <a:cubicBezTo>
                      <a:pt x="5072" y="0"/>
                      <a:pt x="5072" y="0"/>
                      <a:pt x="5072" y="0"/>
                    </a:cubicBezTo>
                    <a:lnTo>
                      <a:pt x="5072" y="0"/>
                    </a:lnTo>
                    <a:cubicBezTo>
                      <a:pt x="5072" y="0"/>
                      <a:pt x="5072" y="0"/>
                      <a:pt x="5072" y="0"/>
                    </a:cubicBezTo>
                    <a:close/>
                    <a:moveTo>
                      <a:pt x="5072" y="0"/>
                    </a:moveTo>
                    <a:cubicBezTo>
                      <a:pt x="4560" y="131"/>
                      <a:pt x="3763" y="524"/>
                      <a:pt x="2739" y="1131"/>
                    </a:cubicBezTo>
                    <a:cubicBezTo>
                      <a:pt x="1703" y="1727"/>
                      <a:pt x="453" y="1953"/>
                      <a:pt x="453" y="1953"/>
                    </a:cubicBezTo>
                    <a:lnTo>
                      <a:pt x="0" y="2012"/>
                    </a:lnTo>
                    <a:cubicBezTo>
                      <a:pt x="60" y="2286"/>
                      <a:pt x="608" y="2393"/>
                      <a:pt x="608" y="2393"/>
                    </a:cubicBezTo>
                    <a:cubicBezTo>
                      <a:pt x="608" y="2393"/>
                      <a:pt x="1858" y="2167"/>
                      <a:pt x="2882" y="1572"/>
                    </a:cubicBezTo>
                    <a:cubicBezTo>
                      <a:pt x="3894" y="977"/>
                      <a:pt x="4715" y="619"/>
                      <a:pt x="5215" y="441"/>
                    </a:cubicBezTo>
                    <a:cubicBezTo>
                      <a:pt x="5830" y="240"/>
                      <a:pt x="5071" y="4"/>
                      <a:pt x="5072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4" name="Google Shape;214;p25"/>
              <p:cNvSpPr/>
              <p:nvPr/>
            </p:nvSpPr>
            <p:spPr>
              <a:xfrm>
                <a:off x="1017701" y="1260230"/>
                <a:ext cx="532335" cy="299705"/>
              </a:xfrm>
              <a:custGeom>
                <a:avLst/>
                <a:gdLst/>
                <a:ahLst/>
                <a:cxnLst/>
                <a:rect l="l" t="t" r="r" b="b"/>
                <a:pathLst>
                  <a:path w="5254" h="2958" extrusionOk="0">
                    <a:moveTo>
                      <a:pt x="156" y="0"/>
                    </a:moveTo>
                    <a:cubicBezTo>
                      <a:pt x="1" y="239"/>
                      <a:pt x="275" y="715"/>
                      <a:pt x="275" y="715"/>
                    </a:cubicBezTo>
                    <a:cubicBezTo>
                      <a:pt x="275" y="715"/>
                      <a:pt x="1275" y="1501"/>
                      <a:pt x="2406" y="1882"/>
                    </a:cubicBezTo>
                    <a:cubicBezTo>
                      <a:pt x="3537" y="2239"/>
                      <a:pt x="4347" y="2620"/>
                      <a:pt x="4799" y="2870"/>
                    </a:cubicBezTo>
                    <a:cubicBezTo>
                      <a:pt x="4906" y="2932"/>
                      <a:pt x="4981" y="2957"/>
                      <a:pt x="5032" y="2957"/>
                    </a:cubicBezTo>
                    <a:cubicBezTo>
                      <a:pt x="5254" y="2957"/>
                      <a:pt x="5025" y="2477"/>
                      <a:pt x="5025" y="2477"/>
                    </a:cubicBezTo>
                    <a:cubicBezTo>
                      <a:pt x="4597" y="2155"/>
                      <a:pt x="3763" y="1834"/>
                      <a:pt x="2632" y="1465"/>
                    </a:cubicBezTo>
                    <a:cubicBezTo>
                      <a:pt x="1501" y="1084"/>
                      <a:pt x="501" y="298"/>
                      <a:pt x="501" y="298"/>
                    </a:cubicBez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5" name="Google Shape;215;p25"/>
              <p:cNvSpPr/>
              <p:nvPr/>
            </p:nvSpPr>
            <p:spPr>
              <a:xfrm>
                <a:off x="1464113" y="1452027"/>
                <a:ext cx="573370" cy="220371"/>
              </a:xfrm>
              <a:custGeom>
                <a:avLst/>
                <a:gdLst/>
                <a:ahLst/>
                <a:cxnLst/>
                <a:rect l="l" t="t" r="r" b="b"/>
                <a:pathLst>
                  <a:path w="5659" h="2175" extrusionOk="0">
                    <a:moveTo>
                      <a:pt x="131" y="0"/>
                    </a:moveTo>
                    <a:lnTo>
                      <a:pt x="131" y="0"/>
                    </a:lnTo>
                    <a:cubicBezTo>
                      <a:pt x="0" y="251"/>
                      <a:pt x="357" y="679"/>
                      <a:pt x="357" y="679"/>
                    </a:cubicBezTo>
                    <a:cubicBezTo>
                      <a:pt x="357" y="679"/>
                      <a:pt x="1453" y="1310"/>
                      <a:pt x="2632" y="1501"/>
                    </a:cubicBezTo>
                    <a:cubicBezTo>
                      <a:pt x="3810" y="1691"/>
                      <a:pt x="4668" y="1953"/>
                      <a:pt x="5156" y="2132"/>
                    </a:cubicBezTo>
                    <a:cubicBezTo>
                      <a:pt x="5241" y="2161"/>
                      <a:pt x="5307" y="2174"/>
                      <a:pt x="5355" y="2174"/>
                    </a:cubicBezTo>
                    <a:cubicBezTo>
                      <a:pt x="5658" y="2174"/>
                      <a:pt x="5322" y="1679"/>
                      <a:pt x="5322" y="1679"/>
                    </a:cubicBezTo>
                    <a:cubicBezTo>
                      <a:pt x="4834" y="1453"/>
                      <a:pt x="3965" y="1251"/>
                      <a:pt x="2798" y="1060"/>
                    </a:cubicBezTo>
                    <a:cubicBezTo>
                      <a:pt x="1620" y="882"/>
                      <a:pt x="512" y="239"/>
                      <a:pt x="512" y="239"/>
                    </a:cubicBezTo>
                    <a:lnTo>
                      <a:pt x="131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6" name="Google Shape;216;p25"/>
              <p:cNvSpPr/>
              <p:nvPr/>
            </p:nvSpPr>
            <p:spPr>
              <a:xfrm>
                <a:off x="1881852" y="1142598"/>
                <a:ext cx="289269" cy="533956"/>
              </a:xfrm>
              <a:custGeom>
                <a:avLst/>
                <a:gdLst/>
                <a:ahLst/>
                <a:cxnLst/>
                <a:rect l="l" t="t" r="r" b="b"/>
                <a:pathLst>
                  <a:path w="2855" h="5270" extrusionOk="0">
                    <a:moveTo>
                      <a:pt x="225" y="0"/>
                    </a:moveTo>
                    <a:cubicBezTo>
                      <a:pt x="74" y="0"/>
                      <a:pt x="0" y="426"/>
                      <a:pt x="9" y="435"/>
                    </a:cubicBezTo>
                    <a:cubicBezTo>
                      <a:pt x="187" y="935"/>
                      <a:pt x="676" y="1697"/>
                      <a:pt x="1378" y="2650"/>
                    </a:cubicBezTo>
                    <a:cubicBezTo>
                      <a:pt x="2080" y="3602"/>
                      <a:pt x="2438" y="4829"/>
                      <a:pt x="2438" y="4829"/>
                    </a:cubicBezTo>
                    <a:lnTo>
                      <a:pt x="2533" y="5269"/>
                    </a:lnTo>
                    <a:cubicBezTo>
                      <a:pt x="2807" y="5162"/>
                      <a:pt x="2854" y="4614"/>
                      <a:pt x="2854" y="4614"/>
                    </a:cubicBezTo>
                    <a:cubicBezTo>
                      <a:pt x="2854" y="4614"/>
                      <a:pt x="2497" y="3400"/>
                      <a:pt x="1795" y="2447"/>
                    </a:cubicBezTo>
                    <a:cubicBezTo>
                      <a:pt x="1092" y="1495"/>
                      <a:pt x="652" y="697"/>
                      <a:pt x="425" y="221"/>
                    </a:cubicBezTo>
                    <a:cubicBezTo>
                      <a:pt x="348" y="59"/>
                      <a:pt x="281" y="0"/>
                      <a:pt x="225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7" name="Google Shape;217;p25"/>
              <p:cNvSpPr/>
              <p:nvPr/>
            </p:nvSpPr>
            <p:spPr>
              <a:xfrm>
                <a:off x="2041632" y="894062"/>
                <a:ext cx="240432" cy="554423"/>
              </a:xfrm>
              <a:custGeom>
                <a:avLst/>
                <a:gdLst/>
                <a:ahLst/>
                <a:cxnLst/>
                <a:rect l="l" t="t" r="r" b="b"/>
                <a:pathLst>
                  <a:path w="2373" h="5472" extrusionOk="0">
                    <a:moveTo>
                      <a:pt x="267" y="0"/>
                    </a:moveTo>
                    <a:cubicBezTo>
                      <a:pt x="118" y="0"/>
                      <a:pt x="1" y="388"/>
                      <a:pt x="15" y="388"/>
                    </a:cubicBezTo>
                    <a:cubicBezTo>
                      <a:pt x="15" y="388"/>
                      <a:pt x="15" y="388"/>
                      <a:pt x="15" y="388"/>
                    </a:cubicBezTo>
                    <a:cubicBezTo>
                      <a:pt x="146" y="912"/>
                      <a:pt x="527" y="1709"/>
                      <a:pt x="1123" y="2733"/>
                    </a:cubicBezTo>
                    <a:cubicBezTo>
                      <a:pt x="1718" y="3745"/>
                      <a:pt x="1932" y="5019"/>
                      <a:pt x="1932" y="5019"/>
                    </a:cubicBezTo>
                    <a:lnTo>
                      <a:pt x="1992" y="5472"/>
                    </a:lnTo>
                    <a:cubicBezTo>
                      <a:pt x="2277" y="5412"/>
                      <a:pt x="2373" y="4865"/>
                      <a:pt x="2373" y="4865"/>
                    </a:cubicBezTo>
                    <a:cubicBezTo>
                      <a:pt x="2373" y="4865"/>
                      <a:pt x="2170" y="3614"/>
                      <a:pt x="1575" y="2590"/>
                    </a:cubicBezTo>
                    <a:cubicBezTo>
                      <a:pt x="980" y="1567"/>
                      <a:pt x="634" y="745"/>
                      <a:pt x="456" y="233"/>
                    </a:cubicBezTo>
                    <a:cubicBezTo>
                      <a:pt x="392" y="62"/>
                      <a:pt x="327" y="0"/>
                      <a:pt x="26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8" name="Google Shape;218;p25"/>
              <p:cNvSpPr/>
              <p:nvPr/>
            </p:nvSpPr>
            <p:spPr>
              <a:xfrm>
                <a:off x="1273836" y="850090"/>
                <a:ext cx="530512" cy="305075"/>
              </a:xfrm>
              <a:custGeom>
                <a:avLst/>
                <a:gdLst/>
                <a:ahLst/>
                <a:cxnLst/>
                <a:rect l="l" t="t" r="r" b="b"/>
                <a:pathLst>
                  <a:path w="5236" h="3011" extrusionOk="0">
                    <a:moveTo>
                      <a:pt x="5057" y="0"/>
                    </a:moveTo>
                    <a:lnTo>
                      <a:pt x="4712" y="310"/>
                    </a:lnTo>
                    <a:cubicBezTo>
                      <a:pt x="4712" y="310"/>
                      <a:pt x="3736" y="1119"/>
                      <a:pt x="2605" y="1500"/>
                    </a:cubicBezTo>
                    <a:cubicBezTo>
                      <a:pt x="1473" y="1870"/>
                      <a:pt x="652" y="2227"/>
                      <a:pt x="223" y="2524"/>
                    </a:cubicBezTo>
                    <a:cubicBezTo>
                      <a:pt x="223" y="2524"/>
                      <a:pt x="223" y="2524"/>
                      <a:pt x="223" y="2524"/>
                    </a:cubicBezTo>
                    <a:lnTo>
                      <a:pt x="223" y="2524"/>
                    </a:lnTo>
                    <a:cubicBezTo>
                      <a:pt x="219" y="2524"/>
                      <a:pt x="1" y="3010"/>
                      <a:pt x="234" y="3010"/>
                    </a:cubicBezTo>
                    <a:cubicBezTo>
                      <a:pt x="286" y="3010"/>
                      <a:pt x="359" y="2987"/>
                      <a:pt x="461" y="2929"/>
                    </a:cubicBezTo>
                    <a:cubicBezTo>
                      <a:pt x="926" y="2667"/>
                      <a:pt x="1724" y="2274"/>
                      <a:pt x="2843" y="1905"/>
                    </a:cubicBezTo>
                    <a:cubicBezTo>
                      <a:pt x="3974" y="1536"/>
                      <a:pt x="4950" y="715"/>
                      <a:pt x="4950" y="715"/>
                    </a:cubicBezTo>
                    <a:cubicBezTo>
                      <a:pt x="4950" y="715"/>
                      <a:pt x="5236" y="238"/>
                      <a:pt x="505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" name="Google Shape;219;p25"/>
              <p:cNvSpPr/>
              <p:nvPr/>
            </p:nvSpPr>
            <p:spPr>
              <a:xfrm>
                <a:off x="1606466" y="591219"/>
                <a:ext cx="249754" cy="549661"/>
              </a:xfrm>
              <a:custGeom>
                <a:avLst/>
                <a:gdLst/>
                <a:ahLst/>
                <a:cxnLst/>
                <a:rect l="l" t="t" r="r" b="b"/>
                <a:pathLst>
                  <a:path w="2465" h="5425" extrusionOk="0">
                    <a:moveTo>
                      <a:pt x="2204" y="1"/>
                    </a:moveTo>
                    <a:cubicBezTo>
                      <a:pt x="2145" y="1"/>
                      <a:pt x="2080" y="62"/>
                      <a:pt x="2012" y="234"/>
                    </a:cubicBezTo>
                    <a:cubicBezTo>
                      <a:pt x="1834" y="722"/>
                      <a:pt x="1465" y="1543"/>
                      <a:pt x="857" y="2555"/>
                    </a:cubicBezTo>
                    <a:cubicBezTo>
                      <a:pt x="238" y="3567"/>
                      <a:pt x="0" y="4817"/>
                      <a:pt x="0" y="4817"/>
                    </a:cubicBezTo>
                    <a:cubicBezTo>
                      <a:pt x="0" y="4817"/>
                      <a:pt x="95" y="5365"/>
                      <a:pt x="381" y="5425"/>
                    </a:cubicBezTo>
                    <a:lnTo>
                      <a:pt x="453" y="4972"/>
                    </a:lnTo>
                    <a:cubicBezTo>
                      <a:pt x="453" y="4972"/>
                      <a:pt x="691" y="3722"/>
                      <a:pt x="1298" y="2710"/>
                    </a:cubicBezTo>
                    <a:cubicBezTo>
                      <a:pt x="1905" y="1698"/>
                      <a:pt x="2322" y="889"/>
                      <a:pt x="2465" y="388"/>
                    </a:cubicBezTo>
                    <a:lnTo>
                      <a:pt x="2465" y="388"/>
                    </a:lnTo>
                    <a:cubicBezTo>
                      <a:pt x="2465" y="388"/>
                      <a:pt x="2465" y="388"/>
                      <a:pt x="2465" y="388"/>
                    </a:cubicBezTo>
                    <a:cubicBezTo>
                      <a:pt x="2465" y="388"/>
                      <a:pt x="2465" y="388"/>
                      <a:pt x="2465" y="388"/>
                    </a:cubicBezTo>
                    <a:lnTo>
                      <a:pt x="2465" y="388"/>
                    </a:lnTo>
                    <a:cubicBezTo>
                      <a:pt x="2465" y="388"/>
                      <a:pt x="2465" y="388"/>
                      <a:pt x="2465" y="388"/>
                    </a:cubicBezTo>
                    <a:lnTo>
                      <a:pt x="2465" y="388"/>
                    </a:lnTo>
                    <a:cubicBezTo>
                      <a:pt x="2462" y="388"/>
                      <a:pt x="2353" y="1"/>
                      <a:pt x="2204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0" name="Google Shape;220;p25"/>
              <p:cNvSpPr/>
              <p:nvPr/>
            </p:nvSpPr>
            <p:spPr>
              <a:xfrm>
                <a:off x="1075655" y="1407345"/>
                <a:ext cx="581577" cy="267991"/>
              </a:xfrm>
              <a:custGeom>
                <a:avLst/>
                <a:gdLst/>
                <a:ahLst/>
                <a:cxnLst/>
                <a:rect l="l" t="t" r="r" b="b"/>
                <a:pathLst>
                  <a:path w="5740" h="2645" extrusionOk="0">
                    <a:moveTo>
                      <a:pt x="632" y="1"/>
                    </a:moveTo>
                    <a:cubicBezTo>
                      <a:pt x="632" y="1"/>
                      <a:pt x="84" y="84"/>
                      <a:pt x="0" y="358"/>
                    </a:cubicBezTo>
                    <a:lnTo>
                      <a:pt x="453" y="453"/>
                    </a:lnTo>
                    <a:cubicBezTo>
                      <a:pt x="453" y="453"/>
                      <a:pt x="1703" y="739"/>
                      <a:pt x="2679" y="1394"/>
                    </a:cubicBezTo>
                    <a:cubicBezTo>
                      <a:pt x="3668" y="2049"/>
                      <a:pt x="4453" y="2489"/>
                      <a:pt x="4965" y="2644"/>
                    </a:cubicBezTo>
                    <a:cubicBezTo>
                      <a:pt x="4965" y="2644"/>
                      <a:pt x="5739" y="2454"/>
                      <a:pt x="5144" y="2192"/>
                    </a:cubicBezTo>
                    <a:cubicBezTo>
                      <a:pt x="4644" y="1989"/>
                      <a:pt x="3846" y="1596"/>
                      <a:pt x="2858" y="942"/>
                    </a:cubicBezTo>
                    <a:cubicBezTo>
                      <a:pt x="1882" y="287"/>
                      <a:pt x="632" y="1"/>
                      <a:pt x="63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1" name="Google Shape;221;p25"/>
              <p:cNvSpPr/>
              <p:nvPr/>
            </p:nvSpPr>
            <p:spPr>
              <a:xfrm>
                <a:off x="1091360" y="372370"/>
                <a:ext cx="138808" cy="580969"/>
              </a:xfrm>
              <a:custGeom>
                <a:avLst/>
                <a:gdLst/>
                <a:ahLst/>
                <a:cxnLst/>
                <a:rect l="l" t="t" r="r" b="b"/>
                <a:pathLst>
                  <a:path w="1370" h="5734" extrusionOk="0">
                    <a:moveTo>
                      <a:pt x="774" y="0"/>
                    </a:moveTo>
                    <a:lnTo>
                      <a:pt x="822" y="465"/>
                    </a:lnTo>
                    <a:cubicBezTo>
                      <a:pt x="822" y="465"/>
                      <a:pt x="893" y="1739"/>
                      <a:pt x="548" y="2870"/>
                    </a:cubicBezTo>
                    <a:cubicBezTo>
                      <a:pt x="203" y="4001"/>
                      <a:pt x="0" y="4882"/>
                      <a:pt x="0" y="5418"/>
                    </a:cubicBezTo>
                    <a:cubicBezTo>
                      <a:pt x="0" y="5418"/>
                      <a:pt x="189" y="5734"/>
                      <a:pt x="331" y="5734"/>
                    </a:cubicBezTo>
                    <a:cubicBezTo>
                      <a:pt x="398" y="5734"/>
                      <a:pt x="454" y="5666"/>
                      <a:pt x="477" y="5465"/>
                    </a:cubicBezTo>
                    <a:cubicBezTo>
                      <a:pt x="536" y="4942"/>
                      <a:pt x="679" y="4049"/>
                      <a:pt x="1024" y="2917"/>
                    </a:cubicBezTo>
                    <a:cubicBezTo>
                      <a:pt x="1369" y="1786"/>
                      <a:pt x="1298" y="500"/>
                      <a:pt x="1298" y="500"/>
                    </a:cubicBezTo>
                    <a:cubicBezTo>
                      <a:pt x="1298" y="500"/>
                      <a:pt x="1072" y="0"/>
                      <a:pt x="77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2" name="Google Shape;222;p25"/>
              <p:cNvSpPr/>
              <p:nvPr/>
            </p:nvSpPr>
            <p:spPr>
              <a:xfrm>
                <a:off x="1709001" y="296381"/>
                <a:ext cx="576713" cy="279947"/>
              </a:xfrm>
              <a:custGeom>
                <a:avLst/>
                <a:gdLst/>
                <a:ahLst/>
                <a:cxnLst/>
                <a:rect l="l" t="t" r="r" b="b"/>
                <a:pathLst>
                  <a:path w="5692" h="2763" extrusionOk="0">
                    <a:moveTo>
                      <a:pt x="643" y="0"/>
                    </a:moveTo>
                    <a:cubicBezTo>
                      <a:pt x="643" y="0"/>
                      <a:pt x="96" y="60"/>
                      <a:pt x="0" y="346"/>
                    </a:cubicBezTo>
                    <a:lnTo>
                      <a:pt x="453" y="453"/>
                    </a:lnTo>
                    <a:cubicBezTo>
                      <a:pt x="453" y="453"/>
                      <a:pt x="1691" y="774"/>
                      <a:pt x="2655" y="1453"/>
                    </a:cubicBezTo>
                    <a:cubicBezTo>
                      <a:pt x="3620" y="2132"/>
                      <a:pt x="4394" y="2596"/>
                      <a:pt x="4906" y="2763"/>
                    </a:cubicBezTo>
                    <a:cubicBezTo>
                      <a:pt x="4906" y="2739"/>
                      <a:pt x="5691" y="2584"/>
                      <a:pt x="5096" y="2310"/>
                    </a:cubicBezTo>
                    <a:cubicBezTo>
                      <a:pt x="4620" y="2084"/>
                      <a:pt x="3810" y="1667"/>
                      <a:pt x="2846" y="1000"/>
                    </a:cubicBezTo>
                    <a:cubicBezTo>
                      <a:pt x="1881" y="322"/>
                      <a:pt x="643" y="0"/>
                      <a:pt x="64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3" name="Google Shape;223;p25"/>
              <p:cNvSpPr/>
              <p:nvPr/>
            </p:nvSpPr>
            <p:spPr>
              <a:xfrm>
                <a:off x="1243339" y="338327"/>
                <a:ext cx="622611" cy="103448"/>
              </a:xfrm>
              <a:custGeom>
                <a:avLst/>
                <a:gdLst/>
                <a:ahLst/>
                <a:cxnLst/>
                <a:rect l="l" t="t" r="r" b="b"/>
                <a:pathLst>
                  <a:path w="6145" h="1021" extrusionOk="0">
                    <a:moveTo>
                      <a:pt x="1410" y="0"/>
                    </a:moveTo>
                    <a:cubicBezTo>
                      <a:pt x="873" y="0"/>
                      <a:pt x="489" y="51"/>
                      <a:pt x="489" y="51"/>
                    </a:cubicBezTo>
                    <a:cubicBezTo>
                      <a:pt x="489" y="51"/>
                      <a:pt x="0" y="301"/>
                      <a:pt x="12" y="598"/>
                    </a:cubicBezTo>
                    <a:lnTo>
                      <a:pt x="477" y="527"/>
                    </a:lnTo>
                    <a:cubicBezTo>
                      <a:pt x="477" y="527"/>
                      <a:pt x="857" y="477"/>
                      <a:pt x="1393" y="477"/>
                    </a:cubicBezTo>
                    <a:cubicBezTo>
                      <a:pt x="1834" y="477"/>
                      <a:pt x="2379" y="511"/>
                      <a:pt x="2906" y="634"/>
                    </a:cubicBezTo>
                    <a:cubicBezTo>
                      <a:pt x="3950" y="871"/>
                      <a:pt x="4770" y="1020"/>
                      <a:pt x="5314" y="1020"/>
                    </a:cubicBezTo>
                    <a:cubicBezTo>
                      <a:pt x="5372" y="1020"/>
                      <a:pt x="5426" y="1018"/>
                      <a:pt x="5477" y="1015"/>
                    </a:cubicBezTo>
                    <a:cubicBezTo>
                      <a:pt x="5477" y="1015"/>
                      <a:pt x="6144" y="575"/>
                      <a:pt x="5489" y="539"/>
                    </a:cubicBezTo>
                    <a:cubicBezTo>
                      <a:pt x="4953" y="515"/>
                      <a:pt x="4084" y="420"/>
                      <a:pt x="2917" y="158"/>
                    </a:cubicBezTo>
                    <a:cubicBezTo>
                      <a:pt x="2397" y="34"/>
                      <a:pt x="1852" y="0"/>
                      <a:pt x="141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4" name="Google Shape;224;p25"/>
              <p:cNvSpPr/>
              <p:nvPr/>
            </p:nvSpPr>
            <p:spPr>
              <a:xfrm>
                <a:off x="929654" y="445016"/>
                <a:ext cx="214900" cy="563137"/>
              </a:xfrm>
              <a:custGeom>
                <a:avLst/>
                <a:gdLst/>
                <a:ahLst/>
                <a:cxnLst/>
                <a:rect l="l" t="t" r="r" b="b"/>
                <a:pathLst>
                  <a:path w="2121" h="5558" extrusionOk="0">
                    <a:moveTo>
                      <a:pt x="1832" y="0"/>
                    </a:moveTo>
                    <a:cubicBezTo>
                      <a:pt x="1771" y="0"/>
                      <a:pt x="1709" y="65"/>
                      <a:pt x="1656" y="248"/>
                    </a:cubicBezTo>
                    <a:cubicBezTo>
                      <a:pt x="1501" y="760"/>
                      <a:pt x="1203" y="1605"/>
                      <a:pt x="668" y="2665"/>
                    </a:cubicBezTo>
                    <a:cubicBezTo>
                      <a:pt x="132" y="3713"/>
                      <a:pt x="1" y="4987"/>
                      <a:pt x="1" y="4987"/>
                    </a:cubicBezTo>
                    <a:cubicBezTo>
                      <a:pt x="1" y="4987"/>
                      <a:pt x="132" y="5522"/>
                      <a:pt x="429" y="5558"/>
                    </a:cubicBezTo>
                    <a:lnTo>
                      <a:pt x="465" y="5106"/>
                    </a:lnTo>
                    <a:cubicBezTo>
                      <a:pt x="465" y="5106"/>
                      <a:pt x="596" y="3832"/>
                      <a:pt x="1132" y="2784"/>
                    </a:cubicBezTo>
                    <a:cubicBezTo>
                      <a:pt x="1668" y="1724"/>
                      <a:pt x="2013" y="891"/>
                      <a:pt x="2120" y="367"/>
                    </a:cubicBezTo>
                    <a:cubicBezTo>
                      <a:pt x="2120" y="367"/>
                      <a:pt x="1978" y="0"/>
                      <a:pt x="1832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5" name="Google Shape;225;p25"/>
              <p:cNvSpPr/>
              <p:nvPr/>
            </p:nvSpPr>
            <p:spPr>
              <a:xfrm>
                <a:off x="1663104" y="1551117"/>
                <a:ext cx="573066" cy="220675"/>
              </a:xfrm>
              <a:custGeom>
                <a:avLst/>
                <a:gdLst/>
                <a:ahLst/>
                <a:cxnLst/>
                <a:rect l="l" t="t" r="r" b="b"/>
                <a:pathLst>
                  <a:path w="5656" h="2178" extrusionOk="0">
                    <a:moveTo>
                      <a:pt x="5360" y="0"/>
                    </a:moveTo>
                    <a:cubicBezTo>
                      <a:pt x="5311" y="0"/>
                      <a:pt x="5245" y="14"/>
                      <a:pt x="5156" y="46"/>
                    </a:cubicBezTo>
                    <a:cubicBezTo>
                      <a:pt x="4668" y="225"/>
                      <a:pt x="3811" y="475"/>
                      <a:pt x="2632" y="677"/>
                    </a:cubicBezTo>
                    <a:cubicBezTo>
                      <a:pt x="1453" y="868"/>
                      <a:pt x="358" y="1487"/>
                      <a:pt x="358" y="1487"/>
                    </a:cubicBezTo>
                    <a:cubicBezTo>
                      <a:pt x="358" y="1487"/>
                      <a:pt x="1" y="1928"/>
                      <a:pt x="132" y="2178"/>
                    </a:cubicBezTo>
                    <a:lnTo>
                      <a:pt x="513" y="1940"/>
                    </a:lnTo>
                    <a:cubicBezTo>
                      <a:pt x="513" y="1940"/>
                      <a:pt x="1620" y="1297"/>
                      <a:pt x="2799" y="1118"/>
                    </a:cubicBezTo>
                    <a:cubicBezTo>
                      <a:pt x="3966" y="927"/>
                      <a:pt x="4835" y="713"/>
                      <a:pt x="5323" y="499"/>
                    </a:cubicBezTo>
                    <a:cubicBezTo>
                      <a:pt x="5323" y="499"/>
                      <a:pt x="5655" y="0"/>
                      <a:pt x="53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6" name="Google Shape;226;p25"/>
              <p:cNvSpPr/>
              <p:nvPr/>
            </p:nvSpPr>
            <p:spPr>
              <a:xfrm>
                <a:off x="1787423" y="1224059"/>
                <a:ext cx="591202" cy="242560"/>
              </a:xfrm>
              <a:custGeom>
                <a:avLst/>
                <a:gdLst/>
                <a:ahLst/>
                <a:cxnLst/>
                <a:rect l="l" t="t" r="r" b="b"/>
                <a:pathLst>
                  <a:path w="5835" h="2394" extrusionOk="0">
                    <a:moveTo>
                      <a:pt x="619" y="0"/>
                    </a:moveTo>
                    <a:cubicBezTo>
                      <a:pt x="619" y="0"/>
                      <a:pt x="60" y="107"/>
                      <a:pt x="0" y="393"/>
                    </a:cubicBezTo>
                    <a:lnTo>
                      <a:pt x="465" y="453"/>
                    </a:lnTo>
                    <a:cubicBezTo>
                      <a:pt x="465" y="453"/>
                      <a:pt x="1715" y="667"/>
                      <a:pt x="2739" y="1262"/>
                    </a:cubicBezTo>
                    <a:cubicBezTo>
                      <a:pt x="3774" y="1881"/>
                      <a:pt x="4572" y="2262"/>
                      <a:pt x="5084" y="2393"/>
                    </a:cubicBezTo>
                    <a:cubicBezTo>
                      <a:pt x="5084" y="2393"/>
                      <a:pt x="5834" y="2179"/>
                      <a:pt x="5227" y="1953"/>
                    </a:cubicBezTo>
                    <a:cubicBezTo>
                      <a:pt x="4727" y="1774"/>
                      <a:pt x="3905" y="1417"/>
                      <a:pt x="2893" y="822"/>
                    </a:cubicBezTo>
                    <a:cubicBezTo>
                      <a:pt x="1869" y="226"/>
                      <a:pt x="619" y="0"/>
                      <a:pt x="61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7" name="Google Shape;227;p25"/>
              <p:cNvSpPr/>
              <p:nvPr/>
            </p:nvSpPr>
            <p:spPr>
              <a:xfrm>
                <a:off x="1045462" y="539547"/>
                <a:ext cx="535375" cy="298590"/>
              </a:xfrm>
              <a:custGeom>
                <a:avLst/>
                <a:gdLst/>
                <a:ahLst/>
                <a:cxnLst/>
                <a:rect l="l" t="t" r="r" b="b"/>
                <a:pathLst>
                  <a:path w="5284" h="2947" extrusionOk="0">
                    <a:moveTo>
                      <a:pt x="5039" y="0"/>
                    </a:moveTo>
                    <a:cubicBezTo>
                      <a:pt x="4987" y="0"/>
                      <a:pt x="4913" y="22"/>
                      <a:pt x="4811" y="77"/>
                    </a:cubicBezTo>
                    <a:cubicBezTo>
                      <a:pt x="4347" y="327"/>
                      <a:pt x="3537" y="720"/>
                      <a:pt x="2418" y="1077"/>
                    </a:cubicBezTo>
                    <a:cubicBezTo>
                      <a:pt x="1287" y="1446"/>
                      <a:pt x="287" y="2232"/>
                      <a:pt x="287" y="2232"/>
                    </a:cubicBezTo>
                    <a:cubicBezTo>
                      <a:pt x="287" y="2232"/>
                      <a:pt x="1" y="2708"/>
                      <a:pt x="168" y="2946"/>
                    </a:cubicBezTo>
                    <a:lnTo>
                      <a:pt x="513" y="2649"/>
                    </a:lnTo>
                    <a:cubicBezTo>
                      <a:pt x="513" y="2649"/>
                      <a:pt x="1501" y="1863"/>
                      <a:pt x="2644" y="1494"/>
                    </a:cubicBezTo>
                    <a:cubicBezTo>
                      <a:pt x="3775" y="1113"/>
                      <a:pt x="4609" y="779"/>
                      <a:pt x="5037" y="494"/>
                    </a:cubicBezTo>
                    <a:cubicBezTo>
                      <a:pt x="5047" y="494"/>
                      <a:pt x="5283" y="0"/>
                      <a:pt x="503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8" name="Google Shape;228;p25"/>
              <p:cNvSpPr/>
              <p:nvPr/>
            </p:nvSpPr>
            <p:spPr>
              <a:xfrm>
                <a:off x="1231282" y="359097"/>
                <a:ext cx="591202" cy="244992"/>
              </a:xfrm>
              <a:custGeom>
                <a:avLst/>
                <a:gdLst/>
                <a:ahLst/>
                <a:cxnLst/>
                <a:rect l="l" t="t" r="r" b="b"/>
                <a:pathLst>
                  <a:path w="5835" h="2418" extrusionOk="0">
                    <a:moveTo>
                      <a:pt x="762" y="0"/>
                    </a:moveTo>
                    <a:cubicBezTo>
                      <a:pt x="762" y="0"/>
                      <a:pt x="0" y="215"/>
                      <a:pt x="608" y="441"/>
                    </a:cubicBezTo>
                    <a:cubicBezTo>
                      <a:pt x="1108" y="620"/>
                      <a:pt x="1941" y="977"/>
                      <a:pt x="2953" y="1584"/>
                    </a:cubicBezTo>
                    <a:cubicBezTo>
                      <a:pt x="3965" y="2203"/>
                      <a:pt x="5227" y="2417"/>
                      <a:pt x="5227" y="2417"/>
                    </a:cubicBezTo>
                    <a:cubicBezTo>
                      <a:pt x="5227" y="2417"/>
                      <a:pt x="5775" y="2334"/>
                      <a:pt x="5834" y="2036"/>
                    </a:cubicBezTo>
                    <a:lnTo>
                      <a:pt x="5370" y="1977"/>
                    </a:lnTo>
                    <a:cubicBezTo>
                      <a:pt x="5370" y="1977"/>
                      <a:pt x="4120" y="1751"/>
                      <a:pt x="3096" y="1143"/>
                    </a:cubicBezTo>
                    <a:cubicBezTo>
                      <a:pt x="2084" y="536"/>
                      <a:pt x="1286" y="131"/>
                      <a:pt x="762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9" name="Google Shape;229;p25"/>
              <p:cNvSpPr/>
              <p:nvPr/>
            </p:nvSpPr>
            <p:spPr>
              <a:xfrm>
                <a:off x="903109" y="994368"/>
                <a:ext cx="466984" cy="400417"/>
              </a:xfrm>
              <a:custGeom>
                <a:avLst/>
                <a:gdLst/>
                <a:ahLst/>
                <a:cxnLst/>
                <a:rect l="l" t="t" r="r" b="b"/>
                <a:pathLst>
                  <a:path w="4609" h="3952" extrusionOk="0">
                    <a:moveTo>
                      <a:pt x="552" y="1"/>
                    </a:moveTo>
                    <a:cubicBezTo>
                      <a:pt x="354" y="1"/>
                      <a:pt x="1" y="41"/>
                      <a:pt x="358" y="362"/>
                    </a:cubicBezTo>
                    <a:cubicBezTo>
                      <a:pt x="739" y="719"/>
                      <a:pt x="1382" y="1362"/>
                      <a:pt x="2096" y="2303"/>
                    </a:cubicBezTo>
                    <a:cubicBezTo>
                      <a:pt x="2811" y="3232"/>
                      <a:pt x="3894" y="3922"/>
                      <a:pt x="3894" y="3922"/>
                    </a:cubicBezTo>
                    <a:cubicBezTo>
                      <a:pt x="3894" y="3922"/>
                      <a:pt x="4031" y="3952"/>
                      <a:pt x="4189" y="3952"/>
                    </a:cubicBezTo>
                    <a:cubicBezTo>
                      <a:pt x="4347" y="3952"/>
                      <a:pt x="4525" y="3922"/>
                      <a:pt x="4609" y="3803"/>
                    </a:cubicBezTo>
                    <a:lnTo>
                      <a:pt x="4204" y="3565"/>
                    </a:lnTo>
                    <a:cubicBezTo>
                      <a:pt x="4204" y="3565"/>
                      <a:pt x="3132" y="2874"/>
                      <a:pt x="2406" y="1946"/>
                    </a:cubicBezTo>
                    <a:cubicBezTo>
                      <a:pt x="1692" y="993"/>
                      <a:pt x="1096" y="315"/>
                      <a:pt x="668" y="5"/>
                    </a:cubicBezTo>
                    <a:cubicBezTo>
                      <a:pt x="668" y="5"/>
                      <a:pt x="619" y="1"/>
                      <a:pt x="55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0" name="Google Shape;230;p25"/>
              <p:cNvSpPr/>
              <p:nvPr/>
            </p:nvSpPr>
            <p:spPr>
              <a:xfrm>
                <a:off x="1651047" y="1161342"/>
                <a:ext cx="618964" cy="128879"/>
              </a:xfrm>
              <a:custGeom>
                <a:avLst/>
                <a:gdLst/>
                <a:ahLst/>
                <a:cxnLst/>
                <a:rect l="l" t="t" r="r" b="b"/>
                <a:pathLst>
                  <a:path w="6109" h="1272" extrusionOk="0">
                    <a:moveTo>
                      <a:pt x="691" y="0"/>
                    </a:moveTo>
                    <a:cubicBezTo>
                      <a:pt x="691" y="0"/>
                      <a:pt x="1" y="393"/>
                      <a:pt x="656" y="476"/>
                    </a:cubicBezTo>
                    <a:cubicBezTo>
                      <a:pt x="1168" y="536"/>
                      <a:pt x="2061" y="667"/>
                      <a:pt x="3192" y="1012"/>
                    </a:cubicBezTo>
                    <a:cubicBezTo>
                      <a:pt x="3946" y="1234"/>
                      <a:pt x="4769" y="1271"/>
                      <a:pt x="5233" y="1271"/>
                    </a:cubicBezTo>
                    <a:cubicBezTo>
                      <a:pt x="5466" y="1271"/>
                      <a:pt x="5609" y="1262"/>
                      <a:pt x="5609" y="1262"/>
                    </a:cubicBezTo>
                    <a:cubicBezTo>
                      <a:pt x="5609" y="1262"/>
                      <a:pt x="6109" y="1036"/>
                      <a:pt x="6109" y="738"/>
                    </a:cubicBezTo>
                    <a:lnTo>
                      <a:pt x="6109" y="738"/>
                    </a:lnTo>
                    <a:lnTo>
                      <a:pt x="5656" y="786"/>
                    </a:lnTo>
                    <a:cubicBezTo>
                      <a:pt x="5656" y="786"/>
                      <a:pt x="5513" y="795"/>
                      <a:pt x="5281" y="795"/>
                    </a:cubicBezTo>
                    <a:cubicBezTo>
                      <a:pt x="4816" y="795"/>
                      <a:pt x="3993" y="758"/>
                      <a:pt x="3239" y="536"/>
                    </a:cubicBezTo>
                    <a:cubicBezTo>
                      <a:pt x="2108" y="191"/>
                      <a:pt x="1227" y="0"/>
                      <a:pt x="69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1" name="Google Shape;231;p25"/>
              <p:cNvSpPr/>
              <p:nvPr/>
            </p:nvSpPr>
            <p:spPr>
              <a:xfrm>
                <a:off x="2070914" y="649782"/>
                <a:ext cx="240128" cy="554828"/>
              </a:xfrm>
              <a:custGeom>
                <a:avLst/>
                <a:gdLst/>
                <a:ahLst/>
                <a:cxnLst/>
                <a:rect l="l" t="t" r="r" b="b"/>
                <a:pathLst>
                  <a:path w="2370" h="5476" extrusionOk="0">
                    <a:moveTo>
                      <a:pt x="0" y="5108"/>
                    </a:moveTo>
                    <a:lnTo>
                      <a:pt x="0" y="5108"/>
                    </a:lnTo>
                    <a:cubicBezTo>
                      <a:pt x="0" y="5108"/>
                      <a:pt x="0" y="5108"/>
                      <a:pt x="0" y="5109"/>
                    </a:cubicBezTo>
                    <a:cubicBezTo>
                      <a:pt x="0" y="5108"/>
                      <a:pt x="0" y="5108"/>
                      <a:pt x="0" y="5108"/>
                    </a:cubicBezTo>
                    <a:close/>
                    <a:moveTo>
                      <a:pt x="1988" y="1"/>
                    </a:moveTo>
                    <a:lnTo>
                      <a:pt x="1929" y="465"/>
                    </a:lnTo>
                    <a:cubicBezTo>
                      <a:pt x="1929" y="465"/>
                      <a:pt x="1715" y="1727"/>
                      <a:pt x="1119" y="2751"/>
                    </a:cubicBezTo>
                    <a:cubicBezTo>
                      <a:pt x="524" y="3775"/>
                      <a:pt x="143" y="4584"/>
                      <a:pt x="0" y="5108"/>
                    </a:cubicBezTo>
                    <a:lnTo>
                      <a:pt x="0" y="5108"/>
                    </a:lnTo>
                    <a:cubicBezTo>
                      <a:pt x="0" y="5108"/>
                      <a:pt x="0" y="5108"/>
                      <a:pt x="0" y="5108"/>
                    </a:cubicBezTo>
                    <a:cubicBezTo>
                      <a:pt x="5" y="5108"/>
                      <a:pt x="119" y="5475"/>
                      <a:pt x="264" y="5475"/>
                    </a:cubicBezTo>
                    <a:cubicBezTo>
                      <a:pt x="323" y="5475"/>
                      <a:pt x="388" y="5413"/>
                      <a:pt x="453" y="5240"/>
                    </a:cubicBezTo>
                    <a:cubicBezTo>
                      <a:pt x="631" y="4728"/>
                      <a:pt x="976" y="3918"/>
                      <a:pt x="1572" y="2882"/>
                    </a:cubicBezTo>
                    <a:cubicBezTo>
                      <a:pt x="2167" y="1858"/>
                      <a:pt x="2369" y="608"/>
                      <a:pt x="2369" y="608"/>
                    </a:cubicBezTo>
                    <a:cubicBezTo>
                      <a:pt x="2369" y="608"/>
                      <a:pt x="2262" y="60"/>
                      <a:pt x="1988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32" name="Google Shape;232;p25"/>
            <p:cNvGrpSpPr/>
            <p:nvPr/>
          </p:nvGrpSpPr>
          <p:grpSpPr>
            <a:xfrm>
              <a:off x="7070984" y="2379154"/>
              <a:ext cx="595247" cy="686485"/>
              <a:chOff x="1134724" y="247950"/>
              <a:chExt cx="1331946" cy="1536104"/>
            </a:xfrm>
          </p:grpSpPr>
          <p:sp>
            <p:nvSpPr>
              <p:cNvPr id="233" name="Google Shape;233;p25"/>
              <p:cNvSpPr/>
              <p:nvPr/>
            </p:nvSpPr>
            <p:spPr>
              <a:xfrm>
                <a:off x="1907992" y="947762"/>
                <a:ext cx="558678" cy="513490"/>
              </a:xfrm>
              <a:custGeom>
                <a:avLst/>
                <a:gdLst/>
                <a:ahLst/>
                <a:cxnLst/>
                <a:rect l="l" t="t" r="r" b="b"/>
                <a:pathLst>
                  <a:path w="5514" h="5068" extrusionOk="0">
                    <a:moveTo>
                      <a:pt x="5359" y="1"/>
                    </a:moveTo>
                    <a:cubicBezTo>
                      <a:pt x="5061" y="834"/>
                      <a:pt x="4382" y="1227"/>
                      <a:pt x="3894" y="1406"/>
                    </a:cubicBezTo>
                    <a:cubicBezTo>
                      <a:pt x="3906" y="1525"/>
                      <a:pt x="3906" y="1656"/>
                      <a:pt x="3906" y="1787"/>
                    </a:cubicBezTo>
                    <a:cubicBezTo>
                      <a:pt x="3906" y="2180"/>
                      <a:pt x="3835" y="2644"/>
                      <a:pt x="3668" y="3203"/>
                    </a:cubicBezTo>
                    <a:lnTo>
                      <a:pt x="3418" y="3608"/>
                    </a:lnTo>
                    <a:cubicBezTo>
                      <a:pt x="3257" y="3606"/>
                      <a:pt x="3053" y="3603"/>
                      <a:pt x="2829" y="3603"/>
                    </a:cubicBezTo>
                    <a:cubicBezTo>
                      <a:pt x="1858" y="3603"/>
                      <a:pt x="494" y="3653"/>
                      <a:pt x="465" y="4001"/>
                    </a:cubicBezTo>
                    <a:cubicBezTo>
                      <a:pt x="465" y="4001"/>
                      <a:pt x="441" y="4096"/>
                      <a:pt x="572" y="4180"/>
                    </a:cubicBezTo>
                    <a:cubicBezTo>
                      <a:pt x="275" y="4287"/>
                      <a:pt x="60" y="4406"/>
                      <a:pt x="60" y="4561"/>
                    </a:cubicBezTo>
                    <a:cubicBezTo>
                      <a:pt x="60" y="4561"/>
                      <a:pt x="1" y="4858"/>
                      <a:pt x="858" y="4918"/>
                    </a:cubicBezTo>
                    <a:lnTo>
                      <a:pt x="918" y="4918"/>
                    </a:lnTo>
                    <a:cubicBezTo>
                      <a:pt x="948" y="4980"/>
                      <a:pt x="1068" y="5068"/>
                      <a:pt x="1422" y="5068"/>
                    </a:cubicBezTo>
                    <a:cubicBezTo>
                      <a:pt x="1478" y="5068"/>
                      <a:pt x="1540" y="5066"/>
                      <a:pt x="1608" y="5061"/>
                    </a:cubicBezTo>
                    <a:cubicBezTo>
                      <a:pt x="1608" y="5061"/>
                      <a:pt x="3239" y="4644"/>
                      <a:pt x="3989" y="3965"/>
                    </a:cubicBezTo>
                    <a:lnTo>
                      <a:pt x="4001" y="3965"/>
                    </a:lnTo>
                    <a:cubicBezTo>
                      <a:pt x="4049" y="3918"/>
                      <a:pt x="4085" y="3870"/>
                      <a:pt x="4132" y="3823"/>
                    </a:cubicBezTo>
                    <a:cubicBezTo>
                      <a:pt x="4156" y="3799"/>
                      <a:pt x="4168" y="3763"/>
                      <a:pt x="4192" y="3751"/>
                    </a:cubicBezTo>
                    <a:cubicBezTo>
                      <a:pt x="4632" y="3203"/>
                      <a:pt x="4930" y="2691"/>
                      <a:pt x="5144" y="2215"/>
                    </a:cubicBezTo>
                    <a:cubicBezTo>
                      <a:pt x="5513" y="1346"/>
                      <a:pt x="5513" y="584"/>
                      <a:pt x="5359" y="1"/>
                    </a:cubicBezTo>
                    <a:close/>
                  </a:path>
                </a:pathLst>
              </a:custGeom>
              <a:solidFill>
                <a:srgbClr val="CF4A4A">
                  <a:alpha val="85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4" name="Google Shape;234;p25"/>
              <p:cNvSpPr/>
              <p:nvPr/>
            </p:nvSpPr>
            <p:spPr>
              <a:xfrm>
                <a:off x="1611228" y="709256"/>
                <a:ext cx="843388" cy="467794"/>
              </a:xfrm>
              <a:custGeom>
                <a:avLst/>
                <a:gdLst/>
                <a:ahLst/>
                <a:cxnLst/>
                <a:rect l="l" t="t" r="r" b="b"/>
                <a:pathLst>
                  <a:path w="8324" h="4617" extrusionOk="0">
                    <a:moveTo>
                      <a:pt x="4977" y="0"/>
                    </a:moveTo>
                    <a:cubicBezTo>
                      <a:pt x="3944" y="0"/>
                      <a:pt x="2998" y="410"/>
                      <a:pt x="2477" y="962"/>
                    </a:cubicBezTo>
                    <a:cubicBezTo>
                      <a:pt x="1" y="3569"/>
                      <a:pt x="2156" y="4295"/>
                      <a:pt x="3025" y="4545"/>
                    </a:cubicBezTo>
                    <a:cubicBezTo>
                      <a:pt x="3197" y="4595"/>
                      <a:pt x="3347" y="4617"/>
                      <a:pt x="3478" y="4617"/>
                    </a:cubicBezTo>
                    <a:cubicBezTo>
                      <a:pt x="4485" y="4617"/>
                      <a:pt x="4382" y="3331"/>
                      <a:pt x="4382" y="3331"/>
                    </a:cubicBezTo>
                    <a:cubicBezTo>
                      <a:pt x="4306" y="2481"/>
                      <a:pt x="5255" y="2397"/>
                      <a:pt x="5635" y="2397"/>
                    </a:cubicBezTo>
                    <a:cubicBezTo>
                      <a:pt x="5728" y="2397"/>
                      <a:pt x="5787" y="2402"/>
                      <a:pt x="5787" y="2402"/>
                    </a:cubicBezTo>
                    <a:cubicBezTo>
                      <a:pt x="5787" y="2402"/>
                      <a:pt x="6680" y="2509"/>
                      <a:pt x="6835" y="3724"/>
                    </a:cubicBezTo>
                    <a:cubicBezTo>
                      <a:pt x="7323" y="3545"/>
                      <a:pt x="8014" y="3152"/>
                      <a:pt x="8323" y="2283"/>
                    </a:cubicBezTo>
                    <a:cubicBezTo>
                      <a:pt x="8169" y="1783"/>
                      <a:pt x="7930" y="1390"/>
                      <a:pt x="7728" y="1188"/>
                    </a:cubicBezTo>
                    <a:cubicBezTo>
                      <a:pt x="6905" y="331"/>
                      <a:pt x="5906" y="0"/>
                      <a:pt x="497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5" name="Google Shape;235;p25"/>
              <p:cNvSpPr/>
              <p:nvPr/>
            </p:nvSpPr>
            <p:spPr>
              <a:xfrm>
                <a:off x="1134724" y="1311599"/>
                <a:ext cx="586440" cy="472455"/>
              </a:xfrm>
              <a:custGeom>
                <a:avLst/>
                <a:gdLst/>
                <a:ahLst/>
                <a:cxnLst/>
                <a:rect l="l" t="t" r="r" b="b"/>
                <a:pathLst>
                  <a:path w="5788" h="4663" extrusionOk="0">
                    <a:moveTo>
                      <a:pt x="368" y="1"/>
                    </a:moveTo>
                    <a:cubicBezTo>
                      <a:pt x="357" y="1"/>
                      <a:pt x="345" y="2"/>
                      <a:pt x="334" y="5"/>
                    </a:cubicBezTo>
                    <a:cubicBezTo>
                      <a:pt x="334" y="5"/>
                      <a:pt x="37" y="5"/>
                      <a:pt x="120" y="851"/>
                    </a:cubicBezTo>
                    <a:cubicBezTo>
                      <a:pt x="120" y="851"/>
                      <a:pt x="120" y="863"/>
                      <a:pt x="132" y="910"/>
                    </a:cubicBezTo>
                    <a:cubicBezTo>
                      <a:pt x="72" y="970"/>
                      <a:pt x="1" y="1136"/>
                      <a:pt x="120" y="1625"/>
                    </a:cubicBezTo>
                    <a:cubicBezTo>
                      <a:pt x="120" y="1625"/>
                      <a:pt x="822" y="3137"/>
                      <a:pt x="1644" y="3768"/>
                    </a:cubicBezTo>
                    <a:lnTo>
                      <a:pt x="1644" y="3780"/>
                    </a:lnTo>
                    <a:cubicBezTo>
                      <a:pt x="1680" y="3815"/>
                      <a:pt x="1739" y="3839"/>
                      <a:pt x="1787" y="3875"/>
                    </a:cubicBezTo>
                    <a:lnTo>
                      <a:pt x="1870" y="3911"/>
                    </a:lnTo>
                    <a:cubicBezTo>
                      <a:pt x="2489" y="4256"/>
                      <a:pt x="3049" y="4470"/>
                      <a:pt x="3561" y="4565"/>
                    </a:cubicBezTo>
                    <a:cubicBezTo>
                      <a:pt x="3874" y="4633"/>
                      <a:pt x="4165" y="4662"/>
                      <a:pt x="4434" y="4662"/>
                    </a:cubicBezTo>
                    <a:cubicBezTo>
                      <a:pt x="4972" y="4662"/>
                      <a:pt x="5422" y="4546"/>
                      <a:pt x="5787" y="4387"/>
                    </a:cubicBezTo>
                    <a:cubicBezTo>
                      <a:pt x="4894" y="4244"/>
                      <a:pt x="4382" y="3637"/>
                      <a:pt x="4109" y="3184"/>
                    </a:cubicBezTo>
                    <a:cubicBezTo>
                      <a:pt x="3989" y="3220"/>
                      <a:pt x="3870" y="3244"/>
                      <a:pt x="3728" y="3280"/>
                    </a:cubicBezTo>
                    <a:cubicBezTo>
                      <a:pt x="3500" y="3315"/>
                      <a:pt x="3239" y="3338"/>
                      <a:pt x="2944" y="3338"/>
                    </a:cubicBezTo>
                    <a:cubicBezTo>
                      <a:pt x="2745" y="3338"/>
                      <a:pt x="2530" y="3327"/>
                      <a:pt x="2299" y="3303"/>
                    </a:cubicBezTo>
                    <a:lnTo>
                      <a:pt x="1858" y="3125"/>
                    </a:lnTo>
                    <a:cubicBezTo>
                      <a:pt x="1729" y="2301"/>
                      <a:pt x="1378" y="302"/>
                      <a:pt x="945" y="302"/>
                    </a:cubicBezTo>
                    <a:cubicBezTo>
                      <a:pt x="940" y="302"/>
                      <a:pt x="935" y="302"/>
                      <a:pt x="930" y="303"/>
                    </a:cubicBezTo>
                    <a:cubicBezTo>
                      <a:pt x="930" y="303"/>
                      <a:pt x="924" y="302"/>
                      <a:pt x="915" y="302"/>
                    </a:cubicBezTo>
                    <a:cubicBezTo>
                      <a:pt x="887" y="302"/>
                      <a:pt x="820" y="316"/>
                      <a:pt x="775" y="434"/>
                    </a:cubicBezTo>
                    <a:cubicBezTo>
                      <a:pt x="644" y="173"/>
                      <a:pt x="493" y="1"/>
                      <a:pt x="368" y="1"/>
                    </a:cubicBezTo>
                    <a:close/>
                  </a:path>
                </a:pathLst>
              </a:custGeom>
              <a:solidFill>
                <a:srgbClr val="CF4A4A">
                  <a:alpha val="85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6" name="Google Shape;236;p25"/>
              <p:cNvSpPr/>
              <p:nvPr/>
            </p:nvSpPr>
            <p:spPr>
              <a:xfrm>
                <a:off x="1391265" y="1072080"/>
                <a:ext cx="581982" cy="684011"/>
              </a:xfrm>
              <a:custGeom>
                <a:avLst/>
                <a:gdLst/>
                <a:ahLst/>
                <a:cxnLst/>
                <a:rect l="l" t="t" r="r" b="b"/>
                <a:pathLst>
                  <a:path w="5744" h="6751" extrusionOk="0">
                    <a:moveTo>
                      <a:pt x="1562" y="0"/>
                    </a:moveTo>
                    <a:cubicBezTo>
                      <a:pt x="368" y="0"/>
                      <a:pt x="177" y="1331"/>
                      <a:pt x="100" y="1976"/>
                    </a:cubicBezTo>
                    <a:cubicBezTo>
                      <a:pt x="1" y="2962"/>
                      <a:pt x="627" y="3139"/>
                      <a:pt x="1089" y="3139"/>
                    </a:cubicBezTo>
                    <a:cubicBezTo>
                      <a:pt x="1346" y="3139"/>
                      <a:pt x="1553" y="3084"/>
                      <a:pt x="1553" y="3084"/>
                    </a:cubicBezTo>
                    <a:cubicBezTo>
                      <a:pt x="1639" y="3061"/>
                      <a:pt x="1719" y="3050"/>
                      <a:pt x="1793" y="3050"/>
                    </a:cubicBezTo>
                    <a:cubicBezTo>
                      <a:pt x="2598" y="3050"/>
                      <a:pt x="2708" y="4298"/>
                      <a:pt x="2708" y="4298"/>
                    </a:cubicBezTo>
                    <a:cubicBezTo>
                      <a:pt x="2708" y="4298"/>
                      <a:pt x="2767" y="5191"/>
                      <a:pt x="1588" y="5560"/>
                    </a:cubicBezTo>
                    <a:cubicBezTo>
                      <a:pt x="1862" y="6013"/>
                      <a:pt x="2362" y="6620"/>
                      <a:pt x="3291" y="6751"/>
                    </a:cubicBezTo>
                    <a:cubicBezTo>
                      <a:pt x="3779" y="6513"/>
                      <a:pt x="4124" y="6203"/>
                      <a:pt x="4291" y="5977"/>
                    </a:cubicBezTo>
                    <a:cubicBezTo>
                      <a:pt x="5744" y="3941"/>
                      <a:pt x="4744" y="1560"/>
                      <a:pt x="3541" y="774"/>
                    </a:cubicBezTo>
                    <a:cubicBezTo>
                      <a:pt x="2682" y="215"/>
                      <a:pt x="2041" y="0"/>
                      <a:pt x="1562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7" name="Google Shape;237;p25"/>
              <p:cNvSpPr/>
              <p:nvPr/>
            </p:nvSpPr>
            <p:spPr>
              <a:xfrm>
                <a:off x="1447193" y="247950"/>
                <a:ext cx="586440" cy="473367"/>
              </a:xfrm>
              <a:custGeom>
                <a:avLst/>
                <a:gdLst/>
                <a:ahLst/>
                <a:cxnLst/>
                <a:rect l="l" t="t" r="r" b="b"/>
                <a:pathLst>
                  <a:path w="5788" h="4672" extrusionOk="0">
                    <a:moveTo>
                      <a:pt x="1359" y="1"/>
                    </a:moveTo>
                    <a:cubicBezTo>
                      <a:pt x="821" y="1"/>
                      <a:pt x="366" y="117"/>
                      <a:pt x="1" y="276"/>
                    </a:cubicBezTo>
                    <a:cubicBezTo>
                      <a:pt x="905" y="443"/>
                      <a:pt x="1417" y="1038"/>
                      <a:pt x="1679" y="1478"/>
                    </a:cubicBezTo>
                    <a:cubicBezTo>
                      <a:pt x="1798" y="1455"/>
                      <a:pt x="1918" y="1419"/>
                      <a:pt x="2072" y="1395"/>
                    </a:cubicBezTo>
                    <a:cubicBezTo>
                      <a:pt x="2308" y="1357"/>
                      <a:pt x="2587" y="1329"/>
                      <a:pt x="2910" y="1329"/>
                    </a:cubicBezTo>
                    <a:cubicBezTo>
                      <a:pt x="3093" y="1329"/>
                      <a:pt x="3290" y="1338"/>
                      <a:pt x="3501" y="1359"/>
                    </a:cubicBezTo>
                    <a:lnTo>
                      <a:pt x="3930" y="1538"/>
                    </a:lnTo>
                    <a:cubicBezTo>
                      <a:pt x="4059" y="2364"/>
                      <a:pt x="4412" y="4372"/>
                      <a:pt x="4858" y="4372"/>
                    </a:cubicBezTo>
                    <a:cubicBezTo>
                      <a:pt x="4862" y="4372"/>
                      <a:pt x="4866" y="4372"/>
                      <a:pt x="4870" y="4372"/>
                    </a:cubicBezTo>
                    <a:cubicBezTo>
                      <a:pt x="4870" y="4372"/>
                      <a:pt x="4872" y="4372"/>
                      <a:pt x="4874" y="4372"/>
                    </a:cubicBezTo>
                    <a:cubicBezTo>
                      <a:pt x="4892" y="4372"/>
                      <a:pt x="4962" y="4363"/>
                      <a:pt x="5013" y="4229"/>
                    </a:cubicBezTo>
                    <a:cubicBezTo>
                      <a:pt x="5159" y="4497"/>
                      <a:pt x="5304" y="4671"/>
                      <a:pt x="5440" y="4671"/>
                    </a:cubicBezTo>
                    <a:cubicBezTo>
                      <a:pt x="5448" y="4671"/>
                      <a:pt x="5457" y="4671"/>
                      <a:pt x="5466" y="4669"/>
                    </a:cubicBezTo>
                    <a:cubicBezTo>
                      <a:pt x="5466" y="4669"/>
                      <a:pt x="5763" y="4669"/>
                      <a:pt x="5668" y="3812"/>
                    </a:cubicBezTo>
                    <a:cubicBezTo>
                      <a:pt x="5668" y="3812"/>
                      <a:pt x="5668" y="3800"/>
                      <a:pt x="5656" y="3753"/>
                    </a:cubicBezTo>
                    <a:cubicBezTo>
                      <a:pt x="5716" y="3693"/>
                      <a:pt x="5787" y="3538"/>
                      <a:pt x="5668" y="3038"/>
                    </a:cubicBezTo>
                    <a:cubicBezTo>
                      <a:pt x="5668" y="3038"/>
                      <a:pt x="4966" y="1526"/>
                      <a:pt x="4156" y="895"/>
                    </a:cubicBezTo>
                    <a:lnTo>
                      <a:pt x="4156" y="883"/>
                    </a:lnTo>
                    <a:cubicBezTo>
                      <a:pt x="4108" y="859"/>
                      <a:pt x="4049" y="824"/>
                      <a:pt x="4001" y="800"/>
                    </a:cubicBezTo>
                    <a:lnTo>
                      <a:pt x="3918" y="752"/>
                    </a:lnTo>
                    <a:cubicBezTo>
                      <a:pt x="3299" y="407"/>
                      <a:pt x="2739" y="204"/>
                      <a:pt x="2227" y="97"/>
                    </a:cubicBezTo>
                    <a:cubicBezTo>
                      <a:pt x="1918" y="30"/>
                      <a:pt x="1628" y="1"/>
                      <a:pt x="1359" y="1"/>
                    </a:cubicBezTo>
                    <a:close/>
                  </a:path>
                </a:pathLst>
              </a:custGeom>
              <a:solidFill>
                <a:srgbClr val="CF4A4A">
                  <a:alpha val="85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8" name="Google Shape;238;p25"/>
              <p:cNvSpPr/>
              <p:nvPr/>
            </p:nvSpPr>
            <p:spPr>
              <a:xfrm>
                <a:off x="1196326" y="277029"/>
                <a:ext cx="582691" cy="684721"/>
              </a:xfrm>
              <a:custGeom>
                <a:avLst/>
                <a:gdLst/>
                <a:ahLst/>
                <a:cxnLst/>
                <a:rect l="l" t="t" r="r" b="b"/>
                <a:pathLst>
                  <a:path w="5751" h="6758" extrusionOk="0">
                    <a:moveTo>
                      <a:pt x="2453" y="1"/>
                    </a:moveTo>
                    <a:cubicBezTo>
                      <a:pt x="1953" y="227"/>
                      <a:pt x="1631" y="537"/>
                      <a:pt x="1465" y="775"/>
                    </a:cubicBezTo>
                    <a:cubicBezTo>
                      <a:pt x="0" y="2811"/>
                      <a:pt x="1000" y="5192"/>
                      <a:pt x="2203" y="5990"/>
                    </a:cubicBezTo>
                    <a:cubicBezTo>
                      <a:pt x="3064" y="6545"/>
                      <a:pt x="3706" y="6758"/>
                      <a:pt x="4185" y="6758"/>
                    </a:cubicBezTo>
                    <a:cubicBezTo>
                      <a:pt x="5381" y="6758"/>
                      <a:pt x="5567" y="5430"/>
                      <a:pt x="5644" y="4775"/>
                    </a:cubicBezTo>
                    <a:cubicBezTo>
                      <a:pt x="5750" y="3800"/>
                      <a:pt x="5130" y="3624"/>
                      <a:pt x="4670" y="3624"/>
                    </a:cubicBezTo>
                    <a:cubicBezTo>
                      <a:pt x="4411" y="3624"/>
                      <a:pt x="4203" y="3680"/>
                      <a:pt x="4203" y="3680"/>
                    </a:cubicBezTo>
                    <a:cubicBezTo>
                      <a:pt x="4120" y="3701"/>
                      <a:pt x="4043" y="3711"/>
                      <a:pt x="3971" y="3711"/>
                    </a:cubicBezTo>
                    <a:cubicBezTo>
                      <a:pt x="3157" y="3711"/>
                      <a:pt x="3036" y="2454"/>
                      <a:pt x="3036" y="2454"/>
                    </a:cubicBezTo>
                    <a:cubicBezTo>
                      <a:pt x="3036" y="2454"/>
                      <a:pt x="2977" y="1561"/>
                      <a:pt x="4155" y="1191"/>
                    </a:cubicBezTo>
                    <a:cubicBezTo>
                      <a:pt x="3882" y="751"/>
                      <a:pt x="3381" y="132"/>
                      <a:pt x="2453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39" name="Google Shape;239;p25"/>
            <p:cNvGrpSpPr/>
            <p:nvPr/>
          </p:nvGrpSpPr>
          <p:grpSpPr>
            <a:xfrm>
              <a:off x="6902816" y="2568694"/>
              <a:ext cx="379037" cy="264434"/>
              <a:chOff x="758425" y="672072"/>
              <a:chExt cx="848147" cy="591707"/>
            </a:xfrm>
          </p:grpSpPr>
          <p:sp>
            <p:nvSpPr>
              <p:cNvPr id="240" name="Google Shape;240;p25"/>
              <p:cNvSpPr/>
              <p:nvPr/>
            </p:nvSpPr>
            <p:spPr>
              <a:xfrm>
                <a:off x="758425" y="672072"/>
                <a:ext cx="424733" cy="378025"/>
              </a:xfrm>
              <a:custGeom>
                <a:avLst/>
                <a:gdLst/>
                <a:ahLst/>
                <a:cxnLst/>
                <a:rect l="l" t="t" r="r" b="b"/>
                <a:pathLst>
                  <a:path w="4192" h="3731" extrusionOk="0">
                    <a:moveTo>
                      <a:pt x="872" y="0"/>
                    </a:moveTo>
                    <a:cubicBezTo>
                      <a:pt x="730" y="0"/>
                      <a:pt x="615" y="32"/>
                      <a:pt x="536" y="102"/>
                    </a:cubicBezTo>
                    <a:cubicBezTo>
                      <a:pt x="0" y="579"/>
                      <a:pt x="1048" y="2960"/>
                      <a:pt x="2155" y="3496"/>
                    </a:cubicBezTo>
                    <a:cubicBezTo>
                      <a:pt x="2511" y="3672"/>
                      <a:pt x="2789" y="3731"/>
                      <a:pt x="3001" y="3731"/>
                    </a:cubicBezTo>
                    <a:cubicBezTo>
                      <a:pt x="3435" y="3731"/>
                      <a:pt x="3596" y="3484"/>
                      <a:pt x="3596" y="3484"/>
                    </a:cubicBezTo>
                    <a:cubicBezTo>
                      <a:pt x="3596" y="3484"/>
                      <a:pt x="4191" y="3186"/>
                      <a:pt x="3763" y="2043"/>
                    </a:cubicBezTo>
                    <a:cubicBezTo>
                      <a:pt x="3387" y="1078"/>
                      <a:pt x="1694" y="0"/>
                      <a:pt x="87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1" name="Google Shape;241;p25"/>
              <p:cNvSpPr/>
              <p:nvPr/>
            </p:nvSpPr>
            <p:spPr>
              <a:xfrm>
                <a:off x="1069576" y="927396"/>
                <a:ext cx="536996" cy="320880"/>
              </a:xfrm>
              <a:custGeom>
                <a:avLst/>
                <a:gdLst/>
                <a:ahLst/>
                <a:cxnLst/>
                <a:rect l="l" t="t" r="r" b="b"/>
                <a:pathLst>
                  <a:path w="5300" h="3167" extrusionOk="0">
                    <a:moveTo>
                      <a:pt x="1682" y="0"/>
                    </a:moveTo>
                    <a:cubicBezTo>
                      <a:pt x="601" y="0"/>
                      <a:pt x="477" y="618"/>
                      <a:pt x="477" y="618"/>
                    </a:cubicBezTo>
                    <a:cubicBezTo>
                      <a:pt x="477" y="618"/>
                      <a:pt x="1" y="1154"/>
                      <a:pt x="894" y="2154"/>
                    </a:cubicBezTo>
                    <a:cubicBezTo>
                      <a:pt x="1474" y="2781"/>
                      <a:pt x="2875" y="3167"/>
                      <a:pt x="3879" y="3167"/>
                    </a:cubicBezTo>
                    <a:cubicBezTo>
                      <a:pt x="4419" y="3167"/>
                      <a:pt x="4845" y="3055"/>
                      <a:pt x="4966" y="2809"/>
                    </a:cubicBezTo>
                    <a:cubicBezTo>
                      <a:pt x="5299" y="2095"/>
                      <a:pt x="3275" y="118"/>
                      <a:pt x="1942" y="11"/>
                    </a:cubicBezTo>
                    <a:cubicBezTo>
                      <a:pt x="1849" y="4"/>
                      <a:pt x="1763" y="0"/>
                      <a:pt x="168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2" name="Google Shape;242;p25"/>
              <p:cNvSpPr/>
              <p:nvPr/>
            </p:nvSpPr>
            <p:spPr>
              <a:xfrm>
                <a:off x="774028" y="948471"/>
                <a:ext cx="390994" cy="315308"/>
              </a:xfrm>
              <a:custGeom>
                <a:avLst/>
                <a:gdLst/>
                <a:ahLst/>
                <a:cxnLst/>
                <a:rect l="l" t="t" r="r" b="b"/>
                <a:pathLst>
                  <a:path w="3859" h="3112" extrusionOk="0">
                    <a:moveTo>
                      <a:pt x="2775" y="0"/>
                    </a:moveTo>
                    <a:cubicBezTo>
                      <a:pt x="2601" y="0"/>
                      <a:pt x="2382" y="40"/>
                      <a:pt x="2108" y="148"/>
                    </a:cubicBezTo>
                    <a:cubicBezTo>
                      <a:pt x="1108" y="529"/>
                      <a:pt x="1" y="2530"/>
                      <a:pt x="441" y="2994"/>
                    </a:cubicBezTo>
                    <a:cubicBezTo>
                      <a:pt x="518" y="3075"/>
                      <a:pt x="648" y="3112"/>
                      <a:pt x="811" y="3112"/>
                    </a:cubicBezTo>
                    <a:cubicBezTo>
                      <a:pt x="1560" y="3112"/>
                      <a:pt x="3023" y="2341"/>
                      <a:pt x="3394" y="1530"/>
                    </a:cubicBezTo>
                    <a:cubicBezTo>
                      <a:pt x="3859" y="565"/>
                      <a:pt x="3370" y="268"/>
                      <a:pt x="3370" y="268"/>
                    </a:cubicBezTo>
                    <a:cubicBezTo>
                      <a:pt x="3370" y="268"/>
                      <a:pt x="3227" y="0"/>
                      <a:pt x="277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3" name="Google Shape;243;p25"/>
              <p:cNvSpPr/>
              <p:nvPr/>
            </p:nvSpPr>
            <p:spPr>
              <a:xfrm>
                <a:off x="1056303" y="696693"/>
                <a:ext cx="390994" cy="314497"/>
              </a:xfrm>
              <a:custGeom>
                <a:avLst/>
                <a:gdLst/>
                <a:ahLst/>
                <a:cxnLst/>
                <a:rect l="l" t="t" r="r" b="b"/>
                <a:pathLst>
                  <a:path w="3859" h="3104" extrusionOk="0">
                    <a:moveTo>
                      <a:pt x="3054" y="0"/>
                    </a:moveTo>
                    <a:cubicBezTo>
                      <a:pt x="2300" y="0"/>
                      <a:pt x="846" y="783"/>
                      <a:pt x="465" y="1574"/>
                    </a:cubicBezTo>
                    <a:cubicBezTo>
                      <a:pt x="1" y="2538"/>
                      <a:pt x="489" y="2836"/>
                      <a:pt x="489" y="2836"/>
                    </a:cubicBezTo>
                    <a:cubicBezTo>
                      <a:pt x="489" y="2836"/>
                      <a:pt x="632" y="3103"/>
                      <a:pt x="1089" y="3103"/>
                    </a:cubicBezTo>
                    <a:cubicBezTo>
                      <a:pt x="1264" y="3103"/>
                      <a:pt x="1486" y="3064"/>
                      <a:pt x="1763" y="2955"/>
                    </a:cubicBezTo>
                    <a:cubicBezTo>
                      <a:pt x="2751" y="2574"/>
                      <a:pt x="3859" y="574"/>
                      <a:pt x="3430" y="121"/>
                    </a:cubicBezTo>
                    <a:cubicBezTo>
                      <a:pt x="3351" y="38"/>
                      <a:pt x="3219" y="0"/>
                      <a:pt x="305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4" name="Google Shape;244;p25"/>
              <p:cNvSpPr/>
              <p:nvPr/>
            </p:nvSpPr>
            <p:spPr>
              <a:xfrm>
                <a:off x="944143" y="904093"/>
                <a:ext cx="176195" cy="101827"/>
              </a:xfrm>
              <a:custGeom>
                <a:avLst/>
                <a:gdLst/>
                <a:ahLst/>
                <a:cxnLst/>
                <a:rect l="l" t="t" r="r" b="b"/>
                <a:pathLst>
                  <a:path w="1739" h="1005" extrusionOk="0">
                    <a:moveTo>
                      <a:pt x="512" y="0"/>
                    </a:moveTo>
                    <a:cubicBezTo>
                      <a:pt x="311" y="0"/>
                      <a:pt x="149" y="43"/>
                      <a:pt x="108" y="134"/>
                    </a:cubicBezTo>
                    <a:cubicBezTo>
                      <a:pt x="1" y="372"/>
                      <a:pt x="691" y="991"/>
                      <a:pt x="1120" y="1003"/>
                    </a:cubicBezTo>
                    <a:cubicBezTo>
                      <a:pt x="1141" y="1004"/>
                      <a:pt x="1161" y="1005"/>
                      <a:pt x="1180" y="1005"/>
                    </a:cubicBezTo>
                    <a:cubicBezTo>
                      <a:pt x="1563" y="1005"/>
                      <a:pt x="1584" y="789"/>
                      <a:pt x="1584" y="789"/>
                    </a:cubicBezTo>
                    <a:cubicBezTo>
                      <a:pt x="1584" y="789"/>
                      <a:pt x="1739" y="610"/>
                      <a:pt x="1441" y="301"/>
                    </a:cubicBezTo>
                    <a:cubicBezTo>
                      <a:pt x="1258" y="110"/>
                      <a:pt x="834" y="0"/>
                      <a:pt x="512" y="0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5" name="Google Shape;245;p25"/>
              <p:cNvSpPr/>
              <p:nvPr/>
            </p:nvSpPr>
            <p:spPr>
              <a:xfrm>
                <a:off x="1086496" y="960832"/>
                <a:ext cx="175081" cy="102232"/>
              </a:xfrm>
              <a:custGeom>
                <a:avLst/>
                <a:gdLst/>
                <a:ahLst/>
                <a:cxnLst/>
                <a:rect l="l" t="t" r="r" b="b"/>
                <a:pathLst>
                  <a:path w="1728" h="1009" extrusionOk="0">
                    <a:moveTo>
                      <a:pt x="549" y="1"/>
                    </a:moveTo>
                    <a:cubicBezTo>
                      <a:pt x="177" y="1"/>
                      <a:pt x="155" y="217"/>
                      <a:pt x="155" y="217"/>
                    </a:cubicBezTo>
                    <a:cubicBezTo>
                      <a:pt x="155" y="217"/>
                      <a:pt x="1" y="396"/>
                      <a:pt x="298" y="705"/>
                    </a:cubicBezTo>
                    <a:cubicBezTo>
                      <a:pt x="480" y="901"/>
                      <a:pt x="896" y="1009"/>
                      <a:pt x="1215" y="1009"/>
                    </a:cubicBezTo>
                    <a:cubicBezTo>
                      <a:pt x="1419" y="1009"/>
                      <a:pt x="1583" y="965"/>
                      <a:pt x="1620" y="872"/>
                    </a:cubicBezTo>
                    <a:cubicBezTo>
                      <a:pt x="1727" y="634"/>
                      <a:pt x="1048" y="26"/>
                      <a:pt x="608" y="3"/>
                    </a:cubicBezTo>
                    <a:cubicBezTo>
                      <a:pt x="587" y="2"/>
                      <a:pt x="568" y="1"/>
                      <a:pt x="549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LANK_1_1_1_1_1_1_1_1">
    <p:spTree>
      <p:nvGrpSpPr>
        <p:cNvPr id="1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7" name="Google Shape;247;p26"/>
          <p:cNvGrpSpPr/>
          <p:nvPr/>
        </p:nvGrpSpPr>
        <p:grpSpPr>
          <a:xfrm>
            <a:off x="1120338" y="208877"/>
            <a:ext cx="3711874" cy="4638668"/>
            <a:chOff x="1120338" y="208877"/>
            <a:chExt cx="3711874" cy="4638668"/>
          </a:xfrm>
        </p:grpSpPr>
        <p:grpSp>
          <p:nvGrpSpPr>
            <p:cNvPr id="248" name="Google Shape;248;p26"/>
            <p:cNvGrpSpPr/>
            <p:nvPr/>
          </p:nvGrpSpPr>
          <p:grpSpPr>
            <a:xfrm rot="5400000">
              <a:off x="637194" y="1018272"/>
              <a:ext cx="4073564" cy="3107276"/>
              <a:chOff x="5705886" y="2338761"/>
              <a:chExt cx="2850639" cy="2174441"/>
            </a:xfrm>
          </p:grpSpPr>
          <p:sp>
            <p:nvSpPr>
              <p:cNvPr id="249" name="Google Shape;249;p26"/>
              <p:cNvSpPr/>
              <p:nvPr/>
            </p:nvSpPr>
            <p:spPr>
              <a:xfrm>
                <a:off x="5705886" y="2338761"/>
                <a:ext cx="2850639" cy="2174441"/>
              </a:xfrm>
              <a:custGeom>
                <a:avLst/>
                <a:gdLst/>
                <a:ahLst/>
                <a:cxnLst/>
                <a:rect l="l" t="t" r="r" b="b"/>
                <a:pathLst>
                  <a:path w="64247" h="49007" extrusionOk="0">
                    <a:moveTo>
                      <a:pt x="10585" y="1"/>
                    </a:moveTo>
                    <a:cubicBezTo>
                      <a:pt x="10025" y="1"/>
                      <a:pt x="9346" y="370"/>
                      <a:pt x="9049" y="810"/>
                    </a:cubicBezTo>
                    <a:lnTo>
                      <a:pt x="548" y="13526"/>
                    </a:lnTo>
                    <a:cubicBezTo>
                      <a:pt x="250" y="13967"/>
                      <a:pt x="0" y="14788"/>
                      <a:pt x="0" y="15336"/>
                    </a:cubicBezTo>
                    <a:lnTo>
                      <a:pt x="0" y="33660"/>
                    </a:lnTo>
                    <a:cubicBezTo>
                      <a:pt x="0" y="34207"/>
                      <a:pt x="250" y="35017"/>
                      <a:pt x="548" y="35469"/>
                    </a:cubicBezTo>
                    <a:lnTo>
                      <a:pt x="9049" y="48185"/>
                    </a:lnTo>
                    <a:cubicBezTo>
                      <a:pt x="9346" y="48626"/>
                      <a:pt x="10049" y="49007"/>
                      <a:pt x="10585" y="49007"/>
                    </a:cubicBezTo>
                    <a:lnTo>
                      <a:pt x="54316" y="49007"/>
                    </a:lnTo>
                    <a:cubicBezTo>
                      <a:pt x="54876" y="49007"/>
                      <a:pt x="55543" y="48626"/>
                      <a:pt x="55840" y="48173"/>
                    </a:cubicBezTo>
                    <a:lnTo>
                      <a:pt x="63722" y="35505"/>
                    </a:lnTo>
                    <a:cubicBezTo>
                      <a:pt x="64008" y="35041"/>
                      <a:pt x="64246" y="34219"/>
                      <a:pt x="64246" y="33672"/>
                    </a:cubicBezTo>
                    <a:lnTo>
                      <a:pt x="64246" y="15324"/>
                    </a:lnTo>
                    <a:cubicBezTo>
                      <a:pt x="64246" y="14776"/>
                      <a:pt x="64008" y="13955"/>
                      <a:pt x="63722" y="13490"/>
                    </a:cubicBezTo>
                    <a:lnTo>
                      <a:pt x="55840" y="822"/>
                    </a:lnTo>
                    <a:cubicBezTo>
                      <a:pt x="55555" y="370"/>
                      <a:pt x="54876" y="1"/>
                      <a:pt x="5431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0" name="Google Shape;250;p26"/>
              <p:cNvSpPr/>
              <p:nvPr/>
            </p:nvSpPr>
            <p:spPr>
              <a:xfrm>
                <a:off x="5705900" y="2358015"/>
                <a:ext cx="2440661" cy="2155184"/>
              </a:xfrm>
              <a:custGeom>
                <a:avLst/>
                <a:gdLst/>
                <a:ahLst/>
                <a:cxnLst/>
                <a:rect l="l" t="t" r="r" b="b"/>
                <a:pathLst>
                  <a:path w="55007" h="48573" extrusionOk="0">
                    <a:moveTo>
                      <a:pt x="9679" y="1"/>
                    </a:moveTo>
                    <a:cubicBezTo>
                      <a:pt x="9441" y="1"/>
                      <a:pt x="9209" y="127"/>
                      <a:pt x="9049" y="376"/>
                    </a:cubicBezTo>
                    <a:lnTo>
                      <a:pt x="548" y="13092"/>
                    </a:lnTo>
                    <a:cubicBezTo>
                      <a:pt x="250" y="13533"/>
                      <a:pt x="0" y="14354"/>
                      <a:pt x="0" y="14902"/>
                    </a:cubicBezTo>
                    <a:lnTo>
                      <a:pt x="0" y="33226"/>
                    </a:lnTo>
                    <a:cubicBezTo>
                      <a:pt x="0" y="33773"/>
                      <a:pt x="250" y="34583"/>
                      <a:pt x="548" y="35035"/>
                    </a:cubicBezTo>
                    <a:lnTo>
                      <a:pt x="9049" y="47751"/>
                    </a:lnTo>
                    <a:cubicBezTo>
                      <a:pt x="9346" y="48192"/>
                      <a:pt x="10049" y="48573"/>
                      <a:pt x="10585" y="48573"/>
                    </a:cubicBezTo>
                    <a:lnTo>
                      <a:pt x="54316" y="48573"/>
                    </a:lnTo>
                    <a:cubicBezTo>
                      <a:pt x="54876" y="48573"/>
                      <a:pt x="55007" y="48239"/>
                      <a:pt x="54638" y="47846"/>
                    </a:cubicBezTo>
                    <a:lnTo>
                      <a:pt x="10263" y="281"/>
                    </a:lnTo>
                    <a:cubicBezTo>
                      <a:pt x="10093" y="94"/>
                      <a:pt x="9884" y="1"/>
                      <a:pt x="967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51" name="Google Shape;251;p26"/>
            <p:cNvGrpSpPr/>
            <p:nvPr/>
          </p:nvGrpSpPr>
          <p:grpSpPr>
            <a:xfrm rot="5400000">
              <a:off x="2312399" y="-410694"/>
              <a:ext cx="646302" cy="2786989"/>
              <a:chOff x="-1049900" y="1203773"/>
              <a:chExt cx="237550" cy="1024327"/>
            </a:xfrm>
          </p:grpSpPr>
          <p:sp>
            <p:nvSpPr>
              <p:cNvPr id="252" name="Google Shape;252;p26"/>
              <p:cNvSpPr/>
              <p:nvPr/>
            </p:nvSpPr>
            <p:spPr>
              <a:xfrm>
                <a:off x="-1049900" y="1203773"/>
                <a:ext cx="237550" cy="1009075"/>
              </a:xfrm>
              <a:custGeom>
                <a:avLst/>
                <a:gdLst/>
                <a:ahLst/>
                <a:cxnLst/>
                <a:rect l="l" t="t" r="r" b="b"/>
                <a:pathLst>
                  <a:path w="9502" h="40363" extrusionOk="0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8537" y="40363"/>
                    </a:lnTo>
                    <a:cubicBezTo>
                      <a:pt x="9085" y="40363"/>
                      <a:pt x="9502" y="39922"/>
                      <a:pt x="9490" y="39386"/>
                    </a:cubicBezTo>
                    <a:lnTo>
                      <a:pt x="8906" y="25218"/>
                    </a:lnTo>
                    <a:cubicBezTo>
                      <a:pt x="8894" y="24682"/>
                      <a:pt x="8871" y="23789"/>
                      <a:pt x="8871" y="23242"/>
                    </a:cubicBezTo>
                    <a:lnTo>
                      <a:pt x="8871" y="17134"/>
                    </a:lnTo>
                    <a:cubicBezTo>
                      <a:pt x="8871" y="16586"/>
                      <a:pt x="8882" y="15705"/>
                      <a:pt x="8906" y="15157"/>
                    </a:cubicBezTo>
                    <a:lnTo>
                      <a:pt x="9490" y="989"/>
                    </a:lnTo>
                    <a:cubicBezTo>
                      <a:pt x="9502" y="453"/>
                      <a:pt x="9085" y="1"/>
                      <a:pt x="853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3" name="Google Shape;253;p26"/>
              <p:cNvSpPr/>
              <p:nvPr/>
            </p:nvSpPr>
            <p:spPr>
              <a:xfrm>
                <a:off x="-1049600" y="1219025"/>
                <a:ext cx="125925" cy="1009075"/>
              </a:xfrm>
              <a:custGeom>
                <a:avLst/>
                <a:gdLst/>
                <a:ahLst/>
                <a:cxnLst/>
                <a:rect l="l" t="t" r="r" b="b"/>
                <a:pathLst>
                  <a:path w="5037" h="40363" extrusionOk="0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4060" y="40363"/>
                    </a:lnTo>
                    <a:cubicBezTo>
                      <a:pt x="4608" y="40363"/>
                      <a:pt x="5037" y="39922"/>
                      <a:pt x="5037" y="39386"/>
                    </a:cubicBezTo>
                    <a:lnTo>
                      <a:pt x="5037" y="989"/>
                    </a:lnTo>
                    <a:cubicBezTo>
                      <a:pt x="5037" y="441"/>
                      <a:pt x="4596" y="1"/>
                      <a:pt x="4060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4" name="Google Shape;254;p26"/>
              <p:cNvSpPr/>
              <p:nvPr/>
            </p:nvSpPr>
            <p:spPr>
              <a:xfrm>
                <a:off x="-1031150" y="1596750"/>
                <a:ext cx="209275" cy="245300"/>
              </a:xfrm>
              <a:custGeom>
                <a:avLst/>
                <a:gdLst/>
                <a:ahLst/>
                <a:cxnLst/>
                <a:rect l="l" t="t" r="r" b="b"/>
                <a:pathLst>
                  <a:path w="8371" h="9812" extrusionOk="0">
                    <a:moveTo>
                      <a:pt x="4180" y="1"/>
                    </a:moveTo>
                    <a:cubicBezTo>
                      <a:pt x="1882" y="1"/>
                      <a:pt x="0" y="251"/>
                      <a:pt x="0" y="584"/>
                    </a:cubicBezTo>
                    <a:lnTo>
                      <a:pt x="0" y="9811"/>
                    </a:lnTo>
                    <a:cubicBezTo>
                      <a:pt x="0" y="9490"/>
                      <a:pt x="1882" y="9228"/>
                      <a:pt x="4180" y="9228"/>
                    </a:cubicBezTo>
                    <a:cubicBezTo>
                      <a:pt x="6489" y="9228"/>
                      <a:pt x="8371" y="9478"/>
                      <a:pt x="8371" y="9811"/>
                    </a:cubicBezTo>
                    <a:lnTo>
                      <a:pt x="8371" y="584"/>
                    </a:lnTo>
                    <a:cubicBezTo>
                      <a:pt x="8371" y="274"/>
                      <a:pt x="6489" y="1"/>
                      <a:pt x="418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5" name="Google Shape;255;p26"/>
              <p:cNvSpPr/>
              <p:nvPr/>
            </p:nvSpPr>
            <p:spPr>
              <a:xfrm>
                <a:off x="-951375" y="1654800"/>
                <a:ext cx="55675" cy="113125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4525" extrusionOk="0">
                    <a:moveTo>
                      <a:pt x="1108" y="0"/>
                    </a:moveTo>
                    <a:cubicBezTo>
                      <a:pt x="500" y="0"/>
                      <a:pt x="0" y="1012"/>
                      <a:pt x="0" y="2262"/>
                    </a:cubicBezTo>
                    <a:cubicBezTo>
                      <a:pt x="0" y="3513"/>
                      <a:pt x="500" y="4525"/>
                      <a:pt x="1108" y="4525"/>
                    </a:cubicBezTo>
                    <a:cubicBezTo>
                      <a:pt x="1727" y="4525"/>
                      <a:pt x="2227" y="3513"/>
                      <a:pt x="2227" y="2262"/>
                    </a:cubicBezTo>
                    <a:cubicBezTo>
                      <a:pt x="2227" y="1012"/>
                      <a:pt x="1727" y="0"/>
                      <a:pt x="1108" y="0"/>
                    </a:cubicBezTo>
                    <a:close/>
                  </a:path>
                </a:pathLst>
              </a:custGeom>
              <a:solidFill>
                <a:srgbClr val="6C356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6" name="Google Shape;256;p26"/>
              <p:cNvSpPr/>
              <p:nvPr/>
            </p:nvSpPr>
            <p:spPr>
              <a:xfrm>
                <a:off x="-980250" y="1683375"/>
                <a:ext cx="113125" cy="55975"/>
              </a:xfrm>
              <a:custGeom>
                <a:avLst/>
                <a:gdLst/>
                <a:ahLst/>
                <a:cxnLst/>
                <a:rect l="l" t="t" r="r" b="b"/>
                <a:pathLst>
                  <a:path w="4525" h="2239" extrusionOk="0">
                    <a:moveTo>
                      <a:pt x="2263" y="0"/>
                    </a:moveTo>
                    <a:cubicBezTo>
                      <a:pt x="1024" y="0"/>
                      <a:pt x="0" y="500"/>
                      <a:pt x="0" y="1119"/>
                    </a:cubicBezTo>
                    <a:cubicBezTo>
                      <a:pt x="0" y="1739"/>
                      <a:pt x="1024" y="2239"/>
                      <a:pt x="2263" y="2239"/>
                    </a:cubicBezTo>
                    <a:cubicBezTo>
                      <a:pt x="3513" y="2239"/>
                      <a:pt x="4525" y="1739"/>
                      <a:pt x="4525" y="1119"/>
                    </a:cubicBezTo>
                    <a:cubicBezTo>
                      <a:pt x="4525" y="500"/>
                      <a:pt x="3513" y="0"/>
                      <a:pt x="2263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7" name="Google Shape;257;p26"/>
              <p:cNvSpPr/>
              <p:nvPr/>
            </p:nvSpPr>
            <p:spPr>
              <a:xfrm>
                <a:off x="-1031150" y="1597050"/>
                <a:ext cx="104500" cy="245300"/>
              </a:xfrm>
              <a:custGeom>
                <a:avLst/>
                <a:gdLst/>
                <a:ahLst/>
                <a:cxnLst/>
                <a:rect l="l" t="t" r="r" b="b"/>
                <a:pathLst>
                  <a:path w="4180" h="9812" extrusionOk="0">
                    <a:moveTo>
                      <a:pt x="4180" y="1"/>
                    </a:moveTo>
                    <a:cubicBezTo>
                      <a:pt x="1882" y="1"/>
                      <a:pt x="0" y="262"/>
                      <a:pt x="0" y="584"/>
                    </a:cubicBezTo>
                    <a:lnTo>
                      <a:pt x="0" y="9811"/>
                    </a:lnTo>
                    <a:cubicBezTo>
                      <a:pt x="0" y="9502"/>
                      <a:pt x="1882" y="9228"/>
                      <a:pt x="4180" y="9228"/>
                    </a:cubicBezTo>
                    <a:lnTo>
                      <a:pt x="4180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58" name="Google Shape;258;p26"/>
            <p:cNvGrpSpPr/>
            <p:nvPr/>
          </p:nvGrpSpPr>
          <p:grpSpPr>
            <a:xfrm rot="10800000">
              <a:off x="1232461" y="1256800"/>
              <a:ext cx="2883331" cy="2729396"/>
              <a:chOff x="-2601800" y="2850675"/>
              <a:chExt cx="1151950" cy="1090450"/>
            </a:xfrm>
          </p:grpSpPr>
          <p:sp>
            <p:nvSpPr>
              <p:cNvPr id="259" name="Google Shape;259;p26"/>
              <p:cNvSpPr/>
              <p:nvPr/>
            </p:nvSpPr>
            <p:spPr>
              <a:xfrm>
                <a:off x="-2601800" y="2850675"/>
                <a:ext cx="1151950" cy="1090450"/>
              </a:xfrm>
              <a:custGeom>
                <a:avLst/>
                <a:gdLst/>
                <a:ahLst/>
                <a:cxnLst/>
                <a:rect l="l" t="t" r="r" b="b"/>
                <a:pathLst>
                  <a:path w="46078" h="43618" extrusionOk="0">
                    <a:moveTo>
                      <a:pt x="26509" y="1"/>
                    </a:moveTo>
                    <a:cubicBezTo>
                      <a:pt x="26028" y="1"/>
                      <a:pt x="25565" y="52"/>
                      <a:pt x="25182" y="160"/>
                    </a:cubicBezTo>
                    <a:lnTo>
                      <a:pt x="10382" y="4256"/>
                    </a:lnTo>
                    <a:cubicBezTo>
                      <a:pt x="9346" y="4553"/>
                      <a:pt x="7918" y="5470"/>
                      <a:pt x="7227" y="6304"/>
                    </a:cubicBezTo>
                    <a:lnTo>
                      <a:pt x="1083" y="13805"/>
                    </a:lnTo>
                    <a:cubicBezTo>
                      <a:pt x="405" y="14662"/>
                      <a:pt x="0" y="16222"/>
                      <a:pt x="202" y="17269"/>
                    </a:cubicBezTo>
                    <a:lnTo>
                      <a:pt x="2929" y="31664"/>
                    </a:lnTo>
                    <a:cubicBezTo>
                      <a:pt x="3143" y="32735"/>
                      <a:pt x="3989" y="34164"/>
                      <a:pt x="4822" y="34867"/>
                    </a:cubicBezTo>
                    <a:lnTo>
                      <a:pt x="13942" y="42368"/>
                    </a:lnTo>
                    <a:cubicBezTo>
                      <a:pt x="14776" y="43058"/>
                      <a:pt x="16359" y="43618"/>
                      <a:pt x="17443" y="43618"/>
                    </a:cubicBezTo>
                    <a:lnTo>
                      <a:pt x="32433" y="43618"/>
                    </a:lnTo>
                    <a:cubicBezTo>
                      <a:pt x="33516" y="43618"/>
                      <a:pt x="35004" y="42963"/>
                      <a:pt x="35731" y="42165"/>
                    </a:cubicBezTo>
                    <a:lnTo>
                      <a:pt x="42196" y="35069"/>
                    </a:lnTo>
                    <a:cubicBezTo>
                      <a:pt x="42922" y="34271"/>
                      <a:pt x="43720" y="32747"/>
                      <a:pt x="43958" y="31688"/>
                    </a:cubicBezTo>
                    <a:lnTo>
                      <a:pt x="45839" y="23544"/>
                    </a:lnTo>
                    <a:cubicBezTo>
                      <a:pt x="46077" y="22484"/>
                      <a:pt x="46018" y="20770"/>
                      <a:pt x="45684" y="19734"/>
                    </a:cubicBezTo>
                    <a:lnTo>
                      <a:pt x="41993" y="8137"/>
                    </a:lnTo>
                    <a:cubicBezTo>
                      <a:pt x="41672" y="7089"/>
                      <a:pt x="40600" y="5875"/>
                      <a:pt x="39600" y="5423"/>
                    </a:cubicBezTo>
                    <a:lnTo>
                      <a:pt x="28885" y="458"/>
                    </a:lnTo>
                    <a:cubicBezTo>
                      <a:pt x="28261" y="161"/>
                      <a:pt x="27357" y="1"/>
                      <a:pt x="26509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0" name="Google Shape;260;p26"/>
              <p:cNvSpPr/>
              <p:nvPr/>
            </p:nvSpPr>
            <p:spPr>
              <a:xfrm>
                <a:off x="-2568775" y="2881350"/>
                <a:ext cx="1089750" cy="1031500"/>
              </a:xfrm>
              <a:custGeom>
                <a:avLst/>
                <a:gdLst/>
                <a:ahLst/>
                <a:cxnLst/>
                <a:rect l="l" t="t" r="r" b="b"/>
                <a:pathLst>
                  <a:path w="43590" h="41260" extrusionOk="0">
                    <a:moveTo>
                      <a:pt x="25040" y="0"/>
                    </a:moveTo>
                    <a:cubicBezTo>
                      <a:pt x="24562" y="0"/>
                      <a:pt x="24104" y="52"/>
                      <a:pt x="23730" y="159"/>
                    </a:cubicBezTo>
                    <a:lnTo>
                      <a:pt x="9930" y="3981"/>
                    </a:lnTo>
                    <a:cubicBezTo>
                      <a:pt x="8883" y="4279"/>
                      <a:pt x="7454" y="5196"/>
                      <a:pt x="6775" y="6029"/>
                    </a:cubicBezTo>
                    <a:lnTo>
                      <a:pt x="1084" y="12970"/>
                    </a:lnTo>
                    <a:cubicBezTo>
                      <a:pt x="405" y="13816"/>
                      <a:pt x="1" y="15376"/>
                      <a:pt x="215" y="16435"/>
                    </a:cubicBezTo>
                    <a:lnTo>
                      <a:pt x="2751" y="29842"/>
                    </a:lnTo>
                    <a:cubicBezTo>
                      <a:pt x="2965" y="30913"/>
                      <a:pt x="3811" y="32342"/>
                      <a:pt x="4644" y="33044"/>
                    </a:cubicBezTo>
                    <a:lnTo>
                      <a:pt x="13109" y="40010"/>
                    </a:lnTo>
                    <a:cubicBezTo>
                      <a:pt x="13943" y="40700"/>
                      <a:pt x="15526" y="41260"/>
                      <a:pt x="16610" y="41260"/>
                    </a:cubicBezTo>
                    <a:lnTo>
                      <a:pt x="30588" y="41260"/>
                    </a:lnTo>
                    <a:cubicBezTo>
                      <a:pt x="31671" y="41260"/>
                      <a:pt x="33160" y="40605"/>
                      <a:pt x="33886" y="39807"/>
                    </a:cubicBezTo>
                    <a:lnTo>
                      <a:pt x="39863" y="33235"/>
                    </a:lnTo>
                    <a:cubicBezTo>
                      <a:pt x="40589" y="32437"/>
                      <a:pt x="41387" y="30913"/>
                      <a:pt x="41625" y="29842"/>
                    </a:cubicBezTo>
                    <a:lnTo>
                      <a:pt x="43351" y="22341"/>
                    </a:lnTo>
                    <a:cubicBezTo>
                      <a:pt x="43589" y="21293"/>
                      <a:pt x="43530" y="19578"/>
                      <a:pt x="43208" y="18531"/>
                    </a:cubicBezTo>
                    <a:lnTo>
                      <a:pt x="39779" y="7756"/>
                    </a:lnTo>
                    <a:cubicBezTo>
                      <a:pt x="39458" y="6720"/>
                      <a:pt x="38386" y="5493"/>
                      <a:pt x="37386" y="5053"/>
                    </a:cubicBezTo>
                    <a:lnTo>
                      <a:pt x="27421" y="457"/>
                    </a:lnTo>
                    <a:cubicBezTo>
                      <a:pt x="26790" y="161"/>
                      <a:pt x="25883" y="0"/>
                      <a:pt x="2504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1" name="Google Shape;261;p26"/>
              <p:cNvSpPr/>
              <p:nvPr/>
            </p:nvSpPr>
            <p:spPr>
              <a:xfrm>
                <a:off x="-2568775" y="2980875"/>
                <a:ext cx="847150" cy="931975"/>
              </a:xfrm>
              <a:custGeom>
                <a:avLst/>
                <a:gdLst/>
                <a:ahLst/>
                <a:cxnLst/>
                <a:rect l="l" t="t" r="r" b="b"/>
                <a:pathLst>
                  <a:path w="33886" h="37279" extrusionOk="0">
                    <a:moveTo>
                      <a:pt x="9930" y="0"/>
                    </a:moveTo>
                    <a:cubicBezTo>
                      <a:pt x="8883" y="298"/>
                      <a:pt x="7454" y="1215"/>
                      <a:pt x="6775" y="2048"/>
                    </a:cubicBezTo>
                    <a:lnTo>
                      <a:pt x="1084" y="8989"/>
                    </a:lnTo>
                    <a:cubicBezTo>
                      <a:pt x="405" y="9835"/>
                      <a:pt x="1" y="11395"/>
                      <a:pt x="215" y="12454"/>
                    </a:cubicBezTo>
                    <a:lnTo>
                      <a:pt x="2751" y="25861"/>
                    </a:lnTo>
                    <a:cubicBezTo>
                      <a:pt x="2965" y="26932"/>
                      <a:pt x="3811" y="28361"/>
                      <a:pt x="4644" y="29063"/>
                    </a:cubicBezTo>
                    <a:lnTo>
                      <a:pt x="13109" y="36029"/>
                    </a:lnTo>
                    <a:cubicBezTo>
                      <a:pt x="13943" y="36707"/>
                      <a:pt x="15526" y="37279"/>
                      <a:pt x="16610" y="37279"/>
                    </a:cubicBezTo>
                    <a:lnTo>
                      <a:pt x="30588" y="37279"/>
                    </a:lnTo>
                    <a:cubicBezTo>
                      <a:pt x="31671" y="37279"/>
                      <a:pt x="33160" y="36624"/>
                      <a:pt x="33886" y="35814"/>
                    </a:cubicBezTo>
                    <a:lnTo>
                      <a:pt x="9930" y="0"/>
                    </a:ln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2" name="Google Shape;262;p26"/>
              <p:cNvSpPr/>
              <p:nvPr/>
            </p:nvSpPr>
            <p:spPr>
              <a:xfrm>
                <a:off x="-2422925" y="2980875"/>
                <a:ext cx="823950" cy="823625"/>
              </a:xfrm>
              <a:custGeom>
                <a:avLst/>
                <a:gdLst/>
                <a:ahLst/>
                <a:cxnLst/>
                <a:rect l="l" t="t" r="r" b="b"/>
                <a:pathLst>
                  <a:path w="32958" h="32945" extrusionOk="0">
                    <a:moveTo>
                      <a:pt x="16479" y="0"/>
                    </a:moveTo>
                    <a:cubicBezTo>
                      <a:pt x="15836" y="0"/>
                      <a:pt x="15217" y="24"/>
                      <a:pt x="14586" y="107"/>
                    </a:cubicBezTo>
                    <a:cubicBezTo>
                      <a:pt x="6382" y="1036"/>
                      <a:pt x="1" y="8001"/>
                      <a:pt x="1" y="16478"/>
                    </a:cubicBezTo>
                    <a:cubicBezTo>
                      <a:pt x="1" y="25563"/>
                      <a:pt x="7383" y="32945"/>
                      <a:pt x="16479" y="32945"/>
                    </a:cubicBezTo>
                    <a:cubicBezTo>
                      <a:pt x="20301" y="32945"/>
                      <a:pt x="23825" y="31635"/>
                      <a:pt x="26623" y="29456"/>
                    </a:cubicBezTo>
                    <a:cubicBezTo>
                      <a:pt x="30481" y="26432"/>
                      <a:pt x="32957" y="21741"/>
                      <a:pt x="32957" y="16478"/>
                    </a:cubicBezTo>
                    <a:cubicBezTo>
                      <a:pt x="32957" y="7382"/>
                      <a:pt x="25575" y="0"/>
                      <a:pt x="1647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3" name="Google Shape;263;p26"/>
              <p:cNvSpPr/>
              <p:nvPr/>
            </p:nvSpPr>
            <p:spPr>
              <a:xfrm>
                <a:off x="-2422625" y="2983250"/>
                <a:ext cx="665875" cy="821250"/>
              </a:xfrm>
              <a:custGeom>
                <a:avLst/>
                <a:gdLst/>
                <a:ahLst/>
                <a:cxnLst/>
                <a:rect l="l" t="t" r="r" b="b"/>
                <a:pathLst>
                  <a:path w="26635" h="32850" extrusionOk="0">
                    <a:moveTo>
                      <a:pt x="14586" y="1"/>
                    </a:moveTo>
                    <a:lnTo>
                      <a:pt x="14586" y="1"/>
                    </a:lnTo>
                    <a:cubicBezTo>
                      <a:pt x="6370" y="941"/>
                      <a:pt x="1" y="7930"/>
                      <a:pt x="1" y="16372"/>
                    </a:cubicBezTo>
                    <a:cubicBezTo>
                      <a:pt x="1" y="25468"/>
                      <a:pt x="7382" y="32850"/>
                      <a:pt x="16479" y="32850"/>
                    </a:cubicBezTo>
                    <a:cubicBezTo>
                      <a:pt x="20301" y="32850"/>
                      <a:pt x="23837" y="31540"/>
                      <a:pt x="26635" y="29361"/>
                    </a:cubicBezTo>
                    <a:lnTo>
                      <a:pt x="25873" y="28671"/>
                    </a:lnTo>
                    <a:cubicBezTo>
                      <a:pt x="8299" y="16765"/>
                      <a:pt x="14586" y="1"/>
                      <a:pt x="14586" y="1"/>
                    </a:cubicBezTo>
                    <a:close/>
                  </a:path>
                </a:pathLst>
              </a:custGeom>
              <a:solidFill>
                <a:srgbClr val="363636">
                  <a:alpha val="71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64" name="Google Shape;264;p26"/>
            <p:cNvGrpSpPr/>
            <p:nvPr/>
          </p:nvGrpSpPr>
          <p:grpSpPr>
            <a:xfrm rot="5400000">
              <a:off x="2546684" y="3523451"/>
              <a:ext cx="260039" cy="1843267"/>
              <a:chOff x="-1310600" y="3676525"/>
              <a:chExt cx="129225" cy="916000"/>
            </a:xfrm>
          </p:grpSpPr>
          <p:sp>
            <p:nvSpPr>
              <p:cNvPr id="265" name="Google Shape;265;p26"/>
              <p:cNvSpPr/>
              <p:nvPr/>
            </p:nvSpPr>
            <p:spPr>
              <a:xfrm>
                <a:off x="-1310600" y="4116700"/>
                <a:ext cx="97675" cy="475825"/>
              </a:xfrm>
              <a:custGeom>
                <a:avLst/>
                <a:gdLst/>
                <a:ahLst/>
                <a:cxnLst/>
                <a:rect l="l" t="t" r="r" b="b"/>
                <a:pathLst>
                  <a:path w="3907" h="19033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1" y="14455"/>
                      <a:pt x="72" y="14919"/>
                      <a:pt x="215" y="15348"/>
                    </a:cubicBezTo>
                    <a:lnTo>
                      <a:pt x="1382" y="18622"/>
                    </a:lnTo>
                    <a:cubicBezTo>
                      <a:pt x="1477" y="18896"/>
                      <a:pt x="1718" y="19033"/>
                      <a:pt x="1959" y="19033"/>
                    </a:cubicBezTo>
                    <a:cubicBezTo>
                      <a:pt x="2200" y="19033"/>
                      <a:pt x="2442" y="18896"/>
                      <a:pt x="2537" y="18622"/>
                    </a:cubicBezTo>
                    <a:lnTo>
                      <a:pt x="3680" y="15324"/>
                    </a:lnTo>
                    <a:cubicBezTo>
                      <a:pt x="3847" y="14836"/>
                      <a:pt x="3906" y="14336"/>
                      <a:pt x="3882" y="13848"/>
                    </a:cubicBezTo>
                    <a:lnTo>
                      <a:pt x="2811" y="37"/>
                    </a:lnTo>
                    <a:lnTo>
                      <a:pt x="1465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6" name="Google Shape;266;p26"/>
              <p:cNvSpPr/>
              <p:nvPr/>
            </p:nvSpPr>
            <p:spPr>
              <a:xfrm>
                <a:off x="-1282625" y="4454850"/>
                <a:ext cx="41700" cy="84250"/>
              </a:xfrm>
              <a:custGeom>
                <a:avLst/>
                <a:gdLst/>
                <a:ahLst/>
                <a:cxnLst/>
                <a:rect l="l" t="t" r="r" b="b"/>
                <a:pathLst>
                  <a:path w="1668" h="3370" extrusionOk="0">
                    <a:moveTo>
                      <a:pt x="834" y="0"/>
                    </a:moveTo>
                    <a:cubicBezTo>
                      <a:pt x="382" y="0"/>
                      <a:pt x="1" y="762"/>
                      <a:pt x="1" y="1691"/>
                    </a:cubicBezTo>
                    <a:cubicBezTo>
                      <a:pt x="1" y="2620"/>
                      <a:pt x="382" y="3370"/>
                      <a:pt x="834" y="3370"/>
                    </a:cubicBezTo>
                    <a:cubicBezTo>
                      <a:pt x="1299" y="3370"/>
                      <a:pt x="1668" y="2620"/>
                      <a:pt x="1668" y="1691"/>
                    </a:cubicBezTo>
                    <a:cubicBezTo>
                      <a:pt x="1668" y="762"/>
                      <a:pt x="1299" y="0"/>
                      <a:pt x="8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7" name="Google Shape;267;p26"/>
              <p:cNvSpPr/>
              <p:nvPr/>
            </p:nvSpPr>
            <p:spPr>
              <a:xfrm>
                <a:off x="-1286475" y="3676525"/>
                <a:ext cx="105100" cy="441100"/>
              </a:xfrm>
              <a:custGeom>
                <a:avLst/>
                <a:gdLst/>
                <a:ahLst/>
                <a:cxnLst/>
                <a:rect l="l" t="t" r="r" b="b"/>
                <a:pathLst>
                  <a:path w="4204" h="17644" extrusionOk="0">
                    <a:moveTo>
                      <a:pt x="2174" y="1"/>
                    </a:moveTo>
                    <a:cubicBezTo>
                      <a:pt x="1572" y="1"/>
                      <a:pt x="834" y="1047"/>
                      <a:pt x="500" y="2582"/>
                    </a:cubicBezTo>
                    <a:cubicBezTo>
                      <a:pt x="0" y="4868"/>
                      <a:pt x="500" y="17608"/>
                      <a:pt x="500" y="17608"/>
                    </a:cubicBezTo>
                    <a:lnTo>
                      <a:pt x="1810" y="17644"/>
                    </a:lnTo>
                    <a:cubicBezTo>
                      <a:pt x="1739" y="16655"/>
                      <a:pt x="2310" y="15917"/>
                      <a:pt x="2310" y="15917"/>
                    </a:cubicBezTo>
                    <a:cubicBezTo>
                      <a:pt x="4203" y="13655"/>
                      <a:pt x="3417" y="2594"/>
                      <a:pt x="2905" y="844"/>
                    </a:cubicBezTo>
                    <a:cubicBezTo>
                      <a:pt x="2739" y="259"/>
                      <a:pt x="2474" y="1"/>
                      <a:pt x="2174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8" name="Google Shape;268;p26"/>
              <p:cNvSpPr/>
              <p:nvPr/>
            </p:nvSpPr>
            <p:spPr>
              <a:xfrm>
                <a:off x="-1286475" y="3740775"/>
                <a:ext cx="45550" cy="376550"/>
              </a:xfrm>
              <a:custGeom>
                <a:avLst/>
                <a:gdLst/>
                <a:ahLst/>
                <a:cxnLst/>
                <a:rect l="l" t="t" r="r" b="b"/>
                <a:pathLst>
                  <a:path w="1822" h="15062" extrusionOk="0">
                    <a:moveTo>
                      <a:pt x="500" y="0"/>
                    </a:moveTo>
                    <a:cubicBezTo>
                      <a:pt x="0" y="2286"/>
                      <a:pt x="500" y="15026"/>
                      <a:pt x="500" y="15026"/>
                    </a:cubicBezTo>
                    <a:lnTo>
                      <a:pt x="1822" y="15062"/>
                    </a:lnTo>
                    <a:lnTo>
                      <a:pt x="1822" y="15062"/>
                    </a:lnTo>
                    <a:lnTo>
                      <a:pt x="500" y="0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9" name="Google Shape;269;p26"/>
              <p:cNvSpPr/>
              <p:nvPr/>
            </p:nvSpPr>
            <p:spPr>
              <a:xfrm>
                <a:off x="-1310600" y="4116700"/>
                <a:ext cx="63425" cy="475825"/>
              </a:xfrm>
              <a:custGeom>
                <a:avLst/>
                <a:gdLst/>
                <a:ahLst/>
                <a:cxnLst/>
                <a:rect l="l" t="t" r="r" b="b"/>
                <a:pathLst>
                  <a:path w="2537" h="19033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1" y="14455"/>
                      <a:pt x="72" y="14919"/>
                      <a:pt x="215" y="15348"/>
                    </a:cubicBezTo>
                    <a:lnTo>
                      <a:pt x="1382" y="18622"/>
                    </a:lnTo>
                    <a:cubicBezTo>
                      <a:pt x="1477" y="18896"/>
                      <a:pt x="1718" y="19033"/>
                      <a:pt x="1959" y="19033"/>
                    </a:cubicBezTo>
                    <a:cubicBezTo>
                      <a:pt x="2200" y="19033"/>
                      <a:pt x="2442" y="18896"/>
                      <a:pt x="2537" y="18622"/>
                    </a:cubicBezTo>
                    <a:lnTo>
                      <a:pt x="1465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70" name="Google Shape;270;p26"/>
            <p:cNvGrpSpPr/>
            <p:nvPr/>
          </p:nvGrpSpPr>
          <p:grpSpPr>
            <a:xfrm rot="5400000">
              <a:off x="2349756" y="3337579"/>
              <a:ext cx="304360" cy="1503289"/>
              <a:chOff x="-3162025" y="3863875"/>
              <a:chExt cx="151250" cy="747050"/>
            </a:xfrm>
          </p:grpSpPr>
          <p:sp>
            <p:nvSpPr>
              <p:cNvPr id="271" name="Google Shape;271;p26"/>
              <p:cNvSpPr/>
              <p:nvPr/>
            </p:nvSpPr>
            <p:spPr>
              <a:xfrm>
                <a:off x="-3161425" y="3864700"/>
                <a:ext cx="150650" cy="271375"/>
              </a:xfrm>
              <a:custGeom>
                <a:avLst/>
                <a:gdLst/>
                <a:ahLst/>
                <a:cxnLst/>
                <a:rect l="l" t="t" r="r" b="b"/>
                <a:pathLst>
                  <a:path w="6026" h="10855" extrusionOk="0">
                    <a:moveTo>
                      <a:pt x="1360" y="0"/>
                    </a:moveTo>
                    <a:cubicBezTo>
                      <a:pt x="1142" y="0"/>
                      <a:pt x="948" y="168"/>
                      <a:pt x="906" y="401"/>
                    </a:cubicBezTo>
                    <a:cubicBezTo>
                      <a:pt x="906" y="401"/>
                      <a:pt x="560" y="2616"/>
                      <a:pt x="453" y="3354"/>
                    </a:cubicBezTo>
                    <a:cubicBezTo>
                      <a:pt x="394" y="3747"/>
                      <a:pt x="358" y="4175"/>
                      <a:pt x="310" y="4663"/>
                    </a:cubicBezTo>
                    <a:cubicBezTo>
                      <a:pt x="1" y="6807"/>
                      <a:pt x="1263" y="7842"/>
                      <a:pt x="2584" y="8021"/>
                    </a:cubicBezTo>
                    <a:cubicBezTo>
                      <a:pt x="2525" y="8212"/>
                      <a:pt x="2477" y="8450"/>
                      <a:pt x="2477" y="8700"/>
                    </a:cubicBezTo>
                    <a:lnTo>
                      <a:pt x="2418" y="10819"/>
                    </a:lnTo>
                    <a:cubicBezTo>
                      <a:pt x="2418" y="10819"/>
                      <a:pt x="2418" y="10831"/>
                      <a:pt x="2442" y="10831"/>
                    </a:cubicBezTo>
                    <a:lnTo>
                      <a:pt x="3751" y="10831"/>
                    </a:lnTo>
                    <a:lnTo>
                      <a:pt x="3763" y="10855"/>
                    </a:lnTo>
                    <a:lnTo>
                      <a:pt x="3704" y="8712"/>
                    </a:lnTo>
                    <a:cubicBezTo>
                      <a:pt x="3692" y="8462"/>
                      <a:pt x="3656" y="8212"/>
                      <a:pt x="3596" y="8021"/>
                    </a:cubicBezTo>
                    <a:cubicBezTo>
                      <a:pt x="4858" y="7783"/>
                      <a:pt x="6025" y="6735"/>
                      <a:pt x="5787" y="4663"/>
                    </a:cubicBezTo>
                    <a:cubicBezTo>
                      <a:pt x="5728" y="4175"/>
                      <a:pt x="5680" y="3747"/>
                      <a:pt x="5632" y="3354"/>
                    </a:cubicBezTo>
                    <a:cubicBezTo>
                      <a:pt x="5537" y="2616"/>
                      <a:pt x="5192" y="401"/>
                      <a:pt x="5192" y="401"/>
                    </a:cubicBezTo>
                    <a:cubicBezTo>
                      <a:pt x="5149" y="168"/>
                      <a:pt x="4956" y="0"/>
                      <a:pt x="4737" y="0"/>
                    </a:cubicBezTo>
                    <a:cubicBezTo>
                      <a:pt x="4710" y="0"/>
                      <a:pt x="4683" y="3"/>
                      <a:pt x="4656" y="8"/>
                    </a:cubicBezTo>
                    <a:cubicBezTo>
                      <a:pt x="4406" y="56"/>
                      <a:pt x="4227" y="294"/>
                      <a:pt x="4263" y="544"/>
                    </a:cubicBezTo>
                    <a:lnTo>
                      <a:pt x="4763" y="3735"/>
                    </a:lnTo>
                    <a:cubicBezTo>
                      <a:pt x="4763" y="4056"/>
                      <a:pt x="4489" y="4330"/>
                      <a:pt x="4168" y="4330"/>
                    </a:cubicBezTo>
                    <a:cubicBezTo>
                      <a:pt x="3835" y="4330"/>
                      <a:pt x="3585" y="4056"/>
                      <a:pt x="3585" y="3747"/>
                    </a:cubicBezTo>
                    <a:lnTo>
                      <a:pt x="3585" y="472"/>
                    </a:lnTo>
                    <a:cubicBezTo>
                      <a:pt x="3585" y="222"/>
                      <a:pt x="3370" y="8"/>
                      <a:pt x="3120" y="8"/>
                    </a:cubicBezTo>
                    <a:lnTo>
                      <a:pt x="2977" y="8"/>
                    </a:lnTo>
                    <a:cubicBezTo>
                      <a:pt x="2715" y="8"/>
                      <a:pt x="2513" y="222"/>
                      <a:pt x="2513" y="472"/>
                    </a:cubicBezTo>
                    <a:lnTo>
                      <a:pt x="2513" y="3747"/>
                    </a:lnTo>
                    <a:cubicBezTo>
                      <a:pt x="2513" y="4068"/>
                      <a:pt x="2263" y="4330"/>
                      <a:pt x="1930" y="4330"/>
                    </a:cubicBezTo>
                    <a:cubicBezTo>
                      <a:pt x="1608" y="4330"/>
                      <a:pt x="1334" y="4056"/>
                      <a:pt x="1334" y="3735"/>
                    </a:cubicBezTo>
                    <a:lnTo>
                      <a:pt x="1822" y="544"/>
                    </a:lnTo>
                    <a:cubicBezTo>
                      <a:pt x="1870" y="294"/>
                      <a:pt x="1691" y="56"/>
                      <a:pt x="1441" y="8"/>
                    </a:cubicBezTo>
                    <a:cubicBezTo>
                      <a:pt x="1414" y="3"/>
                      <a:pt x="1387" y="0"/>
                      <a:pt x="1360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" name="Google Shape;272;p26"/>
              <p:cNvSpPr/>
              <p:nvPr/>
            </p:nvSpPr>
            <p:spPr>
              <a:xfrm>
                <a:off x="-3162025" y="3863875"/>
                <a:ext cx="94400" cy="271300"/>
              </a:xfrm>
              <a:custGeom>
                <a:avLst/>
                <a:gdLst/>
                <a:ahLst/>
                <a:cxnLst/>
                <a:rect l="l" t="t" r="r" b="b"/>
                <a:pathLst>
                  <a:path w="3776" h="10852" extrusionOk="0">
                    <a:moveTo>
                      <a:pt x="1327" y="1"/>
                    </a:moveTo>
                    <a:cubicBezTo>
                      <a:pt x="1093" y="1"/>
                      <a:pt x="891" y="170"/>
                      <a:pt x="858" y="398"/>
                    </a:cubicBezTo>
                    <a:cubicBezTo>
                      <a:pt x="858" y="398"/>
                      <a:pt x="513" y="2613"/>
                      <a:pt x="406" y="3363"/>
                    </a:cubicBezTo>
                    <a:cubicBezTo>
                      <a:pt x="370" y="3744"/>
                      <a:pt x="322" y="4173"/>
                      <a:pt x="263" y="4673"/>
                    </a:cubicBezTo>
                    <a:cubicBezTo>
                      <a:pt x="1" y="6828"/>
                      <a:pt x="1287" y="7864"/>
                      <a:pt x="2608" y="8030"/>
                    </a:cubicBezTo>
                    <a:cubicBezTo>
                      <a:pt x="2549" y="8245"/>
                      <a:pt x="2525" y="8459"/>
                      <a:pt x="2501" y="8721"/>
                    </a:cubicBezTo>
                    <a:lnTo>
                      <a:pt x="2442" y="10828"/>
                    </a:lnTo>
                    <a:cubicBezTo>
                      <a:pt x="2442" y="10852"/>
                      <a:pt x="2466" y="10852"/>
                      <a:pt x="2466" y="10852"/>
                    </a:cubicBezTo>
                    <a:lnTo>
                      <a:pt x="3775" y="10852"/>
                    </a:lnTo>
                    <a:lnTo>
                      <a:pt x="2466" y="3744"/>
                    </a:lnTo>
                    <a:cubicBezTo>
                      <a:pt x="2466" y="4065"/>
                      <a:pt x="2215" y="4327"/>
                      <a:pt x="1882" y="4327"/>
                    </a:cubicBezTo>
                    <a:cubicBezTo>
                      <a:pt x="1561" y="4327"/>
                      <a:pt x="1287" y="4065"/>
                      <a:pt x="1287" y="3732"/>
                    </a:cubicBezTo>
                    <a:lnTo>
                      <a:pt x="1775" y="541"/>
                    </a:lnTo>
                    <a:cubicBezTo>
                      <a:pt x="1823" y="291"/>
                      <a:pt x="1644" y="53"/>
                      <a:pt x="1394" y="5"/>
                    </a:cubicBezTo>
                    <a:cubicBezTo>
                      <a:pt x="1371" y="2"/>
                      <a:pt x="1349" y="1"/>
                      <a:pt x="1327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" name="Google Shape;273;p26"/>
              <p:cNvSpPr/>
              <p:nvPr/>
            </p:nvSpPr>
            <p:spPr>
              <a:xfrm>
                <a:off x="-3137000" y="4135150"/>
                <a:ext cx="97650" cy="475775"/>
              </a:xfrm>
              <a:custGeom>
                <a:avLst/>
                <a:gdLst/>
                <a:ahLst/>
                <a:cxnLst/>
                <a:rect l="l" t="t" r="r" b="b"/>
                <a:pathLst>
                  <a:path w="3906" h="19031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0" y="14443"/>
                      <a:pt x="60" y="14908"/>
                      <a:pt x="214" y="15336"/>
                    </a:cubicBezTo>
                    <a:lnTo>
                      <a:pt x="1369" y="18610"/>
                    </a:lnTo>
                    <a:cubicBezTo>
                      <a:pt x="1465" y="18890"/>
                      <a:pt x="1706" y="19030"/>
                      <a:pt x="1948" y="19030"/>
                    </a:cubicBezTo>
                    <a:cubicBezTo>
                      <a:pt x="2191" y="19030"/>
                      <a:pt x="2435" y="18890"/>
                      <a:pt x="2536" y="18610"/>
                    </a:cubicBezTo>
                    <a:lnTo>
                      <a:pt x="3679" y="15312"/>
                    </a:lnTo>
                    <a:cubicBezTo>
                      <a:pt x="3846" y="14836"/>
                      <a:pt x="3905" y="14324"/>
                      <a:pt x="3870" y="13836"/>
                    </a:cubicBezTo>
                    <a:lnTo>
                      <a:pt x="2798" y="25"/>
                    </a:lnTo>
                    <a:lnTo>
                      <a:pt x="1465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" name="Google Shape;274;p26"/>
              <p:cNvSpPr/>
              <p:nvPr/>
            </p:nvSpPr>
            <p:spPr>
              <a:xfrm>
                <a:off x="-3109025" y="4473300"/>
                <a:ext cx="41700" cy="83950"/>
              </a:xfrm>
              <a:custGeom>
                <a:avLst/>
                <a:gdLst/>
                <a:ahLst/>
                <a:cxnLst/>
                <a:rect l="l" t="t" r="r" b="b"/>
                <a:pathLst>
                  <a:path w="1668" h="3358" extrusionOk="0">
                    <a:moveTo>
                      <a:pt x="834" y="0"/>
                    </a:moveTo>
                    <a:cubicBezTo>
                      <a:pt x="369" y="0"/>
                      <a:pt x="0" y="751"/>
                      <a:pt x="0" y="1679"/>
                    </a:cubicBezTo>
                    <a:cubicBezTo>
                      <a:pt x="0" y="2608"/>
                      <a:pt x="369" y="3358"/>
                      <a:pt x="834" y="3358"/>
                    </a:cubicBezTo>
                    <a:cubicBezTo>
                      <a:pt x="1298" y="3358"/>
                      <a:pt x="1667" y="2608"/>
                      <a:pt x="1667" y="1679"/>
                    </a:cubicBezTo>
                    <a:cubicBezTo>
                      <a:pt x="1667" y="751"/>
                      <a:pt x="1298" y="0"/>
                      <a:pt x="8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5" name="Google Shape;275;p26"/>
              <p:cNvSpPr/>
              <p:nvPr/>
            </p:nvSpPr>
            <p:spPr>
              <a:xfrm>
                <a:off x="-3137000" y="4135150"/>
                <a:ext cx="63425" cy="475775"/>
              </a:xfrm>
              <a:custGeom>
                <a:avLst/>
                <a:gdLst/>
                <a:ahLst/>
                <a:cxnLst/>
                <a:rect l="l" t="t" r="r" b="b"/>
                <a:pathLst>
                  <a:path w="2537" h="19031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0" y="14443"/>
                      <a:pt x="60" y="14908"/>
                      <a:pt x="214" y="15336"/>
                    </a:cubicBezTo>
                    <a:lnTo>
                      <a:pt x="1369" y="18610"/>
                    </a:lnTo>
                    <a:cubicBezTo>
                      <a:pt x="1465" y="18890"/>
                      <a:pt x="1706" y="19030"/>
                      <a:pt x="1948" y="19030"/>
                    </a:cubicBezTo>
                    <a:cubicBezTo>
                      <a:pt x="2191" y="19030"/>
                      <a:pt x="2435" y="18890"/>
                      <a:pt x="2536" y="18610"/>
                    </a:cubicBezTo>
                    <a:lnTo>
                      <a:pt x="1465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76" name="Google Shape;276;p26"/>
            <p:cNvGrpSpPr/>
            <p:nvPr/>
          </p:nvGrpSpPr>
          <p:grpSpPr>
            <a:xfrm rot="10800000">
              <a:off x="4175367" y="582288"/>
              <a:ext cx="656845" cy="284935"/>
              <a:chOff x="124425" y="107874"/>
              <a:chExt cx="1156417" cy="501646"/>
            </a:xfrm>
          </p:grpSpPr>
          <p:sp>
            <p:nvSpPr>
              <p:cNvPr id="277" name="Google Shape;277;p26"/>
              <p:cNvSpPr/>
              <p:nvPr/>
            </p:nvSpPr>
            <p:spPr>
              <a:xfrm>
                <a:off x="145959" y="119074"/>
                <a:ext cx="1134883" cy="490446"/>
              </a:xfrm>
              <a:custGeom>
                <a:avLst/>
                <a:gdLst/>
                <a:ahLst/>
                <a:cxnLst/>
                <a:rect l="l" t="t" r="r" b="b"/>
                <a:pathLst>
                  <a:path w="15705" h="6787" extrusionOk="0">
                    <a:moveTo>
                      <a:pt x="1989" y="0"/>
                    </a:moveTo>
                    <a:cubicBezTo>
                      <a:pt x="893" y="0"/>
                      <a:pt x="0" y="893"/>
                      <a:pt x="0" y="1977"/>
                    </a:cubicBezTo>
                    <a:lnTo>
                      <a:pt x="0" y="4799"/>
                    </a:lnTo>
                    <a:cubicBezTo>
                      <a:pt x="0" y="5894"/>
                      <a:pt x="893" y="6787"/>
                      <a:pt x="1989" y="6787"/>
                    </a:cubicBezTo>
                    <a:lnTo>
                      <a:pt x="13728" y="6787"/>
                    </a:lnTo>
                    <a:cubicBezTo>
                      <a:pt x="14812" y="6787"/>
                      <a:pt x="15705" y="5894"/>
                      <a:pt x="15705" y="4799"/>
                    </a:cubicBezTo>
                    <a:lnTo>
                      <a:pt x="15705" y="1977"/>
                    </a:lnTo>
                    <a:cubicBezTo>
                      <a:pt x="15705" y="893"/>
                      <a:pt x="14812" y="0"/>
                      <a:pt x="13728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8" name="Google Shape;278;p26"/>
              <p:cNvSpPr/>
              <p:nvPr/>
            </p:nvSpPr>
            <p:spPr>
              <a:xfrm>
                <a:off x="124425" y="107874"/>
                <a:ext cx="1134883" cy="490518"/>
              </a:xfrm>
              <a:custGeom>
                <a:avLst/>
                <a:gdLst/>
                <a:ahLst/>
                <a:cxnLst/>
                <a:rect l="l" t="t" r="r" b="b"/>
                <a:pathLst>
                  <a:path w="15705" h="6788" extrusionOk="0">
                    <a:moveTo>
                      <a:pt x="1989" y="1"/>
                    </a:moveTo>
                    <a:cubicBezTo>
                      <a:pt x="893" y="1"/>
                      <a:pt x="1" y="894"/>
                      <a:pt x="1" y="1977"/>
                    </a:cubicBezTo>
                    <a:lnTo>
                      <a:pt x="1" y="4811"/>
                    </a:lnTo>
                    <a:cubicBezTo>
                      <a:pt x="1" y="5894"/>
                      <a:pt x="893" y="6787"/>
                      <a:pt x="1989" y="6787"/>
                    </a:cubicBezTo>
                    <a:lnTo>
                      <a:pt x="13728" y="6787"/>
                    </a:lnTo>
                    <a:cubicBezTo>
                      <a:pt x="14812" y="6787"/>
                      <a:pt x="15705" y="5894"/>
                      <a:pt x="15705" y="4811"/>
                    </a:cubicBezTo>
                    <a:lnTo>
                      <a:pt x="15705" y="1977"/>
                    </a:lnTo>
                    <a:cubicBezTo>
                      <a:pt x="15705" y="894"/>
                      <a:pt x="14812" y="1"/>
                      <a:pt x="13728" y="1"/>
                    </a:cubicBezTo>
                    <a:close/>
                  </a:path>
                </a:pathLst>
              </a:custGeom>
              <a:solidFill>
                <a:srgbClr val="FFA333">
                  <a:alpha val="833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9" name="Google Shape;279;p26"/>
              <p:cNvSpPr/>
              <p:nvPr/>
            </p:nvSpPr>
            <p:spPr>
              <a:xfrm>
                <a:off x="213886" y="164672"/>
                <a:ext cx="979229" cy="399250"/>
              </a:xfrm>
              <a:custGeom>
                <a:avLst/>
                <a:gdLst/>
                <a:ahLst/>
                <a:cxnLst/>
                <a:rect l="l" t="t" r="r" b="b"/>
                <a:pathLst>
                  <a:path w="13551" h="5525" extrusionOk="0">
                    <a:moveTo>
                      <a:pt x="2561" y="0"/>
                    </a:moveTo>
                    <a:cubicBezTo>
                      <a:pt x="1430" y="0"/>
                      <a:pt x="1" y="477"/>
                      <a:pt x="1" y="1620"/>
                    </a:cubicBezTo>
                    <a:lnTo>
                      <a:pt x="489" y="3465"/>
                    </a:lnTo>
                    <a:cubicBezTo>
                      <a:pt x="489" y="4596"/>
                      <a:pt x="1882" y="5168"/>
                      <a:pt x="3025" y="5168"/>
                    </a:cubicBezTo>
                    <a:lnTo>
                      <a:pt x="11252" y="5525"/>
                    </a:lnTo>
                    <a:cubicBezTo>
                      <a:pt x="12383" y="5525"/>
                      <a:pt x="13205" y="5084"/>
                      <a:pt x="13205" y="3941"/>
                    </a:cubicBezTo>
                    <a:lnTo>
                      <a:pt x="13550" y="1536"/>
                    </a:lnTo>
                    <a:cubicBezTo>
                      <a:pt x="13550" y="405"/>
                      <a:pt x="12383" y="0"/>
                      <a:pt x="11240" y="0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0" name="Google Shape;280;p26"/>
              <p:cNvSpPr/>
              <p:nvPr/>
            </p:nvSpPr>
            <p:spPr>
              <a:xfrm>
                <a:off x="396277" y="237802"/>
                <a:ext cx="62073" cy="236660"/>
              </a:xfrm>
              <a:custGeom>
                <a:avLst/>
                <a:gdLst/>
                <a:ahLst/>
                <a:cxnLst/>
                <a:rect l="l" t="t" r="r" b="b"/>
                <a:pathLst>
                  <a:path w="859" h="3275" extrusionOk="0">
                    <a:moveTo>
                      <a:pt x="430" y="0"/>
                    </a:moveTo>
                    <a:cubicBezTo>
                      <a:pt x="191" y="0"/>
                      <a:pt x="1" y="739"/>
                      <a:pt x="1" y="1644"/>
                    </a:cubicBezTo>
                    <a:cubicBezTo>
                      <a:pt x="1" y="2548"/>
                      <a:pt x="191" y="3275"/>
                      <a:pt x="430" y="3275"/>
                    </a:cubicBezTo>
                    <a:cubicBezTo>
                      <a:pt x="668" y="3275"/>
                      <a:pt x="858" y="2548"/>
                      <a:pt x="858" y="1644"/>
                    </a:cubicBezTo>
                    <a:cubicBezTo>
                      <a:pt x="858" y="739"/>
                      <a:pt x="668" y="0"/>
                      <a:pt x="43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1" name="Google Shape;281;p26"/>
              <p:cNvSpPr/>
              <p:nvPr/>
            </p:nvSpPr>
            <p:spPr>
              <a:xfrm>
                <a:off x="527072" y="312666"/>
                <a:ext cx="37071" cy="186726"/>
              </a:xfrm>
              <a:custGeom>
                <a:avLst/>
                <a:gdLst/>
                <a:ahLst/>
                <a:cxnLst/>
                <a:rect l="l" t="t" r="r" b="b"/>
                <a:pathLst>
                  <a:path w="513" h="2584" extrusionOk="0">
                    <a:moveTo>
                      <a:pt x="251" y="0"/>
                    </a:moveTo>
                    <a:cubicBezTo>
                      <a:pt x="120" y="0"/>
                      <a:pt x="1" y="572"/>
                      <a:pt x="1" y="1286"/>
                    </a:cubicBezTo>
                    <a:cubicBezTo>
                      <a:pt x="1" y="2001"/>
                      <a:pt x="120" y="2584"/>
                      <a:pt x="251" y="2584"/>
                    </a:cubicBezTo>
                    <a:cubicBezTo>
                      <a:pt x="394" y="2584"/>
                      <a:pt x="513" y="2001"/>
                      <a:pt x="513" y="1286"/>
                    </a:cubicBezTo>
                    <a:cubicBezTo>
                      <a:pt x="513" y="572"/>
                      <a:pt x="394" y="0"/>
                      <a:pt x="25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2" name="Google Shape;282;p26"/>
              <p:cNvSpPr/>
              <p:nvPr/>
            </p:nvSpPr>
            <p:spPr>
              <a:xfrm>
                <a:off x="801525" y="206801"/>
                <a:ext cx="68938" cy="273730"/>
              </a:xfrm>
              <a:custGeom>
                <a:avLst/>
                <a:gdLst/>
                <a:ahLst/>
                <a:cxnLst/>
                <a:rect l="l" t="t" r="r" b="b"/>
                <a:pathLst>
                  <a:path w="954" h="3788" extrusionOk="0">
                    <a:moveTo>
                      <a:pt x="477" y="1"/>
                    </a:moveTo>
                    <a:cubicBezTo>
                      <a:pt x="215" y="1"/>
                      <a:pt x="1" y="846"/>
                      <a:pt x="1" y="1894"/>
                    </a:cubicBezTo>
                    <a:cubicBezTo>
                      <a:pt x="1" y="2930"/>
                      <a:pt x="215" y="3787"/>
                      <a:pt x="477" y="3787"/>
                    </a:cubicBezTo>
                    <a:cubicBezTo>
                      <a:pt x="739" y="3787"/>
                      <a:pt x="953" y="2930"/>
                      <a:pt x="953" y="1894"/>
                    </a:cubicBezTo>
                    <a:cubicBezTo>
                      <a:pt x="953" y="846"/>
                      <a:pt x="739" y="1"/>
                      <a:pt x="47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3" name="Google Shape;283;p26"/>
              <p:cNvSpPr/>
              <p:nvPr/>
            </p:nvSpPr>
            <p:spPr>
              <a:xfrm>
                <a:off x="969318" y="269669"/>
                <a:ext cx="62001" cy="193591"/>
              </a:xfrm>
              <a:custGeom>
                <a:avLst/>
                <a:gdLst/>
                <a:ahLst/>
                <a:cxnLst/>
                <a:rect l="l" t="t" r="r" b="b"/>
                <a:pathLst>
                  <a:path w="858" h="2679" extrusionOk="0">
                    <a:moveTo>
                      <a:pt x="429" y="0"/>
                    </a:moveTo>
                    <a:cubicBezTo>
                      <a:pt x="191" y="0"/>
                      <a:pt x="0" y="595"/>
                      <a:pt x="0" y="1334"/>
                    </a:cubicBezTo>
                    <a:cubicBezTo>
                      <a:pt x="0" y="2072"/>
                      <a:pt x="191" y="2679"/>
                      <a:pt x="429" y="2679"/>
                    </a:cubicBezTo>
                    <a:cubicBezTo>
                      <a:pt x="667" y="2679"/>
                      <a:pt x="858" y="2072"/>
                      <a:pt x="858" y="1334"/>
                    </a:cubicBezTo>
                    <a:cubicBezTo>
                      <a:pt x="858" y="595"/>
                      <a:pt x="667" y="0"/>
                      <a:pt x="42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4" name="Google Shape;284;p26"/>
              <p:cNvSpPr/>
              <p:nvPr/>
            </p:nvSpPr>
            <p:spPr>
              <a:xfrm>
                <a:off x="192424" y="154339"/>
                <a:ext cx="979157" cy="399323"/>
              </a:xfrm>
              <a:custGeom>
                <a:avLst/>
                <a:gdLst/>
                <a:ahLst/>
                <a:cxnLst/>
                <a:rect l="l" t="t" r="r" b="b"/>
                <a:pathLst>
                  <a:path w="13550" h="5526" extrusionOk="0">
                    <a:moveTo>
                      <a:pt x="2560" y="1"/>
                    </a:moveTo>
                    <a:cubicBezTo>
                      <a:pt x="1429" y="1"/>
                      <a:pt x="0" y="477"/>
                      <a:pt x="0" y="1620"/>
                    </a:cubicBezTo>
                    <a:lnTo>
                      <a:pt x="488" y="3465"/>
                    </a:lnTo>
                    <a:cubicBezTo>
                      <a:pt x="488" y="4596"/>
                      <a:pt x="1881" y="5156"/>
                      <a:pt x="3024" y="5156"/>
                    </a:cubicBezTo>
                    <a:lnTo>
                      <a:pt x="11252" y="5525"/>
                    </a:lnTo>
                    <a:cubicBezTo>
                      <a:pt x="12383" y="5525"/>
                      <a:pt x="13204" y="5073"/>
                      <a:pt x="13204" y="3942"/>
                    </a:cubicBezTo>
                    <a:lnTo>
                      <a:pt x="13549" y="1525"/>
                    </a:lnTo>
                    <a:cubicBezTo>
                      <a:pt x="13549" y="393"/>
                      <a:pt x="12383" y="1"/>
                      <a:pt x="11240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5" name="Google Shape;285;p26"/>
              <p:cNvSpPr/>
              <p:nvPr/>
            </p:nvSpPr>
            <p:spPr>
              <a:xfrm>
                <a:off x="193291" y="154339"/>
                <a:ext cx="812230" cy="400117"/>
              </a:xfrm>
              <a:custGeom>
                <a:avLst/>
                <a:gdLst/>
                <a:ahLst/>
                <a:cxnLst/>
                <a:rect l="l" t="t" r="r" b="b"/>
                <a:pathLst>
                  <a:path w="11240" h="5537" extrusionOk="0">
                    <a:moveTo>
                      <a:pt x="2572" y="1"/>
                    </a:moveTo>
                    <a:cubicBezTo>
                      <a:pt x="1441" y="1"/>
                      <a:pt x="0" y="477"/>
                      <a:pt x="0" y="1620"/>
                    </a:cubicBezTo>
                    <a:lnTo>
                      <a:pt x="500" y="3465"/>
                    </a:lnTo>
                    <a:cubicBezTo>
                      <a:pt x="500" y="4596"/>
                      <a:pt x="1881" y="5156"/>
                      <a:pt x="3024" y="5156"/>
                    </a:cubicBezTo>
                    <a:lnTo>
                      <a:pt x="11240" y="5537"/>
                    </a:lnTo>
                    <a:lnTo>
                      <a:pt x="11240" y="5537"/>
                    </a:lnTo>
                    <a:lnTo>
                      <a:pt x="2572" y="1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" name="Google Shape;286;p26"/>
              <p:cNvSpPr/>
              <p:nvPr/>
            </p:nvSpPr>
            <p:spPr>
              <a:xfrm>
                <a:off x="374815" y="227468"/>
                <a:ext cx="62001" cy="236660"/>
              </a:xfrm>
              <a:custGeom>
                <a:avLst/>
                <a:gdLst/>
                <a:ahLst/>
                <a:cxnLst/>
                <a:rect l="l" t="t" r="r" b="b"/>
                <a:pathLst>
                  <a:path w="858" h="3275" extrusionOk="0">
                    <a:moveTo>
                      <a:pt x="429" y="1"/>
                    </a:moveTo>
                    <a:cubicBezTo>
                      <a:pt x="191" y="1"/>
                      <a:pt x="0" y="727"/>
                      <a:pt x="0" y="1632"/>
                    </a:cubicBezTo>
                    <a:cubicBezTo>
                      <a:pt x="0" y="2537"/>
                      <a:pt x="191" y="3275"/>
                      <a:pt x="429" y="3275"/>
                    </a:cubicBezTo>
                    <a:cubicBezTo>
                      <a:pt x="667" y="3275"/>
                      <a:pt x="857" y="2537"/>
                      <a:pt x="857" y="1632"/>
                    </a:cubicBezTo>
                    <a:cubicBezTo>
                      <a:pt x="857" y="727"/>
                      <a:pt x="667" y="1"/>
                      <a:pt x="429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" name="Google Shape;287;p26"/>
              <p:cNvSpPr/>
              <p:nvPr/>
            </p:nvSpPr>
            <p:spPr>
              <a:xfrm>
                <a:off x="505538" y="301465"/>
                <a:ext cx="37071" cy="187666"/>
              </a:xfrm>
              <a:custGeom>
                <a:avLst/>
                <a:gdLst/>
                <a:ahLst/>
                <a:cxnLst/>
                <a:rect l="l" t="t" r="r" b="b"/>
                <a:pathLst>
                  <a:path w="513" h="2597" extrusionOk="0">
                    <a:moveTo>
                      <a:pt x="251" y="1"/>
                    </a:moveTo>
                    <a:cubicBezTo>
                      <a:pt x="120" y="1"/>
                      <a:pt x="1" y="584"/>
                      <a:pt x="1" y="1298"/>
                    </a:cubicBezTo>
                    <a:cubicBezTo>
                      <a:pt x="1" y="2013"/>
                      <a:pt x="120" y="2596"/>
                      <a:pt x="251" y="2596"/>
                    </a:cubicBezTo>
                    <a:cubicBezTo>
                      <a:pt x="394" y="2596"/>
                      <a:pt x="513" y="2013"/>
                      <a:pt x="513" y="1298"/>
                    </a:cubicBezTo>
                    <a:cubicBezTo>
                      <a:pt x="513" y="584"/>
                      <a:pt x="394" y="1"/>
                      <a:pt x="251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" name="Google Shape;288;p26"/>
              <p:cNvSpPr/>
              <p:nvPr/>
            </p:nvSpPr>
            <p:spPr>
              <a:xfrm>
                <a:off x="780063" y="196468"/>
                <a:ext cx="68866" cy="272863"/>
              </a:xfrm>
              <a:custGeom>
                <a:avLst/>
                <a:gdLst/>
                <a:ahLst/>
                <a:cxnLst/>
                <a:rect l="l" t="t" r="r" b="b"/>
                <a:pathLst>
                  <a:path w="953" h="3776" extrusionOk="0">
                    <a:moveTo>
                      <a:pt x="476" y="1"/>
                    </a:moveTo>
                    <a:cubicBezTo>
                      <a:pt x="214" y="1"/>
                      <a:pt x="0" y="846"/>
                      <a:pt x="0" y="1882"/>
                    </a:cubicBezTo>
                    <a:cubicBezTo>
                      <a:pt x="0" y="2930"/>
                      <a:pt x="214" y="3775"/>
                      <a:pt x="476" y="3775"/>
                    </a:cubicBezTo>
                    <a:cubicBezTo>
                      <a:pt x="738" y="3775"/>
                      <a:pt x="953" y="2930"/>
                      <a:pt x="953" y="1882"/>
                    </a:cubicBezTo>
                    <a:cubicBezTo>
                      <a:pt x="953" y="846"/>
                      <a:pt x="738" y="1"/>
                      <a:pt x="476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" name="Google Shape;289;p26"/>
              <p:cNvSpPr/>
              <p:nvPr/>
            </p:nvSpPr>
            <p:spPr>
              <a:xfrm>
                <a:off x="947784" y="258469"/>
                <a:ext cx="62073" cy="193663"/>
              </a:xfrm>
              <a:custGeom>
                <a:avLst/>
                <a:gdLst/>
                <a:ahLst/>
                <a:cxnLst/>
                <a:rect l="l" t="t" r="r" b="b"/>
                <a:pathLst>
                  <a:path w="859" h="2680" extrusionOk="0">
                    <a:moveTo>
                      <a:pt x="429" y="0"/>
                    </a:moveTo>
                    <a:cubicBezTo>
                      <a:pt x="191" y="0"/>
                      <a:pt x="1" y="596"/>
                      <a:pt x="1" y="1346"/>
                    </a:cubicBezTo>
                    <a:cubicBezTo>
                      <a:pt x="1" y="2084"/>
                      <a:pt x="191" y="2679"/>
                      <a:pt x="429" y="2679"/>
                    </a:cubicBezTo>
                    <a:cubicBezTo>
                      <a:pt x="668" y="2679"/>
                      <a:pt x="858" y="2084"/>
                      <a:pt x="858" y="1346"/>
                    </a:cubicBezTo>
                    <a:cubicBezTo>
                      <a:pt x="858" y="596"/>
                      <a:pt x="668" y="0"/>
                      <a:pt x="429" y="0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90" name="Google Shape;290;p26"/>
            <p:cNvGrpSpPr/>
            <p:nvPr/>
          </p:nvGrpSpPr>
          <p:grpSpPr>
            <a:xfrm rot="10800000">
              <a:off x="4161207" y="208877"/>
              <a:ext cx="656845" cy="284443"/>
              <a:chOff x="149356" y="766155"/>
              <a:chExt cx="1156417" cy="500779"/>
            </a:xfrm>
          </p:grpSpPr>
          <p:sp>
            <p:nvSpPr>
              <p:cNvPr id="291" name="Google Shape;291;p26"/>
              <p:cNvSpPr/>
              <p:nvPr/>
            </p:nvSpPr>
            <p:spPr>
              <a:xfrm>
                <a:off x="170890" y="776488"/>
                <a:ext cx="1134883" cy="490446"/>
              </a:xfrm>
              <a:custGeom>
                <a:avLst/>
                <a:gdLst/>
                <a:ahLst/>
                <a:cxnLst/>
                <a:rect l="l" t="t" r="r" b="b"/>
                <a:pathLst>
                  <a:path w="15705" h="6787" extrusionOk="0">
                    <a:moveTo>
                      <a:pt x="1989" y="0"/>
                    </a:moveTo>
                    <a:cubicBezTo>
                      <a:pt x="893" y="0"/>
                      <a:pt x="0" y="893"/>
                      <a:pt x="0" y="1977"/>
                    </a:cubicBezTo>
                    <a:lnTo>
                      <a:pt x="0" y="4810"/>
                    </a:lnTo>
                    <a:cubicBezTo>
                      <a:pt x="0" y="5894"/>
                      <a:pt x="893" y="6787"/>
                      <a:pt x="1989" y="6787"/>
                    </a:cubicBezTo>
                    <a:lnTo>
                      <a:pt x="13728" y="6787"/>
                    </a:lnTo>
                    <a:cubicBezTo>
                      <a:pt x="14812" y="6787"/>
                      <a:pt x="15705" y="5894"/>
                      <a:pt x="15705" y="4810"/>
                    </a:cubicBezTo>
                    <a:lnTo>
                      <a:pt x="15705" y="1977"/>
                    </a:lnTo>
                    <a:cubicBezTo>
                      <a:pt x="15705" y="893"/>
                      <a:pt x="14812" y="0"/>
                      <a:pt x="13728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" name="Google Shape;292;p26"/>
              <p:cNvSpPr/>
              <p:nvPr/>
            </p:nvSpPr>
            <p:spPr>
              <a:xfrm>
                <a:off x="149356" y="766155"/>
                <a:ext cx="1134955" cy="489651"/>
              </a:xfrm>
              <a:custGeom>
                <a:avLst/>
                <a:gdLst/>
                <a:ahLst/>
                <a:cxnLst/>
                <a:rect l="l" t="t" r="r" b="b"/>
                <a:pathLst>
                  <a:path w="15706" h="6776" extrusionOk="0">
                    <a:moveTo>
                      <a:pt x="1989" y="0"/>
                    </a:moveTo>
                    <a:cubicBezTo>
                      <a:pt x="894" y="0"/>
                      <a:pt x="1" y="893"/>
                      <a:pt x="1" y="1977"/>
                    </a:cubicBezTo>
                    <a:lnTo>
                      <a:pt x="1" y="4799"/>
                    </a:lnTo>
                    <a:cubicBezTo>
                      <a:pt x="1" y="5882"/>
                      <a:pt x="894" y="6775"/>
                      <a:pt x="1989" y="6775"/>
                    </a:cubicBezTo>
                    <a:lnTo>
                      <a:pt x="13729" y="6775"/>
                    </a:lnTo>
                    <a:cubicBezTo>
                      <a:pt x="14812" y="6775"/>
                      <a:pt x="15705" y="5882"/>
                      <a:pt x="15705" y="4799"/>
                    </a:cubicBezTo>
                    <a:lnTo>
                      <a:pt x="15705" y="1977"/>
                    </a:lnTo>
                    <a:cubicBezTo>
                      <a:pt x="15705" y="893"/>
                      <a:pt x="14812" y="0"/>
                      <a:pt x="13729" y="0"/>
                    </a:cubicBezTo>
                    <a:close/>
                  </a:path>
                </a:pathLst>
              </a:custGeom>
              <a:solidFill>
                <a:srgbClr val="FFA333">
                  <a:alpha val="9167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" name="Google Shape;293;p26"/>
              <p:cNvSpPr/>
              <p:nvPr/>
            </p:nvSpPr>
            <p:spPr>
              <a:xfrm>
                <a:off x="259484" y="822086"/>
                <a:ext cx="978362" cy="398383"/>
              </a:xfrm>
              <a:custGeom>
                <a:avLst/>
                <a:gdLst/>
                <a:ahLst/>
                <a:cxnLst/>
                <a:rect l="l" t="t" r="r" b="b"/>
                <a:pathLst>
                  <a:path w="13539" h="5513" extrusionOk="0">
                    <a:moveTo>
                      <a:pt x="2287" y="0"/>
                    </a:moveTo>
                    <a:cubicBezTo>
                      <a:pt x="1156" y="0"/>
                      <a:pt x="346" y="441"/>
                      <a:pt x="346" y="1572"/>
                    </a:cubicBezTo>
                    <a:lnTo>
                      <a:pt x="1" y="3989"/>
                    </a:lnTo>
                    <a:cubicBezTo>
                      <a:pt x="1" y="5120"/>
                      <a:pt x="1156" y="5513"/>
                      <a:pt x="2311" y="5513"/>
                    </a:cubicBezTo>
                    <a:lnTo>
                      <a:pt x="10978" y="5513"/>
                    </a:lnTo>
                    <a:cubicBezTo>
                      <a:pt x="12109" y="5513"/>
                      <a:pt x="13538" y="5037"/>
                      <a:pt x="13538" y="3894"/>
                    </a:cubicBezTo>
                    <a:lnTo>
                      <a:pt x="13050" y="2048"/>
                    </a:lnTo>
                    <a:cubicBezTo>
                      <a:pt x="13050" y="917"/>
                      <a:pt x="11669" y="357"/>
                      <a:pt x="10526" y="357"/>
                    </a:cubicBezTo>
                    <a:lnTo>
                      <a:pt x="2287" y="0"/>
                    </a:ln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" name="Google Shape;294;p26"/>
              <p:cNvSpPr/>
              <p:nvPr/>
            </p:nvSpPr>
            <p:spPr>
              <a:xfrm>
                <a:off x="993382" y="910680"/>
                <a:ext cx="62868" cy="236660"/>
              </a:xfrm>
              <a:custGeom>
                <a:avLst/>
                <a:gdLst/>
                <a:ahLst/>
                <a:cxnLst/>
                <a:rect l="l" t="t" r="r" b="b"/>
                <a:pathLst>
                  <a:path w="870" h="3275" extrusionOk="0">
                    <a:moveTo>
                      <a:pt x="441" y="1"/>
                    </a:moveTo>
                    <a:cubicBezTo>
                      <a:pt x="203" y="1"/>
                      <a:pt x="1" y="739"/>
                      <a:pt x="1" y="1644"/>
                    </a:cubicBezTo>
                    <a:cubicBezTo>
                      <a:pt x="1" y="2549"/>
                      <a:pt x="203" y="3275"/>
                      <a:pt x="441" y="3275"/>
                    </a:cubicBezTo>
                    <a:cubicBezTo>
                      <a:pt x="679" y="3275"/>
                      <a:pt x="870" y="2549"/>
                      <a:pt x="870" y="1644"/>
                    </a:cubicBezTo>
                    <a:cubicBezTo>
                      <a:pt x="870" y="739"/>
                      <a:pt x="679" y="1"/>
                      <a:pt x="44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5" name="Google Shape;295;p26"/>
              <p:cNvSpPr/>
              <p:nvPr/>
            </p:nvSpPr>
            <p:spPr>
              <a:xfrm>
                <a:off x="888457" y="885749"/>
                <a:ext cx="37071" cy="187593"/>
              </a:xfrm>
              <a:custGeom>
                <a:avLst/>
                <a:gdLst/>
                <a:ahLst/>
                <a:cxnLst/>
                <a:rect l="l" t="t" r="r" b="b"/>
                <a:pathLst>
                  <a:path w="513" h="2596" extrusionOk="0">
                    <a:moveTo>
                      <a:pt x="250" y="0"/>
                    </a:moveTo>
                    <a:cubicBezTo>
                      <a:pt x="119" y="0"/>
                      <a:pt x="0" y="584"/>
                      <a:pt x="0" y="1298"/>
                    </a:cubicBezTo>
                    <a:cubicBezTo>
                      <a:pt x="0" y="2013"/>
                      <a:pt x="119" y="2596"/>
                      <a:pt x="250" y="2596"/>
                    </a:cubicBezTo>
                    <a:cubicBezTo>
                      <a:pt x="393" y="2596"/>
                      <a:pt x="512" y="2013"/>
                      <a:pt x="512" y="1298"/>
                    </a:cubicBezTo>
                    <a:cubicBezTo>
                      <a:pt x="512" y="584"/>
                      <a:pt x="393" y="0"/>
                      <a:pt x="25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6" name="Google Shape;296;p26"/>
              <p:cNvSpPr/>
              <p:nvPr/>
            </p:nvSpPr>
            <p:spPr>
              <a:xfrm>
                <a:off x="583003" y="905549"/>
                <a:ext cx="68938" cy="272791"/>
              </a:xfrm>
              <a:custGeom>
                <a:avLst/>
                <a:gdLst/>
                <a:ahLst/>
                <a:cxnLst/>
                <a:rect l="l" t="t" r="r" b="b"/>
                <a:pathLst>
                  <a:path w="954" h="3775" extrusionOk="0">
                    <a:moveTo>
                      <a:pt x="477" y="0"/>
                    </a:moveTo>
                    <a:cubicBezTo>
                      <a:pt x="215" y="0"/>
                      <a:pt x="1" y="846"/>
                      <a:pt x="1" y="1893"/>
                    </a:cubicBezTo>
                    <a:cubicBezTo>
                      <a:pt x="1" y="2929"/>
                      <a:pt x="215" y="3774"/>
                      <a:pt x="477" y="3774"/>
                    </a:cubicBezTo>
                    <a:cubicBezTo>
                      <a:pt x="739" y="3774"/>
                      <a:pt x="953" y="2929"/>
                      <a:pt x="953" y="1893"/>
                    </a:cubicBezTo>
                    <a:cubicBezTo>
                      <a:pt x="953" y="846"/>
                      <a:pt x="739" y="0"/>
                      <a:pt x="47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7" name="Google Shape;297;p26"/>
              <p:cNvSpPr/>
              <p:nvPr/>
            </p:nvSpPr>
            <p:spPr>
              <a:xfrm>
                <a:off x="420412" y="922748"/>
                <a:ext cx="62868" cy="193664"/>
              </a:xfrm>
              <a:custGeom>
                <a:avLst/>
                <a:gdLst/>
                <a:ahLst/>
                <a:cxnLst/>
                <a:rect l="l" t="t" r="r" b="b"/>
                <a:pathLst>
                  <a:path w="870" h="2680" extrusionOk="0">
                    <a:moveTo>
                      <a:pt x="429" y="0"/>
                    </a:moveTo>
                    <a:cubicBezTo>
                      <a:pt x="191" y="0"/>
                      <a:pt x="0" y="596"/>
                      <a:pt x="0" y="1346"/>
                    </a:cubicBezTo>
                    <a:cubicBezTo>
                      <a:pt x="0" y="2084"/>
                      <a:pt x="191" y="2679"/>
                      <a:pt x="429" y="2679"/>
                    </a:cubicBezTo>
                    <a:cubicBezTo>
                      <a:pt x="679" y="2679"/>
                      <a:pt x="869" y="2084"/>
                      <a:pt x="869" y="1346"/>
                    </a:cubicBezTo>
                    <a:cubicBezTo>
                      <a:pt x="869" y="596"/>
                      <a:pt x="679" y="0"/>
                      <a:pt x="42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8" name="Google Shape;298;p26"/>
              <p:cNvSpPr/>
              <p:nvPr/>
            </p:nvSpPr>
            <p:spPr>
              <a:xfrm>
                <a:off x="238022" y="810885"/>
                <a:ext cx="978290" cy="399250"/>
              </a:xfrm>
              <a:custGeom>
                <a:avLst/>
                <a:gdLst/>
                <a:ahLst/>
                <a:cxnLst/>
                <a:rect l="l" t="t" r="r" b="b"/>
                <a:pathLst>
                  <a:path w="13538" h="5525" extrusionOk="0">
                    <a:moveTo>
                      <a:pt x="2286" y="1"/>
                    </a:moveTo>
                    <a:cubicBezTo>
                      <a:pt x="1155" y="1"/>
                      <a:pt x="345" y="453"/>
                      <a:pt x="345" y="1584"/>
                    </a:cubicBezTo>
                    <a:lnTo>
                      <a:pt x="0" y="3989"/>
                    </a:lnTo>
                    <a:cubicBezTo>
                      <a:pt x="0" y="5120"/>
                      <a:pt x="1155" y="5525"/>
                      <a:pt x="2310" y="5525"/>
                    </a:cubicBezTo>
                    <a:lnTo>
                      <a:pt x="10978" y="5525"/>
                    </a:lnTo>
                    <a:cubicBezTo>
                      <a:pt x="12109" y="5525"/>
                      <a:pt x="13538" y="5049"/>
                      <a:pt x="13538" y="3906"/>
                    </a:cubicBezTo>
                    <a:lnTo>
                      <a:pt x="13049" y="2060"/>
                    </a:lnTo>
                    <a:cubicBezTo>
                      <a:pt x="13049" y="929"/>
                      <a:pt x="11668" y="358"/>
                      <a:pt x="10525" y="358"/>
                    </a:cubicBezTo>
                    <a:lnTo>
                      <a:pt x="2286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9" name="Google Shape;299;p26"/>
              <p:cNvSpPr/>
              <p:nvPr/>
            </p:nvSpPr>
            <p:spPr>
              <a:xfrm>
                <a:off x="238022" y="810885"/>
                <a:ext cx="793298" cy="399250"/>
              </a:xfrm>
              <a:custGeom>
                <a:avLst/>
                <a:gdLst/>
                <a:ahLst/>
                <a:cxnLst/>
                <a:rect l="l" t="t" r="r" b="b"/>
                <a:pathLst>
                  <a:path w="10978" h="5525" extrusionOk="0">
                    <a:moveTo>
                      <a:pt x="2286" y="1"/>
                    </a:moveTo>
                    <a:cubicBezTo>
                      <a:pt x="1155" y="1"/>
                      <a:pt x="345" y="453"/>
                      <a:pt x="345" y="1584"/>
                    </a:cubicBezTo>
                    <a:lnTo>
                      <a:pt x="0" y="3989"/>
                    </a:lnTo>
                    <a:cubicBezTo>
                      <a:pt x="0" y="5120"/>
                      <a:pt x="1155" y="5525"/>
                      <a:pt x="2310" y="5525"/>
                    </a:cubicBezTo>
                    <a:lnTo>
                      <a:pt x="10978" y="5525"/>
                    </a:lnTo>
                    <a:lnTo>
                      <a:pt x="2286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0" name="Google Shape;300;p26"/>
              <p:cNvSpPr/>
              <p:nvPr/>
            </p:nvSpPr>
            <p:spPr>
              <a:xfrm>
                <a:off x="971920" y="900346"/>
                <a:ext cx="62868" cy="236660"/>
              </a:xfrm>
              <a:custGeom>
                <a:avLst/>
                <a:gdLst/>
                <a:ahLst/>
                <a:cxnLst/>
                <a:rect l="l" t="t" r="r" b="b"/>
                <a:pathLst>
                  <a:path w="870" h="3275" extrusionOk="0">
                    <a:moveTo>
                      <a:pt x="441" y="1"/>
                    </a:moveTo>
                    <a:cubicBezTo>
                      <a:pt x="203" y="1"/>
                      <a:pt x="0" y="727"/>
                      <a:pt x="0" y="1632"/>
                    </a:cubicBezTo>
                    <a:cubicBezTo>
                      <a:pt x="0" y="2537"/>
                      <a:pt x="203" y="3275"/>
                      <a:pt x="441" y="3275"/>
                    </a:cubicBezTo>
                    <a:cubicBezTo>
                      <a:pt x="679" y="3275"/>
                      <a:pt x="869" y="2537"/>
                      <a:pt x="869" y="1632"/>
                    </a:cubicBezTo>
                    <a:cubicBezTo>
                      <a:pt x="869" y="727"/>
                      <a:pt x="679" y="1"/>
                      <a:pt x="44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1" name="Google Shape;301;p26"/>
              <p:cNvSpPr/>
              <p:nvPr/>
            </p:nvSpPr>
            <p:spPr>
              <a:xfrm>
                <a:off x="866922" y="875416"/>
                <a:ext cx="37071" cy="186799"/>
              </a:xfrm>
              <a:custGeom>
                <a:avLst/>
                <a:gdLst/>
                <a:ahLst/>
                <a:cxnLst/>
                <a:rect l="l" t="t" r="r" b="b"/>
                <a:pathLst>
                  <a:path w="513" h="2585" extrusionOk="0">
                    <a:moveTo>
                      <a:pt x="251" y="0"/>
                    </a:moveTo>
                    <a:cubicBezTo>
                      <a:pt x="120" y="0"/>
                      <a:pt x="1" y="584"/>
                      <a:pt x="1" y="1298"/>
                    </a:cubicBezTo>
                    <a:cubicBezTo>
                      <a:pt x="1" y="2013"/>
                      <a:pt x="120" y="2584"/>
                      <a:pt x="251" y="2584"/>
                    </a:cubicBezTo>
                    <a:cubicBezTo>
                      <a:pt x="394" y="2584"/>
                      <a:pt x="513" y="2013"/>
                      <a:pt x="513" y="1298"/>
                    </a:cubicBezTo>
                    <a:cubicBezTo>
                      <a:pt x="513" y="584"/>
                      <a:pt x="394" y="0"/>
                      <a:pt x="251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2" name="Google Shape;302;p26"/>
              <p:cNvSpPr/>
              <p:nvPr/>
            </p:nvSpPr>
            <p:spPr>
              <a:xfrm>
                <a:off x="561469" y="894349"/>
                <a:ext cx="68938" cy="273658"/>
              </a:xfrm>
              <a:custGeom>
                <a:avLst/>
                <a:gdLst/>
                <a:ahLst/>
                <a:cxnLst/>
                <a:rect l="l" t="t" r="r" b="b"/>
                <a:pathLst>
                  <a:path w="954" h="3787" extrusionOk="0">
                    <a:moveTo>
                      <a:pt x="477" y="0"/>
                    </a:moveTo>
                    <a:cubicBezTo>
                      <a:pt x="215" y="0"/>
                      <a:pt x="1" y="858"/>
                      <a:pt x="1" y="1894"/>
                    </a:cubicBezTo>
                    <a:cubicBezTo>
                      <a:pt x="1" y="2941"/>
                      <a:pt x="215" y="3787"/>
                      <a:pt x="477" y="3787"/>
                    </a:cubicBezTo>
                    <a:cubicBezTo>
                      <a:pt x="739" y="3787"/>
                      <a:pt x="953" y="2941"/>
                      <a:pt x="953" y="1894"/>
                    </a:cubicBezTo>
                    <a:cubicBezTo>
                      <a:pt x="953" y="858"/>
                      <a:pt x="739" y="0"/>
                      <a:pt x="47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3" name="Google Shape;303;p26"/>
              <p:cNvSpPr/>
              <p:nvPr/>
            </p:nvSpPr>
            <p:spPr>
              <a:xfrm>
                <a:off x="398878" y="912414"/>
                <a:ext cx="62868" cy="193664"/>
              </a:xfrm>
              <a:custGeom>
                <a:avLst/>
                <a:gdLst/>
                <a:ahLst/>
                <a:cxnLst/>
                <a:rect l="l" t="t" r="r" b="b"/>
                <a:pathLst>
                  <a:path w="870" h="2680" extrusionOk="0">
                    <a:moveTo>
                      <a:pt x="429" y="0"/>
                    </a:moveTo>
                    <a:cubicBezTo>
                      <a:pt x="191" y="0"/>
                      <a:pt x="1" y="596"/>
                      <a:pt x="1" y="1334"/>
                    </a:cubicBezTo>
                    <a:cubicBezTo>
                      <a:pt x="1" y="2072"/>
                      <a:pt x="191" y="2679"/>
                      <a:pt x="429" y="2679"/>
                    </a:cubicBezTo>
                    <a:cubicBezTo>
                      <a:pt x="679" y="2679"/>
                      <a:pt x="870" y="2072"/>
                      <a:pt x="870" y="1334"/>
                    </a:cubicBezTo>
                    <a:cubicBezTo>
                      <a:pt x="870" y="596"/>
                      <a:pt x="679" y="0"/>
                      <a:pt x="429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04" name="Google Shape;304;p26"/>
            <p:cNvGrpSpPr/>
            <p:nvPr/>
          </p:nvGrpSpPr>
          <p:grpSpPr>
            <a:xfrm rot="5400000">
              <a:off x="4257661" y="4369432"/>
              <a:ext cx="478094" cy="478131"/>
              <a:chOff x="-783450" y="2861800"/>
              <a:chExt cx="362275" cy="362275"/>
            </a:xfrm>
          </p:grpSpPr>
          <p:sp>
            <p:nvSpPr>
              <p:cNvPr id="305" name="Google Shape;305;p26"/>
              <p:cNvSpPr/>
              <p:nvPr/>
            </p:nvSpPr>
            <p:spPr>
              <a:xfrm>
                <a:off x="-783450" y="2861800"/>
                <a:ext cx="362275" cy="362275"/>
              </a:xfrm>
              <a:custGeom>
                <a:avLst/>
                <a:gdLst/>
                <a:ahLst/>
                <a:cxnLst/>
                <a:rect l="l" t="t" r="r" b="b"/>
                <a:pathLst>
                  <a:path w="14491" h="14491" extrusionOk="0">
                    <a:moveTo>
                      <a:pt x="7240" y="0"/>
                    </a:moveTo>
                    <a:cubicBezTo>
                      <a:pt x="3239" y="0"/>
                      <a:pt x="1" y="3251"/>
                      <a:pt x="1" y="7251"/>
                    </a:cubicBezTo>
                    <a:cubicBezTo>
                      <a:pt x="1" y="11252"/>
                      <a:pt x="3239" y="14490"/>
                      <a:pt x="7240" y="14490"/>
                    </a:cubicBezTo>
                    <a:cubicBezTo>
                      <a:pt x="11240" y="14490"/>
                      <a:pt x="14491" y="11252"/>
                      <a:pt x="14491" y="7251"/>
                    </a:cubicBezTo>
                    <a:cubicBezTo>
                      <a:pt x="14491" y="3251"/>
                      <a:pt x="11240" y="0"/>
                      <a:pt x="7240" y="0"/>
                    </a:cubicBezTo>
                    <a:close/>
                  </a:path>
                </a:pathLst>
              </a:custGeom>
              <a:solidFill>
                <a:srgbClr val="FEFCF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6" name="Google Shape;306;p26"/>
              <p:cNvSpPr/>
              <p:nvPr/>
            </p:nvSpPr>
            <p:spPr>
              <a:xfrm>
                <a:off x="-761425" y="2884125"/>
                <a:ext cx="317925" cy="317900"/>
              </a:xfrm>
              <a:custGeom>
                <a:avLst/>
                <a:gdLst/>
                <a:ahLst/>
                <a:cxnLst/>
                <a:rect l="l" t="t" r="r" b="b"/>
                <a:pathLst>
                  <a:path w="12717" h="12716" extrusionOk="0">
                    <a:moveTo>
                      <a:pt x="6359" y="0"/>
                    </a:moveTo>
                    <a:cubicBezTo>
                      <a:pt x="4787" y="0"/>
                      <a:pt x="3335" y="584"/>
                      <a:pt x="2227" y="1536"/>
                    </a:cubicBezTo>
                    <a:cubicBezTo>
                      <a:pt x="870" y="2691"/>
                      <a:pt x="1" y="4417"/>
                      <a:pt x="1" y="6358"/>
                    </a:cubicBezTo>
                    <a:cubicBezTo>
                      <a:pt x="1" y="9870"/>
                      <a:pt x="2846" y="12716"/>
                      <a:pt x="6359" y="12716"/>
                    </a:cubicBezTo>
                    <a:cubicBezTo>
                      <a:pt x="7609" y="12716"/>
                      <a:pt x="8788" y="12335"/>
                      <a:pt x="9764" y="11716"/>
                    </a:cubicBezTo>
                    <a:cubicBezTo>
                      <a:pt x="11538" y="10585"/>
                      <a:pt x="12717" y="8608"/>
                      <a:pt x="12717" y="6358"/>
                    </a:cubicBezTo>
                    <a:cubicBezTo>
                      <a:pt x="12717" y="2846"/>
                      <a:pt x="9871" y="0"/>
                      <a:pt x="6359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7" name="Google Shape;307;p26"/>
              <p:cNvSpPr/>
              <p:nvPr/>
            </p:nvSpPr>
            <p:spPr>
              <a:xfrm>
                <a:off x="-761125" y="2922525"/>
                <a:ext cx="244100" cy="279500"/>
              </a:xfrm>
              <a:custGeom>
                <a:avLst/>
                <a:gdLst/>
                <a:ahLst/>
                <a:cxnLst/>
                <a:rect l="l" t="t" r="r" b="b"/>
                <a:pathLst>
                  <a:path w="9764" h="11180" extrusionOk="0">
                    <a:moveTo>
                      <a:pt x="2215" y="0"/>
                    </a:moveTo>
                    <a:cubicBezTo>
                      <a:pt x="858" y="1155"/>
                      <a:pt x="1" y="2881"/>
                      <a:pt x="1" y="4822"/>
                    </a:cubicBezTo>
                    <a:cubicBezTo>
                      <a:pt x="1" y="8334"/>
                      <a:pt x="2834" y="11180"/>
                      <a:pt x="6347" y="11180"/>
                    </a:cubicBezTo>
                    <a:cubicBezTo>
                      <a:pt x="7597" y="11180"/>
                      <a:pt x="8776" y="10823"/>
                      <a:pt x="9764" y="10180"/>
                    </a:cubicBezTo>
                    <a:cubicBezTo>
                      <a:pt x="9764" y="10180"/>
                      <a:pt x="2715" y="8608"/>
                      <a:pt x="2227" y="1036"/>
                    </a:cubicBezTo>
                    <a:lnTo>
                      <a:pt x="2215" y="0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08" name="Google Shape;308;p26"/>
            <p:cNvGrpSpPr/>
            <p:nvPr/>
          </p:nvGrpSpPr>
          <p:grpSpPr>
            <a:xfrm>
              <a:off x="1922228" y="1834365"/>
              <a:ext cx="1503249" cy="1474868"/>
              <a:chOff x="2266625" y="2172100"/>
              <a:chExt cx="814725" cy="799300"/>
            </a:xfrm>
          </p:grpSpPr>
          <p:sp>
            <p:nvSpPr>
              <p:cNvPr id="309" name="Google Shape;309;p26"/>
              <p:cNvSpPr/>
              <p:nvPr/>
            </p:nvSpPr>
            <p:spPr>
              <a:xfrm>
                <a:off x="2266625" y="2172100"/>
                <a:ext cx="799825" cy="799300"/>
              </a:xfrm>
              <a:custGeom>
                <a:avLst/>
                <a:gdLst/>
                <a:ahLst/>
                <a:cxnLst/>
                <a:rect l="l" t="t" r="r" b="b"/>
                <a:pathLst>
                  <a:path w="31993" h="31972" extrusionOk="0">
                    <a:moveTo>
                      <a:pt x="16015" y="1"/>
                    </a:moveTo>
                    <a:cubicBezTo>
                      <a:pt x="7192" y="1"/>
                      <a:pt x="1" y="7157"/>
                      <a:pt x="25" y="15991"/>
                    </a:cubicBezTo>
                    <a:cubicBezTo>
                      <a:pt x="60" y="24761"/>
                      <a:pt x="7114" y="31972"/>
                      <a:pt x="15720" y="31972"/>
                    </a:cubicBezTo>
                    <a:cubicBezTo>
                      <a:pt x="15818" y="31972"/>
                      <a:pt x="15916" y="31971"/>
                      <a:pt x="16015" y="31969"/>
                    </a:cubicBezTo>
                    <a:cubicBezTo>
                      <a:pt x="24837" y="31814"/>
                      <a:pt x="31993" y="24813"/>
                      <a:pt x="31993" y="15991"/>
                    </a:cubicBezTo>
                    <a:cubicBezTo>
                      <a:pt x="31993" y="7168"/>
                      <a:pt x="24837" y="1"/>
                      <a:pt x="1601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0" name="Google Shape;310;p26"/>
              <p:cNvSpPr/>
              <p:nvPr/>
            </p:nvSpPr>
            <p:spPr>
              <a:xfrm>
                <a:off x="2882475" y="2473325"/>
                <a:ext cx="198875" cy="421825"/>
              </a:xfrm>
              <a:custGeom>
                <a:avLst/>
                <a:gdLst/>
                <a:ahLst/>
                <a:cxnLst/>
                <a:rect l="l" t="t" r="r" b="b"/>
                <a:pathLst>
                  <a:path w="7955" h="16873" extrusionOk="0">
                    <a:moveTo>
                      <a:pt x="6645" y="1"/>
                    </a:moveTo>
                    <a:cubicBezTo>
                      <a:pt x="6609" y="477"/>
                      <a:pt x="6549" y="953"/>
                      <a:pt x="6502" y="1430"/>
                    </a:cubicBezTo>
                    <a:cubicBezTo>
                      <a:pt x="6490" y="1561"/>
                      <a:pt x="6466" y="1704"/>
                      <a:pt x="6490" y="1846"/>
                    </a:cubicBezTo>
                    <a:cubicBezTo>
                      <a:pt x="6502" y="1989"/>
                      <a:pt x="6561" y="2120"/>
                      <a:pt x="6585" y="2263"/>
                    </a:cubicBezTo>
                    <a:cubicBezTo>
                      <a:pt x="6668" y="2597"/>
                      <a:pt x="6585" y="2954"/>
                      <a:pt x="6549" y="3311"/>
                    </a:cubicBezTo>
                    <a:cubicBezTo>
                      <a:pt x="6454" y="4013"/>
                      <a:pt x="6514" y="4728"/>
                      <a:pt x="6406" y="5430"/>
                    </a:cubicBezTo>
                    <a:cubicBezTo>
                      <a:pt x="6347" y="5811"/>
                      <a:pt x="6228" y="6204"/>
                      <a:pt x="6049" y="6526"/>
                    </a:cubicBezTo>
                    <a:cubicBezTo>
                      <a:pt x="5978" y="6692"/>
                      <a:pt x="5894" y="6859"/>
                      <a:pt x="5918" y="7038"/>
                    </a:cubicBezTo>
                    <a:cubicBezTo>
                      <a:pt x="5954" y="7276"/>
                      <a:pt x="6156" y="7466"/>
                      <a:pt x="6109" y="7692"/>
                    </a:cubicBezTo>
                    <a:cubicBezTo>
                      <a:pt x="6037" y="8038"/>
                      <a:pt x="5490" y="8062"/>
                      <a:pt x="5418" y="8407"/>
                    </a:cubicBezTo>
                    <a:cubicBezTo>
                      <a:pt x="5383" y="8550"/>
                      <a:pt x="5454" y="8693"/>
                      <a:pt x="5490" y="8824"/>
                    </a:cubicBezTo>
                    <a:cubicBezTo>
                      <a:pt x="5549" y="9121"/>
                      <a:pt x="5418" y="9431"/>
                      <a:pt x="5299" y="9716"/>
                    </a:cubicBezTo>
                    <a:cubicBezTo>
                      <a:pt x="5049" y="10276"/>
                      <a:pt x="4787" y="10859"/>
                      <a:pt x="4537" y="11431"/>
                    </a:cubicBezTo>
                    <a:cubicBezTo>
                      <a:pt x="4299" y="11967"/>
                      <a:pt x="3954" y="12586"/>
                      <a:pt x="3358" y="12645"/>
                    </a:cubicBezTo>
                    <a:cubicBezTo>
                      <a:pt x="3227" y="12657"/>
                      <a:pt x="3108" y="12645"/>
                      <a:pt x="2989" y="12693"/>
                    </a:cubicBezTo>
                    <a:cubicBezTo>
                      <a:pt x="2751" y="12800"/>
                      <a:pt x="2716" y="13122"/>
                      <a:pt x="2775" y="13372"/>
                    </a:cubicBezTo>
                    <a:cubicBezTo>
                      <a:pt x="2858" y="13634"/>
                      <a:pt x="2989" y="13872"/>
                      <a:pt x="2977" y="14122"/>
                    </a:cubicBezTo>
                    <a:cubicBezTo>
                      <a:pt x="2958" y="14324"/>
                      <a:pt x="2775" y="14542"/>
                      <a:pt x="2586" y="14542"/>
                    </a:cubicBezTo>
                    <a:cubicBezTo>
                      <a:pt x="2542" y="14542"/>
                      <a:pt x="2497" y="14530"/>
                      <a:pt x="2454" y="14503"/>
                    </a:cubicBezTo>
                    <a:cubicBezTo>
                      <a:pt x="2215" y="14824"/>
                      <a:pt x="1965" y="15146"/>
                      <a:pt x="1727" y="15455"/>
                    </a:cubicBezTo>
                    <a:cubicBezTo>
                      <a:pt x="1263" y="16074"/>
                      <a:pt x="739" y="16705"/>
                      <a:pt x="1" y="16872"/>
                    </a:cubicBezTo>
                    <a:cubicBezTo>
                      <a:pt x="953" y="16741"/>
                      <a:pt x="1727" y="16039"/>
                      <a:pt x="2382" y="15324"/>
                    </a:cubicBezTo>
                    <a:cubicBezTo>
                      <a:pt x="6168" y="11217"/>
                      <a:pt x="7954" y="5311"/>
                      <a:pt x="6645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1" name="Google Shape;311;p26"/>
              <p:cNvSpPr/>
              <p:nvPr/>
            </p:nvSpPr>
            <p:spPr>
              <a:xfrm>
                <a:off x="2277650" y="2323925"/>
                <a:ext cx="81575" cy="388150"/>
              </a:xfrm>
              <a:custGeom>
                <a:avLst/>
                <a:gdLst/>
                <a:ahLst/>
                <a:cxnLst/>
                <a:rect l="l" t="t" r="r" b="b"/>
                <a:pathLst>
                  <a:path w="3263" h="15526" extrusionOk="0">
                    <a:moveTo>
                      <a:pt x="3263" y="0"/>
                    </a:moveTo>
                    <a:lnTo>
                      <a:pt x="2882" y="262"/>
                    </a:lnTo>
                    <a:cubicBezTo>
                      <a:pt x="1763" y="1715"/>
                      <a:pt x="1012" y="3441"/>
                      <a:pt x="584" y="5227"/>
                    </a:cubicBezTo>
                    <a:cubicBezTo>
                      <a:pt x="155" y="7013"/>
                      <a:pt x="0" y="8858"/>
                      <a:pt x="0" y="10692"/>
                    </a:cubicBezTo>
                    <a:cubicBezTo>
                      <a:pt x="0" y="11537"/>
                      <a:pt x="36" y="12406"/>
                      <a:pt x="215" y="13240"/>
                    </a:cubicBezTo>
                    <a:cubicBezTo>
                      <a:pt x="393" y="14073"/>
                      <a:pt x="739" y="14883"/>
                      <a:pt x="1286" y="15526"/>
                    </a:cubicBezTo>
                    <a:cubicBezTo>
                      <a:pt x="1048" y="15038"/>
                      <a:pt x="977" y="14454"/>
                      <a:pt x="1096" y="13918"/>
                    </a:cubicBezTo>
                    <a:cubicBezTo>
                      <a:pt x="1120" y="13799"/>
                      <a:pt x="1155" y="13680"/>
                      <a:pt x="1155" y="13561"/>
                    </a:cubicBezTo>
                    <a:cubicBezTo>
                      <a:pt x="1120" y="13002"/>
                      <a:pt x="215" y="12728"/>
                      <a:pt x="298" y="12168"/>
                    </a:cubicBezTo>
                    <a:cubicBezTo>
                      <a:pt x="334" y="12002"/>
                      <a:pt x="441" y="11871"/>
                      <a:pt x="465" y="11704"/>
                    </a:cubicBezTo>
                    <a:cubicBezTo>
                      <a:pt x="500" y="11490"/>
                      <a:pt x="381" y="11287"/>
                      <a:pt x="334" y="11073"/>
                    </a:cubicBezTo>
                    <a:cubicBezTo>
                      <a:pt x="286" y="10870"/>
                      <a:pt x="358" y="10585"/>
                      <a:pt x="572" y="10573"/>
                    </a:cubicBezTo>
                    <a:cubicBezTo>
                      <a:pt x="239" y="9906"/>
                      <a:pt x="286" y="9049"/>
                      <a:pt x="679" y="8418"/>
                    </a:cubicBezTo>
                    <a:cubicBezTo>
                      <a:pt x="774" y="8227"/>
                      <a:pt x="929" y="8049"/>
                      <a:pt x="941" y="7846"/>
                    </a:cubicBezTo>
                    <a:cubicBezTo>
                      <a:pt x="977" y="7656"/>
                      <a:pt x="881" y="7441"/>
                      <a:pt x="798" y="7263"/>
                    </a:cubicBezTo>
                    <a:cubicBezTo>
                      <a:pt x="703" y="7084"/>
                      <a:pt x="631" y="6882"/>
                      <a:pt x="655" y="6679"/>
                    </a:cubicBezTo>
                    <a:cubicBezTo>
                      <a:pt x="686" y="6514"/>
                      <a:pt x="842" y="6358"/>
                      <a:pt x="1015" y="6358"/>
                    </a:cubicBezTo>
                    <a:cubicBezTo>
                      <a:pt x="1042" y="6358"/>
                      <a:pt x="1069" y="6362"/>
                      <a:pt x="1096" y="6370"/>
                    </a:cubicBezTo>
                    <a:cubicBezTo>
                      <a:pt x="774" y="6001"/>
                      <a:pt x="715" y="5465"/>
                      <a:pt x="798" y="4989"/>
                    </a:cubicBezTo>
                    <a:cubicBezTo>
                      <a:pt x="870" y="4513"/>
                      <a:pt x="1096" y="4060"/>
                      <a:pt x="1298" y="3620"/>
                    </a:cubicBezTo>
                    <a:lnTo>
                      <a:pt x="2013" y="2096"/>
                    </a:lnTo>
                    <a:cubicBezTo>
                      <a:pt x="2120" y="1893"/>
                      <a:pt x="2203" y="1679"/>
                      <a:pt x="2310" y="1476"/>
                    </a:cubicBezTo>
                    <a:cubicBezTo>
                      <a:pt x="2560" y="941"/>
                      <a:pt x="2834" y="393"/>
                      <a:pt x="3263" y="0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2" name="Google Shape;312;p26"/>
              <p:cNvSpPr/>
              <p:nvPr/>
            </p:nvSpPr>
            <p:spPr>
              <a:xfrm>
                <a:off x="2319925" y="2734375"/>
                <a:ext cx="76500" cy="117300"/>
              </a:xfrm>
              <a:custGeom>
                <a:avLst/>
                <a:gdLst/>
                <a:ahLst/>
                <a:cxnLst/>
                <a:rect l="l" t="t" r="r" b="b"/>
                <a:pathLst>
                  <a:path w="3060" h="4692" extrusionOk="0">
                    <a:moveTo>
                      <a:pt x="0" y="1"/>
                    </a:moveTo>
                    <a:cubicBezTo>
                      <a:pt x="464" y="1846"/>
                      <a:pt x="1560" y="3525"/>
                      <a:pt x="3060" y="4692"/>
                    </a:cubicBezTo>
                    <a:cubicBezTo>
                      <a:pt x="2762" y="3966"/>
                      <a:pt x="2405" y="3263"/>
                      <a:pt x="2036" y="2561"/>
                    </a:cubicBezTo>
                    <a:cubicBezTo>
                      <a:pt x="1786" y="2072"/>
                      <a:pt x="1512" y="1560"/>
                      <a:pt x="1262" y="1072"/>
                    </a:cubicBezTo>
                    <a:cubicBezTo>
                      <a:pt x="1143" y="870"/>
                      <a:pt x="1024" y="632"/>
                      <a:pt x="798" y="477"/>
                    </a:cubicBezTo>
                    <a:cubicBezTo>
                      <a:pt x="524" y="310"/>
                      <a:pt x="83" y="310"/>
                      <a:pt x="0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3" name="Google Shape;313;p26"/>
              <p:cNvSpPr/>
              <p:nvPr/>
            </p:nvSpPr>
            <p:spPr>
              <a:xfrm>
                <a:off x="2402375" y="2857600"/>
                <a:ext cx="27700" cy="16400"/>
              </a:xfrm>
              <a:custGeom>
                <a:avLst/>
                <a:gdLst/>
                <a:ahLst/>
                <a:cxnLst/>
                <a:rect l="l" t="t" r="r" b="b"/>
                <a:pathLst>
                  <a:path w="1108" h="656" extrusionOk="0">
                    <a:moveTo>
                      <a:pt x="155" y="1"/>
                    </a:moveTo>
                    <a:cubicBezTo>
                      <a:pt x="107" y="13"/>
                      <a:pt x="48" y="13"/>
                      <a:pt x="36" y="60"/>
                    </a:cubicBezTo>
                    <a:cubicBezTo>
                      <a:pt x="0" y="108"/>
                      <a:pt x="48" y="168"/>
                      <a:pt x="72" y="191"/>
                    </a:cubicBezTo>
                    <a:cubicBezTo>
                      <a:pt x="345" y="465"/>
                      <a:pt x="714" y="644"/>
                      <a:pt x="1107" y="656"/>
                    </a:cubicBezTo>
                    <a:cubicBezTo>
                      <a:pt x="1000" y="430"/>
                      <a:pt x="834" y="239"/>
                      <a:pt x="607" y="120"/>
                    </a:cubicBezTo>
                    <a:cubicBezTo>
                      <a:pt x="464" y="25"/>
                      <a:pt x="298" y="1"/>
                      <a:pt x="155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4" name="Google Shape;314;p26"/>
              <p:cNvSpPr/>
              <p:nvPr/>
            </p:nvSpPr>
            <p:spPr>
              <a:xfrm>
                <a:off x="2414575" y="2595825"/>
                <a:ext cx="87825" cy="91950"/>
              </a:xfrm>
              <a:custGeom>
                <a:avLst/>
                <a:gdLst/>
                <a:ahLst/>
                <a:cxnLst/>
                <a:rect l="l" t="t" r="r" b="b"/>
                <a:pathLst>
                  <a:path w="3513" h="3678" extrusionOk="0">
                    <a:moveTo>
                      <a:pt x="2097" y="1"/>
                    </a:moveTo>
                    <a:cubicBezTo>
                      <a:pt x="1837" y="1"/>
                      <a:pt x="1582" y="89"/>
                      <a:pt x="1346" y="173"/>
                    </a:cubicBezTo>
                    <a:cubicBezTo>
                      <a:pt x="1072" y="280"/>
                      <a:pt x="762" y="399"/>
                      <a:pt x="500" y="602"/>
                    </a:cubicBezTo>
                    <a:cubicBezTo>
                      <a:pt x="167" y="876"/>
                      <a:pt x="0" y="1245"/>
                      <a:pt x="48" y="1590"/>
                    </a:cubicBezTo>
                    <a:cubicBezTo>
                      <a:pt x="84" y="1828"/>
                      <a:pt x="203" y="2042"/>
                      <a:pt x="417" y="2269"/>
                    </a:cubicBezTo>
                    <a:cubicBezTo>
                      <a:pt x="524" y="2376"/>
                      <a:pt x="631" y="2447"/>
                      <a:pt x="715" y="2542"/>
                    </a:cubicBezTo>
                    <a:cubicBezTo>
                      <a:pt x="1441" y="3121"/>
                      <a:pt x="2220" y="3678"/>
                      <a:pt x="3116" y="3678"/>
                    </a:cubicBezTo>
                    <a:cubicBezTo>
                      <a:pt x="3161" y="3678"/>
                      <a:pt x="3206" y="3676"/>
                      <a:pt x="3251" y="3673"/>
                    </a:cubicBezTo>
                    <a:cubicBezTo>
                      <a:pt x="3382" y="3650"/>
                      <a:pt x="3489" y="3554"/>
                      <a:pt x="3501" y="3412"/>
                    </a:cubicBezTo>
                    <a:cubicBezTo>
                      <a:pt x="3513" y="2614"/>
                      <a:pt x="3417" y="1804"/>
                      <a:pt x="3191" y="1030"/>
                    </a:cubicBezTo>
                    <a:cubicBezTo>
                      <a:pt x="3120" y="792"/>
                      <a:pt x="3013" y="483"/>
                      <a:pt x="2786" y="280"/>
                    </a:cubicBezTo>
                    <a:cubicBezTo>
                      <a:pt x="2715" y="197"/>
                      <a:pt x="2620" y="137"/>
                      <a:pt x="2536" y="102"/>
                    </a:cubicBezTo>
                    <a:cubicBezTo>
                      <a:pt x="2390" y="29"/>
                      <a:pt x="2243" y="1"/>
                      <a:pt x="2097" y="1"/>
                    </a:cubicBezTo>
                    <a:close/>
                  </a:path>
                </a:pathLst>
              </a:custGeom>
              <a:solidFill>
                <a:srgbClr val="B65B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5" name="Google Shape;315;p26"/>
              <p:cNvSpPr/>
              <p:nvPr/>
            </p:nvSpPr>
            <p:spPr>
              <a:xfrm>
                <a:off x="2851825" y="2697075"/>
                <a:ext cx="107475" cy="100300"/>
              </a:xfrm>
              <a:custGeom>
                <a:avLst/>
                <a:gdLst/>
                <a:ahLst/>
                <a:cxnLst/>
                <a:rect l="l" t="t" r="r" b="b"/>
                <a:pathLst>
                  <a:path w="4299" h="4012" extrusionOk="0">
                    <a:moveTo>
                      <a:pt x="1783" y="0"/>
                    </a:moveTo>
                    <a:cubicBezTo>
                      <a:pt x="1492" y="0"/>
                      <a:pt x="1233" y="186"/>
                      <a:pt x="1024" y="362"/>
                    </a:cubicBezTo>
                    <a:cubicBezTo>
                      <a:pt x="691" y="647"/>
                      <a:pt x="370" y="945"/>
                      <a:pt x="96" y="1267"/>
                    </a:cubicBezTo>
                    <a:cubicBezTo>
                      <a:pt x="1" y="1374"/>
                      <a:pt x="1" y="1528"/>
                      <a:pt x="96" y="1624"/>
                    </a:cubicBezTo>
                    <a:cubicBezTo>
                      <a:pt x="322" y="1850"/>
                      <a:pt x="465" y="2160"/>
                      <a:pt x="620" y="2493"/>
                    </a:cubicBezTo>
                    <a:cubicBezTo>
                      <a:pt x="798" y="2850"/>
                      <a:pt x="977" y="3219"/>
                      <a:pt x="1251" y="3517"/>
                    </a:cubicBezTo>
                    <a:cubicBezTo>
                      <a:pt x="1298" y="3564"/>
                      <a:pt x="1346" y="3612"/>
                      <a:pt x="1405" y="3648"/>
                    </a:cubicBezTo>
                    <a:cubicBezTo>
                      <a:pt x="1608" y="3814"/>
                      <a:pt x="1834" y="3981"/>
                      <a:pt x="2120" y="4005"/>
                    </a:cubicBezTo>
                    <a:cubicBezTo>
                      <a:pt x="2155" y="4009"/>
                      <a:pt x="2189" y="4011"/>
                      <a:pt x="2223" y="4011"/>
                    </a:cubicBezTo>
                    <a:cubicBezTo>
                      <a:pt x="2575" y="4011"/>
                      <a:pt x="2890" y="3800"/>
                      <a:pt x="3096" y="3648"/>
                    </a:cubicBezTo>
                    <a:lnTo>
                      <a:pt x="3942" y="3052"/>
                    </a:lnTo>
                    <a:cubicBezTo>
                      <a:pt x="4025" y="3017"/>
                      <a:pt x="4144" y="2922"/>
                      <a:pt x="4203" y="2755"/>
                    </a:cubicBezTo>
                    <a:cubicBezTo>
                      <a:pt x="4299" y="2481"/>
                      <a:pt x="4108" y="2219"/>
                      <a:pt x="4037" y="2136"/>
                    </a:cubicBezTo>
                    <a:cubicBezTo>
                      <a:pt x="3608" y="1588"/>
                      <a:pt x="3144" y="1028"/>
                      <a:pt x="2679" y="516"/>
                    </a:cubicBezTo>
                    <a:lnTo>
                      <a:pt x="2537" y="362"/>
                    </a:lnTo>
                    <a:cubicBezTo>
                      <a:pt x="2382" y="219"/>
                      <a:pt x="2156" y="16"/>
                      <a:pt x="1858" y="4"/>
                    </a:cubicBezTo>
                    <a:cubicBezTo>
                      <a:pt x="1833" y="2"/>
                      <a:pt x="1808" y="0"/>
                      <a:pt x="1783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6" name="Google Shape;316;p26"/>
              <p:cNvSpPr/>
              <p:nvPr/>
            </p:nvSpPr>
            <p:spPr>
              <a:xfrm>
                <a:off x="2858675" y="2413925"/>
                <a:ext cx="56875" cy="83900"/>
              </a:xfrm>
              <a:custGeom>
                <a:avLst/>
                <a:gdLst/>
                <a:ahLst/>
                <a:cxnLst/>
                <a:rect l="l" t="t" r="r" b="b"/>
                <a:pathLst>
                  <a:path w="2275" h="3356" extrusionOk="0">
                    <a:moveTo>
                      <a:pt x="1559" y="1"/>
                    </a:moveTo>
                    <a:cubicBezTo>
                      <a:pt x="1290" y="1"/>
                      <a:pt x="1000" y="158"/>
                      <a:pt x="774" y="436"/>
                    </a:cubicBezTo>
                    <a:cubicBezTo>
                      <a:pt x="155" y="1186"/>
                      <a:pt x="0" y="2270"/>
                      <a:pt x="358" y="3187"/>
                    </a:cubicBezTo>
                    <a:cubicBezTo>
                      <a:pt x="369" y="3222"/>
                      <a:pt x="381" y="3246"/>
                      <a:pt x="417" y="3282"/>
                    </a:cubicBezTo>
                    <a:cubicBezTo>
                      <a:pt x="453" y="3329"/>
                      <a:pt x="524" y="3353"/>
                      <a:pt x="596" y="3353"/>
                    </a:cubicBezTo>
                    <a:cubicBezTo>
                      <a:pt x="620" y="3355"/>
                      <a:pt x="645" y="3356"/>
                      <a:pt x="670" y="3356"/>
                    </a:cubicBezTo>
                    <a:cubicBezTo>
                      <a:pt x="1182" y="3356"/>
                      <a:pt x="1704" y="3006"/>
                      <a:pt x="1977" y="2472"/>
                    </a:cubicBezTo>
                    <a:cubicBezTo>
                      <a:pt x="2239" y="1972"/>
                      <a:pt x="2274" y="1389"/>
                      <a:pt x="2263" y="960"/>
                    </a:cubicBezTo>
                    <a:cubicBezTo>
                      <a:pt x="2263" y="603"/>
                      <a:pt x="2167" y="353"/>
                      <a:pt x="2013" y="186"/>
                    </a:cubicBezTo>
                    <a:cubicBezTo>
                      <a:pt x="1965" y="139"/>
                      <a:pt x="1905" y="91"/>
                      <a:pt x="1846" y="67"/>
                    </a:cubicBezTo>
                    <a:cubicBezTo>
                      <a:pt x="1756" y="22"/>
                      <a:pt x="1659" y="1"/>
                      <a:pt x="155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" name="Google Shape;317;p26"/>
              <p:cNvSpPr/>
              <p:nvPr/>
            </p:nvSpPr>
            <p:spPr>
              <a:xfrm>
                <a:off x="2378850" y="2694750"/>
                <a:ext cx="51225" cy="44275"/>
              </a:xfrm>
              <a:custGeom>
                <a:avLst/>
                <a:gdLst/>
                <a:ahLst/>
                <a:cxnLst/>
                <a:rect l="l" t="t" r="r" b="b"/>
                <a:pathLst>
                  <a:path w="2049" h="1771" extrusionOk="0">
                    <a:moveTo>
                      <a:pt x="1549" y="0"/>
                    </a:moveTo>
                    <a:cubicBezTo>
                      <a:pt x="1469" y="0"/>
                      <a:pt x="1402" y="34"/>
                      <a:pt x="1370" y="50"/>
                    </a:cubicBezTo>
                    <a:lnTo>
                      <a:pt x="155" y="621"/>
                    </a:lnTo>
                    <a:cubicBezTo>
                      <a:pt x="60" y="669"/>
                      <a:pt x="1" y="752"/>
                      <a:pt x="1" y="859"/>
                    </a:cubicBezTo>
                    <a:cubicBezTo>
                      <a:pt x="1" y="931"/>
                      <a:pt x="36" y="990"/>
                      <a:pt x="84" y="1050"/>
                    </a:cubicBezTo>
                    <a:cubicBezTo>
                      <a:pt x="96" y="1062"/>
                      <a:pt x="120" y="1086"/>
                      <a:pt x="155" y="1098"/>
                    </a:cubicBezTo>
                    <a:cubicBezTo>
                      <a:pt x="203" y="1110"/>
                      <a:pt x="239" y="1133"/>
                      <a:pt x="274" y="1181"/>
                    </a:cubicBezTo>
                    <a:lnTo>
                      <a:pt x="298" y="1217"/>
                    </a:lnTo>
                    <a:cubicBezTo>
                      <a:pt x="298" y="1229"/>
                      <a:pt x="322" y="1229"/>
                      <a:pt x="322" y="1240"/>
                    </a:cubicBezTo>
                    <a:cubicBezTo>
                      <a:pt x="358" y="1300"/>
                      <a:pt x="393" y="1360"/>
                      <a:pt x="405" y="1419"/>
                    </a:cubicBezTo>
                    <a:cubicBezTo>
                      <a:pt x="405" y="1431"/>
                      <a:pt x="417" y="1455"/>
                      <a:pt x="417" y="1467"/>
                    </a:cubicBezTo>
                    <a:lnTo>
                      <a:pt x="417" y="1502"/>
                    </a:lnTo>
                    <a:cubicBezTo>
                      <a:pt x="417" y="1562"/>
                      <a:pt x="453" y="1621"/>
                      <a:pt x="501" y="1657"/>
                    </a:cubicBezTo>
                    <a:cubicBezTo>
                      <a:pt x="524" y="1693"/>
                      <a:pt x="572" y="1717"/>
                      <a:pt x="620" y="1729"/>
                    </a:cubicBezTo>
                    <a:cubicBezTo>
                      <a:pt x="713" y="1757"/>
                      <a:pt x="810" y="1770"/>
                      <a:pt x="906" y="1770"/>
                    </a:cubicBezTo>
                    <a:cubicBezTo>
                      <a:pt x="1217" y="1770"/>
                      <a:pt x="1527" y="1631"/>
                      <a:pt x="1727" y="1395"/>
                    </a:cubicBezTo>
                    <a:cubicBezTo>
                      <a:pt x="1989" y="1050"/>
                      <a:pt x="2048" y="586"/>
                      <a:pt x="1870" y="217"/>
                    </a:cubicBezTo>
                    <a:cubicBezTo>
                      <a:pt x="1846" y="193"/>
                      <a:pt x="1822" y="145"/>
                      <a:pt x="1786" y="97"/>
                    </a:cubicBezTo>
                    <a:cubicBezTo>
                      <a:pt x="1763" y="74"/>
                      <a:pt x="1715" y="38"/>
                      <a:pt x="1667" y="26"/>
                    </a:cubicBezTo>
                    <a:cubicBezTo>
                      <a:pt x="1626" y="7"/>
                      <a:pt x="1586" y="0"/>
                      <a:pt x="1549" y="0"/>
                    </a:cubicBezTo>
                    <a:close/>
                  </a:path>
                </a:pathLst>
              </a:custGeom>
              <a:solidFill>
                <a:srgbClr val="B65B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" name="Google Shape;318;p26"/>
              <p:cNvSpPr/>
              <p:nvPr/>
            </p:nvSpPr>
            <p:spPr>
              <a:xfrm>
                <a:off x="2443450" y="2382775"/>
                <a:ext cx="58650" cy="53975"/>
              </a:xfrm>
              <a:custGeom>
                <a:avLst/>
                <a:gdLst/>
                <a:ahLst/>
                <a:cxnLst/>
                <a:rect l="l" t="t" r="r" b="b"/>
                <a:pathLst>
                  <a:path w="2346" h="2159" extrusionOk="0">
                    <a:moveTo>
                      <a:pt x="789" y="1"/>
                    </a:moveTo>
                    <a:cubicBezTo>
                      <a:pt x="772" y="1"/>
                      <a:pt x="755" y="2"/>
                      <a:pt x="738" y="4"/>
                    </a:cubicBezTo>
                    <a:cubicBezTo>
                      <a:pt x="536" y="27"/>
                      <a:pt x="429" y="206"/>
                      <a:pt x="393" y="265"/>
                    </a:cubicBezTo>
                    <a:lnTo>
                      <a:pt x="60" y="861"/>
                    </a:lnTo>
                    <a:cubicBezTo>
                      <a:pt x="0" y="968"/>
                      <a:pt x="12" y="1099"/>
                      <a:pt x="95" y="1182"/>
                    </a:cubicBezTo>
                    <a:cubicBezTo>
                      <a:pt x="119" y="1194"/>
                      <a:pt x="131" y="1206"/>
                      <a:pt x="155" y="1218"/>
                    </a:cubicBezTo>
                    <a:cubicBezTo>
                      <a:pt x="262" y="1277"/>
                      <a:pt x="369" y="1337"/>
                      <a:pt x="453" y="1385"/>
                    </a:cubicBezTo>
                    <a:cubicBezTo>
                      <a:pt x="726" y="1528"/>
                      <a:pt x="893" y="1623"/>
                      <a:pt x="1084" y="1813"/>
                    </a:cubicBezTo>
                    <a:cubicBezTo>
                      <a:pt x="1155" y="1873"/>
                      <a:pt x="1227" y="1956"/>
                      <a:pt x="1310" y="2051"/>
                    </a:cubicBezTo>
                    <a:cubicBezTo>
                      <a:pt x="1310" y="2075"/>
                      <a:pt x="1322" y="2075"/>
                      <a:pt x="1334" y="2087"/>
                    </a:cubicBezTo>
                    <a:cubicBezTo>
                      <a:pt x="1381" y="2135"/>
                      <a:pt x="1441" y="2159"/>
                      <a:pt x="1512" y="2159"/>
                    </a:cubicBezTo>
                    <a:cubicBezTo>
                      <a:pt x="1584" y="2159"/>
                      <a:pt x="1667" y="2135"/>
                      <a:pt x="1727" y="2075"/>
                    </a:cubicBezTo>
                    <a:cubicBezTo>
                      <a:pt x="1750" y="2028"/>
                      <a:pt x="1798" y="1980"/>
                      <a:pt x="1846" y="1932"/>
                    </a:cubicBezTo>
                    <a:lnTo>
                      <a:pt x="1881" y="1897"/>
                    </a:lnTo>
                    <a:cubicBezTo>
                      <a:pt x="1977" y="1801"/>
                      <a:pt x="2072" y="1730"/>
                      <a:pt x="2143" y="1682"/>
                    </a:cubicBezTo>
                    <a:lnTo>
                      <a:pt x="2155" y="1670"/>
                    </a:lnTo>
                    <a:cubicBezTo>
                      <a:pt x="2179" y="1658"/>
                      <a:pt x="2215" y="1623"/>
                      <a:pt x="2227" y="1611"/>
                    </a:cubicBezTo>
                    <a:cubicBezTo>
                      <a:pt x="2298" y="1563"/>
                      <a:pt x="2346" y="1492"/>
                      <a:pt x="2346" y="1420"/>
                    </a:cubicBezTo>
                    <a:cubicBezTo>
                      <a:pt x="2346" y="1337"/>
                      <a:pt x="2334" y="1266"/>
                      <a:pt x="2274" y="1206"/>
                    </a:cubicBezTo>
                    <a:lnTo>
                      <a:pt x="1131" y="146"/>
                    </a:lnTo>
                    <a:cubicBezTo>
                      <a:pt x="1107" y="134"/>
                      <a:pt x="1084" y="123"/>
                      <a:pt x="1072" y="111"/>
                    </a:cubicBezTo>
                    <a:cubicBezTo>
                      <a:pt x="981" y="30"/>
                      <a:pt x="882" y="1"/>
                      <a:pt x="78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9" name="Google Shape;319;p26"/>
              <p:cNvSpPr/>
              <p:nvPr/>
            </p:nvSpPr>
            <p:spPr>
              <a:xfrm>
                <a:off x="2745850" y="2538200"/>
                <a:ext cx="53900" cy="49325"/>
              </a:xfrm>
              <a:custGeom>
                <a:avLst/>
                <a:gdLst/>
                <a:ahLst/>
                <a:cxnLst/>
                <a:rect l="l" t="t" r="r" b="b"/>
                <a:pathLst>
                  <a:path w="2156" h="1973" extrusionOk="0">
                    <a:moveTo>
                      <a:pt x="1512" y="0"/>
                    </a:moveTo>
                    <a:cubicBezTo>
                      <a:pt x="1364" y="0"/>
                      <a:pt x="1258" y="65"/>
                      <a:pt x="1192" y="109"/>
                    </a:cubicBezTo>
                    <a:lnTo>
                      <a:pt x="168" y="716"/>
                    </a:lnTo>
                    <a:cubicBezTo>
                      <a:pt x="49" y="787"/>
                      <a:pt x="1" y="954"/>
                      <a:pt x="72" y="1073"/>
                    </a:cubicBezTo>
                    <a:lnTo>
                      <a:pt x="489" y="1835"/>
                    </a:lnTo>
                    <a:cubicBezTo>
                      <a:pt x="501" y="1847"/>
                      <a:pt x="525" y="1883"/>
                      <a:pt x="537" y="1895"/>
                    </a:cubicBezTo>
                    <a:cubicBezTo>
                      <a:pt x="583" y="1941"/>
                      <a:pt x="654" y="1972"/>
                      <a:pt x="728" y="1972"/>
                    </a:cubicBezTo>
                    <a:cubicBezTo>
                      <a:pt x="768" y="1972"/>
                      <a:pt x="809" y="1963"/>
                      <a:pt x="846" y="1942"/>
                    </a:cubicBezTo>
                    <a:cubicBezTo>
                      <a:pt x="953" y="1883"/>
                      <a:pt x="1072" y="1823"/>
                      <a:pt x="1180" y="1752"/>
                    </a:cubicBezTo>
                    <a:cubicBezTo>
                      <a:pt x="1263" y="1692"/>
                      <a:pt x="1358" y="1633"/>
                      <a:pt x="1453" y="1549"/>
                    </a:cubicBezTo>
                    <a:lnTo>
                      <a:pt x="1477" y="1537"/>
                    </a:lnTo>
                    <a:cubicBezTo>
                      <a:pt x="1680" y="1395"/>
                      <a:pt x="1894" y="1216"/>
                      <a:pt x="2073" y="1037"/>
                    </a:cubicBezTo>
                    <a:cubicBezTo>
                      <a:pt x="2132" y="978"/>
                      <a:pt x="2156" y="918"/>
                      <a:pt x="2144" y="823"/>
                    </a:cubicBezTo>
                    <a:cubicBezTo>
                      <a:pt x="2144" y="764"/>
                      <a:pt x="2108" y="704"/>
                      <a:pt x="2073" y="656"/>
                    </a:cubicBezTo>
                    <a:lnTo>
                      <a:pt x="2037" y="633"/>
                    </a:lnTo>
                    <a:cubicBezTo>
                      <a:pt x="2025" y="621"/>
                      <a:pt x="2013" y="537"/>
                      <a:pt x="1989" y="502"/>
                    </a:cubicBezTo>
                    <a:lnTo>
                      <a:pt x="1977" y="454"/>
                    </a:lnTo>
                    <a:cubicBezTo>
                      <a:pt x="1977" y="442"/>
                      <a:pt x="1965" y="406"/>
                      <a:pt x="1965" y="394"/>
                    </a:cubicBezTo>
                    <a:cubicBezTo>
                      <a:pt x="1930" y="287"/>
                      <a:pt x="1882" y="216"/>
                      <a:pt x="1811" y="144"/>
                    </a:cubicBezTo>
                    <a:cubicBezTo>
                      <a:pt x="1775" y="97"/>
                      <a:pt x="1715" y="49"/>
                      <a:pt x="1656" y="37"/>
                    </a:cubicBezTo>
                    <a:cubicBezTo>
                      <a:pt x="1620" y="25"/>
                      <a:pt x="1584" y="25"/>
                      <a:pt x="1549" y="2"/>
                    </a:cubicBezTo>
                    <a:cubicBezTo>
                      <a:pt x="1536" y="1"/>
                      <a:pt x="1524" y="0"/>
                      <a:pt x="1512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" name="Google Shape;320;p26"/>
              <p:cNvSpPr/>
              <p:nvPr/>
            </p:nvSpPr>
            <p:spPr>
              <a:xfrm>
                <a:off x="2752100" y="2400250"/>
                <a:ext cx="60750" cy="49600"/>
              </a:xfrm>
              <a:custGeom>
                <a:avLst/>
                <a:gdLst/>
                <a:ahLst/>
                <a:cxnLst/>
                <a:rect l="l" t="t" r="r" b="b"/>
                <a:pathLst>
                  <a:path w="2430" h="1984" extrusionOk="0">
                    <a:moveTo>
                      <a:pt x="1712" y="0"/>
                    </a:moveTo>
                    <a:cubicBezTo>
                      <a:pt x="1688" y="0"/>
                      <a:pt x="1665" y="3"/>
                      <a:pt x="1644" y="7"/>
                    </a:cubicBezTo>
                    <a:cubicBezTo>
                      <a:pt x="1442" y="19"/>
                      <a:pt x="1311" y="138"/>
                      <a:pt x="1239" y="209"/>
                    </a:cubicBezTo>
                    <a:lnTo>
                      <a:pt x="108" y="1221"/>
                    </a:lnTo>
                    <a:cubicBezTo>
                      <a:pt x="13" y="1293"/>
                      <a:pt x="1" y="1448"/>
                      <a:pt x="72" y="1567"/>
                    </a:cubicBezTo>
                    <a:cubicBezTo>
                      <a:pt x="108" y="1614"/>
                      <a:pt x="144" y="1638"/>
                      <a:pt x="168" y="1674"/>
                    </a:cubicBezTo>
                    <a:cubicBezTo>
                      <a:pt x="375" y="1873"/>
                      <a:pt x="671" y="1984"/>
                      <a:pt x="977" y="1984"/>
                    </a:cubicBezTo>
                    <a:cubicBezTo>
                      <a:pt x="1092" y="1984"/>
                      <a:pt x="1209" y="1968"/>
                      <a:pt x="1323" y="1936"/>
                    </a:cubicBezTo>
                    <a:cubicBezTo>
                      <a:pt x="1704" y="1829"/>
                      <a:pt x="2037" y="1555"/>
                      <a:pt x="2299" y="1150"/>
                    </a:cubicBezTo>
                    <a:cubicBezTo>
                      <a:pt x="2335" y="1079"/>
                      <a:pt x="2382" y="983"/>
                      <a:pt x="2394" y="864"/>
                    </a:cubicBezTo>
                    <a:cubicBezTo>
                      <a:pt x="2430" y="662"/>
                      <a:pt x="2323" y="495"/>
                      <a:pt x="2263" y="400"/>
                    </a:cubicBezTo>
                    <a:cubicBezTo>
                      <a:pt x="2216" y="340"/>
                      <a:pt x="2156" y="257"/>
                      <a:pt x="2085" y="186"/>
                    </a:cubicBezTo>
                    <a:cubicBezTo>
                      <a:pt x="1948" y="49"/>
                      <a:pt x="1819" y="0"/>
                      <a:pt x="1712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" name="Google Shape;321;p26"/>
              <p:cNvSpPr/>
              <p:nvPr/>
            </p:nvSpPr>
            <p:spPr>
              <a:xfrm>
                <a:off x="2557150" y="2326000"/>
                <a:ext cx="44975" cy="51325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2053" extrusionOk="0">
                    <a:moveTo>
                      <a:pt x="1120" y="0"/>
                    </a:moveTo>
                    <a:cubicBezTo>
                      <a:pt x="1060" y="0"/>
                      <a:pt x="1012" y="12"/>
                      <a:pt x="941" y="36"/>
                    </a:cubicBezTo>
                    <a:lnTo>
                      <a:pt x="179" y="346"/>
                    </a:lnTo>
                    <a:cubicBezTo>
                      <a:pt x="108" y="381"/>
                      <a:pt x="48" y="441"/>
                      <a:pt x="36" y="524"/>
                    </a:cubicBezTo>
                    <a:cubicBezTo>
                      <a:pt x="0" y="572"/>
                      <a:pt x="12" y="655"/>
                      <a:pt x="72" y="727"/>
                    </a:cubicBezTo>
                    <a:cubicBezTo>
                      <a:pt x="310" y="1036"/>
                      <a:pt x="465" y="1429"/>
                      <a:pt x="489" y="1810"/>
                    </a:cubicBezTo>
                    <a:cubicBezTo>
                      <a:pt x="489" y="1870"/>
                      <a:pt x="524" y="1929"/>
                      <a:pt x="572" y="1977"/>
                    </a:cubicBezTo>
                    <a:cubicBezTo>
                      <a:pt x="584" y="1989"/>
                      <a:pt x="596" y="2001"/>
                      <a:pt x="631" y="2013"/>
                    </a:cubicBezTo>
                    <a:cubicBezTo>
                      <a:pt x="673" y="2040"/>
                      <a:pt x="719" y="2052"/>
                      <a:pt x="767" y="2052"/>
                    </a:cubicBezTo>
                    <a:cubicBezTo>
                      <a:pt x="800" y="2052"/>
                      <a:pt x="835" y="2046"/>
                      <a:pt x="870" y="2036"/>
                    </a:cubicBezTo>
                    <a:lnTo>
                      <a:pt x="1000" y="1989"/>
                    </a:lnTo>
                    <a:cubicBezTo>
                      <a:pt x="1048" y="1977"/>
                      <a:pt x="1108" y="1953"/>
                      <a:pt x="1143" y="1953"/>
                    </a:cubicBezTo>
                    <a:cubicBezTo>
                      <a:pt x="1228" y="1945"/>
                      <a:pt x="1312" y="1936"/>
                      <a:pt x="1396" y="1936"/>
                    </a:cubicBezTo>
                    <a:cubicBezTo>
                      <a:pt x="1431" y="1936"/>
                      <a:pt x="1466" y="1938"/>
                      <a:pt x="1501" y="1941"/>
                    </a:cubicBezTo>
                    <a:cubicBezTo>
                      <a:pt x="1513" y="1943"/>
                      <a:pt x="1525" y="1943"/>
                      <a:pt x="1536" y="1943"/>
                    </a:cubicBezTo>
                    <a:cubicBezTo>
                      <a:pt x="1614" y="1943"/>
                      <a:pt x="1675" y="1910"/>
                      <a:pt x="1727" y="1858"/>
                    </a:cubicBezTo>
                    <a:cubicBezTo>
                      <a:pt x="1786" y="1798"/>
                      <a:pt x="1798" y="1703"/>
                      <a:pt x="1786" y="1632"/>
                    </a:cubicBezTo>
                    <a:lnTo>
                      <a:pt x="1501" y="334"/>
                    </a:lnTo>
                    <a:cubicBezTo>
                      <a:pt x="1489" y="298"/>
                      <a:pt x="1477" y="191"/>
                      <a:pt x="1393" y="96"/>
                    </a:cubicBezTo>
                    <a:cubicBezTo>
                      <a:pt x="1358" y="72"/>
                      <a:pt x="1346" y="60"/>
                      <a:pt x="1310" y="36"/>
                    </a:cubicBezTo>
                    <a:cubicBezTo>
                      <a:pt x="1274" y="24"/>
                      <a:pt x="1239" y="12"/>
                      <a:pt x="119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2" name="Google Shape;322;p26"/>
              <p:cNvSpPr/>
              <p:nvPr/>
            </p:nvSpPr>
            <p:spPr>
              <a:xfrm>
                <a:off x="2748550" y="2796500"/>
                <a:ext cx="49425" cy="61125"/>
              </a:xfrm>
              <a:custGeom>
                <a:avLst/>
                <a:gdLst/>
                <a:ahLst/>
                <a:cxnLst/>
                <a:rect l="l" t="t" r="r" b="b"/>
                <a:pathLst>
                  <a:path w="1977" h="2445" extrusionOk="0">
                    <a:moveTo>
                      <a:pt x="979" y="1"/>
                    </a:moveTo>
                    <a:cubicBezTo>
                      <a:pt x="902" y="1"/>
                      <a:pt x="832" y="23"/>
                      <a:pt x="774" y="40"/>
                    </a:cubicBezTo>
                    <a:cubicBezTo>
                      <a:pt x="536" y="123"/>
                      <a:pt x="322" y="230"/>
                      <a:pt x="131" y="373"/>
                    </a:cubicBezTo>
                    <a:cubicBezTo>
                      <a:pt x="24" y="445"/>
                      <a:pt x="0" y="599"/>
                      <a:pt x="72" y="719"/>
                    </a:cubicBezTo>
                    <a:cubicBezTo>
                      <a:pt x="333" y="1195"/>
                      <a:pt x="548" y="1695"/>
                      <a:pt x="655" y="2231"/>
                    </a:cubicBezTo>
                    <a:cubicBezTo>
                      <a:pt x="667" y="2278"/>
                      <a:pt x="679" y="2338"/>
                      <a:pt x="726" y="2373"/>
                    </a:cubicBezTo>
                    <a:cubicBezTo>
                      <a:pt x="762" y="2397"/>
                      <a:pt x="786" y="2409"/>
                      <a:pt x="810" y="2433"/>
                    </a:cubicBezTo>
                    <a:cubicBezTo>
                      <a:pt x="841" y="2441"/>
                      <a:pt x="872" y="2445"/>
                      <a:pt x="901" y="2445"/>
                    </a:cubicBezTo>
                    <a:cubicBezTo>
                      <a:pt x="961" y="2445"/>
                      <a:pt x="1016" y="2429"/>
                      <a:pt x="1072" y="2397"/>
                    </a:cubicBezTo>
                    <a:cubicBezTo>
                      <a:pt x="1107" y="2373"/>
                      <a:pt x="1155" y="2338"/>
                      <a:pt x="1215" y="2314"/>
                    </a:cubicBezTo>
                    <a:lnTo>
                      <a:pt x="1274" y="2266"/>
                    </a:lnTo>
                    <a:cubicBezTo>
                      <a:pt x="1286" y="2254"/>
                      <a:pt x="1310" y="2254"/>
                      <a:pt x="1322" y="2231"/>
                    </a:cubicBezTo>
                    <a:cubicBezTo>
                      <a:pt x="1381" y="2195"/>
                      <a:pt x="1453" y="2159"/>
                      <a:pt x="1536" y="2135"/>
                    </a:cubicBezTo>
                    <a:cubicBezTo>
                      <a:pt x="1548" y="2135"/>
                      <a:pt x="1560" y="2112"/>
                      <a:pt x="1596" y="2112"/>
                    </a:cubicBezTo>
                    <a:lnTo>
                      <a:pt x="1655" y="2088"/>
                    </a:lnTo>
                    <a:cubicBezTo>
                      <a:pt x="1715" y="2052"/>
                      <a:pt x="1774" y="2040"/>
                      <a:pt x="1810" y="2016"/>
                    </a:cubicBezTo>
                    <a:cubicBezTo>
                      <a:pt x="1869" y="1981"/>
                      <a:pt x="1929" y="1933"/>
                      <a:pt x="1965" y="1873"/>
                    </a:cubicBezTo>
                    <a:cubicBezTo>
                      <a:pt x="1977" y="1802"/>
                      <a:pt x="1977" y="1742"/>
                      <a:pt x="1941" y="1671"/>
                    </a:cubicBezTo>
                    <a:lnTo>
                      <a:pt x="1524" y="492"/>
                    </a:lnTo>
                    <a:cubicBezTo>
                      <a:pt x="1488" y="373"/>
                      <a:pt x="1429" y="254"/>
                      <a:pt x="1334" y="147"/>
                    </a:cubicBezTo>
                    <a:cubicBezTo>
                      <a:pt x="1262" y="76"/>
                      <a:pt x="1191" y="28"/>
                      <a:pt x="1084" y="16"/>
                    </a:cubicBezTo>
                    <a:cubicBezTo>
                      <a:pt x="1047" y="5"/>
                      <a:pt x="1012" y="1"/>
                      <a:pt x="979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3" name="Google Shape;323;p26"/>
              <p:cNvSpPr/>
              <p:nvPr/>
            </p:nvSpPr>
            <p:spPr>
              <a:xfrm>
                <a:off x="2964650" y="2600600"/>
                <a:ext cx="50325" cy="46950"/>
              </a:xfrm>
              <a:custGeom>
                <a:avLst/>
                <a:gdLst/>
                <a:ahLst/>
                <a:cxnLst/>
                <a:rect l="l" t="t" r="r" b="b"/>
                <a:pathLst>
                  <a:path w="2013" h="1878" extrusionOk="0">
                    <a:moveTo>
                      <a:pt x="754" y="0"/>
                    </a:moveTo>
                    <a:cubicBezTo>
                      <a:pt x="729" y="0"/>
                      <a:pt x="704" y="2"/>
                      <a:pt x="679" y="6"/>
                    </a:cubicBezTo>
                    <a:cubicBezTo>
                      <a:pt x="524" y="42"/>
                      <a:pt x="429" y="149"/>
                      <a:pt x="357" y="220"/>
                    </a:cubicBezTo>
                    <a:lnTo>
                      <a:pt x="345" y="244"/>
                    </a:lnTo>
                    <a:lnTo>
                      <a:pt x="321" y="268"/>
                    </a:lnTo>
                    <a:cubicBezTo>
                      <a:pt x="299" y="262"/>
                      <a:pt x="276" y="259"/>
                      <a:pt x="254" y="259"/>
                    </a:cubicBezTo>
                    <a:cubicBezTo>
                      <a:pt x="151" y="259"/>
                      <a:pt x="63" y="324"/>
                      <a:pt x="24" y="423"/>
                    </a:cubicBezTo>
                    <a:cubicBezTo>
                      <a:pt x="0" y="506"/>
                      <a:pt x="24" y="601"/>
                      <a:pt x="107" y="685"/>
                    </a:cubicBezTo>
                    <a:cubicBezTo>
                      <a:pt x="119" y="696"/>
                      <a:pt x="143" y="720"/>
                      <a:pt x="179" y="720"/>
                    </a:cubicBezTo>
                    <a:cubicBezTo>
                      <a:pt x="202" y="732"/>
                      <a:pt x="238" y="756"/>
                      <a:pt x="262" y="756"/>
                    </a:cubicBezTo>
                    <a:cubicBezTo>
                      <a:pt x="286" y="756"/>
                      <a:pt x="298" y="768"/>
                      <a:pt x="310" y="780"/>
                    </a:cubicBezTo>
                    <a:cubicBezTo>
                      <a:pt x="357" y="815"/>
                      <a:pt x="405" y="839"/>
                      <a:pt x="464" y="899"/>
                    </a:cubicBezTo>
                    <a:cubicBezTo>
                      <a:pt x="643" y="1077"/>
                      <a:pt x="774" y="1351"/>
                      <a:pt x="905" y="1589"/>
                    </a:cubicBezTo>
                    <a:cubicBezTo>
                      <a:pt x="941" y="1625"/>
                      <a:pt x="964" y="1697"/>
                      <a:pt x="976" y="1732"/>
                    </a:cubicBezTo>
                    <a:cubicBezTo>
                      <a:pt x="1000" y="1744"/>
                      <a:pt x="1012" y="1780"/>
                      <a:pt x="1024" y="1792"/>
                    </a:cubicBezTo>
                    <a:cubicBezTo>
                      <a:pt x="1072" y="1839"/>
                      <a:pt x="1119" y="1875"/>
                      <a:pt x="1179" y="1875"/>
                    </a:cubicBezTo>
                    <a:cubicBezTo>
                      <a:pt x="1189" y="1877"/>
                      <a:pt x="1200" y="1877"/>
                      <a:pt x="1210" y="1877"/>
                    </a:cubicBezTo>
                    <a:cubicBezTo>
                      <a:pt x="1280" y="1877"/>
                      <a:pt x="1341" y="1844"/>
                      <a:pt x="1393" y="1792"/>
                    </a:cubicBezTo>
                    <a:lnTo>
                      <a:pt x="1893" y="1292"/>
                    </a:lnTo>
                    <a:cubicBezTo>
                      <a:pt x="1917" y="1256"/>
                      <a:pt x="1988" y="1173"/>
                      <a:pt x="2012" y="1054"/>
                    </a:cubicBezTo>
                    <a:cubicBezTo>
                      <a:pt x="2012" y="982"/>
                      <a:pt x="2012" y="863"/>
                      <a:pt x="1893" y="756"/>
                    </a:cubicBezTo>
                    <a:cubicBezTo>
                      <a:pt x="1869" y="744"/>
                      <a:pt x="1857" y="720"/>
                      <a:pt x="1834" y="708"/>
                    </a:cubicBezTo>
                    <a:lnTo>
                      <a:pt x="1191" y="184"/>
                    </a:lnTo>
                    <a:cubicBezTo>
                      <a:pt x="1106" y="121"/>
                      <a:pt x="954" y="0"/>
                      <a:pt x="754" y="0"/>
                    </a:cubicBezTo>
                    <a:close/>
                  </a:path>
                </a:pathLst>
              </a:custGeom>
              <a:solidFill>
                <a:srgbClr val="B65B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4" name="Google Shape;324;p26"/>
              <p:cNvSpPr/>
              <p:nvPr/>
            </p:nvSpPr>
            <p:spPr>
              <a:xfrm>
                <a:off x="2525300" y="2832000"/>
                <a:ext cx="47050" cy="44550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1782" extrusionOk="0">
                    <a:moveTo>
                      <a:pt x="881" y="1"/>
                    </a:moveTo>
                    <a:cubicBezTo>
                      <a:pt x="834" y="1"/>
                      <a:pt x="786" y="1"/>
                      <a:pt x="739" y="13"/>
                    </a:cubicBezTo>
                    <a:cubicBezTo>
                      <a:pt x="727" y="13"/>
                      <a:pt x="727" y="13"/>
                      <a:pt x="715" y="25"/>
                    </a:cubicBezTo>
                    <a:cubicBezTo>
                      <a:pt x="679" y="37"/>
                      <a:pt x="655" y="37"/>
                      <a:pt x="620" y="49"/>
                    </a:cubicBezTo>
                    <a:cubicBezTo>
                      <a:pt x="620" y="49"/>
                      <a:pt x="608" y="72"/>
                      <a:pt x="596" y="72"/>
                    </a:cubicBezTo>
                    <a:cubicBezTo>
                      <a:pt x="560" y="84"/>
                      <a:pt x="536" y="96"/>
                      <a:pt x="500" y="132"/>
                    </a:cubicBezTo>
                    <a:cubicBezTo>
                      <a:pt x="477" y="144"/>
                      <a:pt x="441" y="156"/>
                      <a:pt x="417" y="191"/>
                    </a:cubicBezTo>
                    <a:cubicBezTo>
                      <a:pt x="417" y="191"/>
                      <a:pt x="298" y="275"/>
                      <a:pt x="286" y="299"/>
                    </a:cubicBezTo>
                    <a:cubicBezTo>
                      <a:pt x="250" y="311"/>
                      <a:pt x="215" y="334"/>
                      <a:pt x="179" y="358"/>
                    </a:cubicBezTo>
                    <a:cubicBezTo>
                      <a:pt x="84" y="382"/>
                      <a:pt x="24" y="453"/>
                      <a:pt x="12" y="549"/>
                    </a:cubicBezTo>
                    <a:cubicBezTo>
                      <a:pt x="0" y="632"/>
                      <a:pt x="24" y="727"/>
                      <a:pt x="84" y="787"/>
                    </a:cubicBezTo>
                    <a:lnTo>
                      <a:pt x="977" y="1644"/>
                    </a:lnTo>
                    <a:cubicBezTo>
                      <a:pt x="1065" y="1732"/>
                      <a:pt x="1166" y="1781"/>
                      <a:pt x="1266" y="1781"/>
                    </a:cubicBezTo>
                    <a:cubicBezTo>
                      <a:pt x="1301" y="1781"/>
                      <a:pt x="1336" y="1775"/>
                      <a:pt x="1370" y="1763"/>
                    </a:cubicBezTo>
                    <a:cubicBezTo>
                      <a:pt x="1501" y="1715"/>
                      <a:pt x="1560" y="1632"/>
                      <a:pt x="1584" y="1585"/>
                    </a:cubicBezTo>
                    <a:lnTo>
                      <a:pt x="1846" y="1108"/>
                    </a:lnTo>
                    <a:cubicBezTo>
                      <a:pt x="1882" y="1049"/>
                      <a:pt x="1882" y="965"/>
                      <a:pt x="1870" y="894"/>
                    </a:cubicBezTo>
                    <a:cubicBezTo>
                      <a:pt x="1858" y="846"/>
                      <a:pt x="1846" y="811"/>
                      <a:pt x="1810" y="787"/>
                    </a:cubicBezTo>
                    <a:cubicBezTo>
                      <a:pt x="1786" y="751"/>
                      <a:pt x="1751" y="739"/>
                      <a:pt x="1727" y="727"/>
                    </a:cubicBezTo>
                    <a:cubicBezTo>
                      <a:pt x="1703" y="715"/>
                      <a:pt x="1679" y="715"/>
                      <a:pt x="1667" y="680"/>
                    </a:cubicBezTo>
                    <a:cubicBezTo>
                      <a:pt x="1620" y="632"/>
                      <a:pt x="1560" y="549"/>
                      <a:pt x="1512" y="477"/>
                    </a:cubicBezTo>
                    <a:lnTo>
                      <a:pt x="1501" y="442"/>
                    </a:lnTo>
                    <a:cubicBezTo>
                      <a:pt x="1441" y="334"/>
                      <a:pt x="1382" y="251"/>
                      <a:pt x="1310" y="191"/>
                    </a:cubicBezTo>
                    <a:cubicBezTo>
                      <a:pt x="1215" y="96"/>
                      <a:pt x="1108" y="37"/>
                      <a:pt x="989" y="13"/>
                    </a:cubicBezTo>
                    <a:cubicBezTo>
                      <a:pt x="953" y="1"/>
                      <a:pt x="917" y="1"/>
                      <a:pt x="881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5" name="Google Shape;325;p26"/>
              <p:cNvSpPr/>
              <p:nvPr/>
            </p:nvSpPr>
            <p:spPr>
              <a:xfrm>
                <a:off x="2655075" y="2837075"/>
                <a:ext cx="59250" cy="40300"/>
              </a:xfrm>
              <a:custGeom>
                <a:avLst/>
                <a:gdLst/>
                <a:ahLst/>
                <a:cxnLst/>
                <a:rect l="l" t="t" r="r" b="b"/>
                <a:pathLst>
                  <a:path w="2370" h="1612" extrusionOk="0">
                    <a:moveTo>
                      <a:pt x="477" y="0"/>
                    </a:moveTo>
                    <a:cubicBezTo>
                      <a:pt x="382" y="0"/>
                      <a:pt x="298" y="48"/>
                      <a:pt x="251" y="119"/>
                    </a:cubicBezTo>
                    <a:cubicBezTo>
                      <a:pt x="84" y="369"/>
                      <a:pt x="1" y="667"/>
                      <a:pt x="12" y="965"/>
                    </a:cubicBezTo>
                    <a:cubicBezTo>
                      <a:pt x="12" y="1048"/>
                      <a:pt x="48" y="1108"/>
                      <a:pt x="84" y="1143"/>
                    </a:cubicBezTo>
                    <a:cubicBezTo>
                      <a:pt x="120" y="1179"/>
                      <a:pt x="155" y="1191"/>
                      <a:pt x="179" y="1203"/>
                    </a:cubicBezTo>
                    <a:cubicBezTo>
                      <a:pt x="501" y="1346"/>
                      <a:pt x="846" y="1465"/>
                      <a:pt x="1179" y="1548"/>
                    </a:cubicBezTo>
                    <a:cubicBezTo>
                      <a:pt x="1274" y="1580"/>
                      <a:pt x="1391" y="1612"/>
                      <a:pt x="1511" y="1612"/>
                    </a:cubicBezTo>
                    <a:cubicBezTo>
                      <a:pt x="1571" y="1612"/>
                      <a:pt x="1632" y="1604"/>
                      <a:pt x="1691" y="1584"/>
                    </a:cubicBezTo>
                    <a:cubicBezTo>
                      <a:pt x="2036" y="1477"/>
                      <a:pt x="2167" y="1120"/>
                      <a:pt x="2227" y="941"/>
                    </a:cubicBezTo>
                    <a:cubicBezTo>
                      <a:pt x="2275" y="846"/>
                      <a:pt x="2370" y="596"/>
                      <a:pt x="2215" y="369"/>
                    </a:cubicBezTo>
                    <a:cubicBezTo>
                      <a:pt x="2203" y="346"/>
                      <a:pt x="2167" y="310"/>
                      <a:pt x="2156" y="298"/>
                    </a:cubicBezTo>
                    <a:cubicBezTo>
                      <a:pt x="2036" y="179"/>
                      <a:pt x="1894" y="155"/>
                      <a:pt x="1751" y="119"/>
                    </a:cubicBezTo>
                    <a:cubicBezTo>
                      <a:pt x="1334" y="60"/>
                      <a:pt x="905" y="12"/>
                      <a:pt x="477" y="0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6" name="Google Shape;326;p26"/>
              <p:cNvSpPr/>
              <p:nvPr/>
            </p:nvSpPr>
            <p:spPr>
              <a:xfrm>
                <a:off x="2509525" y="2691525"/>
                <a:ext cx="56875" cy="47150"/>
              </a:xfrm>
              <a:custGeom>
                <a:avLst/>
                <a:gdLst/>
                <a:ahLst/>
                <a:cxnLst/>
                <a:rect l="l" t="t" r="r" b="b"/>
                <a:pathLst>
                  <a:path w="2275" h="1886" extrusionOk="0">
                    <a:moveTo>
                      <a:pt x="973" y="1"/>
                    </a:moveTo>
                    <a:cubicBezTo>
                      <a:pt x="874" y="1"/>
                      <a:pt x="780" y="17"/>
                      <a:pt x="691" y="48"/>
                    </a:cubicBezTo>
                    <a:cubicBezTo>
                      <a:pt x="334" y="179"/>
                      <a:pt x="167" y="524"/>
                      <a:pt x="48" y="822"/>
                    </a:cubicBezTo>
                    <a:cubicBezTo>
                      <a:pt x="0" y="929"/>
                      <a:pt x="36" y="1036"/>
                      <a:pt x="108" y="1108"/>
                    </a:cubicBezTo>
                    <a:lnTo>
                      <a:pt x="119" y="1119"/>
                    </a:lnTo>
                    <a:cubicBezTo>
                      <a:pt x="536" y="1512"/>
                      <a:pt x="1072" y="1774"/>
                      <a:pt x="1620" y="1881"/>
                    </a:cubicBezTo>
                    <a:cubicBezTo>
                      <a:pt x="1638" y="1884"/>
                      <a:pt x="1656" y="1886"/>
                      <a:pt x="1674" y="1886"/>
                    </a:cubicBezTo>
                    <a:cubicBezTo>
                      <a:pt x="1794" y="1886"/>
                      <a:pt x="1896" y="1817"/>
                      <a:pt x="1917" y="1703"/>
                    </a:cubicBezTo>
                    <a:lnTo>
                      <a:pt x="2251" y="703"/>
                    </a:lnTo>
                    <a:cubicBezTo>
                      <a:pt x="2274" y="631"/>
                      <a:pt x="2263" y="560"/>
                      <a:pt x="2215" y="477"/>
                    </a:cubicBezTo>
                    <a:lnTo>
                      <a:pt x="2179" y="441"/>
                    </a:lnTo>
                    <a:cubicBezTo>
                      <a:pt x="2132" y="393"/>
                      <a:pt x="2084" y="381"/>
                      <a:pt x="2036" y="357"/>
                    </a:cubicBezTo>
                    <a:cubicBezTo>
                      <a:pt x="1917" y="334"/>
                      <a:pt x="1798" y="274"/>
                      <a:pt x="1667" y="215"/>
                    </a:cubicBezTo>
                    <a:cubicBezTo>
                      <a:pt x="1620" y="179"/>
                      <a:pt x="1560" y="155"/>
                      <a:pt x="1524" y="143"/>
                    </a:cubicBezTo>
                    <a:cubicBezTo>
                      <a:pt x="1323" y="46"/>
                      <a:pt x="1140" y="1"/>
                      <a:pt x="973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7" name="Google Shape;327;p26"/>
              <p:cNvSpPr/>
              <p:nvPr/>
            </p:nvSpPr>
            <p:spPr>
              <a:xfrm>
                <a:off x="2511000" y="2535150"/>
                <a:ext cx="46175" cy="60300"/>
              </a:xfrm>
              <a:custGeom>
                <a:avLst/>
                <a:gdLst/>
                <a:ahLst/>
                <a:cxnLst/>
                <a:rect l="l" t="t" r="r" b="b"/>
                <a:pathLst>
                  <a:path w="1847" h="2412" extrusionOk="0">
                    <a:moveTo>
                      <a:pt x="1024" y="1"/>
                    </a:moveTo>
                    <a:cubicBezTo>
                      <a:pt x="903" y="1"/>
                      <a:pt x="774" y="32"/>
                      <a:pt x="644" y="100"/>
                    </a:cubicBezTo>
                    <a:cubicBezTo>
                      <a:pt x="584" y="124"/>
                      <a:pt x="525" y="159"/>
                      <a:pt x="477" y="183"/>
                    </a:cubicBezTo>
                    <a:cubicBezTo>
                      <a:pt x="394" y="231"/>
                      <a:pt x="299" y="290"/>
                      <a:pt x="227" y="290"/>
                    </a:cubicBezTo>
                    <a:cubicBezTo>
                      <a:pt x="156" y="302"/>
                      <a:pt x="96" y="350"/>
                      <a:pt x="49" y="409"/>
                    </a:cubicBezTo>
                    <a:cubicBezTo>
                      <a:pt x="1" y="469"/>
                      <a:pt x="1" y="564"/>
                      <a:pt x="13" y="636"/>
                    </a:cubicBezTo>
                    <a:cubicBezTo>
                      <a:pt x="60" y="766"/>
                      <a:pt x="60" y="945"/>
                      <a:pt x="49" y="1112"/>
                    </a:cubicBezTo>
                    <a:lnTo>
                      <a:pt x="49" y="1243"/>
                    </a:lnTo>
                    <a:cubicBezTo>
                      <a:pt x="37" y="1481"/>
                      <a:pt x="49" y="1838"/>
                      <a:pt x="287" y="2088"/>
                    </a:cubicBezTo>
                    <a:lnTo>
                      <a:pt x="334" y="2136"/>
                    </a:lnTo>
                    <a:cubicBezTo>
                      <a:pt x="489" y="2302"/>
                      <a:pt x="715" y="2386"/>
                      <a:pt x="989" y="2410"/>
                    </a:cubicBezTo>
                    <a:cubicBezTo>
                      <a:pt x="1012" y="2411"/>
                      <a:pt x="1036" y="2411"/>
                      <a:pt x="1059" y="2411"/>
                    </a:cubicBezTo>
                    <a:cubicBezTo>
                      <a:pt x="1252" y="2411"/>
                      <a:pt x="1450" y="2371"/>
                      <a:pt x="1620" y="2350"/>
                    </a:cubicBezTo>
                    <a:cubicBezTo>
                      <a:pt x="1763" y="2314"/>
                      <a:pt x="1846" y="2195"/>
                      <a:pt x="1834" y="2064"/>
                    </a:cubicBezTo>
                    <a:lnTo>
                      <a:pt x="1680" y="707"/>
                    </a:lnTo>
                    <a:cubicBezTo>
                      <a:pt x="1656" y="576"/>
                      <a:pt x="1620" y="338"/>
                      <a:pt x="1465" y="171"/>
                    </a:cubicBezTo>
                    <a:lnTo>
                      <a:pt x="1430" y="147"/>
                    </a:lnTo>
                    <a:cubicBezTo>
                      <a:pt x="1322" y="53"/>
                      <a:pt x="1181" y="1"/>
                      <a:pt x="1024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8" name="Google Shape;328;p26"/>
              <p:cNvSpPr/>
              <p:nvPr/>
            </p:nvSpPr>
            <p:spPr>
              <a:xfrm>
                <a:off x="2564875" y="2797600"/>
                <a:ext cx="54200" cy="34200"/>
              </a:xfrm>
              <a:custGeom>
                <a:avLst/>
                <a:gdLst/>
                <a:ahLst/>
                <a:cxnLst/>
                <a:rect l="l" t="t" r="r" b="b"/>
                <a:pathLst>
                  <a:path w="2168" h="1368" extrusionOk="0">
                    <a:moveTo>
                      <a:pt x="1581" y="1"/>
                    </a:moveTo>
                    <a:cubicBezTo>
                      <a:pt x="1473" y="1"/>
                      <a:pt x="1372" y="29"/>
                      <a:pt x="1299" y="44"/>
                    </a:cubicBezTo>
                    <a:lnTo>
                      <a:pt x="299" y="305"/>
                    </a:lnTo>
                    <a:cubicBezTo>
                      <a:pt x="191" y="329"/>
                      <a:pt x="96" y="448"/>
                      <a:pt x="108" y="567"/>
                    </a:cubicBezTo>
                    <a:lnTo>
                      <a:pt x="108" y="615"/>
                    </a:lnTo>
                    <a:cubicBezTo>
                      <a:pt x="96" y="639"/>
                      <a:pt x="96" y="686"/>
                      <a:pt x="96" y="722"/>
                    </a:cubicBezTo>
                    <a:lnTo>
                      <a:pt x="96" y="734"/>
                    </a:lnTo>
                    <a:cubicBezTo>
                      <a:pt x="84" y="817"/>
                      <a:pt x="72" y="889"/>
                      <a:pt x="37" y="972"/>
                    </a:cubicBezTo>
                    <a:cubicBezTo>
                      <a:pt x="1" y="1044"/>
                      <a:pt x="1" y="1127"/>
                      <a:pt x="72" y="1210"/>
                    </a:cubicBezTo>
                    <a:cubicBezTo>
                      <a:pt x="84" y="1222"/>
                      <a:pt x="84" y="1234"/>
                      <a:pt x="96" y="1246"/>
                    </a:cubicBezTo>
                    <a:cubicBezTo>
                      <a:pt x="144" y="1294"/>
                      <a:pt x="203" y="1329"/>
                      <a:pt x="275" y="1329"/>
                    </a:cubicBezTo>
                    <a:lnTo>
                      <a:pt x="1537" y="1365"/>
                    </a:lnTo>
                    <a:cubicBezTo>
                      <a:pt x="1569" y="1365"/>
                      <a:pt x="1604" y="1368"/>
                      <a:pt x="1643" y="1368"/>
                    </a:cubicBezTo>
                    <a:cubicBezTo>
                      <a:pt x="1719" y="1368"/>
                      <a:pt x="1807" y="1357"/>
                      <a:pt x="1894" y="1294"/>
                    </a:cubicBezTo>
                    <a:cubicBezTo>
                      <a:pt x="2096" y="1163"/>
                      <a:pt x="2108" y="936"/>
                      <a:pt x="2120" y="829"/>
                    </a:cubicBezTo>
                    <a:cubicBezTo>
                      <a:pt x="2168" y="520"/>
                      <a:pt x="2108" y="305"/>
                      <a:pt x="1954" y="151"/>
                    </a:cubicBezTo>
                    <a:cubicBezTo>
                      <a:pt x="1906" y="103"/>
                      <a:pt x="1846" y="79"/>
                      <a:pt x="1787" y="44"/>
                    </a:cubicBezTo>
                    <a:cubicBezTo>
                      <a:pt x="1718" y="12"/>
                      <a:pt x="1648" y="1"/>
                      <a:pt x="1581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9" name="Google Shape;329;p26"/>
              <p:cNvSpPr/>
              <p:nvPr/>
            </p:nvSpPr>
            <p:spPr>
              <a:xfrm>
                <a:off x="2630375" y="2723600"/>
                <a:ext cx="44075" cy="28075"/>
              </a:xfrm>
              <a:custGeom>
                <a:avLst/>
                <a:gdLst/>
                <a:ahLst/>
                <a:cxnLst/>
                <a:rect l="l" t="t" r="r" b="b"/>
                <a:pathLst>
                  <a:path w="1763" h="1123" extrusionOk="0">
                    <a:moveTo>
                      <a:pt x="663" y="0"/>
                    </a:moveTo>
                    <a:cubicBezTo>
                      <a:pt x="617" y="0"/>
                      <a:pt x="571" y="1"/>
                      <a:pt x="524" y="3"/>
                    </a:cubicBezTo>
                    <a:cubicBezTo>
                      <a:pt x="441" y="3"/>
                      <a:pt x="346" y="15"/>
                      <a:pt x="238" y="75"/>
                    </a:cubicBezTo>
                    <a:cubicBezTo>
                      <a:pt x="96" y="170"/>
                      <a:pt x="0" y="313"/>
                      <a:pt x="24" y="467"/>
                    </a:cubicBezTo>
                    <a:cubicBezTo>
                      <a:pt x="36" y="551"/>
                      <a:pt x="60" y="646"/>
                      <a:pt x="143" y="718"/>
                    </a:cubicBezTo>
                    <a:cubicBezTo>
                      <a:pt x="215" y="777"/>
                      <a:pt x="286" y="825"/>
                      <a:pt x="346" y="848"/>
                    </a:cubicBezTo>
                    <a:lnTo>
                      <a:pt x="822" y="1063"/>
                    </a:lnTo>
                    <a:cubicBezTo>
                      <a:pt x="881" y="1087"/>
                      <a:pt x="977" y="1122"/>
                      <a:pt x="1072" y="1122"/>
                    </a:cubicBezTo>
                    <a:cubicBezTo>
                      <a:pt x="1370" y="1122"/>
                      <a:pt x="1536" y="848"/>
                      <a:pt x="1608" y="741"/>
                    </a:cubicBezTo>
                    <a:cubicBezTo>
                      <a:pt x="1655" y="682"/>
                      <a:pt x="1762" y="491"/>
                      <a:pt x="1667" y="301"/>
                    </a:cubicBezTo>
                    <a:cubicBezTo>
                      <a:pt x="1655" y="265"/>
                      <a:pt x="1631" y="229"/>
                      <a:pt x="1596" y="194"/>
                    </a:cubicBezTo>
                    <a:cubicBezTo>
                      <a:pt x="1489" y="86"/>
                      <a:pt x="1358" y="75"/>
                      <a:pt x="1298" y="63"/>
                    </a:cubicBezTo>
                    <a:cubicBezTo>
                      <a:pt x="1091" y="23"/>
                      <a:pt x="884" y="0"/>
                      <a:pt x="663" y="0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0" name="Google Shape;330;p26"/>
              <p:cNvSpPr/>
              <p:nvPr/>
            </p:nvSpPr>
            <p:spPr>
              <a:xfrm>
                <a:off x="2668175" y="2763075"/>
                <a:ext cx="57475" cy="39350"/>
              </a:xfrm>
              <a:custGeom>
                <a:avLst/>
                <a:gdLst/>
                <a:ahLst/>
                <a:cxnLst/>
                <a:rect l="l" t="t" r="r" b="b"/>
                <a:pathLst>
                  <a:path w="2299" h="1574" extrusionOk="0">
                    <a:moveTo>
                      <a:pt x="1101" y="1"/>
                    </a:moveTo>
                    <a:cubicBezTo>
                      <a:pt x="899" y="1"/>
                      <a:pt x="696" y="49"/>
                      <a:pt x="512" y="151"/>
                    </a:cubicBezTo>
                    <a:cubicBezTo>
                      <a:pt x="250" y="293"/>
                      <a:pt x="60" y="532"/>
                      <a:pt x="24" y="805"/>
                    </a:cubicBezTo>
                    <a:cubicBezTo>
                      <a:pt x="0" y="1008"/>
                      <a:pt x="72" y="1246"/>
                      <a:pt x="215" y="1401"/>
                    </a:cubicBezTo>
                    <a:cubicBezTo>
                      <a:pt x="310" y="1484"/>
                      <a:pt x="417" y="1544"/>
                      <a:pt x="536" y="1567"/>
                    </a:cubicBezTo>
                    <a:cubicBezTo>
                      <a:pt x="565" y="1572"/>
                      <a:pt x="594" y="1574"/>
                      <a:pt x="624" y="1574"/>
                    </a:cubicBezTo>
                    <a:cubicBezTo>
                      <a:pt x="751" y="1574"/>
                      <a:pt x="878" y="1537"/>
                      <a:pt x="965" y="1508"/>
                    </a:cubicBezTo>
                    <a:lnTo>
                      <a:pt x="2084" y="1151"/>
                    </a:lnTo>
                    <a:cubicBezTo>
                      <a:pt x="2227" y="1115"/>
                      <a:pt x="2298" y="984"/>
                      <a:pt x="2263" y="829"/>
                    </a:cubicBezTo>
                    <a:cubicBezTo>
                      <a:pt x="2203" y="651"/>
                      <a:pt x="2108" y="472"/>
                      <a:pt x="1965" y="341"/>
                    </a:cubicBezTo>
                    <a:cubicBezTo>
                      <a:pt x="1846" y="222"/>
                      <a:pt x="1691" y="139"/>
                      <a:pt x="1548" y="79"/>
                    </a:cubicBezTo>
                    <a:cubicBezTo>
                      <a:pt x="1405" y="28"/>
                      <a:pt x="1253" y="1"/>
                      <a:pt x="1101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1" name="Google Shape;331;p26"/>
              <p:cNvSpPr/>
              <p:nvPr/>
            </p:nvSpPr>
            <p:spPr>
              <a:xfrm>
                <a:off x="2372600" y="2489325"/>
                <a:ext cx="49425" cy="52600"/>
              </a:xfrm>
              <a:custGeom>
                <a:avLst/>
                <a:gdLst/>
                <a:ahLst/>
                <a:cxnLst/>
                <a:rect l="l" t="t" r="r" b="b"/>
                <a:pathLst>
                  <a:path w="1977" h="2104" extrusionOk="0">
                    <a:moveTo>
                      <a:pt x="988" y="0"/>
                    </a:moveTo>
                    <a:cubicBezTo>
                      <a:pt x="959" y="0"/>
                      <a:pt x="927" y="5"/>
                      <a:pt x="893" y="16"/>
                    </a:cubicBezTo>
                    <a:cubicBezTo>
                      <a:pt x="703" y="52"/>
                      <a:pt x="632" y="218"/>
                      <a:pt x="584" y="290"/>
                    </a:cubicBezTo>
                    <a:lnTo>
                      <a:pt x="167" y="1064"/>
                    </a:lnTo>
                    <a:cubicBezTo>
                      <a:pt x="120" y="1159"/>
                      <a:pt x="0" y="1385"/>
                      <a:pt x="108" y="1599"/>
                    </a:cubicBezTo>
                    <a:cubicBezTo>
                      <a:pt x="120" y="1647"/>
                      <a:pt x="155" y="1683"/>
                      <a:pt x="191" y="1718"/>
                    </a:cubicBezTo>
                    <a:cubicBezTo>
                      <a:pt x="274" y="1802"/>
                      <a:pt x="370" y="1837"/>
                      <a:pt x="453" y="1873"/>
                    </a:cubicBezTo>
                    <a:cubicBezTo>
                      <a:pt x="512" y="1885"/>
                      <a:pt x="548" y="1897"/>
                      <a:pt x="608" y="1933"/>
                    </a:cubicBezTo>
                    <a:lnTo>
                      <a:pt x="667" y="1945"/>
                    </a:lnTo>
                    <a:cubicBezTo>
                      <a:pt x="691" y="1945"/>
                      <a:pt x="703" y="1957"/>
                      <a:pt x="739" y="1957"/>
                    </a:cubicBezTo>
                    <a:cubicBezTo>
                      <a:pt x="941" y="2016"/>
                      <a:pt x="1120" y="2064"/>
                      <a:pt x="1286" y="2099"/>
                    </a:cubicBezTo>
                    <a:cubicBezTo>
                      <a:pt x="1301" y="2102"/>
                      <a:pt x="1316" y="2103"/>
                      <a:pt x="1331" y="2103"/>
                    </a:cubicBezTo>
                    <a:cubicBezTo>
                      <a:pt x="1446" y="2103"/>
                      <a:pt x="1552" y="2024"/>
                      <a:pt x="1584" y="1897"/>
                    </a:cubicBezTo>
                    <a:lnTo>
                      <a:pt x="1953" y="516"/>
                    </a:lnTo>
                    <a:cubicBezTo>
                      <a:pt x="1977" y="433"/>
                      <a:pt x="1953" y="325"/>
                      <a:pt x="1882" y="266"/>
                    </a:cubicBezTo>
                    <a:cubicBezTo>
                      <a:pt x="1846" y="230"/>
                      <a:pt x="1798" y="206"/>
                      <a:pt x="1763" y="194"/>
                    </a:cubicBezTo>
                    <a:lnTo>
                      <a:pt x="1143" y="28"/>
                    </a:lnTo>
                    <a:cubicBezTo>
                      <a:pt x="1103" y="20"/>
                      <a:pt x="1051" y="0"/>
                      <a:pt x="988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" name="Google Shape;332;p26"/>
              <p:cNvSpPr/>
              <p:nvPr/>
            </p:nvSpPr>
            <p:spPr>
              <a:xfrm>
                <a:off x="2567850" y="2564400"/>
                <a:ext cx="55700" cy="49800"/>
              </a:xfrm>
              <a:custGeom>
                <a:avLst/>
                <a:gdLst/>
                <a:ahLst/>
                <a:cxnLst/>
                <a:rect l="l" t="t" r="r" b="b"/>
                <a:pathLst>
                  <a:path w="2228" h="1992" extrusionOk="0">
                    <a:moveTo>
                      <a:pt x="1273" y="0"/>
                    </a:moveTo>
                    <a:cubicBezTo>
                      <a:pt x="1126" y="0"/>
                      <a:pt x="967" y="39"/>
                      <a:pt x="811" y="120"/>
                    </a:cubicBezTo>
                    <a:cubicBezTo>
                      <a:pt x="751" y="144"/>
                      <a:pt x="680" y="180"/>
                      <a:pt x="620" y="228"/>
                    </a:cubicBezTo>
                    <a:cubicBezTo>
                      <a:pt x="501" y="299"/>
                      <a:pt x="382" y="358"/>
                      <a:pt x="263" y="370"/>
                    </a:cubicBezTo>
                    <a:cubicBezTo>
                      <a:pt x="168" y="382"/>
                      <a:pt x="96" y="442"/>
                      <a:pt x="49" y="525"/>
                    </a:cubicBezTo>
                    <a:cubicBezTo>
                      <a:pt x="1" y="597"/>
                      <a:pt x="25" y="704"/>
                      <a:pt x="61" y="775"/>
                    </a:cubicBezTo>
                    <a:cubicBezTo>
                      <a:pt x="168" y="942"/>
                      <a:pt x="275" y="1061"/>
                      <a:pt x="358" y="1156"/>
                    </a:cubicBezTo>
                    <a:cubicBezTo>
                      <a:pt x="525" y="1359"/>
                      <a:pt x="632" y="1478"/>
                      <a:pt x="644" y="1740"/>
                    </a:cubicBezTo>
                    <a:cubicBezTo>
                      <a:pt x="644" y="1811"/>
                      <a:pt x="680" y="1871"/>
                      <a:pt x="715" y="1918"/>
                    </a:cubicBezTo>
                    <a:cubicBezTo>
                      <a:pt x="763" y="1966"/>
                      <a:pt x="823" y="1990"/>
                      <a:pt x="882" y="1990"/>
                    </a:cubicBezTo>
                    <a:cubicBezTo>
                      <a:pt x="927" y="1990"/>
                      <a:pt x="985" y="1992"/>
                      <a:pt x="1052" y="1992"/>
                    </a:cubicBezTo>
                    <a:cubicBezTo>
                      <a:pt x="1317" y="1992"/>
                      <a:pt x="1715" y="1961"/>
                      <a:pt x="1954" y="1656"/>
                    </a:cubicBezTo>
                    <a:cubicBezTo>
                      <a:pt x="2227" y="1287"/>
                      <a:pt x="2061" y="835"/>
                      <a:pt x="1989" y="609"/>
                    </a:cubicBezTo>
                    <a:cubicBezTo>
                      <a:pt x="1942" y="489"/>
                      <a:pt x="1894" y="323"/>
                      <a:pt x="1763" y="192"/>
                    </a:cubicBezTo>
                    <a:lnTo>
                      <a:pt x="1727" y="168"/>
                    </a:lnTo>
                    <a:cubicBezTo>
                      <a:pt x="1610" y="57"/>
                      <a:pt x="1450" y="0"/>
                      <a:pt x="1273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3" name="Google Shape;333;p26"/>
              <p:cNvSpPr/>
              <p:nvPr/>
            </p:nvSpPr>
            <p:spPr>
              <a:xfrm>
                <a:off x="2747350" y="2228950"/>
                <a:ext cx="58075" cy="52575"/>
              </a:xfrm>
              <a:custGeom>
                <a:avLst/>
                <a:gdLst/>
                <a:ahLst/>
                <a:cxnLst/>
                <a:rect l="l" t="t" r="r" b="b"/>
                <a:pathLst>
                  <a:path w="2323" h="2103" extrusionOk="0">
                    <a:moveTo>
                      <a:pt x="1696" y="1"/>
                    </a:moveTo>
                    <a:cubicBezTo>
                      <a:pt x="1663" y="1"/>
                      <a:pt x="1629" y="8"/>
                      <a:pt x="1596" y="25"/>
                    </a:cubicBezTo>
                    <a:cubicBezTo>
                      <a:pt x="1072" y="227"/>
                      <a:pt x="584" y="513"/>
                      <a:pt x="143" y="882"/>
                    </a:cubicBezTo>
                    <a:cubicBezTo>
                      <a:pt x="12" y="989"/>
                      <a:pt x="0" y="1156"/>
                      <a:pt x="84" y="1263"/>
                    </a:cubicBezTo>
                    <a:cubicBezTo>
                      <a:pt x="108" y="1287"/>
                      <a:pt x="131" y="1323"/>
                      <a:pt x="143" y="1346"/>
                    </a:cubicBezTo>
                    <a:cubicBezTo>
                      <a:pt x="167" y="1418"/>
                      <a:pt x="191" y="1477"/>
                      <a:pt x="250" y="1537"/>
                    </a:cubicBezTo>
                    <a:lnTo>
                      <a:pt x="262" y="1549"/>
                    </a:lnTo>
                    <a:cubicBezTo>
                      <a:pt x="310" y="1656"/>
                      <a:pt x="346" y="1775"/>
                      <a:pt x="358" y="1882"/>
                    </a:cubicBezTo>
                    <a:cubicBezTo>
                      <a:pt x="370" y="1942"/>
                      <a:pt x="381" y="1989"/>
                      <a:pt x="429" y="2025"/>
                    </a:cubicBezTo>
                    <a:cubicBezTo>
                      <a:pt x="441" y="2049"/>
                      <a:pt x="477" y="2073"/>
                      <a:pt x="501" y="2073"/>
                    </a:cubicBezTo>
                    <a:cubicBezTo>
                      <a:pt x="537" y="2094"/>
                      <a:pt x="574" y="2103"/>
                      <a:pt x="611" y="2103"/>
                    </a:cubicBezTo>
                    <a:cubicBezTo>
                      <a:pt x="659" y="2103"/>
                      <a:pt x="709" y="2088"/>
                      <a:pt x="762" y="2061"/>
                    </a:cubicBezTo>
                    <a:cubicBezTo>
                      <a:pt x="1191" y="1811"/>
                      <a:pt x="1655" y="1608"/>
                      <a:pt x="2132" y="1465"/>
                    </a:cubicBezTo>
                    <a:cubicBezTo>
                      <a:pt x="2203" y="1454"/>
                      <a:pt x="2263" y="1394"/>
                      <a:pt x="2286" y="1334"/>
                    </a:cubicBezTo>
                    <a:cubicBezTo>
                      <a:pt x="2322" y="1275"/>
                      <a:pt x="2322" y="1180"/>
                      <a:pt x="2310" y="1120"/>
                    </a:cubicBezTo>
                    <a:lnTo>
                      <a:pt x="1929" y="168"/>
                    </a:lnTo>
                    <a:cubicBezTo>
                      <a:pt x="1917" y="144"/>
                      <a:pt x="1905" y="108"/>
                      <a:pt x="1870" y="84"/>
                    </a:cubicBezTo>
                    <a:cubicBezTo>
                      <a:pt x="1823" y="30"/>
                      <a:pt x="1760" y="1"/>
                      <a:pt x="1696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4" name="Google Shape;334;p26"/>
              <p:cNvSpPr/>
              <p:nvPr/>
            </p:nvSpPr>
            <p:spPr>
              <a:xfrm>
                <a:off x="2607750" y="2498325"/>
                <a:ext cx="58950" cy="52250"/>
              </a:xfrm>
              <a:custGeom>
                <a:avLst/>
                <a:gdLst/>
                <a:ahLst/>
                <a:cxnLst/>
                <a:rect l="l" t="t" r="r" b="b"/>
                <a:pathLst>
                  <a:path w="2358" h="2090" extrusionOk="0">
                    <a:moveTo>
                      <a:pt x="900" y="0"/>
                    </a:moveTo>
                    <a:cubicBezTo>
                      <a:pt x="672" y="0"/>
                      <a:pt x="441" y="151"/>
                      <a:pt x="298" y="406"/>
                    </a:cubicBezTo>
                    <a:cubicBezTo>
                      <a:pt x="250" y="489"/>
                      <a:pt x="227" y="549"/>
                      <a:pt x="215" y="620"/>
                    </a:cubicBezTo>
                    <a:cubicBezTo>
                      <a:pt x="167" y="704"/>
                      <a:pt x="131" y="799"/>
                      <a:pt x="72" y="858"/>
                    </a:cubicBezTo>
                    <a:cubicBezTo>
                      <a:pt x="36" y="918"/>
                      <a:pt x="0" y="989"/>
                      <a:pt x="12" y="1061"/>
                    </a:cubicBezTo>
                    <a:cubicBezTo>
                      <a:pt x="36" y="1120"/>
                      <a:pt x="48" y="1168"/>
                      <a:pt x="96" y="1216"/>
                    </a:cubicBezTo>
                    <a:cubicBezTo>
                      <a:pt x="108" y="1227"/>
                      <a:pt x="119" y="1239"/>
                      <a:pt x="131" y="1239"/>
                    </a:cubicBezTo>
                    <a:lnTo>
                      <a:pt x="1370" y="2049"/>
                    </a:lnTo>
                    <a:cubicBezTo>
                      <a:pt x="1415" y="2076"/>
                      <a:pt x="1466" y="2090"/>
                      <a:pt x="1517" y="2090"/>
                    </a:cubicBezTo>
                    <a:cubicBezTo>
                      <a:pt x="1597" y="2090"/>
                      <a:pt x="1675" y="2055"/>
                      <a:pt x="1727" y="1989"/>
                    </a:cubicBezTo>
                    <a:cubicBezTo>
                      <a:pt x="1846" y="1835"/>
                      <a:pt x="2013" y="1716"/>
                      <a:pt x="2191" y="1644"/>
                    </a:cubicBezTo>
                    <a:cubicBezTo>
                      <a:pt x="2251" y="1597"/>
                      <a:pt x="2310" y="1525"/>
                      <a:pt x="2334" y="1454"/>
                    </a:cubicBezTo>
                    <a:cubicBezTo>
                      <a:pt x="2358" y="1358"/>
                      <a:pt x="2334" y="1275"/>
                      <a:pt x="2275" y="1216"/>
                    </a:cubicBezTo>
                    <a:lnTo>
                      <a:pt x="1429" y="275"/>
                    </a:lnTo>
                    <a:cubicBezTo>
                      <a:pt x="1405" y="251"/>
                      <a:pt x="1382" y="215"/>
                      <a:pt x="1358" y="204"/>
                    </a:cubicBezTo>
                    <a:cubicBezTo>
                      <a:pt x="1286" y="132"/>
                      <a:pt x="1179" y="37"/>
                      <a:pt x="1012" y="13"/>
                    </a:cubicBezTo>
                    <a:cubicBezTo>
                      <a:pt x="975" y="5"/>
                      <a:pt x="937" y="0"/>
                      <a:pt x="900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5" name="Google Shape;335;p26"/>
              <p:cNvSpPr/>
              <p:nvPr/>
            </p:nvSpPr>
            <p:spPr>
              <a:xfrm>
                <a:off x="2793200" y="2699625"/>
                <a:ext cx="50900" cy="58950"/>
              </a:xfrm>
              <a:custGeom>
                <a:avLst/>
                <a:gdLst/>
                <a:ahLst/>
                <a:cxnLst/>
                <a:rect l="l" t="t" r="r" b="b"/>
                <a:pathLst>
                  <a:path w="2036" h="2358" extrusionOk="0">
                    <a:moveTo>
                      <a:pt x="1410" y="0"/>
                    </a:moveTo>
                    <a:cubicBezTo>
                      <a:pt x="1342" y="0"/>
                      <a:pt x="1284" y="15"/>
                      <a:pt x="1250" y="22"/>
                    </a:cubicBezTo>
                    <a:lnTo>
                      <a:pt x="214" y="236"/>
                    </a:lnTo>
                    <a:cubicBezTo>
                      <a:pt x="143" y="248"/>
                      <a:pt x="83" y="295"/>
                      <a:pt x="36" y="367"/>
                    </a:cubicBezTo>
                    <a:cubicBezTo>
                      <a:pt x="12" y="426"/>
                      <a:pt x="0" y="510"/>
                      <a:pt x="24" y="569"/>
                    </a:cubicBezTo>
                    <a:cubicBezTo>
                      <a:pt x="191" y="1069"/>
                      <a:pt x="262" y="1569"/>
                      <a:pt x="250" y="2093"/>
                    </a:cubicBezTo>
                    <a:cubicBezTo>
                      <a:pt x="250" y="2165"/>
                      <a:pt x="274" y="2236"/>
                      <a:pt x="321" y="2284"/>
                    </a:cubicBezTo>
                    <a:cubicBezTo>
                      <a:pt x="333" y="2296"/>
                      <a:pt x="333" y="2296"/>
                      <a:pt x="357" y="2296"/>
                    </a:cubicBezTo>
                    <a:cubicBezTo>
                      <a:pt x="400" y="2330"/>
                      <a:pt x="455" y="2358"/>
                      <a:pt x="517" y="2358"/>
                    </a:cubicBezTo>
                    <a:cubicBezTo>
                      <a:pt x="542" y="2358"/>
                      <a:pt x="568" y="2353"/>
                      <a:pt x="595" y="2343"/>
                    </a:cubicBezTo>
                    <a:cubicBezTo>
                      <a:pt x="976" y="2236"/>
                      <a:pt x="1381" y="2177"/>
                      <a:pt x="1762" y="2177"/>
                    </a:cubicBezTo>
                    <a:cubicBezTo>
                      <a:pt x="1845" y="2177"/>
                      <a:pt x="1917" y="2153"/>
                      <a:pt x="1965" y="2093"/>
                    </a:cubicBezTo>
                    <a:cubicBezTo>
                      <a:pt x="2000" y="2034"/>
                      <a:pt x="2036" y="1962"/>
                      <a:pt x="2024" y="1879"/>
                    </a:cubicBezTo>
                    <a:lnTo>
                      <a:pt x="1845" y="486"/>
                    </a:lnTo>
                    <a:cubicBezTo>
                      <a:pt x="1822" y="367"/>
                      <a:pt x="1798" y="236"/>
                      <a:pt x="1691" y="129"/>
                    </a:cubicBezTo>
                    <a:cubicBezTo>
                      <a:pt x="1667" y="93"/>
                      <a:pt x="1619" y="69"/>
                      <a:pt x="1572" y="33"/>
                    </a:cubicBezTo>
                    <a:cubicBezTo>
                      <a:pt x="1516" y="8"/>
                      <a:pt x="1460" y="0"/>
                      <a:pt x="1410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6" name="Google Shape;336;p26"/>
              <p:cNvSpPr/>
              <p:nvPr/>
            </p:nvSpPr>
            <p:spPr>
              <a:xfrm>
                <a:off x="2841400" y="2498475"/>
                <a:ext cx="47050" cy="41325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1653" extrusionOk="0">
                    <a:moveTo>
                      <a:pt x="958" y="0"/>
                    </a:moveTo>
                    <a:cubicBezTo>
                      <a:pt x="845" y="0"/>
                      <a:pt x="722" y="30"/>
                      <a:pt x="596" y="90"/>
                    </a:cubicBezTo>
                    <a:cubicBezTo>
                      <a:pt x="572" y="102"/>
                      <a:pt x="525" y="126"/>
                      <a:pt x="489" y="150"/>
                    </a:cubicBezTo>
                    <a:cubicBezTo>
                      <a:pt x="418" y="198"/>
                      <a:pt x="346" y="245"/>
                      <a:pt x="287" y="245"/>
                    </a:cubicBezTo>
                    <a:cubicBezTo>
                      <a:pt x="179" y="245"/>
                      <a:pt x="96" y="317"/>
                      <a:pt x="48" y="400"/>
                    </a:cubicBezTo>
                    <a:cubicBezTo>
                      <a:pt x="1" y="495"/>
                      <a:pt x="37" y="614"/>
                      <a:pt x="108" y="686"/>
                    </a:cubicBezTo>
                    <a:cubicBezTo>
                      <a:pt x="156" y="733"/>
                      <a:pt x="179" y="840"/>
                      <a:pt x="191" y="948"/>
                    </a:cubicBezTo>
                    <a:cubicBezTo>
                      <a:pt x="227" y="1114"/>
                      <a:pt x="275" y="1317"/>
                      <a:pt x="429" y="1460"/>
                    </a:cubicBezTo>
                    <a:lnTo>
                      <a:pt x="465" y="1495"/>
                    </a:lnTo>
                    <a:cubicBezTo>
                      <a:pt x="616" y="1622"/>
                      <a:pt x="788" y="1649"/>
                      <a:pt x="953" y="1649"/>
                    </a:cubicBezTo>
                    <a:cubicBezTo>
                      <a:pt x="1035" y="1649"/>
                      <a:pt x="1116" y="1642"/>
                      <a:pt x="1191" y="1638"/>
                    </a:cubicBezTo>
                    <a:cubicBezTo>
                      <a:pt x="1260" y="1631"/>
                      <a:pt x="1329" y="1624"/>
                      <a:pt x="1393" y="1624"/>
                    </a:cubicBezTo>
                    <a:cubicBezTo>
                      <a:pt x="1440" y="1624"/>
                      <a:pt x="1485" y="1628"/>
                      <a:pt x="1525" y="1638"/>
                    </a:cubicBezTo>
                    <a:cubicBezTo>
                      <a:pt x="1547" y="1648"/>
                      <a:pt x="1572" y="1652"/>
                      <a:pt x="1598" y="1652"/>
                    </a:cubicBezTo>
                    <a:cubicBezTo>
                      <a:pt x="1668" y="1652"/>
                      <a:pt x="1743" y="1619"/>
                      <a:pt x="1787" y="1567"/>
                    </a:cubicBezTo>
                    <a:cubicBezTo>
                      <a:pt x="1858" y="1495"/>
                      <a:pt x="1882" y="1388"/>
                      <a:pt x="1846" y="1293"/>
                    </a:cubicBezTo>
                    <a:lnTo>
                      <a:pt x="1525" y="436"/>
                    </a:lnTo>
                    <a:cubicBezTo>
                      <a:pt x="1489" y="364"/>
                      <a:pt x="1441" y="245"/>
                      <a:pt x="1358" y="150"/>
                    </a:cubicBezTo>
                    <a:cubicBezTo>
                      <a:pt x="1322" y="138"/>
                      <a:pt x="1322" y="126"/>
                      <a:pt x="1311" y="126"/>
                    </a:cubicBezTo>
                    <a:cubicBezTo>
                      <a:pt x="1214" y="42"/>
                      <a:pt x="1093" y="0"/>
                      <a:pt x="958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7" name="Google Shape;337;p26"/>
              <p:cNvSpPr/>
              <p:nvPr/>
            </p:nvSpPr>
            <p:spPr>
              <a:xfrm>
                <a:off x="2458925" y="2438250"/>
                <a:ext cx="155700" cy="68750"/>
              </a:xfrm>
              <a:custGeom>
                <a:avLst/>
                <a:gdLst/>
                <a:ahLst/>
                <a:cxnLst/>
                <a:rect l="l" t="t" r="r" b="b"/>
                <a:pathLst>
                  <a:path w="6228" h="2750" extrusionOk="0">
                    <a:moveTo>
                      <a:pt x="5699" y="0"/>
                    </a:moveTo>
                    <a:cubicBezTo>
                      <a:pt x="5606" y="0"/>
                      <a:pt x="5523" y="23"/>
                      <a:pt x="5477" y="35"/>
                    </a:cubicBezTo>
                    <a:lnTo>
                      <a:pt x="4441" y="332"/>
                    </a:lnTo>
                    <a:cubicBezTo>
                      <a:pt x="4334" y="356"/>
                      <a:pt x="4275" y="428"/>
                      <a:pt x="4239" y="535"/>
                    </a:cubicBezTo>
                    <a:cubicBezTo>
                      <a:pt x="4227" y="594"/>
                      <a:pt x="4215" y="690"/>
                      <a:pt x="4215" y="773"/>
                    </a:cubicBezTo>
                    <a:cubicBezTo>
                      <a:pt x="3458" y="384"/>
                      <a:pt x="2691" y="171"/>
                      <a:pt x="1950" y="171"/>
                    </a:cubicBezTo>
                    <a:cubicBezTo>
                      <a:pt x="1875" y="171"/>
                      <a:pt x="1801" y="173"/>
                      <a:pt x="1727" y="178"/>
                    </a:cubicBezTo>
                    <a:cubicBezTo>
                      <a:pt x="1024" y="225"/>
                      <a:pt x="524" y="463"/>
                      <a:pt x="238" y="880"/>
                    </a:cubicBezTo>
                    <a:cubicBezTo>
                      <a:pt x="60" y="1130"/>
                      <a:pt x="0" y="1440"/>
                      <a:pt x="60" y="1725"/>
                    </a:cubicBezTo>
                    <a:cubicBezTo>
                      <a:pt x="60" y="1737"/>
                      <a:pt x="60" y="1761"/>
                      <a:pt x="72" y="1761"/>
                    </a:cubicBezTo>
                    <a:cubicBezTo>
                      <a:pt x="119" y="1952"/>
                      <a:pt x="215" y="2095"/>
                      <a:pt x="334" y="2237"/>
                    </a:cubicBezTo>
                    <a:cubicBezTo>
                      <a:pt x="477" y="2380"/>
                      <a:pt x="667" y="2476"/>
                      <a:pt x="905" y="2511"/>
                    </a:cubicBezTo>
                    <a:cubicBezTo>
                      <a:pt x="941" y="2511"/>
                      <a:pt x="965" y="2535"/>
                      <a:pt x="989" y="2535"/>
                    </a:cubicBezTo>
                    <a:lnTo>
                      <a:pt x="1250" y="2535"/>
                    </a:lnTo>
                    <a:cubicBezTo>
                      <a:pt x="1477" y="2511"/>
                      <a:pt x="1679" y="2476"/>
                      <a:pt x="1893" y="2416"/>
                    </a:cubicBezTo>
                    <a:cubicBezTo>
                      <a:pt x="1953" y="2392"/>
                      <a:pt x="2024" y="2380"/>
                      <a:pt x="2084" y="2368"/>
                    </a:cubicBezTo>
                    <a:cubicBezTo>
                      <a:pt x="2397" y="2299"/>
                      <a:pt x="2719" y="2264"/>
                      <a:pt x="3041" y="2264"/>
                    </a:cubicBezTo>
                    <a:cubicBezTo>
                      <a:pt x="3552" y="2264"/>
                      <a:pt x="4062" y="2353"/>
                      <a:pt x="4537" y="2535"/>
                    </a:cubicBezTo>
                    <a:cubicBezTo>
                      <a:pt x="4560" y="2559"/>
                      <a:pt x="4596" y="2571"/>
                      <a:pt x="4632" y="2595"/>
                    </a:cubicBezTo>
                    <a:cubicBezTo>
                      <a:pt x="4810" y="2654"/>
                      <a:pt x="4989" y="2726"/>
                      <a:pt x="5180" y="2749"/>
                    </a:cubicBezTo>
                    <a:lnTo>
                      <a:pt x="5334" y="2749"/>
                    </a:lnTo>
                    <a:cubicBezTo>
                      <a:pt x="5358" y="2749"/>
                      <a:pt x="5370" y="2749"/>
                      <a:pt x="5406" y="2737"/>
                    </a:cubicBezTo>
                    <a:cubicBezTo>
                      <a:pt x="5418" y="2737"/>
                      <a:pt x="5418" y="2737"/>
                      <a:pt x="5430" y="2726"/>
                    </a:cubicBezTo>
                    <a:cubicBezTo>
                      <a:pt x="5453" y="2726"/>
                      <a:pt x="5477" y="2714"/>
                      <a:pt x="5501" y="2690"/>
                    </a:cubicBezTo>
                    <a:cubicBezTo>
                      <a:pt x="5513" y="2690"/>
                      <a:pt x="5513" y="2678"/>
                      <a:pt x="5525" y="2678"/>
                    </a:cubicBezTo>
                    <a:cubicBezTo>
                      <a:pt x="5537" y="2666"/>
                      <a:pt x="5572" y="2654"/>
                      <a:pt x="5584" y="2630"/>
                    </a:cubicBezTo>
                    <a:lnTo>
                      <a:pt x="5596" y="2618"/>
                    </a:lnTo>
                    <a:lnTo>
                      <a:pt x="5644" y="2571"/>
                    </a:lnTo>
                    <a:lnTo>
                      <a:pt x="5656" y="2559"/>
                    </a:lnTo>
                    <a:cubicBezTo>
                      <a:pt x="5846" y="2333"/>
                      <a:pt x="5846" y="1999"/>
                      <a:pt x="5644" y="1785"/>
                    </a:cubicBezTo>
                    <a:lnTo>
                      <a:pt x="5632" y="1773"/>
                    </a:lnTo>
                    <a:cubicBezTo>
                      <a:pt x="5525" y="1678"/>
                      <a:pt x="5441" y="1594"/>
                      <a:pt x="5334" y="1523"/>
                    </a:cubicBezTo>
                    <a:lnTo>
                      <a:pt x="5775" y="1499"/>
                    </a:lnTo>
                    <a:cubicBezTo>
                      <a:pt x="5834" y="1499"/>
                      <a:pt x="5977" y="1499"/>
                      <a:pt x="6072" y="1404"/>
                    </a:cubicBezTo>
                    <a:cubicBezTo>
                      <a:pt x="6227" y="1261"/>
                      <a:pt x="6192" y="1071"/>
                      <a:pt x="6192" y="1011"/>
                    </a:cubicBezTo>
                    <a:lnTo>
                      <a:pt x="6132" y="428"/>
                    </a:lnTo>
                    <a:cubicBezTo>
                      <a:pt x="6120" y="356"/>
                      <a:pt x="6108" y="225"/>
                      <a:pt x="6001" y="118"/>
                    </a:cubicBezTo>
                    <a:cubicBezTo>
                      <a:pt x="5909" y="26"/>
                      <a:pt x="5798" y="0"/>
                      <a:pt x="5699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8" name="Google Shape;338;p26"/>
              <p:cNvSpPr/>
              <p:nvPr/>
            </p:nvSpPr>
            <p:spPr>
              <a:xfrm>
                <a:off x="2651800" y="2593625"/>
                <a:ext cx="192600" cy="142025"/>
              </a:xfrm>
              <a:custGeom>
                <a:avLst/>
                <a:gdLst/>
                <a:ahLst/>
                <a:cxnLst/>
                <a:rect l="l" t="t" r="r" b="b"/>
                <a:pathLst>
                  <a:path w="7704" h="5681" extrusionOk="0">
                    <a:moveTo>
                      <a:pt x="7062" y="1"/>
                    </a:moveTo>
                    <a:cubicBezTo>
                      <a:pt x="6939" y="1"/>
                      <a:pt x="6840" y="56"/>
                      <a:pt x="6763" y="142"/>
                    </a:cubicBezTo>
                    <a:cubicBezTo>
                      <a:pt x="5608" y="1345"/>
                      <a:pt x="4358" y="2476"/>
                      <a:pt x="3060" y="3535"/>
                    </a:cubicBezTo>
                    <a:lnTo>
                      <a:pt x="3108" y="3392"/>
                    </a:lnTo>
                    <a:lnTo>
                      <a:pt x="3156" y="3261"/>
                    </a:lnTo>
                    <a:cubicBezTo>
                      <a:pt x="3215" y="3119"/>
                      <a:pt x="3287" y="2976"/>
                      <a:pt x="3358" y="2833"/>
                    </a:cubicBezTo>
                    <a:cubicBezTo>
                      <a:pt x="3430" y="2678"/>
                      <a:pt x="3513" y="2535"/>
                      <a:pt x="3584" y="2368"/>
                    </a:cubicBezTo>
                    <a:cubicBezTo>
                      <a:pt x="3763" y="1928"/>
                      <a:pt x="3751" y="1487"/>
                      <a:pt x="3549" y="1178"/>
                    </a:cubicBezTo>
                    <a:cubicBezTo>
                      <a:pt x="3513" y="1118"/>
                      <a:pt x="3465" y="1047"/>
                      <a:pt x="3406" y="987"/>
                    </a:cubicBezTo>
                    <a:cubicBezTo>
                      <a:pt x="3180" y="761"/>
                      <a:pt x="2894" y="654"/>
                      <a:pt x="2596" y="559"/>
                    </a:cubicBezTo>
                    <a:cubicBezTo>
                      <a:pt x="2319" y="452"/>
                      <a:pt x="1982" y="338"/>
                      <a:pt x="1630" y="338"/>
                    </a:cubicBezTo>
                    <a:cubicBezTo>
                      <a:pt x="1513" y="338"/>
                      <a:pt x="1394" y="350"/>
                      <a:pt x="1275" y="380"/>
                    </a:cubicBezTo>
                    <a:cubicBezTo>
                      <a:pt x="774" y="511"/>
                      <a:pt x="334" y="952"/>
                      <a:pt x="143" y="1547"/>
                    </a:cubicBezTo>
                    <a:cubicBezTo>
                      <a:pt x="1" y="2059"/>
                      <a:pt x="12" y="2595"/>
                      <a:pt x="36" y="3071"/>
                    </a:cubicBezTo>
                    <a:cubicBezTo>
                      <a:pt x="36" y="3130"/>
                      <a:pt x="72" y="3202"/>
                      <a:pt x="120" y="3250"/>
                    </a:cubicBezTo>
                    <a:lnTo>
                      <a:pt x="155" y="3297"/>
                    </a:lnTo>
                    <a:cubicBezTo>
                      <a:pt x="655" y="3607"/>
                      <a:pt x="1191" y="3881"/>
                      <a:pt x="1727" y="4095"/>
                    </a:cubicBezTo>
                    <a:cubicBezTo>
                      <a:pt x="1882" y="4178"/>
                      <a:pt x="2060" y="4238"/>
                      <a:pt x="2263" y="4238"/>
                    </a:cubicBezTo>
                    <a:cubicBezTo>
                      <a:pt x="2239" y="4273"/>
                      <a:pt x="2215" y="4321"/>
                      <a:pt x="2215" y="4369"/>
                    </a:cubicBezTo>
                    <a:cubicBezTo>
                      <a:pt x="2215" y="4393"/>
                      <a:pt x="2203" y="4428"/>
                      <a:pt x="2203" y="4452"/>
                    </a:cubicBezTo>
                    <a:lnTo>
                      <a:pt x="2203" y="4595"/>
                    </a:lnTo>
                    <a:cubicBezTo>
                      <a:pt x="2239" y="4845"/>
                      <a:pt x="2382" y="5083"/>
                      <a:pt x="2572" y="5274"/>
                    </a:cubicBezTo>
                    <a:cubicBezTo>
                      <a:pt x="2838" y="5539"/>
                      <a:pt x="3185" y="5681"/>
                      <a:pt x="3528" y="5681"/>
                    </a:cubicBezTo>
                    <a:cubicBezTo>
                      <a:pt x="3555" y="5681"/>
                      <a:pt x="3582" y="5680"/>
                      <a:pt x="3608" y="5678"/>
                    </a:cubicBezTo>
                    <a:cubicBezTo>
                      <a:pt x="4168" y="5631"/>
                      <a:pt x="4584" y="5274"/>
                      <a:pt x="4977" y="4869"/>
                    </a:cubicBezTo>
                    <a:cubicBezTo>
                      <a:pt x="5085" y="4774"/>
                      <a:pt x="5335" y="4535"/>
                      <a:pt x="5335" y="4535"/>
                    </a:cubicBezTo>
                    <a:cubicBezTo>
                      <a:pt x="5894" y="4000"/>
                      <a:pt x="6454" y="3404"/>
                      <a:pt x="6906" y="2714"/>
                    </a:cubicBezTo>
                    <a:cubicBezTo>
                      <a:pt x="7347" y="2035"/>
                      <a:pt x="7621" y="1285"/>
                      <a:pt x="7692" y="583"/>
                    </a:cubicBezTo>
                    <a:cubicBezTo>
                      <a:pt x="7704" y="440"/>
                      <a:pt x="7644" y="273"/>
                      <a:pt x="7537" y="166"/>
                    </a:cubicBezTo>
                    <a:cubicBezTo>
                      <a:pt x="7442" y="71"/>
                      <a:pt x="7299" y="11"/>
                      <a:pt x="7156" y="11"/>
                    </a:cubicBezTo>
                    <a:cubicBezTo>
                      <a:pt x="7123" y="4"/>
                      <a:pt x="7092" y="1"/>
                      <a:pt x="7062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" name="Google Shape;339;p26"/>
              <p:cNvSpPr/>
              <p:nvPr/>
            </p:nvSpPr>
            <p:spPr>
              <a:xfrm>
                <a:off x="2629475" y="2387650"/>
                <a:ext cx="169400" cy="146425"/>
              </a:xfrm>
              <a:custGeom>
                <a:avLst/>
                <a:gdLst/>
                <a:ahLst/>
                <a:cxnLst/>
                <a:rect l="l" t="t" r="r" b="b"/>
                <a:pathLst>
                  <a:path w="6776" h="5857" extrusionOk="0">
                    <a:moveTo>
                      <a:pt x="747" y="0"/>
                    </a:moveTo>
                    <a:cubicBezTo>
                      <a:pt x="664" y="0"/>
                      <a:pt x="582" y="15"/>
                      <a:pt x="501" y="47"/>
                    </a:cubicBezTo>
                    <a:cubicBezTo>
                      <a:pt x="143" y="178"/>
                      <a:pt x="1" y="523"/>
                      <a:pt x="120" y="987"/>
                    </a:cubicBezTo>
                    <a:cubicBezTo>
                      <a:pt x="132" y="1023"/>
                      <a:pt x="143" y="1082"/>
                      <a:pt x="155" y="1130"/>
                    </a:cubicBezTo>
                    <a:cubicBezTo>
                      <a:pt x="370" y="1737"/>
                      <a:pt x="739" y="2309"/>
                      <a:pt x="1263" y="2845"/>
                    </a:cubicBezTo>
                    <a:cubicBezTo>
                      <a:pt x="1691" y="3273"/>
                      <a:pt x="2227" y="3678"/>
                      <a:pt x="2894" y="4083"/>
                    </a:cubicBezTo>
                    <a:cubicBezTo>
                      <a:pt x="3287" y="4297"/>
                      <a:pt x="3692" y="4523"/>
                      <a:pt x="4073" y="4714"/>
                    </a:cubicBezTo>
                    <a:cubicBezTo>
                      <a:pt x="4680" y="5023"/>
                      <a:pt x="5311" y="5369"/>
                      <a:pt x="5870" y="5762"/>
                    </a:cubicBezTo>
                    <a:cubicBezTo>
                      <a:pt x="5918" y="5785"/>
                      <a:pt x="5966" y="5821"/>
                      <a:pt x="6013" y="5833"/>
                    </a:cubicBezTo>
                    <a:cubicBezTo>
                      <a:pt x="6025" y="5833"/>
                      <a:pt x="6037" y="5845"/>
                      <a:pt x="6049" y="5845"/>
                    </a:cubicBezTo>
                    <a:cubicBezTo>
                      <a:pt x="6085" y="5857"/>
                      <a:pt x="6132" y="5857"/>
                      <a:pt x="6156" y="5857"/>
                    </a:cubicBezTo>
                    <a:lnTo>
                      <a:pt x="6204" y="5857"/>
                    </a:lnTo>
                    <a:cubicBezTo>
                      <a:pt x="6239" y="5857"/>
                      <a:pt x="6275" y="5857"/>
                      <a:pt x="6311" y="5845"/>
                    </a:cubicBezTo>
                    <a:cubicBezTo>
                      <a:pt x="6323" y="5845"/>
                      <a:pt x="6335" y="5845"/>
                      <a:pt x="6347" y="5833"/>
                    </a:cubicBezTo>
                    <a:cubicBezTo>
                      <a:pt x="6394" y="5821"/>
                      <a:pt x="6442" y="5797"/>
                      <a:pt x="6466" y="5785"/>
                    </a:cubicBezTo>
                    <a:cubicBezTo>
                      <a:pt x="6489" y="5774"/>
                      <a:pt x="6501" y="5774"/>
                      <a:pt x="6537" y="5762"/>
                    </a:cubicBezTo>
                    <a:cubicBezTo>
                      <a:pt x="6549" y="5750"/>
                      <a:pt x="6573" y="5726"/>
                      <a:pt x="6597" y="5714"/>
                    </a:cubicBezTo>
                    <a:cubicBezTo>
                      <a:pt x="6609" y="5702"/>
                      <a:pt x="6620" y="5678"/>
                      <a:pt x="6632" y="5654"/>
                    </a:cubicBezTo>
                    <a:cubicBezTo>
                      <a:pt x="6644" y="5643"/>
                      <a:pt x="6668" y="5619"/>
                      <a:pt x="6680" y="5595"/>
                    </a:cubicBezTo>
                    <a:cubicBezTo>
                      <a:pt x="6692" y="5583"/>
                      <a:pt x="6716" y="5547"/>
                      <a:pt x="6716" y="5535"/>
                    </a:cubicBezTo>
                    <a:cubicBezTo>
                      <a:pt x="6751" y="5428"/>
                      <a:pt x="6775" y="5321"/>
                      <a:pt x="6751" y="5202"/>
                    </a:cubicBezTo>
                    <a:cubicBezTo>
                      <a:pt x="6728" y="4988"/>
                      <a:pt x="6632" y="4726"/>
                      <a:pt x="6501" y="4452"/>
                    </a:cubicBezTo>
                    <a:cubicBezTo>
                      <a:pt x="6097" y="3678"/>
                      <a:pt x="5573" y="2940"/>
                      <a:pt x="4942" y="2321"/>
                    </a:cubicBezTo>
                    <a:cubicBezTo>
                      <a:pt x="3834" y="1190"/>
                      <a:pt x="2453" y="404"/>
                      <a:pt x="977" y="35"/>
                    </a:cubicBezTo>
                    <a:cubicBezTo>
                      <a:pt x="898" y="12"/>
                      <a:pt x="822" y="0"/>
                      <a:pt x="747" y="0"/>
                    </a:cubicBezTo>
                    <a:close/>
                  </a:path>
                </a:pathLst>
              </a:custGeom>
              <a:solidFill>
                <a:srgbClr val="B65B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0" name="Google Shape;340;p26"/>
              <p:cNvSpPr/>
              <p:nvPr/>
            </p:nvSpPr>
            <p:spPr>
              <a:xfrm>
                <a:off x="2565475" y="2636150"/>
                <a:ext cx="81000" cy="67050"/>
              </a:xfrm>
              <a:custGeom>
                <a:avLst/>
                <a:gdLst/>
                <a:ahLst/>
                <a:cxnLst/>
                <a:rect l="l" t="t" r="r" b="b"/>
                <a:pathLst>
                  <a:path w="3240" h="2682" extrusionOk="0">
                    <a:moveTo>
                      <a:pt x="620" y="1"/>
                    </a:moveTo>
                    <a:cubicBezTo>
                      <a:pt x="394" y="1"/>
                      <a:pt x="203" y="120"/>
                      <a:pt x="96" y="298"/>
                    </a:cubicBezTo>
                    <a:cubicBezTo>
                      <a:pt x="1" y="489"/>
                      <a:pt x="1" y="715"/>
                      <a:pt x="96" y="906"/>
                    </a:cubicBezTo>
                    <a:cubicBezTo>
                      <a:pt x="132" y="965"/>
                      <a:pt x="167" y="1025"/>
                      <a:pt x="144" y="1084"/>
                    </a:cubicBezTo>
                    <a:cubicBezTo>
                      <a:pt x="144" y="1120"/>
                      <a:pt x="132" y="1179"/>
                      <a:pt x="120" y="1227"/>
                    </a:cubicBezTo>
                    <a:cubicBezTo>
                      <a:pt x="84" y="1346"/>
                      <a:pt x="60" y="1477"/>
                      <a:pt x="96" y="1644"/>
                    </a:cubicBezTo>
                    <a:cubicBezTo>
                      <a:pt x="132" y="1739"/>
                      <a:pt x="179" y="1822"/>
                      <a:pt x="251" y="1894"/>
                    </a:cubicBezTo>
                    <a:cubicBezTo>
                      <a:pt x="382" y="2025"/>
                      <a:pt x="572" y="2096"/>
                      <a:pt x="739" y="2144"/>
                    </a:cubicBezTo>
                    <a:lnTo>
                      <a:pt x="2453" y="2656"/>
                    </a:lnTo>
                    <a:cubicBezTo>
                      <a:pt x="2506" y="2673"/>
                      <a:pt x="2560" y="2681"/>
                      <a:pt x="2614" y="2681"/>
                    </a:cubicBezTo>
                    <a:cubicBezTo>
                      <a:pt x="2746" y="2681"/>
                      <a:pt x="2880" y="2633"/>
                      <a:pt x="2989" y="2549"/>
                    </a:cubicBezTo>
                    <a:cubicBezTo>
                      <a:pt x="3132" y="2430"/>
                      <a:pt x="3227" y="2251"/>
                      <a:pt x="3227" y="2060"/>
                    </a:cubicBezTo>
                    <a:cubicBezTo>
                      <a:pt x="3239" y="1894"/>
                      <a:pt x="3180" y="1668"/>
                      <a:pt x="3073" y="1489"/>
                    </a:cubicBezTo>
                    <a:cubicBezTo>
                      <a:pt x="3001" y="1358"/>
                      <a:pt x="2894" y="1227"/>
                      <a:pt x="2775" y="1108"/>
                    </a:cubicBezTo>
                    <a:cubicBezTo>
                      <a:pt x="2644" y="965"/>
                      <a:pt x="2501" y="846"/>
                      <a:pt x="2358" y="751"/>
                    </a:cubicBezTo>
                    <a:cubicBezTo>
                      <a:pt x="2049" y="513"/>
                      <a:pt x="1691" y="251"/>
                      <a:pt x="1263" y="108"/>
                    </a:cubicBezTo>
                    <a:cubicBezTo>
                      <a:pt x="1048" y="36"/>
                      <a:pt x="834" y="1"/>
                      <a:pt x="620" y="1"/>
                    </a:cubicBezTo>
                    <a:close/>
                  </a:path>
                </a:pathLst>
              </a:custGeom>
              <a:solidFill>
                <a:srgbClr val="B65B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1" name="Google Shape;341;p26"/>
              <p:cNvSpPr/>
              <p:nvPr/>
            </p:nvSpPr>
            <p:spPr>
              <a:xfrm>
                <a:off x="2784850" y="2792150"/>
                <a:ext cx="83375" cy="108175"/>
              </a:xfrm>
              <a:custGeom>
                <a:avLst/>
                <a:gdLst/>
                <a:ahLst/>
                <a:cxnLst/>
                <a:rect l="l" t="t" r="r" b="b"/>
                <a:pathLst>
                  <a:path w="3335" h="4327" extrusionOk="0">
                    <a:moveTo>
                      <a:pt x="2534" y="1"/>
                    </a:moveTo>
                    <a:cubicBezTo>
                      <a:pt x="2423" y="1"/>
                      <a:pt x="2311" y="40"/>
                      <a:pt x="2215" y="119"/>
                    </a:cubicBezTo>
                    <a:cubicBezTo>
                      <a:pt x="2203" y="131"/>
                      <a:pt x="2191" y="131"/>
                      <a:pt x="2191" y="142"/>
                    </a:cubicBezTo>
                    <a:cubicBezTo>
                      <a:pt x="2156" y="178"/>
                      <a:pt x="2144" y="202"/>
                      <a:pt x="2120" y="238"/>
                    </a:cubicBezTo>
                    <a:cubicBezTo>
                      <a:pt x="2120" y="238"/>
                      <a:pt x="2120" y="250"/>
                      <a:pt x="2096" y="250"/>
                    </a:cubicBezTo>
                    <a:cubicBezTo>
                      <a:pt x="2072" y="297"/>
                      <a:pt x="2060" y="333"/>
                      <a:pt x="2037" y="381"/>
                    </a:cubicBezTo>
                    <a:cubicBezTo>
                      <a:pt x="1787" y="1416"/>
                      <a:pt x="1167" y="2369"/>
                      <a:pt x="298" y="3000"/>
                    </a:cubicBezTo>
                    <a:cubicBezTo>
                      <a:pt x="132" y="3143"/>
                      <a:pt x="36" y="3309"/>
                      <a:pt x="13" y="3524"/>
                    </a:cubicBezTo>
                    <a:cubicBezTo>
                      <a:pt x="1" y="3738"/>
                      <a:pt x="72" y="3941"/>
                      <a:pt x="227" y="4083"/>
                    </a:cubicBezTo>
                    <a:cubicBezTo>
                      <a:pt x="334" y="4191"/>
                      <a:pt x="453" y="4250"/>
                      <a:pt x="584" y="4286"/>
                    </a:cubicBezTo>
                    <a:cubicBezTo>
                      <a:pt x="644" y="4298"/>
                      <a:pt x="691" y="4298"/>
                      <a:pt x="751" y="4310"/>
                    </a:cubicBezTo>
                    <a:lnTo>
                      <a:pt x="763" y="4310"/>
                    </a:lnTo>
                    <a:cubicBezTo>
                      <a:pt x="810" y="4310"/>
                      <a:pt x="870" y="4322"/>
                      <a:pt x="906" y="4322"/>
                    </a:cubicBezTo>
                    <a:cubicBezTo>
                      <a:pt x="955" y="4325"/>
                      <a:pt x="1004" y="4327"/>
                      <a:pt x="1053" y="4327"/>
                    </a:cubicBezTo>
                    <a:cubicBezTo>
                      <a:pt x="1348" y="4327"/>
                      <a:pt x="1639" y="4265"/>
                      <a:pt x="1894" y="4143"/>
                    </a:cubicBezTo>
                    <a:cubicBezTo>
                      <a:pt x="2668" y="3821"/>
                      <a:pt x="3203" y="3095"/>
                      <a:pt x="3275" y="2274"/>
                    </a:cubicBezTo>
                    <a:cubicBezTo>
                      <a:pt x="3334" y="1678"/>
                      <a:pt x="3275" y="833"/>
                      <a:pt x="2953" y="250"/>
                    </a:cubicBezTo>
                    <a:cubicBezTo>
                      <a:pt x="2930" y="202"/>
                      <a:pt x="2906" y="178"/>
                      <a:pt x="2870" y="142"/>
                    </a:cubicBezTo>
                    <a:cubicBezTo>
                      <a:pt x="2776" y="49"/>
                      <a:pt x="2656" y="1"/>
                      <a:pt x="2534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2" name="Google Shape;342;p26"/>
              <p:cNvSpPr/>
              <p:nvPr/>
            </p:nvSpPr>
            <p:spPr>
              <a:xfrm>
                <a:off x="2659550" y="2601825"/>
                <a:ext cx="80675" cy="83600"/>
              </a:xfrm>
              <a:custGeom>
                <a:avLst/>
                <a:gdLst/>
                <a:ahLst/>
                <a:cxnLst/>
                <a:rect l="l" t="t" r="r" b="b"/>
                <a:pathLst>
                  <a:path w="3227" h="3344" extrusionOk="0">
                    <a:moveTo>
                      <a:pt x="1373" y="1"/>
                    </a:moveTo>
                    <a:cubicBezTo>
                      <a:pt x="1271" y="1"/>
                      <a:pt x="1170" y="13"/>
                      <a:pt x="1072" y="40"/>
                    </a:cubicBezTo>
                    <a:cubicBezTo>
                      <a:pt x="607" y="135"/>
                      <a:pt x="274" y="576"/>
                      <a:pt x="131" y="1028"/>
                    </a:cubicBezTo>
                    <a:cubicBezTo>
                      <a:pt x="0" y="1493"/>
                      <a:pt x="12" y="1981"/>
                      <a:pt x="48" y="2457"/>
                    </a:cubicBezTo>
                    <a:cubicBezTo>
                      <a:pt x="536" y="2755"/>
                      <a:pt x="1048" y="3029"/>
                      <a:pt x="1572" y="3231"/>
                    </a:cubicBezTo>
                    <a:cubicBezTo>
                      <a:pt x="1724" y="3290"/>
                      <a:pt x="1883" y="3344"/>
                      <a:pt x="2030" y="3344"/>
                    </a:cubicBezTo>
                    <a:cubicBezTo>
                      <a:pt x="2090" y="3344"/>
                      <a:pt x="2148" y="3335"/>
                      <a:pt x="2203" y="3314"/>
                    </a:cubicBezTo>
                    <a:cubicBezTo>
                      <a:pt x="2489" y="3207"/>
                      <a:pt x="2560" y="2850"/>
                      <a:pt x="2667" y="2564"/>
                    </a:cubicBezTo>
                    <a:cubicBezTo>
                      <a:pt x="2786" y="2255"/>
                      <a:pt x="2965" y="1969"/>
                      <a:pt x="3060" y="1659"/>
                    </a:cubicBezTo>
                    <a:cubicBezTo>
                      <a:pt x="3191" y="1362"/>
                      <a:pt x="3227" y="993"/>
                      <a:pt x="3048" y="707"/>
                    </a:cubicBezTo>
                    <a:cubicBezTo>
                      <a:pt x="2881" y="421"/>
                      <a:pt x="2560" y="302"/>
                      <a:pt x="2250" y="195"/>
                    </a:cubicBezTo>
                    <a:cubicBezTo>
                      <a:pt x="1968" y="98"/>
                      <a:pt x="1666" y="1"/>
                      <a:pt x="1373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3" name="Google Shape;343;p26"/>
              <p:cNvSpPr/>
              <p:nvPr/>
            </p:nvSpPr>
            <p:spPr>
              <a:xfrm>
                <a:off x="2662825" y="2611575"/>
                <a:ext cx="44650" cy="54375"/>
              </a:xfrm>
              <a:custGeom>
                <a:avLst/>
                <a:gdLst/>
                <a:ahLst/>
                <a:cxnLst/>
                <a:rect l="l" t="t" r="r" b="b"/>
                <a:pathLst>
                  <a:path w="1786" h="2175" extrusionOk="0">
                    <a:moveTo>
                      <a:pt x="754" y="1"/>
                    </a:moveTo>
                    <a:cubicBezTo>
                      <a:pt x="692" y="1"/>
                      <a:pt x="631" y="13"/>
                      <a:pt x="572" y="43"/>
                    </a:cubicBezTo>
                    <a:cubicBezTo>
                      <a:pt x="453" y="103"/>
                      <a:pt x="357" y="246"/>
                      <a:pt x="298" y="365"/>
                    </a:cubicBezTo>
                    <a:cubicBezTo>
                      <a:pt x="167" y="603"/>
                      <a:pt x="95" y="853"/>
                      <a:pt x="48" y="1115"/>
                    </a:cubicBezTo>
                    <a:cubicBezTo>
                      <a:pt x="0" y="1341"/>
                      <a:pt x="0" y="1579"/>
                      <a:pt x="119" y="1805"/>
                    </a:cubicBezTo>
                    <a:cubicBezTo>
                      <a:pt x="211" y="2001"/>
                      <a:pt x="426" y="2175"/>
                      <a:pt x="635" y="2175"/>
                    </a:cubicBezTo>
                    <a:cubicBezTo>
                      <a:pt x="641" y="2175"/>
                      <a:pt x="648" y="2175"/>
                      <a:pt x="655" y="2174"/>
                    </a:cubicBezTo>
                    <a:cubicBezTo>
                      <a:pt x="869" y="2162"/>
                      <a:pt x="1048" y="2008"/>
                      <a:pt x="1179" y="1865"/>
                    </a:cubicBezTo>
                    <a:cubicBezTo>
                      <a:pt x="1369" y="1674"/>
                      <a:pt x="1524" y="1448"/>
                      <a:pt x="1655" y="1210"/>
                    </a:cubicBezTo>
                    <a:cubicBezTo>
                      <a:pt x="1726" y="1091"/>
                      <a:pt x="1786" y="960"/>
                      <a:pt x="1774" y="805"/>
                    </a:cubicBezTo>
                    <a:cubicBezTo>
                      <a:pt x="1738" y="543"/>
                      <a:pt x="1512" y="365"/>
                      <a:pt x="1298" y="222"/>
                    </a:cubicBezTo>
                    <a:cubicBezTo>
                      <a:pt x="1128" y="115"/>
                      <a:pt x="938" y="1"/>
                      <a:pt x="754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4" name="Google Shape;344;p26"/>
              <p:cNvSpPr/>
              <p:nvPr/>
            </p:nvSpPr>
            <p:spPr>
              <a:xfrm>
                <a:off x="2692275" y="2640325"/>
                <a:ext cx="21475" cy="24425"/>
              </a:xfrm>
              <a:custGeom>
                <a:avLst/>
                <a:gdLst/>
                <a:ahLst/>
                <a:cxnLst/>
                <a:rect l="l" t="t" r="r" b="b"/>
                <a:pathLst>
                  <a:path w="859" h="977" extrusionOk="0">
                    <a:moveTo>
                      <a:pt x="858" y="0"/>
                    </a:moveTo>
                    <a:lnTo>
                      <a:pt x="858" y="0"/>
                    </a:lnTo>
                    <a:cubicBezTo>
                      <a:pt x="525" y="239"/>
                      <a:pt x="239" y="536"/>
                      <a:pt x="1" y="881"/>
                    </a:cubicBezTo>
                    <a:cubicBezTo>
                      <a:pt x="13" y="905"/>
                      <a:pt x="25" y="953"/>
                      <a:pt x="48" y="977"/>
                    </a:cubicBezTo>
                    <a:cubicBezTo>
                      <a:pt x="489" y="905"/>
                      <a:pt x="858" y="465"/>
                      <a:pt x="858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5" name="Google Shape;345;p26"/>
              <p:cNvSpPr/>
              <p:nvPr/>
            </p:nvSpPr>
            <p:spPr>
              <a:xfrm>
                <a:off x="2423500" y="2595350"/>
                <a:ext cx="74425" cy="79025"/>
              </a:xfrm>
              <a:custGeom>
                <a:avLst/>
                <a:gdLst/>
                <a:ahLst/>
                <a:cxnLst/>
                <a:rect l="l" t="t" r="r" b="b"/>
                <a:pathLst>
                  <a:path w="2977" h="3161" extrusionOk="0">
                    <a:moveTo>
                      <a:pt x="1815" y="0"/>
                    </a:moveTo>
                    <a:cubicBezTo>
                      <a:pt x="1595" y="0"/>
                      <a:pt x="1362" y="85"/>
                      <a:pt x="1155" y="180"/>
                    </a:cubicBezTo>
                    <a:cubicBezTo>
                      <a:pt x="870" y="275"/>
                      <a:pt x="596" y="383"/>
                      <a:pt x="381" y="561"/>
                    </a:cubicBezTo>
                    <a:cubicBezTo>
                      <a:pt x="167" y="740"/>
                      <a:pt x="0" y="1025"/>
                      <a:pt x="36" y="1311"/>
                    </a:cubicBezTo>
                    <a:cubicBezTo>
                      <a:pt x="84" y="1633"/>
                      <a:pt x="358" y="1871"/>
                      <a:pt x="620" y="2085"/>
                    </a:cubicBezTo>
                    <a:cubicBezTo>
                      <a:pt x="1266" y="2607"/>
                      <a:pt x="1999" y="3161"/>
                      <a:pt x="2828" y="3161"/>
                    </a:cubicBezTo>
                    <a:cubicBezTo>
                      <a:pt x="2870" y="3161"/>
                      <a:pt x="2911" y="3160"/>
                      <a:pt x="2953" y="3157"/>
                    </a:cubicBezTo>
                    <a:cubicBezTo>
                      <a:pt x="2977" y="2383"/>
                      <a:pt x="2882" y="1609"/>
                      <a:pt x="2656" y="859"/>
                    </a:cubicBezTo>
                    <a:cubicBezTo>
                      <a:pt x="2548" y="549"/>
                      <a:pt x="2417" y="216"/>
                      <a:pt x="2132" y="73"/>
                    </a:cubicBezTo>
                    <a:cubicBezTo>
                      <a:pt x="2032" y="21"/>
                      <a:pt x="1925" y="0"/>
                      <a:pt x="1815" y="0"/>
                    </a:cubicBezTo>
                    <a:close/>
                  </a:path>
                </a:pathLst>
              </a:custGeom>
              <a:solidFill>
                <a:srgbClr val="EF982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6" name="Google Shape;346;p26"/>
              <p:cNvSpPr/>
              <p:nvPr/>
            </p:nvSpPr>
            <p:spPr>
              <a:xfrm>
                <a:off x="2441950" y="2598450"/>
                <a:ext cx="47650" cy="63025"/>
              </a:xfrm>
              <a:custGeom>
                <a:avLst/>
                <a:gdLst/>
                <a:ahLst/>
                <a:cxnLst/>
                <a:rect l="l" t="t" r="r" b="b"/>
                <a:pathLst>
                  <a:path w="1906" h="2521" extrusionOk="0">
                    <a:moveTo>
                      <a:pt x="1180" y="1"/>
                    </a:moveTo>
                    <a:cubicBezTo>
                      <a:pt x="1088" y="1"/>
                      <a:pt x="991" y="37"/>
                      <a:pt x="906" y="80"/>
                    </a:cubicBezTo>
                    <a:cubicBezTo>
                      <a:pt x="548" y="247"/>
                      <a:pt x="239" y="497"/>
                      <a:pt x="1" y="806"/>
                    </a:cubicBezTo>
                    <a:cubicBezTo>
                      <a:pt x="298" y="1116"/>
                      <a:pt x="548" y="1485"/>
                      <a:pt x="846" y="1794"/>
                    </a:cubicBezTo>
                    <a:cubicBezTo>
                      <a:pt x="1144" y="2116"/>
                      <a:pt x="1489" y="2402"/>
                      <a:pt x="1906" y="2521"/>
                    </a:cubicBezTo>
                    <a:cubicBezTo>
                      <a:pt x="1906" y="1783"/>
                      <a:pt x="1787" y="1032"/>
                      <a:pt x="1525" y="342"/>
                    </a:cubicBezTo>
                    <a:cubicBezTo>
                      <a:pt x="1489" y="211"/>
                      <a:pt x="1429" y="80"/>
                      <a:pt x="1287" y="20"/>
                    </a:cubicBezTo>
                    <a:cubicBezTo>
                      <a:pt x="1252" y="7"/>
                      <a:pt x="1217" y="1"/>
                      <a:pt x="1180" y="1"/>
                    </a:cubicBezTo>
                    <a:close/>
                  </a:path>
                </a:pathLst>
              </a:custGeom>
              <a:solidFill>
                <a:srgbClr val="DBC97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7" name="Google Shape;347;p26"/>
              <p:cNvSpPr/>
              <p:nvPr/>
            </p:nvSpPr>
            <p:spPr>
              <a:xfrm>
                <a:off x="2438975" y="2624550"/>
                <a:ext cx="15500" cy="16875"/>
              </a:xfrm>
              <a:custGeom>
                <a:avLst/>
                <a:gdLst/>
                <a:ahLst/>
                <a:cxnLst/>
                <a:rect l="l" t="t" r="r" b="b"/>
                <a:pathLst>
                  <a:path w="620" h="675" extrusionOk="0">
                    <a:moveTo>
                      <a:pt x="12" y="0"/>
                    </a:moveTo>
                    <a:lnTo>
                      <a:pt x="12" y="0"/>
                    </a:lnTo>
                    <a:cubicBezTo>
                      <a:pt x="1" y="274"/>
                      <a:pt x="155" y="524"/>
                      <a:pt x="382" y="643"/>
                    </a:cubicBezTo>
                    <a:cubicBezTo>
                      <a:pt x="413" y="662"/>
                      <a:pt x="449" y="675"/>
                      <a:pt x="482" y="675"/>
                    </a:cubicBezTo>
                    <a:cubicBezTo>
                      <a:pt x="511" y="675"/>
                      <a:pt x="538" y="665"/>
                      <a:pt x="560" y="643"/>
                    </a:cubicBezTo>
                    <a:cubicBezTo>
                      <a:pt x="620" y="596"/>
                      <a:pt x="596" y="500"/>
                      <a:pt x="548" y="441"/>
                    </a:cubicBezTo>
                    <a:cubicBezTo>
                      <a:pt x="429" y="238"/>
                      <a:pt x="239" y="84"/>
                      <a:pt x="12" y="0"/>
                    </a:cubicBezTo>
                    <a:close/>
                  </a:path>
                </a:pathLst>
              </a:custGeom>
              <a:solidFill>
                <a:srgbClr val="DBC97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8" name="Google Shape;348;p26"/>
              <p:cNvSpPr/>
              <p:nvPr/>
            </p:nvSpPr>
            <p:spPr>
              <a:xfrm>
                <a:off x="2860450" y="2697150"/>
                <a:ext cx="93500" cy="86775"/>
              </a:xfrm>
              <a:custGeom>
                <a:avLst/>
                <a:gdLst/>
                <a:ahLst/>
                <a:cxnLst/>
                <a:rect l="l" t="t" r="r" b="b"/>
                <a:pathLst>
                  <a:path w="3740" h="3471" extrusionOk="0">
                    <a:moveTo>
                      <a:pt x="1531" y="1"/>
                    </a:moveTo>
                    <a:cubicBezTo>
                      <a:pt x="1294" y="1"/>
                      <a:pt x="1089" y="139"/>
                      <a:pt x="906" y="299"/>
                    </a:cubicBezTo>
                    <a:cubicBezTo>
                      <a:pt x="596" y="573"/>
                      <a:pt x="287" y="871"/>
                      <a:pt x="1" y="1180"/>
                    </a:cubicBezTo>
                    <a:cubicBezTo>
                      <a:pt x="537" y="1740"/>
                      <a:pt x="668" y="2668"/>
                      <a:pt x="1275" y="3157"/>
                    </a:cubicBezTo>
                    <a:cubicBezTo>
                      <a:pt x="1441" y="3300"/>
                      <a:pt x="1632" y="3442"/>
                      <a:pt x="1858" y="3466"/>
                    </a:cubicBezTo>
                    <a:cubicBezTo>
                      <a:pt x="1884" y="3469"/>
                      <a:pt x="1910" y="3471"/>
                      <a:pt x="1936" y="3471"/>
                    </a:cubicBezTo>
                    <a:cubicBezTo>
                      <a:pt x="2203" y="3471"/>
                      <a:pt x="2450" y="3309"/>
                      <a:pt x="2668" y="3157"/>
                    </a:cubicBezTo>
                    <a:cubicBezTo>
                      <a:pt x="2942" y="2942"/>
                      <a:pt x="3227" y="2752"/>
                      <a:pt x="3513" y="2561"/>
                    </a:cubicBezTo>
                    <a:cubicBezTo>
                      <a:pt x="3573" y="2514"/>
                      <a:pt x="3644" y="2466"/>
                      <a:pt x="3680" y="2395"/>
                    </a:cubicBezTo>
                    <a:cubicBezTo>
                      <a:pt x="3739" y="2264"/>
                      <a:pt x="3644" y="2133"/>
                      <a:pt x="3561" y="2026"/>
                    </a:cubicBezTo>
                    <a:cubicBezTo>
                      <a:pt x="3108" y="1478"/>
                      <a:pt x="2668" y="942"/>
                      <a:pt x="2203" y="418"/>
                    </a:cubicBezTo>
                    <a:cubicBezTo>
                      <a:pt x="2025" y="228"/>
                      <a:pt x="1834" y="13"/>
                      <a:pt x="1561" y="1"/>
                    </a:cubicBezTo>
                    <a:cubicBezTo>
                      <a:pt x="1551" y="1"/>
                      <a:pt x="1541" y="1"/>
                      <a:pt x="153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9" name="Google Shape;349;p26"/>
              <p:cNvSpPr/>
              <p:nvPr/>
            </p:nvSpPr>
            <p:spPr>
              <a:xfrm>
                <a:off x="2873550" y="2700775"/>
                <a:ext cx="41700" cy="50700"/>
              </a:xfrm>
              <a:custGeom>
                <a:avLst/>
                <a:gdLst/>
                <a:ahLst/>
                <a:cxnLst/>
                <a:rect l="l" t="t" r="r" b="b"/>
                <a:pathLst>
                  <a:path w="1668" h="2028" extrusionOk="0">
                    <a:moveTo>
                      <a:pt x="890" y="0"/>
                    </a:moveTo>
                    <a:cubicBezTo>
                      <a:pt x="802" y="0"/>
                      <a:pt x="711" y="24"/>
                      <a:pt x="632" y="71"/>
                    </a:cubicBezTo>
                    <a:cubicBezTo>
                      <a:pt x="501" y="142"/>
                      <a:pt x="394" y="261"/>
                      <a:pt x="298" y="380"/>
                    </a:cubicBezTo>
                    <a:cubicBezTo>
                      <a:pt x="144" y="559"/>
                      <a:pt x="1" y="761"/>
                      <a:pt x="36" y="988"/>
                    </a:cubicBezTo>
                    <a:cubicBezTo>
                      <a:pt x="84" y="1119"/>
                      <a:pt x="191" y="1238"/>
                      <a:pt x="298" y="1333"/>
                    </a:cubicBezTo>
                    <a:cubicBezTo>
                      <a:pt x="632" y="1619"/>
                      <a:pt x="1025" y="1857"/>
                      <a:pt x="1441" y="2000"/>
                    </a:cubicBezTo>
                    <a:cubicBezTo>
                      <a:pt x="1475" y="2016"/>
                      <a:pt x="1514" y="2028"/>
                      <a:pt x="1550" y="2028"/>
                    </a:cubicBezTo>
                    <a:cubicBezTo>
                      <a:pt x="1589" y="2028"/>
                      <a:pt x="1625" y="2014"/>
                      <a:pt x="1644" y="1976"/>
                    </a:cubicBezTo>
                    <a:cubicBezTo>
                      <a:pt x="1668" y="1940"/>
                      <a:pt x="1668" y="1892"/>
                      <a:pt x="1644" y="1869"/>
                    </a:cubicBezTo>
                    <a:cubicBezTo>
                      <a:pt x="1572" y="1380"/>
                      <a:pt x="1465" y="904"/>
                      <a:pt x="1322" y="440"/>
                    </a:cubicBezTo>
                    <a:cubicBezTo>
                      <a:pt x="1275" y="285"/>
                      <a:pt x="1215" y="130"/>
                      <a:pt x="1084" y="47"/>
                    </a:cubicBezTo>
                    <a:cubicBezTo>
                      <a:pt x="1026" y="15"/>
                      <a:pt x="959" y="0"/>
                      <a:pt x="890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0" name="Google Shape;350;p26"/>
              <p:cNvSpPr/>
              <p:nvPr/>
            </p:nvSpPr>
            <p:spPr>
              <a:xfrm>
                <a:off x="2881600" y="2741225"/>
                <a:ext cx="39600" cy="22850"/>
              </a:xfrm>
              <a:custGeom>
                <a:avLst/>
                <a:gdLst/>
                <a:ahLst/>
                <a:cxnLst/>
                <a:rect l="l" t="t" r="r" b="b"/>
                <a:pathLst>
                  <a:path w="1584" h="914" extrusionOk="0">
                    <a:moveTo>
                      <a:pt x="60" y="1"/>
                    </a:moveTo>
                    <a:lnTo>
                      <a:pt x="60" y="1"/>
                    </a:lnTo>
                    <a:cubicBezTo>
                      <a:pt x="0" y="179"/>
                      <a:pt x="131" y="358"/>
                      <a:pt x="274" y="477"/>
                    </a:cubicBezTo>
                    <a:cubicBezTo>
                      <a:pt x="591" y="751"/>
                      <a:pt x="1001" y="914"/>
                      <a:pt x="1422" y="914"/>
                    </a:cubicBezTo>
                    <a:cubicBezTo>
                      <a:pt x="1476" y="914"/>
                      <a:pt x="1530" y="911"/>
                      <a:pt x="1584" y="905"/>
                    </a:cubicBezTo>
                    <a:cubicBezTo>
                      <a:pt x="1167" y="489"/>
                      <a:pt x="631" y="179"/>
                      <a:pt x="60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1" name="Google Shape;351;p26"/>
              <p:cNvSpPr/>
              <p:nvPr/>
            </p:nvSpPr>
            <p:spPr>
              <a:xfrm>
                <a:off x="2867000" y="2413225"/>
                <a:ext cx="43775" cy="71150"/>
              </a:xfrm>
              <a:custGeom>
                <a:avLst/>
                <a:gdLst/>
                <a:ahLst/>
                <a:cxnLst/>
                <a:rect l="l" t="t" r="r" b="b"/>
                <a:pathLst>
                  <a:path w="1751" h="2846" extrusionOk="0">
                    <a:moveTo>
                      <a:pt x="1288" y="0"/>
                    </a:moveTo>
                    <a:cubicBezTo>
                      <a:pt x="1070" y="0"/>
                      <a:pt x="845" y="165"/>
                      <a:pt x="703" y="345"/>
                    </a:cubicBezTo>
                    <a:cubicBezTo>
                      <a:pt x="156" y="1036"/>
                      <a:pt x="1" y="2024"/>
                      <a:pt x="334" y="2846"/>
                    </a:cubicBezTo>
                    <a:cubicBezTo>
                      <a:pt x="342" y="2846"/>
                      <a:pt x="351" y="2846"/>
                      <a:pt x="359" y="2846"/>
                    </a:cubicBezTo>
                    <a:cubicBezTo>
                      <a:pt x="826" y="2846"/>
                      <a:pt x="1255" y="2517"/>
                      <a:pt x="1477" y="2107"/>
                    </a:cubicBezTo>
                    <a:cubicBezTo>
                      <a:pt x="1703" y="1667"/>
                      <a:pt x="1751" y="1179"/>
                      <a:pt x="1727" y="702"/>
                    </a:cubicBezTo>
                    <a:cubicBezTo>
                      <a:pt x="1727" y="452"/>
                      <a:pt x="1691" y="155"/>
                      <a:pt x="1453" y="36"/>
                    </a:cubicBezTo>
                    <a:cubicBezTo>
                      <a:pt x="1400" y="11"/>
                      <a:pt x="1344" y="0"/>
                      <a:pt x="1288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2" name="Google Shape;352;p26"/>
              <p:cNvSpPr/>
              <p:nvPr/>
            </p:nvSpPr>
            <p:spPr>
              <a:xfrm>
                <a:off x="2881000" y="2414400"/>
                <a:ext cx="24725" cy="64325"/>
              </a:xfrm>
              <a:custGeom>
                <a:avLst/>
                <a:gdLst/>
                <a:ahLst/>
                <a:cxnLst/>
                <a:rect l="l" t="t" r="r" b="b"/>
                <a:pathLst>
                  <a:path w="989" h="2573" extrusionOk="0">
                    <a:moveTo>
                      <a:pt x="810" y="1"/>
                    </a:moveTo>
                    <a:cubicBezTo>
                      <a:pt x="596" y="870"/>
                      <a:pt x="310" y="1727"/>
                      <a:pt x="0" y="2572"/>
                    </a:cubicBezTo>
                    <a:cubicBezTo>
                      <a:pt x="393" y="2310"/>
                      <a:pt x="691" y="1894"/>
                      <a:pt x="846" y="1429"/>
                    </a:cubicBezTo>
                    <a:cubicBezTo>
                      <a:pt x="989" y="965"/>
                      <a:pt x="977" y="465"/>
                      <a:pt x="810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3" name="Google Shape;353;p26"/>
              <p:cNvSpPr/>
              <p:nvPr/>
            </p:nvSpPr>
            <p:spPr>
              <a:xfrm>
                <a:off x="2887850" y="2452500"/>
                <a:ext cx="15800" cy="24425"/>
              </a:xfrm>
              <a:custGeom>
                <a:avLst/>
                <a:gdLst/>
                <a:ahLst/>
                <a:cxnLst/>
                <a:rect l="l" t="t" r="r" b="b"/>
                <a:pathLst>
                  <a:path w="632" h="977" extrusionOk="0">
                    <a:moveTo>
                      <a:pt x="631" y="1"/>
                    </a:moveTo>
                    <a:lnTo>
                      <a:pt x="0" y="977"/>
                    </a:lnTo>
                    <a:cubicBezTo>
                      <a:pt x="226" y="953"/>
                      <a:pt x="393" y="798"/>
                      <a:pt x="500" y="608"/>
                    </a:cubicBezTo>
                    <a:cubicBezTo>
                      <a:pt x="584" y="429"/>
                      <a:pt x="631" y="203"/>
                      <a:pt x="63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4" name="Google Shape;354;p26"/>
              <p:cNvSpPr/>
              <p:nvPr/>
            </p:nvSpPr>
            <p:spPr>
              <a:xfrm>
                <a:off x="2387175" y="2694375"/>
                <a:ext cx="37550" cy="31050"/>
              </a:xfrm>
              <a:custGeom>
                <a:avLst/>
                <a:gdLst/>
                <a:ahLst/>
                <a:cxnLst/>
                <a:rect l="l" t="t" r="r" b="b"/>
                <a:pathLst>
                  <a:path w="1502" h="1242" extrusionOk="0">
                    <a:moveTo>
                      <a:pt x="1282" y="1"/>
                    </a:moveTo>
                    <a:cubicBezTo>
                      <a:pt x="1257" y="1"/>
                      <a:pt x="1233" y="12"/>
                      <a:pt x="1215" y="29"/>
                    </a:cubicBezTo>
                    <a:cubicBezTo>
                      <a:pt x="799" y="220"/>
                      <a:pt x="406" y="398"/>
                      <a:pt x="1" y="589"/>
                    </a:cubicBezTo>
                    <a:cubicBezTo>
                      <a:pt x="239" y="708"/>
                      <a:pt x="406" y="946"/>
                      <a:pt x="418" y="1220"/>
                    </a:cubicBezTo>
                    <a:cubicBezTo>
                      <a:pt x="481" y="1234"/>
                      <a:pt x="546" y="1242"/>
                      <a:pt x="611" y="1242"/>
                    </a:cubicBezTo>
                    <a:cubicBezTo>
                      <a:pt x="863" y="1242"/>
                      <a:pt x="1112" y="1135"/>
                      <a:pt x="1263" y="946"/>
                    </a:cubicBezTo>
                    <a:cubicBezTo>
                      <a:pt x="1453" y="708"/>
                      <a:pt x="1501" y="351"/>
                      <a:pt x="1370" y="65"/>
                    </a:cubicBezTo>
                    <a:cubicBezTo>
                      <a:pt x="1358" y="41"/>
                      <a:pt x="1334" y="29"/>
                      <a:pt x="1311" y="5"/>
                    </a:cubicBezTo>
                    <a:cubicBezTo>
                      <a:pt x="1301" y="2"/>
                      <a:pt x="1291" y="1"/>
                      <a:pt x="1282" y="1"/>
                    </a:cubicBezTo>
                    <a:close/>
                  </a:path>
                </a:pathLst>
              </a:custGeom>
              <a:solidFill>
                <a:srgbClr val="C4D97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5" name="Google Shape;355;p26"/>
              <p:cNvSpPr/>
              <p:nvPr/>
            </p:nvSpPr>
            <p:spPr>
              <a:xfrm>
                <a:off x="2393725" y="2701050"/>
                <a:ext cx="29500" cy="20250"/>
              </a:xfrm>
              <a:custGeom>
                <a:avLst/>
                <a:gdLst/>
                <a:ahLst/>
                <a:cxnLst/>
                <a:rect l="l" t="t" r="r" b="b"/>
                <a:pathLst>
                  <a:path w="1180" h="810" extrusionOk="0">
                    <a:moveTo>
                      <a:pt x="1168" y="0"/>
                    </a:moveTo>
                    <a:cubicBezTo>
                      <a:pt x="775" y="179"/>
                      <a:pt x="394" y="369"/>
                      <a:pt x="1" y="548"/>
                    </a:cubicBezTo>
                    <a:cubicBezTo>
                      <a:pt x="60" y="631"/>
                      <a:pt x="108" y="727"/>
                      <a:pt x="144" y="810"/>
                    </a:cubicBezTo>
                    <a:cubicBezTo>
                      <a:pt x="477" y="667"/>
                      <a:pt x="810" y="512"/>
                      <a:pt x="1156" y="369"/>
                    </a:cubicBezTo>
                    <a:cubicBezTo>
                      <a:pt x="1180" y="250"/>
                      <a:pt x="1180" y="119"/>
                      <a:pt x="1168" y="0"/>
                    </a:cubicBezTo>
                    <a:close/>
                  </a:path>
                </a:pathLst>
              </a:custGeom>
              <a:solidFill>
                <a:srgbClr val="48B75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6" name="Google Shape;356;p26"/>
              <p:cNvSpPr/>
              <p:nvPr/>
            </p:nvSpPr>
            <p:spPr>
              <a:xfrm>
                <a:off x="2452675" y="2382425"/>
                <a:ext cx="44975" cy="41225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1649" extrusionOk="0">
                    <a:moveTo>
                      <a:pt x="516" y="0"/>
                    </a:moveTo>
                    <a:cubicBezTo>
                      <a:pt x="507" y="0"/>
                      <a:pt x="498" y="2"/>
                      <a:pt x="488" y="6"/>
                    </a:cubicBezTo>
                    <a:cubicBezTo>
                      <a:pt x="417" y="6"/>
                      <a:pt x="369" y="77"/>
                      <a:pt x="346" y="137"/>
                    </a:cubicBezTo>
                    <a:cubicBezTo>
                      <a:pt x="226" y="327"/>
                      <a:pt x="119" y="541"/>
                      <a:pt x="0" y="732"/>
                    </a:cubicBezTo>
                    <a:cubicBezTo>
                      <a:pt x="548" y="1041"/>
                      <a:pt x="822" y="1113"/>
                      <a:pt x="1215" y="1649"/>
                    </a:cubicBezTo>
                    <a:cubicBezTo>
                      <a:pt x="1381" y="1458"/>
                      <a:pt x="1572" y="1280"/>
                      <a:pt x="1798" y="1149"/>
                    </a:cubicBezTo>
                    <a:cubicBezTo>
                      <a:pt x="1429" y="791"/>
                      <a:pt x="1036" y="446"/>
                      <a:pt x="667" y="89"/>
                    </a:cubicBezTo>
                    <a:cubicBezTo>
                      <a:pt x="617" y="49"/>
                      <a:pt x="567" y="0"/>
                      <a:pt x="516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7" name="Google Shape;357;p26"/>
              <p:cNvSpPr/>
              <p:nvPr/>
            </p:nvSpPr>
            <p:spPr>
              <a:xfrm>
                <a:off x="2455350" y="2382425"/>
                <a:ext cx="42000" cy="36475"/>
              </a:xfrm>
              <a:custGeom>
                <a:avLst/>
                <a:gdLst/>
                <a:ahLst/>
                <a:cxnLst/>
                <a:rect l="l" t="t" r="r" b="b"/>
                <a:pathLst>
                  <a:path w="1680" h="1459" extrusionOk="0">
                    <a:moveTo>
                      <a:pt x="398" y="0"/>
                    </a:moveTo>
                    <a:cubicBezTo>
                      <a:pt x="388" y="0"/>
                      <a:pt x="379" y="2"/>
                      <a:pt x="370" y="6"/>
                    </a:cubicBezTo>
                    <a:cubicBezTo>
                      <a:pt x="298" y="6"/>
                      <a:pt x="250" y="77"/>
                      <a:pt x="215" y="137"/>
                    </a:cubicBezTo>
                    <a:lnTo>
                      <a:pt x="0" y="541"/>
                    </a:lnTo>
                    <a:cubicBezTo>
                      <a:pt x="429" y="839"/>
                      <a:pt x="870" y="1137"/>
                      <a:pt x="1286" y="1458"/>
                    </a:cubicBezTo>
                    <a:cubicBezTo>
                      <a:pt x="1405" y="1339"/>
                      <a:pt x="1524" y="1232"/>
                      <a:pt x="1679" y="1149"/>
                    </a:cubicBezTo>
                    <a:cubicBezTo>
                      <a:pt x="1310" y="791"/>
                      <a:pt x="917" y="446"/>
                      <a:pt x="548" y="89"/>
                    </a:cubicBezTo>
                    <a:cubicBezTo>
                      <a:pt x="498" y="49"/>
                      <a:pt x="448" y="0"/>
                      <a:pt x="398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8" name="Google Shape;358;p26"/>
              <p:cNvSpPr/>
              <p:nvPr/>
            </p:nvSpPr>
            <p:spPr>
              <a:xfrm>
                <a:off x="2755100" y="2538650"/>
                <a:ext cx="39600" cy="35325"/>
              </a:xfrm>
              <a:custGeom>
                <a:avLst/>
                <a:gdLst/>
                <a:ahLst/>
                <a:cxnLst/>
                <a:rect l="l" t="t" r="r" b="b"/>
                <a:pathLst>
                  <a:path w="1584" h="1413" extrusionOk="0">
                    <a:moveTo>
                      <a:pt x="1182" y="1"/>
                    </a:moveTo>
                    <a:cubicBezTo>
                      <a:pt x="1121" y="1"/>
                      <a:pt x="1072" y="38"/>
                      <a:pt x="1024" y="67"/>
                    </a:cubicBezTo>
                    <a:cubicBezTo>
                      <a:pt x="691" y="257"/>
                      <a:pt x="345" y="460"/>
                      <a:pt x="0" y="674"/>
                    </a:cubicBezTo>
                    <a:cubicBezTo>
                      <a:pt x="131" y="924"/>
                      <a:pt x="286" y="1162"/>
                      <a:pt x="417" y="1412"/>
                    </a:cubicBezTo>
                    <a:cubicBezTo>
                      <a:pt x="833" y="1198"/>
                      <a:pt x="1238" y="912"/>
                      <a:pt x="1584" y="567"/>
                    </a:cubicBezTo>
                    <a:cubicBezTo>
                      <a:pt x="1488" y="496"/>
                      <a:pt x="1464" y="376"/>
                      <a:pt x="1429" y="257"/>
                    </a:cubicBezTo>
                    <a:cubicBezTo>
                      <a:pt x="1405" y="138"/>
                      <a:pt x="1345" y="19"/>
                      <a:pt x="1226" y="7"/>
                    </a:cubicBezTo>
                    <a:cubicBezTo>
                      <a:pt x="1211" y="3"/>
                      <a:pt x="1196" y="1"/>
                      <a:pt x="1182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9" name="Google Shape;359;p26"/>
              <p:cNvSpPr/>
              <p:nvPr/>
            </p:nvSpPr>
            <p:spPr>
              <a:xfrm>
                <a:off x="2755375" y="2538175"/>
                <a:ext cx="35750" cy="26275"/>
              </a:xfrm>
              <a:custGeom>
                <a:avLst/>
                <a:gdLst/>
                <a:ahLst/>
                <a:cxnLst/>
                <a:rect l="l" t="t" r="r" b="b"/>
                <a:pathLst>
                  <a:path w="1430" h="1051" extrusionOk="0">
                    <a:moveTo>
                      <a:pt x="1204" y="1"/>
                    </a:moveTo>
                    <a:cubicBezTo>
                      <a:pt x="1143" y="1"/>
                      <a:pt x="1090" y="41"/>
                      <a:pt x="1037" y="62"/>
                    </a:cubicBezTo>
                    <a:cubicBezTo>
                      <a:pt x="691" y="276"/>
                      <a:pt x="346" y="467"/>
                      <a:pt x="1" y="681"/>
                    </a:cubicBezTo>
                    <a:lnTo>
                      <a:pt x="215" y="1050"/>
                    </a:lnTo>
                    <a:cubicBezTo>
                      <a:pt x="453" y="884"/>
                      <a:pt x="715" y="717"/>
                      <a:pt x="989" y="562"/>
                    </a:cubicBezTo>
                    <a:cubicBezTo>
                      <a:pt x="1132" y="467"/>
                      <a:pt x="1287" y="360"/>
                      <a:pt x="1430" y="264"/>
                    </a:cubicBezTo>
                    <a:cubicBezTo>
                      <a:pt x="1394" y="157"/>
                      <a:pt x="1334" y="26"/>
                      <a:pt x="1227" y="3"/>
                    </a:cubicBezTo>
                    <a:cubicBezTo>
                      <a:pt x="1220" y="1"/>
                      <a:pt x="1212" y="1"/>
                      <a:pt x="120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0" name="Google Shape;360;p26"/>
              <p:cNvSpPr/>
              <p:nvPr/>
            </p:nvSpPr>
            <p:spPr>
              <a:xfrm>
                <a:off x="2764900" y="2553100"/>
                <a:ext cx="29200" cy="20575"/>
              </a:xfrm>
              <a:custGeom>
                <a:avLst/>
                <a:gdLst/>
                <a:ahLst/>
                <a:cxnLst/>
                <a:rect l="l" t="t" r="r" b="b"/>
                <a:pathLst>
                  <a:path w="1168" h="823" extrusionOk="0">
                    <a:moveTo>
                      <a:pt x="1168" y="1"/>
                    </a:moveTo>
                    <a:cubicBezTo>
                      <a:pt x="787" y="239"/>
                      <a:pt x="358" y="477"/>
                      <a:pt x="1" y="751"/>
                    </a:cubicBezTo>
                    <a:cubicBezTo>
                      <a:pt x="13" y="775"/>
                      <a:pt x="25" y="799"/>
                      <a:pt x="37" y="822"/>
                    </a:cubicBezTo>
                    <a:cubicBezTo>
                      <a:pt x="441" y="620"/>
                      <a:pt x="834" y="334"/>
                      <a:pt x="116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1" name="Google Shape;361;p26"/>
              <p:cNvSpPr/>
              <p:nvPr/>
            </p:nvSpPr>
            <p:spPr>
              <a:xfrm>
                <a:off x="2760750" y="2399800"/>
                <a:ext cx="47350" cy="36525"/>
              </a:xfrm>
              <a:custGeom>
                <a:avLst/>
                <a:gdLst/>
                <a:ahLst/>
                <a:cxnLst/>
                <a:rect l="l" t="t" r="r" b="b"/>
                <a:pathLst>
                  <a:path w="1894" h="1461" extrusionOk="0">
                    <a:moveTo>
                      <a:pt x="1410" y="1"/>
                    </a:moveTo>
                    <a:cubicBezTo>
                      <a:pt x="1405" y="1"/>
                      <a:pt x="1399" y="1"/>
                      <a:pt x="1393" y="1"/>
                    </a:cubicBezTo>
                    <a:cubicBezTo>
                      <a:pt x="1310" y="1"/>
                      <a:pt x="1215" y="85"/>
                      <a:pt x="1131" y="120"/>
                    </a:cubicBezTo>
                    <a:cubicBezTo>
                      <a:pt x="762" y="466"/>
                      <a:pt x="369" y="799"/>
                      <a:pt x="0" y="1132"/>
                    </a:cubicBezTo>
                    <a:cubicBezTo>
                      <a:pt x="167" y="1351"/>
                      <a:pt x="436" y="1461"/>
                      <a:pt x="699" y="1461"/>
                    </a:cubicBezTo>
                    <a:cubicBezTo>
                      <a:pt x="794" y="1461"/>
                      <a:pt x="888" y="1446"/>
                      <a:pt x="977" y="1418"/>
                    </a:cubicBezTo>
                    <a:cubicBezTo>
                      <a:pt x="1334" y="1335"/>
                      <a:pt x="1608" y="1061"/>
                      <a:pt x="1798" y="751"/>
                    </a:cubicBezTo>
                    <a:cubicBezTo>
                      <a:pt x="1834" y="704"/>
                      <a:pt x="1858" y="644"/>
                      <a:pt x="1870" y="585"/>
                    </a:cubicBezTo>
                    <a:cubicBezTo>
                      <a:pt x="1893" y="477"/>
                      <a:pt x="1834" y="382"/>
                      <a:pt x="1774" y="287"/>
                    </a:cubicBezTo>
                    <a:cubicBezTo>
                      <a:pt x="1682" y="160"/>
                      <a:pt x="1568" y="1"/>
                      <a:pt x="14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2" name="Google Shape;362;p26"/>
              <p:cNvSpPr/>
              <p:nvPr/>
            </p:nvSpPr>
            <p:spPr>
              <a:xfrm>
                <a:off x="2771750" y="2399500"/>
                <a:ext cx="36350" cy="19100"/>
              </a:xfrm>
              <a:custGeom>
                <a:avLst/>
                <a:gdLst/>
                <a:ahLst/>
                <a:cxnLst/>
                <a:rect l="l" t="t" r="r" b="b"/>
                <a:pathLst>
                  <a:path w="1454" h="764" extrusionOk="0">
                    <a:moveTo>
                      <a:pt x="971" y="1"/>
                    </a:moveTo>
                    <a:cubicBezTo>
                      <a:pt x="965" y="1"/>
                      <a:pt x="959" y="1"/>
                      <a:pt x="953" y="1"/>
                    </a:cubicBezTo>
                    <a:cubicBezTo>
                      <a:pt x="858" y="1"/>
                      <a:pt x="775" y="73"/>
                      <a:pt x="703" y="132"/>
                    </a:cubicBezTo>
                    <a:cubicBezTo>
                      <a:pt x="465" y="347"/>
                      <a:pt x="239" y="549"/>
                      <a:pt x="1" y="763"/>
                    </a:cubicBezTo>
                    <a:cubicBezTo>
                      <a:pt x="477" y="763"/>
                      <a:pt x="941" y="728"/>
                      <a:pt x="1406" y="692"/>
                    </a:cubicBezTo>
                    <a:cubicBezTo>
                      <a:pt x="1418" y="656"/>
                      <a:pt x="1430" y="632"/>
                      <a:pt x="1430" y="585"/>
                    </a:cubicBezTo>
                    <a:cubicBezTo>
                      <a:pt x="1453" y="478"/>
                      <a:pt x="1394" y="370"/>
                      <a:pt x="1334" y="287"/>
                    </a:cubicBezTo>
                    <a:cubicBezTo>
                      <a:pt x="1242" y="149"/>
                      <a:pt x="1129" y="1"/>
                      <a:pt x="97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3" name="Google Shape;363;p26"/>
              <p:cNvSpPr/>
              <p:nvPr/>
            </p:nvSpPr>
            <p:spPr>
              <a:xfrm>
                <a:off x="2565775" y="2324675"/>
                <a:ext cx="31275" cy="38550"/>
              </a:xfrm>
              <a:custGeom>
                <a:avLst/>
                <a:gdLst/>
                <a:ahLst/>
                <a:cxnLst/>
                <a:rect l="l" t="t" r="r" b="b"/>
                <a:pathLst>
                  <a:path w="1251" h="1542" extrusionOk="0">
                    <a:moveTo>
                      <a:pt x="861" y="0"/>
                    </a:moveTo>
                    <a:cubicBezTo>
                      <a:pt x="831" y="0"/>
                      <a:pt x="802" y="6"/>
                      <a:pt x="763" y="6"/>
                    </a:cubicBezTo>
                    <a:lnTo>
                      <a:pt x="1" y="315"/>
                    </a:lnTo>
                    <a:cubicBezTo>
                      <a:pt x="263" y="673"/>
                      <a:pt x="429" y="1101"/>
                      <a:pt x="477" y="1542"/>
                    </a:cubicBezTo>
                    <a:cubicBezTo>
                      <a:pt x="662" y="1458"/>
                      <a:pt x="869" y="1411"/>
                      <a:pt x="1076" y="1411"/>
                    </a:cubicBezTo>
                    <a:cubicBezTo>
                      <a:pt x="1134" y="1411"/>
                      <a:pt x="1193" y="1415"/>
                      <a:pt x="1251" y="1423"/>
                    </a:cubicBezTo>
                    <a:cubicBezTo>
                      <a:pt x="1144" y="982"/>
                      <a:pt x="1060" y="553"/>
                      <a:pt x="965" y="125"/>
                    </a:cubicBezTo>
                    <a:cubicBezTo>
                      <a:pt x="965" y="77"/>
                      <a:pt x="953" y="30"/>
                      <a:pt x="906" y="6"/>
                    </a:cubicBezTo>
                    <a:cubicBezTo>
                      <a:pt x="890" y="2"/>
                      <a:pt x="875" y="0"/>
                      <a:pt x="86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4" name="Google Shape;364;p26"/>
              <p:cNvSpPr/>
              <p:nvPr/>
            </p:nvSpPr>
            <p:spPr>
              <a:xfrm>
                <a:off x="2566075" y="2328075"/>
                <a:ext cx="20575" cy="35450"/>
              </a:xfrm>
              <a:custGeom>
                <a:avLst/>
                <a:gdLst/>
                <a:ahLst/>
                <a:cxnLst/>
                <a:rect l="l" t="t" r="r" b="b"/>
                <a:pathLst>
                  <a:path w="823" h="1418" extrusionOk="0">
                    <a:moveTo>
                      <a:pt x="453" y="1"/>
                    </a:moveTo>
                    <a:cubicBezTo>
                      <a:pt x="298" y="72"/>
                      <a:pt x="155" y="132"/>
                      <a:pt x="1" y="191"/>
                    </a:cubicBezTo>
                    <a:cubicBezTo>
                      <a:pt x="274" y="548"/>
                      <a:pt x="441" y="989"/>
                      <a:pt x="477" y="1418"/>
                    </a:cubicBezTo>
                    <a:cubicBezTo>
                      <a:pt x="584" y="1370"/>
                      <a:pt x="703" y="1322"/>
                      <a:pt x="822" y="1310"/>
                    </a:cubicBezTo>
                    <a:cubicBezTo>
                      <a:pt x="691" y="882"/>
                      <a:pt x="572" y="453"/>
                      <a:pt x="453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5" name="Google Shape;365;p26"/>
              <p:cNvSpPr/>
              <p:nvPr/>
            </p:nvSpPr>
            <p:spPr>
              <a:xfrm>
                <a:off x="2585725" y="2324750"/>
                <a:ext cx="11625" cy="35800"/>
              </a:xfrm>
              <a:custGeom>
                <a:avLst/>
                <a:gdLst/>
                <a:ahLst/>
                <a:cxnLst/>
                <a:rect l="l" t="t" r="r" b="b"/>
                <a:pathLst>
                  <a:path w="465" h="1432" extrusionOk="0">
                    <a:moveTo>
                      <a:pt x="73" y="1"/>
                    </a:moveTo>
                    <a:cubicBezTo>
                      <a:pt x="51" y="1"/>
                      <a:pt x="28" y="8"/>
                      <a:pt x="0" y="15"/>
                    </a:cubicBezTo>
                    <a:cubicBezTo>
                      <a:pt x="143" y="479"/>
                      <a:pt x="274" y="955"/>
                      <a:pt x="429" y="1432"/>
                    </a:cubicBezTo>
                    <a:lnTo>
                      <a:pt x="465" y="1432"/>
                    </a:lnTo>
                    <a:cubicBezTo>
                      <a:pt x="358" y="1003"/>
                      <a:pt x="274" y="562"/>
                      <a:pt x="179" y="134"/>
                    </a:cubicBezTo>
                    <a:cubicBezTo>
                      <a:pt x="179" y="86"/>
                      <a:pt x="167" y="50"/>
                      <a:pt x="119" y="15"/>
                    </a:cubicBezTo>
                    <a:cubicBezTo>
                      <a:pt x="104" y="5"/>
                      <a:pt x="89" y="1"/>
                      <a:pt x="73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6" name="Google Shape;366;p26"/>
              <p:cNvSpPr/>
              <p:nvPr/>
            </p:nvSpPr>
            <p:spPr>
              <a:xfrm>
                <a:off x="2757475" y="2796475"/>
                <a:ext cx="35150" cy="47775"/>
              </a:xfrm>
              <a:custGeom>
                <a:avLst/>
                <a:gdLst/>
                <a:ahLst/>
                <a:cxnLst/>
                <a:rect l="l" t="t" r="r" b="b"/>
                <a:pathLst>
                  <a:path w="1406" h="1911" extrusionOk="0">
                    <a:moveTo>
                      <a:pt x="684" y="0"/>
                    </a:moveTo>
                    <a:cubicBezTo>
                      <a:pt x="639" y="0"/>
                      <a:pt x="594" y="9"/>
                      <a:pt x="560" y="17"/>
                    </a:cubicBezTo>
                    <a:cubicBezTo>
                      <a:pt x="357" y="77"/>
                      <a:pt x="155" y="172"/>
                      <a:pt x="0" y="303"/>
                    </a:cubicBezTo>
                    <a:cubicBezTo>
                      <a:pt x="274" y="803"/>
                      <a:pt x="488" y="1339"/>
                      <a:pt x="607" y="1910"/>
                    </a:cubicBezTo>
                    <a:cubicBezTo>
                      <a:pt x="846" y="1732"/>
                      <a:pt x="1131" y="1601"/>
                      <a:pt x="1405" y="1493"/>
                    </a:cubicBezTo>
                    <a:cubicBezTo>
                      <a:pt x="1274" y="1089"/>
                      <a:pt x="1131" y="708"/>
                      <a:pt x="988" y="315"/>
                    </a:cubicBezTo>
                    <a:cubicBezTo>
                      <a:pt x="953" y="184"/>
                      <a:pt x="869" y="29"/>
                      <a:pt x="738" y="5"/>
                    </a:cubicBezTo>
                    <a:cubicBezTo>
                      <a:pt x="721" y="2"/>
                      <a:pt x="703" y="0"/>
                      <a:pt x="6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7" name="Google Shape;367;p26"/>
              <p:cNvSpPr/>
              <p:nvPr/>
            </p:nvSpPr>
            <p:spPr>
              <a:xfrm>
                <a:off x="2769675" y="2796475"/>
                <a:ext cx="22650" cy="40025"/>
              </a:xfrm>
              <a:custGeom>
                <a:avLst/>
                <a:gdLst/>
                <a:ahLst/>
                <a:cxnLst/>
                <a:rect l="l" t="t" r="r" b="b"/>
                <a:pathLst>
                  <a:path w="906" h="1601" extrusionOk="0">
                    <a:moveTo>
                      <a:pt x="186" y="0"/>
                    </a:moveTo>
                    <a:cubicBezTo>
                      <a:pt x="144" y="0"/>
                      <a:pt x="102" y="9"/>
                      <a:pt x="60" y="17"/>
                    </a:cubicBezTo>
                    <a:cubicBezTo>
                      <a:pt x="48" y="29"/>
                      <a:pt x="24" y="29"/>
                      <a:pt x="0" y="53"/>
                    </a:cubicBezTo>
                    <a:cubicBezTo>
                      <a:pt x="250" y="541"/>
                      <a:pt x="477" y="1065"/>
                      <a:pt x="655" y="1601"/>
                    </a:cubicBezTo>
                    <a:cubicBezTo>
                      <a:pt x="739" y="1565"/>
                      <a:pt x="822" y="1517"/>
                      <a:pt x="905" y="1493"/>
                    </a:cubicBezTo>
                    <a:cubicBezTo>
                      <a:pt x="774" y="1089"/>
                      <a:pt x="631" y="708"/>
                      <a:pt x="489" y="315"/>
                    </a:cubicBezTo>
                    <a:cubicBezTo>
                      <a:pt x="441" y="184"/>
                      <a:pt x="370" y="29"/>
                      <a:pt x="239" y="5"/>
                    </a:cubicBezTo>
                    <a:cubicBezTo>
                      <a:pt x="221" y="2"/>
                      <a:pt x="204" y="0"/>
                      <a:pt x="186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8" name="Google Shape;368;p26"/>
              <p:cNvSpPr/>
              <p:nvPr/>
            </p:nvSpPr>
            <p:spPr>
              <a:xfrm>
                <a:off x="2757475" y="2801050"/>
                <a:ext cx="20850" cy="42900"/>
              </a:xfrm>
              <a:custGeom>
                <a:avLst/>
                <a:gdLst/>
                <a:ahLst/>
                <a:cxnLst/>
                <a:rect l="l" t="t" r="r" b="b"/>
                <a:pathLst>
                  <a:path w="834" h="1716" extrusionOk="0">
                    <a:moveTo>
                      <a:pt x="155" y="1"/>
                    </a:moveTo>
                    <a:cubicBezTo>
                      <a:pt x="107" y="25"/>
                      <a:pt x="36" y="60"/>
                      <a:pt x="0" y="108"/>
                    </a:cubicBezTo>
                    <a:cubicBezTo>
                      <a:pt x="274" y="608"/>
                      <a:pt x="488" y="1144"/>
                      <a:pt x="607" y="1715"/>
                    </a:cubicBezTo>
                    <a:lnTo>
                      <a:pt x="834" y="1572"/>
                    </a:lnTo>
                    <a:cubicBezTo>
                      <a:pt x="631" y="1037"/>
                      <a:pt x="417" y="525"/>
                      <a:pt x="155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9" name="Google Shape;369;p26"/>
              <p:cNvSpPr/>
              <p:nvPr/>
            </p:nvSpPr>
            <p:spPr>
              <a:xfrm>
                <a:off x="2973575" y="2599700"/>
                <a:ext cx="36925" cy="33800"/>
              </a:xfrm>
              <a:custGeom>
                <a:avLst/>
                <a:gdLst/>
                <a:ahLst/>
                <a:cxnLst/>
                <a:rect l="l" t="t" r="r" b="b"/>
                <a:pathLst>
                  <a:path w="1477" h="1352" extrusionOk="0">
                    <a:moveTo>
                      <a:pt x="0" y="256"/>
                    </a:moveTo>
                    <a:lnTo>
                      <a:pt x="0" y="256"/>
                    </a:lnTo>
                    <a:cubicBezTo>
                      <a:pt x="18" y="266"/>
                      <a:pt x="36" y="272"/>
                      <a:pt x="55" y="273"/>
                    </a:cubicBezTo>
                    <a:lnTo>
                      <a:pt x="55" y="273"/>
                    </a:lnTo>
                    <a:cubicBezTo>
                      <a:pt x="37" y="266"/>
                      <a:pt x="19" y="261"/>
                      <a:pt x="0" y="256"/>
                    </a:cubicBezTo>
                    <a:close/>
                    <a:moveTo>
                      <a:pt x="525" y="1"/>
                    </a:moveTo>
                    <a:cubicBezTo>
                      <a:pt x="509" y="1"/>
                      <a:pt x="493" y="3"/>
                      <a:pt x="476" y="6"/>
                    </a:cubicBezTo>
                    <a:cubicBezTo>
                      <a:pt x="393" y="18"/>
                      <a:pt x="310" y="101"/>
                      <a:pt x="250" y="161"/>
                    </a:cubicBezTo>
                    <a:cubicBezTo>
                      <a:pt x="196" y="224"/>
                      <a:pt x="129" y="273"/>
                      <a:pt x="63" y="273"/>
                    </a:cubicBezTo>
                    <a:cubicBezTo>
                      <a:pt x="61" y="273"/>
                      <a:pt x="58" y="273"/>
                      <a:pt x="55" y="273"/>
                    </a:cubicBezTo>
                    <a:lnTo>
                      <a:pt x="55" y="273"/>
                    </a:lnTo>
                    <a:cubicBezTo>
                      <a:pt x="453" y="415"/>
                      <a:pt x="724" y="987"/>
                      <a:pt x="941" y="1352"/>
                    </a:cubicBezTo>
                    <a:cubicBezTo>
                      <a:pt x="1107" y="1197"/>
                      <a:pt x="1262" y="1018"/>
                      <a:pt x="1429" y="851"/>
                    </a:cubicBezTo>
                    <a:cubicBezTo>
                      <a:pt x="1441" y="816"/>
                      <a:pt x="1477" y="792"/>
                      <a:pt x="1477" y="756"/>
                    </a:cubicBezTo>
                    <a:cubicBezTo>
                      <a:pt x="1477" y="721"/>
                      <a:pt x="1441" y="673"/>
                      <a:pt x="1405" y="637"/>
                    </a:cubicBezTo>
                    <a:cubicBezTo>
                      <a:pt x="1179" y="459"/>
                      <a:pt x="965" y="304"/>
                      <a:pt x="762" y="125"/>
                    </a:cubicBezTo>
                    <a:cubicBezTo>
                      <a:pt x="702" y="54"/>
                      <a:pt x="615" y="1"/>
                      <a:pt x="52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0" name="Google Shape;370;p26"/>
              <p:cNvSpPr/>
              <p:nvPr/>
            </p:nvSpPr>
            <p:spPr>
              <a:xfrm>
                <a:off x="2973575" y="2604300"/>
                <a:ext cx="28600" cy="28900"/>
              </a:xfrm>
              <a:custGeom>
                <a:avLst/>
                <a:gdLst/>
                <a:ahLst/>
                <a:cxnLst/>
                <a:rect l="l" t="t" r="r" b="b"/>
                <a:pathLst>
                  <a:path w="1144" h="1156" extrusionOk="0">
                    <a:moveTo>
                      <a:pt x="0" y="60"/>
                    </a:moveTo>
                    <a:lnTo>
                      <a:pt x="0" y="60"/>
                    </a:lnTo>
                    <a:cubicBezTo>
                      <a:pt x="16" y="68"/>
                      <a:pt x="33" y="73"/>
                      <a:pt x="50" y="74"/>
                    </a:cubicBezTo>
                    <a:lnTo>
                      <a:pt x="50" y="74"/>
                    </a:lnTo>
                    <a:cubicBezTo>
                      <a:pt x="34" y="69"/>
                      <a:pt x="17" y="64"/>
                      <a:pt x="0" y="60"/>
                    </a:cubicBezTo>
                    <a:close/>
                    <a:moveTo>
                      <a:pt x="238" y="1"/>
                    </a:moveTo>
                    <a:cubicBezTo>
                      <a:pt x="187" y="44"/>
                      <a:pt x="122" y="75"/>
                      <a:pt x="64" y="75"/>
                    </a:cubicBezTo>
                    <a:cubicBezTo>
                      <a:pt x="59" y="75"/>
                      <a:pt x="55" y="74"/>
                      <a:pt x="50" y="74"/>
                    </a:cubicBezTo>
                    <a:lnTo>
                      <a:pt x="50" y="74"/>
                    </a:lnTo>
                    <a:cubicBezTo>
                      <a:pt x="451" y="204"/>
                      <a:pt x="723" y="790"/>
                      <a:pt x="917" y="1156"/>
                    </a:cubicBezTo>
                    <a:lnTo>
                      <a:pt x="1143" y="929"/>
                    </a:lnTo>
                    <a:cubicBezTo>
                      <a:pt x="857" y="608"/>
                      <a:pt x="560" y="298"/>
                      <a:pt x="238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1" name="Google Shape;371;p26"/>
              <p:cNvSpPr/>
              <p:nvPr/>
            </p:nvSpPr>
            <p:spPr>
              <a:xfrm>
                <a:off x="2533025" y="2830825"/>
                <a:ext cx="34275" cy="31325"/>
              </a:xfrm>
              <a:custGeom>
                <a:avLst/>
                <a:gdLst/>
                <a:ahLst/>
                <a:cxnLst/>
                <a:rect l="l" t="t" r="r" b="b"/>
                <a:pathLst>
                  <a:path w="1371" h="1253" extrusionOk="0">
                    <a:moveTo>
                      <a:pt x="608" y="0"/>
                    </a:moveTo>
                    <a:cubicBezTo>
                      <a:pt x="370" y="0"/>
                      <a:pt x="227" y="238"/>
                      <a:pt x="1" y="322"/>
                    </a:cubicBezTo>
                    <a:cubicBezTo>
                      <a:pt x="299" y="608"/>
                      <a:pt x="596" y="905"/>
                      <a:pt x="894" y="1191"/>
                    </a:cubicBezTo>
                    <a:cubicBezTo>
                      <a:pt x="936" y="1212"/>
                      <a:pt x="969" y="1252"/>
                      <a:pt x="1010" y="1252"/>
                    </a:cubicBezTo>
                    <a:cubicBezTo>
                      <a:pt x="1015" y="1252"/>
                      <a:pt x="1020" y="1252"/>
                      <a:pt x="1025" y="1251"/>
                    </a:cubicBezTo>
                    <a:cubicBezTo>
                      <a:pt x="1061" y="1251"/>
                      <a:pt x="1084" y="1215"/>
                      <a:pt x="1084" y="1179"/>
                    </a:cubicBezTo>
                    <a:cubicBezTo>
                      <a:pt x="1192" y="1024"/>
                      <a:pt x="1275" y="881"/>
                      <a:pt x="1370" y="727"/>
                    </a:cubicBezTo>
                    <a:cubicBezTo>
                      <a:pt x="1192" y="667"/>
                      <a:pt x="1096" y="489"/>
                      <a:pt x="1013" y="322"/>
                    </a:cubicBezTo>
                    <a:cubicBezTo>
                      <a:pt x="918" y="179"/>
                      <a:pt x="787" y="12"/>
                      <a:pt x="608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2" name="Google Shape;372;p26"/>
              <p:cNvSpPr/>
              <p:nvPr/>
            </p:nvSpPr>
            <p:spPr>
              <a:xfrm>
                <a:off x="2537200" y="2831100"/>
                <a:ext cx="30100" cy="22375"/>
              </a:xfrm>
              <a:custGeom>
                <a:avLst/>
                <a:gdLst/>
                <a:ahLst/>
                <a:cxnLst/>
                <a:rect l="l" t="t" r="r" b="b"/>
                <a:pathLst>
                  <a:path w="1204" h="895" extrusionOk="0">
                    <a:moveTo>
                      <a:pt x="420" y="1"/>
                    </a:moveTo>
                    <a:cubicBezTo>
                      <a:pt x="263" y="1"/>
                      <a:pt x="137" y="125"/>
                      <a:pt x="1" y="227"/>
                    </a:cubicBezTo>
                    <a:cubicBezTo>
                      <a:pt x="334" y="478"/>
                      <a:pt x="727" y="704"/>
                      <a:pt x="1096" y="894"/>
                    </a:cubicBezTo>
                    <a:lnTo>
                      <a:pt x="1203" y="728"/>
                    </a:lnTo>
                    <a:cubicBezTo>
                      <a:pt x="1025" y="668"/>
                      <a:pt x="929" y="489"/>
                      <a:pt x="846" y="335"/>
                    </a:cubicBezTo>
                    <a:cubicBezTo>
                      <a:pt x="751" y="180"/>
                      <a:pt x="620" y="13"/>
                      <a:pt x="441" y="1"/>
                    </a:cubicBezTo>
                    <a:cubicBezTo>
                      <a:pt x="434" y="1"/>
                      <a:pt x="427" y="1"/>
                      <a:pt x="420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3" name="Google Shape;373;p26"/>
              <p:cNvSpPr/>
              <p:nvPr/>
            </p:nvSpPr>
            <p:spPr>
              <a:xfrm>
                <a:off x="2663400" y="2836775"/>
                <a:ext cx="44975" cy="27325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1093" extrusionOk="0">
                    <a:moveTo>
                      <a:pt x="203" y="0"/>
                    </a:moveTo>
                    <a:cubicBezTo>
                      <a:pt x="72" y="203"/>
                      <a:pt x="1" y="441"/>
                      <a:pt x="13" y="703"/>
                    </a:cubicBezTo>
                    <a:cubicBezTo>
                      <a:pt x="322" y="834"/>
                      <a:pt x="644" y="953"/>
                      <a:pt x="977" y="1036"/>
                    </a:cubicBezTo>
                    <a:cubicBezTo>
                      <a:pt x="1060" y="1061"/>
                      <a:pt x="1149" y="1092"/>
                      <a:pt x="1236" y="1092"/>
                    </a:cubicBezTo>
                    <a:cubicBezTo>
                      <a:pt x="1274" y="1092"/>
                      <a:pt x="1310" y="1086"/>
                      <a:pt x="1346" y="1072"/>
                    </a:cubicBezTo>
                    <a:cubicBezTo>
                      <a:pt x="1561" y="1013"/>
                      <a:pt x="1644" y="786"/>
                      <a:pt x="1715" y="596"/>
                    </a:cubicBezTo>
                    <a:cubicBezTo>
                      <a:pt x="1763" y="489"/>
                      <a:pt x="1799" y="358"/>
                      <a:pt x="1739" y="251"/>
                    </a:cubicBezTo>
                    <a:cubicBezTo>
                      <a:pt x="1680" y="167"/>
                      <a:pt x="1561" y="131"/>
                      <a:pt x="1453" y="120"/>
                    </a:cubicBezTo>
                    <a:cubicBezTo>
                      <a:pt x="1037" y="48"/>
                      <a:pt x="620" y="12"/>
                      <a:pt x="2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4" name="Google Shape;374;p26"/>
              <p:cNvSpPr/>
              <p:nvPr/>
            </p:nvSpPr>
            <p:spPr>
              <a:xfrm>
                <a:off x="2518150" y="2690750"/>
                <a:ext cx="42900" cy="34425"/>
              </a:xfrm>
              <a:custGeom>
                <a:avLst/>
                <a:gdLst/>
                <a:ahLst/>
                <a:cxnLst/>
                <a:rect l="l" t="t" r="r" b="b"/>
                <a:pathLst>
                  <a:path w="1716" h="1377" extrusionOk="0">
                    <a:moveTo>
                      <a:pt x="682" y="0"/>
                    </a:moveTo>
                    <a:cubicBezTo>
                      <a:pt x="618" y="0"/>
                      <a:pt x="553" y="10"/>
                      <a:pt x="489" y="31"/>
                    </a:cubicBezTo>
                    <a:cubicBezTo>
                      <a:pt x="239" y="138"/>
                      <a:pt x="108" y="412"/>
                      <a:pt x="1" y="674"/>
                    </a:cubicBezTo>
                    <a:cubicBezTo>
                      <a:pt x="382" y="1031"/>
                      <a:pt x="882" y="1270"/>
                      <a:pt x="1382" y="1377"/>
                    </a:cubicBezTo>
                    <a:cubicBezTo>
                      <a:pt x="1489" y="1043"/>
                      <a:pt x="1608" y="710"/>
                      <a:pt x="1715" y="377"/>
                    </a:cubicBezTo>
                    <a:cubicBezTo>
                      <a:pt x="1501" y="329"/>
                      <a:pt x="1310" y="210"/>
                      <a:pt x="1120" y="127"/>
                    </a:cubicBezTo>
                    <a:cubicBezTo>
                      <a:pt x="978" y="52"/>
                      <a:pt x="831" y="0"/>
                      <a:pt x="68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5" name="Google Shape;375;p26"/>
              <p:cNvSpPr/>
              <p:nvPr/>
            </p:nvSpPr>
            <p:spPr>
              <a:xfrm>
                <a:off x="2521425" y="2694425"/>
                <a:ext cx="36875" cy="23250"/>
              </a:xfrm>
              <a:custGeom>
                <a:avLst/>
                <a:gdLst/>
                <a:ahLst/>
                <a:cxnLst/>
                <a:rect l="l" t="t" r="r" b="b"/>
                <a:pathLst>
                  <a:path w="1475" h="930" extrusionOk="0">
                    <a:moveTo>
                      <a:pt x="601" y="0"/>
                    </a:moveTo>
                    <a:cubicBezTo>
                      <a:pt x="537" y="0"/>
                      <a:pt x="472" y="8"/>
                      <a:pt x="405" y="27"/>
                    </a:cubicBezTo>
                    <a:cubicBezTo>
                      <a:pt x="251" y="51"/>
                      <a:pt x="108" y="158"/>
                      <a:pt x="36" y="301"/>
                    </a:cubicBezTo>
                    <a:cubicBezTo>
                      <a:pt x="13" y="349"/>
                      <a:pt x="1" y="408"/>
                      <a:pt x="13" y="456"/>
                    </a:cubicBezTo>
                    <a:cubicBezTo>
                      <a:pt x="48" y="515"/>
                      <a:pt x="108" y="563"/>
                      <a:pt x="167" y="587"/>
                    </a:cubicBezTo>
                    <a:cubicBezTo>
                      <a:pt x="405" y="682"/>
                      <a:pt x="644" y="777"/>
                      <a:pt x="882" y="872"/>
                    </a:cubicBezTo>
                    <a:cubicBezTo>
                      <a:pt x="943" y="907"/>
                      <a:pt x="1016" y="929"/>
                      <a:pt x="1089" y="929"/>
                    </a:cubicBezTo>
                    <a:cubicBezTo>
                      <a:pt x="1116" y="929"/>
                      <a:pt x="1142" y="926"/>
                      <a:pt x="1167" y="920"/>
                    </a:cubicBezTo>
                    <a:cubicBezTo>
                      <a:pt x="1251" y="884"/>
                      <a:pt x="1298" y="813"/>
                      <a:pt x="1322" y="718"/>
                    </a:cubicBezTo>
                    <a:cubicBezTo>
                      <a:pt x="1358" y="646"/>
                      <a:pt x="1346" y="551"/>
                      <a:pt x="1346" y="468"/>
                    </a:cubicBezTo>
                    <a:lnTo>
                      <a:pt x="1346" y="468"/>
                    </a:lnTo>
                    <a:cubicBezTo>
                      <a:pt x="1351" y="468"/>
                      <a:pt x="1355" y="469"/>
                      <a:pt x="1360" y="469"/>
                    </a:cubicBezTo>
                    <a:cubicBezTo>
                      <a:pt x="1425" y="469"/>
                      <a:pt x="1475" y="392"/>
                      <a:pt x="1441" y="325"/>
                    </a:cubicBezTo>
                    <a:cubicBezTo>
                      <a:pt x="1429" y="241"/>
                      <a:pt x="1358" y="206"/>
                      <a:pt x="1286" y="170"/>
                    </a:cubicBezTo>
                    <a:cubicBezTo>
                      <a:pt x="1144" y="110"/>
                      <a:pt x="1025" y="63"/>
                      <a:pt x="894" y="39"/>
                    </a:cubicBezTo>
                    <a:cubicBezTo>
                      <a:pt x="794" y="18"/>
                      <a:pt x="698" y="0"/>
                      <a:pt x="60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6" name="Google Shape;376;p26"/>
              <p:cNvSpPr/>
              <p:nvPr/>
            </p:nvSpPr>
            <p:spPr>
              <a:xfrm>
                <a:off x="2519950" y="2535125"/>
                <a:ext cx="31575" cy="46750"/>
              </a:xfrm>
              <a:custGeom>
                <a:avLst/>
                <a:gdLst/>
                <a:ahLst/>
                <a:cxnLst/>
                <a:rect l="l" t="t" r="r" b="b"/>
                <a:pathLst>
                  <a:path w="1263" h="1870" extrusionOk="0">
                    <a:moveTo>
                      <a:pt x="739" y="1"/>
                    </a:moveTo>
                    <a:cubicBezTo>
                      <a:pt x="650" y="1"/>
                      <a:pt x="557" y="22"/>
                      <a:pt x="476" y="53"/>
                    </a:cubicBezTo>
                    <a:cubicBezTo>
                      <a:pt x="333" y="125"/>
                      <a:pt x="179" y="244"/>
                      <a:pt x="0" y="279"/>
                    </a:cubicBezTo>
                    <a:cubicBezTo>
                      <a:pt x="72" y="494"/>
                      <a:pt x="48" y="744"/>
                      <a:pt x="36" y="970"/>
                    </a:cubicBezTo>
                    <a:cubicBezTo>
                      <a:pt x="12" y="1208"/>
                      <a:pt x="48" y="1470"/>
                      <a:pt x="191" y="1649"/>
                    </a:cubicBezTo>
                    <a:cubicBezTo>
                      <a:pt x="310" y="1780"/>
                      <a:pt x="512" y="1851"/>
                      <a:pt x="703" y="1863"/>
                    </a:cubicBezTo>
                    <a:cubicBezTo>
                      <a:pt x="738" y="1867"/>
                      <a:pt x="773" y="1869"/>
                      <a:pt x="808" y="1869"/>
                    </a:cubicBezTo>
                    <a:cubicBezTo>
                      <a:pt x="960" y="1869"/>
                      <a:pt x="1107" y="1832"/>
                      <a:pt x="1262" y="1803"/>
                    </a:cubicBezTo>
                    <a:cubicBezTo>
                      <a:pt x="1226" y="1363"/>
                      <a:pt x="1167" y="898"/>
                      <a:pt x="1119" y="458"/>
                    </a:cubicBezTo>
                    <a:cubicBezTo>
                      <a:pt x="1107" y="327"/>
                      <a:pt x="1072" y="160"/>
                      <a:pt x="964" y="65"/>
                    </a:cubicBezTo>
                    <a:cubicBezTo>
                      <a:pt x="901" y="19"/>
                      <a:pt x="822" y="1"/>
                      <a:pt x="73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7" name="Google Shape;377;p26"/>
              <p:cNvSpPr/>
              <p:nvPr/>
            </p:nvSpPr>
            <p:spPr>
              <a:xfrm>
                <a:off x="2521425" y="2540900"/>
                <a:ext cx="23550" cy="38825"/>
              </a:xfrm>
              <a:custGeom>
                <a:avLst/>
                <a:gdLst/>
                <a:ahLst/>
                <a:cxnLst/>
                <a:rect l="l" t="t" r="r" b="b"/>
                <a:pathLst>
                  <a:path w="942" h="1553" extrusionOk="0">
                    <a:moveTo>
                      <a:pt x="489" y="1"/>
                    </a:moveTo>
                    <a:lnTo>
                      <a:pt x="453" y="810"/>
                    </a:lnTo>
                    <a:cubicBezTo>
                      <a:pt x="417" y="644"/>
                      <a:pt x="370" y="477"/>
                      <a:pt x="346" y="310"/>
                    </a:cubicBezTo>
                    <a:cubicBezTo>
                      <a:pt x="334" y="251"/>
                      <a:pt x="322" y="179"/>
                      <a:pt x="251" y="155"/>
                    </a:cubicBezTo>
                    <a:cubicBezTo>
                      <a:pt x="234" y="147"/>
                      <a:pt x="217" y="143"/>
                      <a:pt x="199" y="143"/>
                    </a:cubicBezTo>
                    <a:cubicBezTo>
                      <a:pt x="142" y="143"/>
                      <a:pt x="85" y="184"/>
                      <a:pt x="48" y="239"/>
                    </a:cubicBezTo>
                    <a:cubicBezTo>
                      <a:pt x="1" y="310"/>
                      <a:pt x="13" y="406"/>
                      <a:pt x="13" y="489"/>
                    </a:cubicBezTo>
                    <a:cubicBezTo>
                      <a:pt x="36" y="644"/>
                      <a:pt x="36" y="775"/>
                      <a:pt x="48" y="929"/>
                    </a:cubicBezTo>
                    <a:cubicBezTo>
                      <a:pt x="48" y="1072"/>
                      <a:pt x="60" y="1227"/>
                      <a:pt x="167" y="1358"/>
                    </a:cubicBezTo>
                    <a:cubicBezTo>
                      <a:pt x="239" y="1453"/>
                      <a:pt x="394" y="1537"/>
                      <a:pt x="524" y="1549"/>
                    </a:cubicBezTo>
                    <a:cubicBezTo>
                      <a:pt x="555" y="1551"/>
                      <a:pt x="588" y="1553"/>
                      <a:pt x="621" y="1553"/>
                    </a:cubicBezTo>
                    <a:cubicBezTo>
                      <a:pt x="727" y="1553"/>
                      <a:pt x="841" y="1537"/>
                      <a:pt x="941" y="1501"/>
                    </a:cubicBezTo>
                    <a:cubicBezTo>
                      <a:pt x="834" y="1013"/>
                      <a:pt x="775" y="525"/>
                      <a:pt x="751" y="13"/>
                    </a:cubicBezTo>
                    <a:cubicBezTo>
                      <a:pt x="655" y="1"/>
                      <a:pt x="584" y="1"/>
                      <a:pt x="48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8" name="Google Shape;378;p26"/>
              <p:cNvSpPr/>
              <p:nvPr/>
            </p:nvSpPr>
            <p:spPr>
              <a:xfrm>
                <a:off x="2574400" y="2797125"/>
                <a:ext cx="39325" cy="21550"/>
              </a:xfrm>
              <a:custGeom>
                <a:avLst/>
                <a:gdLst/>
                <a:ahLst/>
                <a:cxnLst/>
                <a:rect l="l" t="t" r="r" b="b"/>
                <a:pathLst>
                  <a:path w="1573" h="862" extrusionOk="0">
                    <a:moveTo>
                      <a:pt x="1259" y="0"/>
                    </a:moveTo>
                    <a:cubicBezTo>
                      <a:pt x="1195" y="0"/>
                      <a:pt x="1130" y="17"/>
                      <a:pt x="1072" y="39"/>
                    </a:cubicBezTo>
                    <a:cubicBezTo>
                      <a:pt x="739" y="122"/>
                      <a:pt x="406" y="205"/>
                      <a:pt x="72" y="289"/>
                    </a:cubicBezTo>
                    <a:cubicBezTo>
                      <a:pt x="84" y="467"/>
                      <a:pt x="60" y="646"/>
                      <a:pt x="1" y="813"/>
                    </a:cubicBezTo>
                    <a:cubicBezTo>
                      <a:pt x="418" y="824"/>
                      <a:pt x="846" y="836"/>
                      <a:pt x="1263" y="860"/>
                    </a:cubicBezTo>
                    <a:cubicBezTo>
                      <a:pt x="1283" y="860"/>
                      <a:pt x="1304" y="862"/>
                      <a:pt x="1326" y="862"/>
                    </a:cubicBezTo>
                    <a:cubicBezTo>
                      <a:pt x="1369" y="862"/>
                      <a:pt x="1414" y="856"/>
                      <a:pt x="1453" y="824"/>
                    </a:cubicBezTo>
                    <a:cubicBezTo>
                      <a:pt x="1525" y="765"/>
                      <a:pt x="1549" y="658"/>
                      <a:pt x="1561" y="563"/>
                    </a:cubicBezTo>
                    <a:cubicBezTo>
                      <a:pt x="1573" y="348"/>
                      <a:pt x="1561" y="98"/>
                      <a:pt x="1382" y="27"/>
                    </a:cubicBezTo>
                    <a:cubicBezTo>
                      <a:pt x="1344" y="8"/>
                      <a:pt x="1302" y="0"/>
                      <a:pt x="1259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" name="Google Shape;379;p26"/>
              <p:cNvSpPr/>
              <p:nvPr/>
            </p:nvSpPr>
            <p:spPr>
              <a:xfrm>
                <a:off x="2575900" y="2802525"/>
                <a:ext cx="30675" cy="7825"/>
              </a:xfrm>
              <a:custGeom>
                <a:avLst/>
                <a:gdLst/>
                <a:ahLst/>
                <a:cxnLst/>
                <a:rect l="l" t="t" r="r" b="b"/>
                <a:pathLst>
                  <a:path w="1227" h="313" extrusionOk="0">
                    <a:moveTo>
                      <a:pt x="1059" y="0"/>
                    </a:moveTo>
                    <a:cubicBezTo>
                      <a:pt x="694" y="0"/>
                      <a:pt x="332" y="71"/>
                      <a:pt x="0" y="204"/>
                    </a:cubicBezTo>
                    <a:cubicBezTo>
                      <a:pt x="12" y="263"/>
                      <a:pt x="72" y="299"/>
                      <a:pt x="131" y="299"/>
                    </a:cubicBezTo>
                    <a:cubicBezTo>
                      <a:pt x="199" y="308"/>
                      <a:pt x="267" y="312"/>
                      <a:pt x="335" y="312"/>
                    </a:cubicBezTo>
                    <a:cubicBezTo>
                      <a:pt x="623" y="312"/>
                      <a:pt x="905" y="234"/>
                      <a:pt x="1155" y="108"/>
                    </a:cubicBezTo>
                    <a:cubicBezTo>
                      <a:pt x="1191" y="85"/>
                      <a:pt x="1227" y="61"/>
                      <a:pt x="1203" y="25"/>
                    </a:cubicBezTo>
                    <a:cubicBezTo>
                      <a:pt x="1191" y="1"/>
                      <a:pt x="1167" y="1"/>
                      <a:pt x="1143" y="1"/>
                    </a:cubicBezTo>
                    <a:cubicBezTo>
                      <a:pt x="1115" y="0"/>
                      <a:pt x="1087" y="0"/>
                      <a:pt x="1059" y="0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" name="Google Shape;380;p26"/>
              <p:cNvSpPr/>
              <p:nvPr/>
            </p:nvSpPr>
            <p:spPr>
              <a:xfrm>
                <a:off x="2599700" y="2812675"/>
                <a:ext cx="8075" cy="2500"/>
              </a:xfrm>
              <a:custGeom>
                <a:avLst/>
                <a:gdLst/>
                <a:ahLst/>
                <a:cxnLst/>
                <a:rect l="l" t="t" r="r" b="b"/>
                <a:pathLst>
                  <a:path w="323" h="100" extrusionOk="0">
                    <a:moveTo>
                      <a:pt x="215" y="0"/>
                    </a:moveTo>
                    <a:cubicBezTo>
                      <a:pt x="144" y="12"/>
                      <a:pt x="72" y="24"/>
                      <a:pt x="1" y="72"/>
                    </a:cubicBezTo>
                    <a:cubicBezTo>
                      <a:pt x="49" y="85"/>
                      <a:pt x="105" y="99"/>
                      <a:pt x="160" y="99"/>
                    </a:cubicBezTo>
                    <a:cubicBezTo>
                      <a:pt x="200" y="99"/>
                      <a:pt x="240" y="92"/>
                      <a:pt x="275" y="72"/>
                    </a:cubicBezTo>
                    <a:cubicBezTo>
                      <a:pt x="299" y="72"/>
                      <a:pt x="322" y="36"/>
                      <a:pt x="311" y="24"/>
                    </a:cubicBezTo>
                    <a:cubicBezTo>
                      <a:pt x="311" y="0"/>
                      <a:pt x="251" y="0"/>
                      <a:pt x="215" y="0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1" name="Google Shape;381;p26"/>
              <p:cNvSpPr/>
              <p:nvPr/>
            </p:nvSpPr>
            <p:spPr>
              <a:xfrm>
                <a:off x="2639000" y="2723175"/>
                <a:ext cx="29800" cy="15100"/>
              </a:xfrm>
              <a:custGeom>
                <a:avLst/>
                <a:gdLst/>
                <a:ahLst/>
                <a:cxnLst/>
                <a:rect l="l" t="t" r="r" b="b"/>
                <a:pathLst>
                  <a:path w="1192" h="604" extrusionOk="0">
                    <a:moveTo>
                      <a:pt x="407" y="1"/>
                    </a:moveTo>
                    <a:cubicBezTo>
                      <a:pt x="355" y="1"/>
                      <a:pt x="303" y="3"/>
                      <a:pt x="251" y="8"/>
                    </a:cubicBezTo>
                    <a:cubicBezTo>
                      <a:pt x="191" y="20"/>
                      <a:pt x="132" y="20"/>
                      <a:pt x="96" y="44"/>
                    </a:cubicBezTo>
                    <a:cubicBezTo>
                      <a:pt x="36" y="68"/>
                      <a:pt x="1" y="127"/>
                      <a:pt x="1" y="187"/>
                    </a:cubicBezTo>
                    <a:cubicBezTo>
                      <a:pt x="12" y="258"/>
                      <a:pt x="108" y="318"/>
                      <a:pt x="191" y="342"/>
                    </a:cubicBezTo>
                    <a:cubicBezTo>
                      <a:pt x="358" y="425"/>
                      <a:pt x="513" y="484"/>
                      <a:pt x="667" y="556"/>
                    </a:cubicBezTo>
                    <a:cubicBezTo>
                      <a:pt x="715" y="580"/>
                      <a:pt x="763" y="604"/>
                      <a:pt x="822" y="604"/>
                    </a:cubicBezTo>
                    <a:cubicBezTo>
                      <a:pt x="953" y="604"/>
                      <a:pt x="1048" y="461"/>
                      <a:pt x="1120" y="342"/>
                    </a:cubicBezTo>
                    <a:cubicBezTo>
                      <a:pt x="1167" y="282"/>
                      <a:pt x="1191" y="211"/>
                      <a:pt x="1167" y="151"/>
                    </a:cubicBezTo>
                    <a:cubicBezTo>
                      <a:pt x="1132" y="92"/>
                      <a:pt x="1048" y="80"/>
                      <a:pt x="989" y="68"/>
                    </a:cubicBezTo>
                    <a:cubicBezTo>
                      <a:pt x="784" y="31"/>
                      <a:pt x="594" y="1"/>
                      <a:pt x="40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2" name="Google Shape;382;p26"/>
              <p:cNvSpPr/>
              <p:nvPr/>
            </p:nvSpPr>
            <p:spPr>
              <a:xfrm>
                <a:off x="2676200" y="2762575"/>
                <a:ext cx="44075" cy="26675"/>
              </a:xfrm>
              <a:custGeom>
                <a:avLst/>
                <a:gdLst/>
                <a:ahLst/>
                <a:cxnLst/>
                <a:rect l="l" t="t" r="r" b="b"/>
                <a:pathLst>
                  <a:path w="1763" h="1067" extrusionOk="0">
                    <a:moveTo>
                      <a:pt x="876" y="0"/>
                    </a:moveTo>
                    <a:cubicBezTo>
                      <a:pt x="710" y="0"/>
                      <a:pt x="543" y="45"/>
                      <a:pt x="394" y="123"/>
                    </a:cubicBezTo>
                    <a:cubicBezTo>
                      <a:pt x="215" y="230"/>
                      <a:pt x="60" y="397"/>
                      <a:pt x="37" y="599"/>
                    </a:cubicBezTo>
                    <a:cubicBezTo>
                      <a:pt x="1" y="790"/>
                      <a:pt x="132" y="1028"/>
                      <a:pt x="334" y="1064"/>
                    </a:cubicBezTo>
                    <a:cubicBezTo>
                      <a:pt x="351" y="1066"/>
                      <a:pt x="368" y="1067"/>
                      <a:pt x="386" y="1067"/>
                    </a:cubicBezTo>
                    <a:cubicBezTo>
                      <a:pt x="467" y="1067"/>
                      <a:pt x="556" y="1045"/>
                      <a:pt x="644" y="1016"/>
                    </a:cubicBezTo>
                    <a:lnTo>
                      <a:pt x="1763" y="659"/>
                    </a:lnTo>
                    <a:cubicBezTo>
                      <a:pt x="1680" y="397"/>
                      <a:pt x="1477" y="171"/>
                      <a:pt x="1203" y="63"/>
                    </a:cubicBezTo>
                    <a:cubicBezTo>
                      <a:pt x="1098" y="20"/>
                      <a:pt x="987" y="0"/>
                      <a:pt x="87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3" name="Google Shape;383;p26"/>
              <p:cNvSpPr/>
              <p:nvPr/>
            </p:nvSpPr>
            <p:spPr>
              <a:xfrm>
                <a:off x="2679175" y="2766300"/>
                <a:ext cx="30400" cy="13650"/>
              </a:xfrm>
              <a:custGeom>
                <a:avLst/>
                <a:gdLst/>
                <a:ahLst/>
                <a:cxnLst/>
                <a:rect l="l" t="t" r="r" b="b"/>
                <a:pathLst>
                  <a:path w="1216" h="546" extrusionOk="0">
                    <a:moveTo>
                      <a:pt x="467" y="0"/>
                    </a:moveTo>
                    <a:cubicBezTo>
                      <a:pt x="397" y="0"/>
                      <a:pt x="283" y="123"/>
                      <a:pt x="227" y="188"/>
                    </a:cubicBezTo>
                    <a:cubicBezTo>
                      <a:pt x="156" y="260"/>
                      <a:pt x="84" y="343"/>
                      <a:pt x="13" y="450"/>
                    </a:cubicBezTo>
                    <a:cubicBezTo>
                      <a:pt x="1" y="462"/>
                      <a:pt x="1" y="510"/>
                      <a:pt x="13" y="522"/>
                    </a:cubicBezTo>
                    <a:cubicBezTo>
                      <a:pt x="37" y="545"/>
                      <a:pt x="60" y="545"/>
                      <a:pt x="60" y="545"/>
                    </a:cubicBezTo>
                    <a:cubicBezTo>
                      <a:pt x="465" y="462"/>
                      <a:pt x="870" y="379"/>
                      <a:pt x="1215" y="153"/>
                    </a:cubicBezTo>
                    <a:lnTo>
                      <a:pt x="1215" y="153"/>
                    </a:lnTo>
                    <a:cubicBezTo>
                      <a:pt x="1205" y="153"/>
                      <a:pt x="1196" y="154"/>
                      <a:pt x="1186" y="154"/>
                    </a:cubicBezTo>
                    <a:cubicBezTo>
                      <a:pt x="1049" y="154"/>
                      <a:pt x="919" y="89"/>
                      <a:pt x="791" y="89"/>
                    </a:cubicBezTo>
                    <a:cubicBezTo>
                      <a:pt x="774" y="89"/>
                      <a:pt x="756" y="90"/>
                      <a:pt x="739" y="93"/>
                    </a:cubicBezTo>
                    <a:cubicBezTo>
                      <a:pt x="703" y="100"/>
                      <a:pt x="680" y="192"/>
                      <a:pt x="635" y="192"/>
                    </a:cubicBezTo>
                    <a:cubicBezTo>
                      <a:pt x="606" y="192"/>
                      <a:pt x="569" y="154"/>
                      <a:pt x="513" y="33"/>
                    </a:cubicBezTo>
                    <a:cubicBezTo>
                      <a:pt x="502" y="10"/>
                      <a:pt x="486" y="0"/>
                      <a:pt x="467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4" name="Google Shape;384;p26"/>
              <p:cNvSpPr/>
              <p:nvPr/>
            </p:nvSpPr>
            <p:spPr>
              <a:xfrm>
                <a:off x="2683950" y="2777250"/>
                <a:ext cx="21450" cy="8050"/>
              </a:xfrm>
              <a:custGeom>
                <a:avLst/>
                <a:gdLst/>
                <a:ahLst/>
                <a:cxnLst/>
                <a:rect l="l" t="t" r="r" b="b"/>
                <a:pathLst>
                  <a:path w="858" h="322" extrusionOk="0">
                    <a:moveTo>
                      <a:pt x="858" y="0"/>
                    </a:moveTo>
                    <a:lnTo>
                      <a:pt x="858" y="0"/>
                    </a:lnTo>
                    <a:cubicBezTo>
                      <a:pt x="536" y="12"/>
                      <a:pt x="239" y="131"/>
                      <a:pt x="0" y="322"/>
                    </a:cubicBezTo>
                    <a:lnTo>
                      <a:pt x="239" y="191"/>
                    </a:lnTo>
                    <a:cubicBezTo>
                      <a:pt x="465" y="179"/>
                      <a:pt x="679" y="119"/>
                      <a:pt x="858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5" name="Google Shape;385;p26"/>
              <p:cNvSpPr/>
              <p:nvPr/>
            </p:nvSpPr>
            <p:spPr>
              <a:xfrm>
                <a:off x="2381825" y="2489450"/>
                <a:ext cx="34850" cy="39275"/>
              </a:xfrm>
              <a:custGeom>
                <a:avLst/>
                <a:gdLst/>
                <a:ahLst/>
                <a:cxnLst/>
                <a:rect l="l" t="t" r="r" b="b"/>
                <a:pathLst>
                  <a:path w="1394" h="1571" extrusionOk="0">
                    <a:moveTo>
                      <a:pt x="699" y="1"/>
                    </a:moveTo>
                    <a:cubicBezTo>
                      <a:pt x="685" y="1"/>
                      <a:pt x="670" y="3"/>
                      <a:pt x="655" y="11"/>
                    </a:cubicBezTo>
                    <a:cubicBezTo>
                      <a:pt x="584" y="23"/>
                      <a:pt x="536" y="94"/>
                      <a:pt x="513" y="154"/>
                    </a:cubicBezTo>
                    <a:cubicBezTo>
                      <a:pt x="382" y="404"/>
                      <a:pt x="227" y="678"/>
                      <a:pt x="96" y="928"/>
                    </a:cubicBezTo>
                    <a:cubicBezTo>
                      <a:pt x="48" y="1023"/>
                      <a:pt x="1" y="1118"/>
                      <a:pt x="48" y="1213"/>
                    </a:cubicBezTo>
                    <a:cubicBezTo>
                      <a:pt x="84" y="1273"/>
                      <a:pt x="167" y="1321"/>
                      <a:pt x="239" y="1344"/>
                    </a:cubicBezTo>
                    <a:cubicBezTo>
                      <a:pt x="501" y="1451"/>
                      <a:pt x="763" y="1511"/>
                      <a:pt x="1036" y="1571"/>
                    </a:cubicBezTo>
                    <a:lnTo>
                      <a:pt x="1394" y="178"/>
                    </a:lnTo>
                    <a:cubicBezTo>
                      <a:pt x="1191" y="118"/>
                      <a:pt x="989" y="82"/>
                      <a:pt x="774" y="23"/>
                    </a:cubicBezTo>
                    <a:cubicBezTo>
                      <a:pt x="758" y="15"/>
                      <a:pt x="730" y="1"/>
                      <a:pt x="6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6" name="Google Shape;386;p26"/>
              <p:cNvSpPr/>
              <p:nvPr/>
            </p:nvSpPr>
            <p:spPr>
              <a:xfrm>
                <a:off x="2386000" y="2494075"/>
                <a:ext cx="19675" cy="30750"/>
              </a:xfrm>
              <a:custGeom>
                <a:avLst/>
                <a:gdLst/>
                <a:ahLst/>
                <a:cxnLst/>
                <a:rect l="l" t="t" r="r" b="b"/>
                <a:pathLst>
                  <a:path w="787" h="1230" extrusionOk="0">
                    <a:moveTo>
                      <a:pt x="680" y="1"/>
                    </a:moveTo>
                    <a:cubicBezTo>
                      <a:pt x="617" y="1"/>
                      <a:pt x="546" y="28"/>
                      <a:pt x="488" y="64"/>
                    </a:cubicBezTo>
                    <a:cubicBezTo>
                      <a:pt x="405" y="135"/>
                      <a:pt x="346" y="219"/>
                      <a:pt x="298" y="326"/>
                    </a:cubicBezTo>
                    <a:cubicBezTo>
                      <a:pt x="179" y="564"/>
                      <a:pt x="48" y="802"/>
                      <a:pt x="0" y="1052"/>
                    </a:cubicBezTo>
                    <a:cubicBezTo>
                      <a:pt x="96" y="1076"/>
                      <a:pt x="155" y="1147"/>
                      <a:pt x="238" y="1171"/>
                    </a:cubicBezTo>
                    <a:cubicBezTo>
                      <a:pt x="281" y="1207"/>
                      <a:pt x="341" y="1230"/>
                      <a:pt x="394" y="1230"/>
                    </a:cubicBezTo>
                    <a:cubicBezTo>
                      <a:pt x="431" y="1230"/>
                      <a:pt x="464" y="1219"/>
                      <a:pt x="488" y="1195"/>
                    </a:cubicBezTo>
                    <a:cubicBezTo>
                      <a:pt x="536" y="1159"/>
                      <a:pt x="536" y="1088"/>
                      <a:pt x="536" y="1028"/>
                    </a:cubicBezTo>
                    <a:cubicBezTo>
                      <a:pt x="548" y="683"/>
                      <a:pt x="596" y="326"/>
                      <a:pt x="786" y="40"/>
                    </a:cubicBezTo>
                    <a:cubicBezTo>
                      <a:pt x="758" y="12"/>
                      <a:pt x="721" y="1"/>
                      <a:pt x="680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7" name="Google Shape;387;p26"/>
              <p:cNvSpPr/>
              <p:nvPr/>
            </p:nvSpPr>
            <p:spPr>
              <a:xfrm>
                <a:off x="2397600" y="2498000"/>
                <a:ext cx="14600" cy="24475"/>
              </a:xfrm>
              <a:custGeom>
                <a:avLst/>
                <a:gdLst/>
                <a:ahLst/>
                <a:cxnLst/>
                <a:rect l="l" t="t" r="r" b="b"/>
                <a:pathLst>
                  <a:path w="584" h="979" extrusionOk="0">
                    <a:moveTo>
                      <a:pt x="1" y="693"/>
                    </a:moveTo>
                    <a:lnTo>
                      <a:pt x="1" y="693"/>
                    </a:lnTo>
                    <a:cubicBezTo>
                      <a:pt x="10" y="752"/>
                      <a:pt x="36" y="810"/>
                      <a:pt x="78" y="863"/>
                    </a:cubicBezTo>
                    <a:lnTo>
                      <a:pt x="78" y="863"/>
                    </a:lnTo>
                    <a:lnTo>
                      <a:pt x="1" y="693"/>
                    </a:lnTo>
                    <a:close/>
                    <a:moveTo>
                      <a:pt x="459" y="1"/>
                    </a:moveTo>
                    <a:cubicBezTo>
                      <a:pt x="397" y="1"/>
                      <a:pt x="354" y="54"/>
                      <a:pt x="310" y="97"/>
                    </a:cubicBezTo>
                    <a:cubicBezTo>
                      <a:pt x="136" y="316"/>
                      <a:pt x="61" y="624"/>
                      <a:pt x="114" y="903"/>
                    </a:cubicBezTo>
                    <a:lnTo>
                      <a:pt x="114" y="903"/>
                    </a:lnTo>
                    <a:cubicBezTo>
                      <a:pt x="142" y="933"/>
                      <a:pt x="194" y="957"/>
                      <a:pt x="246" y="957"/>
                    </a:cubicBezTo>
                    <a:cubicBezTo>
                      <a:pt x="268" y="957"/>
                      <a:pt x="290" y="953"/>
                      <a:pt x="310" y="943"/>
                    </a:cubicBezTo>
                    <a:cubicBezTo>
                      <a:pt x="382" y="895"/>
                      <a:pt x="417" y="812"/>
                      <a:pt x="441" y="740"/>
                    </a:cubicBezTo>
                    <a:cubicBezTo>
                      <a:pt x="489" y="574"/>
                      <a:pt x="548" y="407"/>
                      <a:pt x="560" y="228"/>
                    </a:cubicBezTo>
                    <a:cubicBezTo>
                      <a:pt x="584" y="181"/>
                      <a:pt x="584" y="145"/>
                      <a:pt x="560" y="97"/>
                    </a:cubicBezTo>
                    <a:cubicBezTo>
                      <a:pt x="548" y="50"/>
                      <a:pt x="524" y="26"/>
                      <a:pt x="477" y="2"/>
                    </a:cubicBezTo>
                    <a:cubicBezTo>
                      <a:pt x="471" y="1"/>
                      <a:pt x="464" y="1"/>
                      <a:pt x="459" y="1"/>
                    </a:cubicBezTo>
                    <a:close/>
                    <a:moveTo>
                      <a:pt x="78" y="863"/>
                    </a:moveTo>
                    <a:lnTo>
                      <a:pt x="132" y="979"/>
                    </a:lnTo>
                    <a:cubicBezTo>
                      <a:pt x="125" y="953"/>
                      <a:pt x="119" y="928"/>
                      <a:pt x="114" y="903"/>
                    </a:cubicBezTo>
                    <a:lnTo>
                      <a:pt x="114" y="903"/>
                    </a:lnTo>
                    <a:cubicBezTo>
                      <a:pt x="112" y="900"/>
                      <a:pt x="110" y="898"/>
                      <a:pt x="108" y="895"/>
                    </a:cubicBezTo>
                    <a:cubicBezTo>
                      <a:pt x="97" y="885"/>
                      <a:pt x="87" y="874"/>
                      <a:pt x="78" y="863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8" name="Google Shape;388;p26"/>
              <p:cNvSpPr/>
              <p:nvPr/>
            </p:nvSpPr>
            <p:spPr>
              <a:xfrm>
                <a:off x="2576800" y="2564000"/>
                <a:ext cx="40200" cy="36550"/>
              </a:xfrm>
              <a:custGeom>
                <a:avLst/>
                <a:gdLst/>
                <a:ahLst/>
                <a:cxnLst/>
                <a:rect l="l" t="t" r="r" b="b"/>
                <a:pathLst>
                  <a:path w="1608" h="1462" extrusionOk="0">
                    <a:moveTo>
                      <a:pt x="974" y="1"/>
                    </a:moveTo>
                    <a:cubicBezTo>
                      <a:pt x="857" y="1"/>
                      <a:pt x="735" y="34"/>
                      <a:pt x="631" y="89"/>
                    </a:cubicBezTo>
                    <a:cubicBezTo>
                      <a:pt x="417" y="184"/>
                      <a:pt x="226" y="327"/>
                      <a:pt x="0" y="363"/>
                    </a:cubicBezTo>
                    <a:cubicBezTo>
                      <a:pt x="286" y="803"/>
                      <a:pt x="584" y="910"/>
                      <a:pt x="619" y="1458"/>
                    </a:cubicBezTo>
                    <a:cubicBezTo>
                      <a:pt x="674" y="1460"/>
                      <a:pt x="730" y="1462"/>
                      <a:pt x="787" y="1462"/>
                    </a:cubicBezTo>
                    <a:cubicBezTo>
                      <a:pt x="1042" y="1462"/>
                      <a:pt x="1307" y="1426"/>
                      <a:pt x="1453" y="1232"/>
                    </a:cubicBezTo>
                    <a:cubicBezTo>
                      <a:pt x="1608" y="1017"/>
                      <a:pt x="1536" y="696"/>
                      <a:pt x="1453" y="434"/>
                    </a:cubicBezTo>
                    <a:cubicBezTo>
                      <a:pt x="1405" y="315"/>
                      <a:pt x="1357" y="196"/>
                      <a:pt x="1274" y="101"/>
                    </a:cubicBezTo>
                    <a:cubicBezTo>
                      <a:pt x="1193" y="31"/>
                      <a:pt x="1086" y="1"/>
                      <a:pt x="97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9" name="Google Shape;389;p26"/>
              <p:cNvSpPr/>
              <p:nvPr/>
            </p:nvSpPr>
            <p:spPr>
              <a:xfrm>
                <a:off x="2583650" y="2568900"/>
                <a:ext cx="28575" cy="27650"/>
              </a:xfrm>
              <a:custGeom>
                <a:avLst/>
                <a:gdLst/>
                <a:ahLst/>
                <a:cxnLst/>
                <a:rect l="l" t="t" r="r" b="b"/>
                <a:pathLst>
                  <a:path w="1143" h="1106" extrusionOk="0">
                    <a:moveTo>
                      <a:pt x="588" y="1"/>
                    </a:moveTo>
                    <a:cubicBezTo>
                      <a:pt x="459" y="1"/>
                      <a:pt x="321" y="40"/>
                      <a:pt x="191" y="83"/>
                    </a:cubicBezTo>
                    <a:cubicBezTo>
                      <a:pt x="119" y="119"/>
                      <a:pt x="24" y="167"/>
                      <a:pt x="12" y="238"/>
                    </a:cubicBezTo>
                    <a:cubicBezTo>
                      <a:pt x="0" y="298"/>
                      <a:pt x="36" y="357"/>
                      <a:pt x="48" y="405"/>
                    </a:cubicBezTo>
                    <a:cubicBezTo>
                      <a:pt x="107" y="548"/>
                      <a:pt x="179" y="702"/>
                      <a:pt x="262" y="833"/>
                    </a:cubicBezTo>
                    <a:cubicBezTo>
                      <a:pt x="357" y="964"/>
                      <a:pt x="488" y="1071"/>
                      <a:pt x="655" y="1095"/>
                    </a:cubicBezTo>
                    <a:cubicBezTo>
                      <a:pt x="682" y="1102"/>
                      <a:pt x="711" y="1105"/>
                      <a:pt x="740" y="1105"/>
                    </a:cubicBezTo>
                    <a:cubicBezTo>
                      <a:pt x="863" y="1105"/>
                      <a:pt x="995" y="1046"/>
                      <a:pt x="1072" y="940"/>
                    </a:cubicBezTo>
                    <a:cubicBezTo>
                      <a:pt x="1143" y="798"/>
                      <a:pt x="1131" y="655"/>
                      <a:pt x="1095" y="500"/>
                    </a:cubicBezTo>
                    <a:cubicBezTo>
                      <a:pt x="1060" y="321"/>
                      <a:pt x="976" y="143"/>
                      <a:pt x="822" y="59"/>
                    </a:cubicBezTo>
                    <a:cubicBezTo>
                      <a:pt x="751" y="17"/>
                      <a:pt x="672" y="1"/>
                      <a:pt x="588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0" name="Google Shape;390;p26"/>
              <p:cNvSpPr/>
              <p:nvPr/>
            </p:nvSpPr>
            <p:spPr>
              <a:xfrm>
                <a:off x="2571725" y="2437575"/>
                <a:ext cx="37525" cy="25675"/>
              </a:xfrm>
              <a:custGeom>
                <a:avLst/>
                <a:gdLst/>
                <a:ahLst/>
                <a:cxnLst/>
                <a:rect l="l" t="t" r="r" b="b"/>
                <a:pathLst>
                  <a:path w="1501" h="1027" extrusionOk="0">
                    <a:moveTo>
                      <a:pt x="1250" y="1"/>
                    </a:moveTo>
                    <a:cubicBezTo>
                      <a:pt x="1201" y="1"/>
                      <a:pt x="1147" y="13"/>
                      <a:pt x="1096" y="26"/>
                    </a:cubicBezTo>
                    <a:cubicBezTo>
                      <a:pt x="763" y="133"/>
                      <a:pt x="406" y="217"/>
                      <a:pt x="60" y="324"/>
                    </a:cubicBezTo>
                    <a:cubicBezTo>
                      <a:pt x="25" y="550"/>
                      <a:pt x="1" y="812"/>
                      <a:pt x="179" y="955"/>
                    </a:cubicBezTo>
                    <a:cubicBezTo>
                      <a:pt x="287" y="1026"/>
                      <a:pt x="441" y="1026"/>
                      <a:pt x="584" y="1026"/>
                    </a:cubicBezTo>
                    <a:cubicBezTo>
                      <a:pt x="822" y="1014"/>
                      <a:pt x="1072" y="1014"/>
                      <a:pt x="1322" y="990"/>
                    </a:cubicBezTo>
                    <a:cubicBezTo>
                      <a:pt x="1370" y="990"/>
                      <a:pt x="1430" y="990"/>
                      <a:pt x="1453" y="967"/>
                    </a:cubicBezTo>
                    <a:cubicBezTo>
                      <a:pt x="1501" y="919"/>
                      <a:pt x="1501" y="848"/>
                      <a:pt x="1477" y="788"/>
                    </a:cubicBezTo>
                    <a:cubicBezTo>
                      <a:pt x="1453" y="598"/>
                      <a:pt x="1430" y="395"/>
                      <a:pt x="1418" y="205"/>
                    </a:cubicBezTo>
                    <a:cubicBezTo>
                      <a:pt x="1394" y="145"/>
                      <a:pt x="1394" y="86"/>
                      <a:pt x="1358" y="38"/>
                    </a:cubicBezTo>
                    <a:cubicBezTo>
                      <a:pt x="1330" y="10"/>
                      <a:pt x="1292" y="1"/>
                      <a:pt x="125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1" name="Google Shape;391;p26"/>
              <p:cNvSpPr/>
              <p:nvPr/>
            </p:nvSpPr>
            <p:spPr>
              <a:xfrm>
                <a:off x="2573225" y="2442075"/>
                <a:ext cx="28000" cy="12325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493" extrusionOk="0">
                    <a:moveTo>
                      <a:pt x="965" y="1"/>
                    </a:moveTo>
                    <a:cubicBezTo>
                      <a:pt x="655" y="37"/>
                      <a:pt x="357" y="132"/>
                      <a:pt x="72" y="275"/>
                    </a:cubicBezTo>
                    <a:cubicBezTo>
                      <a:pt x="48" y="298"/>
                      <a:pt x="0" y="322"/>
                      <a:pt x="0" y="370"/>
                    </a:cubicBezTo>
                    <a:cubicBezTo>
                      <a:pt x="0" y="418"/>
                      <a:pt x="48" y="429"/>
                      <a:pt x="72" y="441"/>
                    </a:cubicBezTo>
                    <a:cubicBezTo>
                      <a:pt x="165" y="476"/>
                      <a:pt x="263" y="492"/>
                      <a:pt x="361" y="492"/>
                    </a:cubicBezTo>
                    <a:cubicBezTo>
                      <a:pt x="635" y="492"/>
                      <a:pt x="905" y="363"/>
                      <a:pt x="1072" y="144"/>
                    </a:cubicBezTo>
                    <a:cubicBezTo>
                      <a:pt x="1096" y="120"/>
                      <a:pt x="1119" y="72"/>
                      <a:pt x="1096" y="37"/>
                    </a:cubicBezTo>
                    <a:cubicBezTo>
                      <a:pt x="1084" y="1"/>
                      <a:pt x="1012" y="1"/>
                      <a:pt x="965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2" name="Google Shape;392;p26"/>
              <p:cNvSpPr/>
              <p:nvPr/>
            </p:nvSpPr>
            <p:spPr>
              <a:xfrm>
                <a:off x="2575900" y="2458450"/>
                <a:ext cx="14300" cy="2700"/>
              </a:xfrm>
              <a:custGeom>
                <a:avLst/>
                <a:gdLst/>
                <a:ahLst/>
                <a:cxnLst/>
                <a:rect l="l" t="t" r="r" b="b"/>
                <a:pathLst>
                  <a:path w="572" h="108" extrusionOk="0">
                    <a:moveTo>
                      <a:pt x="243" y="1"/>
                    </a:moveTo>
                    <a:cubicBezTo>
                      <a:pt x="161" y="1"/>
                      <a:pt x="78" y="8"/>
                      <a:pt x="0" y="13"/>
                    </a:cubicBezTo>
                    <a:cubicBezTo>
                      <a:pt x="95" y="78"/>
                      <a:pt x="215" y="108"/>
                      <a:pt x="338" y="108"/>
                    </a:cubicBezTo>
                    <a:cubicBezTo>
                      <a:pt x="417" y="108"/>
                      <a:pt x="497" y="95"/>
                      <a:pt x="572" y="72"/>
                    </a:cubicBezTo>
                    <a:cubicBezTo>
                      <a:pt x="480" y="16"/>
                      <a:pt x="363" y="1"/>
                      <a:pt x="243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3" name="Google Shape;393;p26"/>
              <p:cNvSpPr/>
              <p:nvPr/>
            </p:nvSpPr>
            <p:spPr>
              <a:xfrm>
                <a:off x="2756575" y="2228675"/>
                <a:ext cx="43475" cy="39300"/>
              </a:xfrm>
              <a:custGeom>
                <a:avLst/>
                <a:gdLst/>
                <a:ahLst/>
                <a:cxnLst/>
                <a:rect l="l" t="t" r="r" b="b"/>
                <a:pathLst>
                  <a:path w="1739" h="1572" extrusionOk="0">
                    <a:moveTo>
                      <a:pt x="1370" y="0"/>
                    </a:moveTo>
                    <a:cubicBezTo>
                      <a:pt x="882" y="202"/>
                      <a:pt x="405" y="476"/>
                      <a:pt x="1" y="822"/>
                    </a:cubicBezTo>
                    <a:cubicBezTo>
                      <a:pt x="179" y="1036"/>
                      <a:pt x="286" y="1298"/>
                      <a:pt x="334" y="1572"/>
                    </a:cubicBezTo>
                    <a:cubicBezTo>
                      <a:pt x="774" y="1310"/>
                      <a:pt x="1251" y="1107"/>
                      <a:pt x="1739" y="953"/>
                    </a:cubicBezTo>
                    <a:cubicBezTo>
                      <a:pt x="1620" y="643"/>
                      <a:pt x="1489" y="333"/>
                      <a:pt x="137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4" name="Google Shape;394;p26"/>
              <p:cNvSpPr/>
              <p:nvPr/>
            </p:nvSpPr>
            <p:spPr>
              <a:xfrm>
                <a:off x="2758350" y="2232350"/>
                <a:ext cx="35750" cy="25800"/>
              </a:xfrm>
              <a:custGeom>
                <a:avLst/>
                <a:gdLst/>
                <a:ahLst/>
                <a:cxnLst/>
                <a:rect l="l" t="t" r="r" b="b"/>
                <a:pathLst>
                  <a:path w="1430" h="1032" extrusionOk="0">
                    <a:moveTo>
                      <a:pt x="1186" y="0"/>
                    </a:moveTo>
                    <a:cubicBezTo>
                      <a:pt x="1131" y="0"/>
                      <a:pt x="1072" y="34"/>
                      <a:pt x="1013" y="67"/>
                    </a:cubicBezTo>
                    <a:cubicBezTo>
                      <a:pt x="811" y="186"/>
                      <a:pt x="584" y="317"/>
                      <a:pt x="358" y="436"/>
                    </a:cubicBezTo>
                    <a:cubicBezTo>
                      <a:pt x="263" y="496"/>
                      <a:pt x="156" y="556"/>
                      <a:pt x="96" y="651"/>
                    </a:cubicBezTo>
                    <a:cubicBezTo>
                      <a:pt x="25" y="734"/>
                      <a:pt x="1" y="865"/>
                      <a:pt x="84" y="960"/>
                    </a:cubicBezTo>
                    <a:cubicBezTo>
                      <a:pt x="120" y="1020"/>
                      <a:pt x="215" y="1032"/>
                      <a:pt x="287" y="1032"/>
                    </a:cubicBezTo>
                    <a:cubicBezTo>
                      <a:pt x="358" y="1032"/>
                      <a:pt x="442" y="1008"/>
                      <a:pt x="513" y="984"/>
                    </a:cubicBezTo>
                    <a:cubicBezTo>
                      <a:pt x="715" y="925"/>
                      <a:pt x="942" y="853"/>
                      <a:pt x="1156" y="794"/>
                    </a:cubicBezTo>
                    <a:cubicBezTo>
                      <a:pt x="1227" y="782"/>
                      <a:pt x="1299" y="746"/>
                      <a:pt x="1358" y="687"/>
                    </a:cubicBezTo>
                    <a:cubicBezTo>
                      <a:pt x="1418" y="627"/>
                      <a:pt x="1430" y="544"/>
                      <a:pt x="1430" y="448"/>
                    </a:cubicBezTo>
                    <a:cubicBezTo>
                      <a:pt x="1430" y="365"/>
                      <a:pt x="1406" y="294"/>
                      <a:pt x="1370" y="198"/>
                    </a:cubicBezTo>
                    <a:cubicBezTo>
                      <a:pt x="1346" y="127"/>
                      <a:pt x="1311" y="55"/>
                      <a:pt x="1251" y="20"/>
                    </a:cubicBezTo>
                    <a:cubicBezTo>
                      <a:pt x="1230" y="6"/>
                      <a:pt x="1208" y="0"/>
                      <a:pt x="1186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5" name="Google Shape;395;p26"/>
              <p:cNvSpPr/>
              <p:nvPr/>
            </p:nvSpPr>
            <p:spPr>
              <a:xfrm>
                <a:off x="2616075" y="2497525"/>
                <a:ext cx="45275" cy="38950"/>
              </a:xfrm>
              <a:custGeom>
                <a:avLst/>
                <a:gdLst/>
                <a:ahLst/>
                <a:cxnLst/>
                <a:rect l="l" t="t" r="r" b="b"/>
                <a:pathLst>
                  <a:path w="1811" h="1558" extrusionOk="0">
                    <a:moveTo>
                      <a:pt x="625" y="1"/>
                    </a:moveTo>
                    <a:cubicBezTo>
                      <a:pt x="474" y="1"/>
                      <a:pt x="344" y="134"/>
                      <a:pt x="251" y="259"/>
                    </a:cubicBezTo>
                    <a:cubicBezTo>
                      <a:pt x="156" y="426"/>
                      <a:pt x="120" y="617"/>
                      <a:pt x="1" y="747"/>
                    </a:cubicBezTo>
                    <a:cubicBezTo>
                      <a:pt x="418" y="1021"/>
                      <a:pt x="810" y="1283"/>
                      <a:pt x="1227" y="1557"/>
                    </a:cubicBezTo>
                    <a:cubicBezTo>
                      <a:pt x="1382" y="1379"/>
                      <a:pt x="1584" y="1224"/>
                      <a:pt x="1811" y="1140"/>
                    </a:cubicBezTo>
                    <a:lnTo>
                      <a:pt x="965" y="200"/>
                    </a:lnTo>
                    <a:cubicBezTo>
                      <a:pt x="894" y="128"/>
                      <a:pt x="810" y="45"/>
                      <a:pt x="691" y="9"/>
                    </a:cubicBezTo>
                    <a:cubicBezTo>
                      <a:pt x="669" y="3"/>
                      <a:pt x="647" y="1"/>
                      <a:pt x="62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6" name="Google Shape;396;p26"/>
              <p:cNvSpPr/>
              <p:nvPr/>
            </p:nvSpPr>
            <p:spPr>
              <a:xfrm>
                <a:off x="2621450" y="2503900"/>
                <a:ext cx="32450" cy="26425"/>
              </a:xfrm>
              <a:custGeom>
                <a:avLst/>
                <a:gdLst/>
                <a:ahLst/>
                <a:cxnLst/>
                <a:rect l="l" t="t" r="r" b="b"/>
                <a:pathLst>
                  <a:path w="1298" h="1057" extrusionOk="0">
                    <a:moveTo>
                      <a:pt x="268" y="0"/>
                    </a:moveTo>
                    <a:cubicBezTo>
                      <a:pt x="254" y="0"/>
                      <a:pt x="240" y="2"/>
                      <a:pt x="226" y="4"/>
                    </a:cubicBezTo>
                    <a:cubicBezTo>
                      <a:pt x="83" y="40"/>
                      <a:pt x="0" y="231"/>
                      <a:pt x="36" y="397"/>
                    </a:cubicBezTo>
                    <a:cubicBezTo>
                      <a:pt x="60" y="540"/>
                      <a:pt x="203" y="659"/>
                      <a:pt x="322" y="754"/>
                    </a:cubicBezTo>
                    <a:cubicBezTo>
                      <a:pt x="476" y="873"/>
                      <a:pt x="643" y="957"/>
                      <a:pt x="834" y="1016"/>
                    </a:cubicBezTo>
                    <a:cubicBezTo>
                      <a:pt x="905" y="1043"/>
                      <a:pt x="963" y="1057"/>
                      <a:pt x="1018" y="1057"/>
                    </a:cubicBezTo>
                    <a:cubicBezTo>
                      <a:pt x="1036" y="1057"/>
                      <a:pt x="1054" y="1055"/>
                      <a:pt x="1072" y="1052"/>
                    </a:cubicBezTo>
                    <a:cubicBezTo>
                      <a:pt x="1155" y="1040"/>
                      <a:pt x="1226" y="993"/>
                      <a:pt x="1250" y="921"/>
                    </a:cubicBezTo>
                    <a:cubicBezTo>
                      <a:pt x="1298" y="838"/>
                      <a:pt x="1274" y="743"/>
                      <a:pt x="1226" y="659"/>
                    </a:cubicBezTo>
                    <a:cubicBezTo>
                      <a:pt x="1179" y="588"/>
                      <a:pt x="1107" y="540"/>
                      <a:pt x="1036" y="481"/>
                    </a:cubicBezTo>
                    <a:cubicBezTo>
                      <a:pt x="881" y="362"/>
                      <a:pt x="714" y="266"/>
                      <a:pt x="572" y="147"/>
                    </a:cubicBezTo>
                    <a:cubicBezTo>
                      <a:pt x="477" y="74"/>
                      <a:pt x="373" y="0"/>
                      <a:pt x="268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7" name="Google Shape;397;p26"/>
              <p:cNvSpPr/>
              <p:nvPr/>
            </p:nvSpPr>
            <p:spPr>
              <a:xfrm>
                <a:off x="2802125" y="2699375"/>
                <a:ext cx="37225" cy="45750"/>
              </a:xfrm>
              <a:custGeom>
                <a:avLst/>
                <a:gdLst/>
                <a:ahLst/>
                <a:cxnLst/>
                <a:rect l="l" t="t" r="r" b="b"/>
                <a:pathLst>
                  <a:path w="1489" h="1830" extrusionOk="0">
                    <a:moveTo>
                      <a:pt x="1121" y="1"/>
                    </a:moveTo>
                    <a:cubicBezTo>
                      <a:pt x="1086" y="1"/>
                      <a:pt x="1053" y="12"/>
                      <a:pt x="1024" y="20"/>
                    </a:cubicBezTo>
                    <a:cubicBezTo>
                      <a:pt x="679" y="79"/>
                      <a:pt x="334" y="151"/>
                      <a:pt x="0" y="222"/>
                    </a:cubicBezTo>
                    <a:cubicBezTo>
                      <a:pt x="155" y="746"/>
                      <a:pt x="250" y="1282"/>
                      <a:pt x="238" y="1829"/>
                    </a:cubicBezTo>
                    <a:cubicBezTo>
                      <a:pt x="631" y="1710"/>
                      <a:pt x="1072" y="1651"/>
                      <a:pt x="1488" y="1651"/>
                    </a:cubicBezTo>
                    <a:cubicBezTo>
                      <a:pt x="1429" y="1198"/>
                      <a:pt x="1369" y="722"/>
                      <a:pt x="1310" y="258"/>
                    </a:cubicBezTo>
                    <a:cubicBezTo>
                      <a:pt x="1286" y="163"/>
                      <a:pt x="1274" y="67"/>
                      <a:pt x="1191" y="20"/>
                    </a:cubicBezTo>
                    <a:cubicBezTo>
                      <a:pt x="1167" y="6"/>
                      <a:pt x="1144" y="1"/>
                      <a:pt x="1121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8" name="Google Shape;398;p26"/>
              <p:cNvSpPr/>
              <p:nvPr/>
            </p:nvSpPr>
            <p:spPr>
              <a:xfrm>
                <a:off x="2805975" y="2704825"/>
                <a:ext cx="25325" cy="36050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1442" extrusionOk="0">
                    <a:moveTo>
                      <a:pt x="534" y="0"/>
                    </a:moveTo>
                    <a:cubicBezTo>
                      <a:pt x="447" y="0"/>
                      <a:pt x="354" y="27"/>
                      <a:pt x="275" y="64"/>
                    </a:cubicBezTo>
                    <a:cubicBezTo>
                      <a:pt x="180" y="99"/>
                      <a:pt x="96" y="147"/>
                      <a:pt x="49" y="218"/>
                    </a:cubicBezTo>
                    <a:cubicBezTo>
                      <a:pt x="1" y="290"/>
                      <a:pt x="1" y="397"/>
                      <a:pt x="25" y="480"/>
                    </a:cubicBezTo>
                    <a:cubicBezTo>
                      <a:pt x="37" y="659"/>
                      <a:pt x="49" y="861"/>
                      <a:pt x="120" y="1040"/>
                    </a:cubicBezTo>
                    <a:cubicBezTo>
                      <a:pt x="203" y="1218"/>
                      <a:pt x="334" y="1361"/>
                      <a:pt x="513" y="1421"/>
                    </a:cubicBezTo>
                    <a:cubicBezTo>
                      <a:pt x="554" y="1435"/>
                      <a:pt x="598" y="1441"/>
                      <a:pt x="643" y="1441"/>
                    </a:cubicBezTo>
                    <a:cubicBezTo>
                      <a:pt x="788" y="1441"/>
                      <a:pt x="934" y="1368"/>
                      <a:pt x="989" y="1230"/>
                    </a:cubicBezTo>
                    <a:cubicBezTo>
                      <a:pt x="1013" y="1135"/>
                      <a:pt x="1013" y="1016"/>
                      <a:pt x="1001" y="921"/>
                    </a:cubicBezTo>
                    <a:cubicBezTo>
                      <a:pt x="953" y="683"/>
                      <a:pt x="894" y="445"/>
                      <a:pt x="823" y="230"/>
                    </a:cubicBezTo>
                    <a:cubicBezTo>
                      <a:pt x="799" y="159"/>
                      <a:pt x="763" y="87"/>
                      <a:pt x="692" y="40"/>
                    </a:cubicBezTo>
                    <a:cubicBezTo>
                      <a:pt x="645" y="12"/>
                      <a:pt x="590" y="0"/>
                      <a:pt x="534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9" name="Google Shape;399;p26"/>
              <p:cNvSpPr/>
              <p:nvPr/>
            </p:nvSpPr>
            <p:spPr>
              <a:xfrm>
                <a:off x="2822350" y="2701075"/>
                <a:ext cx="11950" cy="23500"/>
              </a:xfrm>
              <a:custGeom>
                <a:avLst/>
                <a:gdLst/>
                <a:ahLst/>
                <a:cxnLst/>
                <a:rect l="l" t="t" r="r" b="b"/>
                <a:pathLst>
                  <a:path w="478" h="940" extrusionOk="0">
                    <a:moveTo>
                      <a:pt x="160" y="0"/>
                    </a:moveTo>
                    <a:cubicBezTo>
                      <a:pt x="118" y="0"/>
                      <a:pt x="77" y="11"/>
                      <a:pt x="48" y="35"/>
                    </a:cubicBezTo>
                    <a:cubicBezTo>
                      <a:pt x="1" y="333"/>
                      <a:pt x="215" y="773"/>
                      <a:pt x="453" y="940"/>
                    </a:cubicBezTo>
                    <a:cubicBezTo>
                      <a:pt x="418" y="845"/>
                      <a:pt x="441" y="737"/>
                      <a:pt x="453" y="630"/>
                    </a:cubicBezTo>
                    <a:cubicBezTo>
                      <a:pt x="465" y="535"/>
                      <a:pt x="477" y="428"/>
                      <a:pt x="465" y="321"/>
                    </a:cubicBezTo>
                    <a:cubicBezTo>
                      <a:pt x="453" y="214"/>
                      <a:pt x="406" y="118"/>
                      <a:pt x="334" y="59"/>
                    </a:cubicBezTo>
                    <a:cubicBezTo>
                      <a:pt x="292" y="23"/>
                      <a:pt x="224" y="0"/>
                      <a:pt x="160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0" name="Google Shape;400;p26"/>
              <p:cNvSpPr/>
              <p:nvPr/>
            </p:nvSpPr>
            <p:spPr>
              <a:xfrm>
                <a:off x="2850350" y="2498050"/>
                <a:ext cx="32450" cy="28250"/>
              </a:xfrm>
              <a:custGeom>
                <a:avLst/>
                <a:gdLst/>
                <a:ahLst/>
                <a:cxnLst/>
                <a:rect l="l" t="t" r="r" b="b"/>
                <a:pathLst>
                  <a:path w="1298" h="1130" extrusionOk="0">
                    <a:moveTo>
                      <a:pt x="661" y="1"/>
                    </a:moveTo>
                    <a:cubicBezTo>
                      <a:pt x="577" y="1"/>
                      <a:pt x="489" y="27"/>
                      <a:pt x="417" y="60"/>
                    </a:cubicBezTo>
                    <a:cubicBezTo>
                      <a:pt x="286" y="143"/>
                      <a:pt x="155" y="226"/>
                      <a:pt x="0" y="238"/>
                    </a:cubicBezTo>
                    <a:cubicBezTo>
                      <a:pt x="191" y="453"/>
                      <a:pt x="119" y="834"/>
                      <a:pt x="345" y="1036"/>
                    </a:cubicBezTo>
                    <a:cubicBezTo>
                      <a:pt x="431" y="1109"/>
                      <a:pt x="539" y="1129"/>
                      <a:pt x="656" y="1129"/>
                    </a:cubicBezTo>
                    <a:cubicBezTo>
                      <a:pt x="802" y="1129"/>
                      <a:pt x="963" y="1098"/>
                      <a:pt x="1114" y="1098"/>
                    </a:cubicBezTo>
                    <a:cubicBezTo>
                      <a:pt x="1177" y="1098"/>
                      <a:pt x="1239" y="1104"/>
                      <a:pt x="1298" y="1119"/>
                    </a:cubicBezTo>
                    <a:cubicBezTo>
                      <a:pt x="1191" y="834"/>
                      <a:pt x="1083" y="536"/>
                      <a:pt x="964" y="262"/>
                    </a:cubicBezTo>
                    <a:cubicBezTo>
                      <a:pt x="941" y="203"/>
                      <a:pt x="905" y="107"/>
                      <a:pt x="845" y="60"/>
                    </a:cubicBezTo>
                    <a:cubicBezTo>
                      <a:pt x="792" y="17"/>
                      <a:pt x="728" y="1"/>
                      <a:pt x="661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1" name="Google Shape;401;p26"/>
              <p:cNvSpPr/>
              <p:nvPr/>
            </p:nvSpPr>
            <p:spPr>
              <a:xfrm>
                <a:off x="2856000" y="2504400"/>
                <a:ext cx="17875" cy="17450"/>
              </a:xfrm>
              <a:custGeom>
                <a:avLst/>
                <a:gdLst/>
                <a:ahLst/>
                <a:cxnLst/>
                <a:rect l="l" t="t" r="r" b="b"/>
                <a:pathLst>
                  <a:path w="715" h="698" extrusionOk="0">
                    <a:moveTo>
                      <a:pt x="276" y="0"/>
                    </a:moveTo>
                    <a:cubicBezTo>
                      <a:pt x="189" y="0"/>
                      <a:pt x="109" y="26"/>
                      <a:pt x="36" y="44"/>
                    </a:cubicBezTo>
                    <a:cubicBezTo>
                      <a:pt x="0" y="222"/>
                      <a:pt x="60" y="425"/>
                      <a:pt x="191" y="544"/>
                    </a:cubicBezTo>
                    <a:cubicBezTo>
                      <a:pt x="287" y="640"/>
                      <a:pt x="429" y="697"/>
                      <a:pt x="574" y="697"/>
                    </a:cubicBezTo>
                    <a:cubicBezTo>
                      <a:pt x="609" y="697"/>
                      <a:pt x="644" y="694"/>
                      <a:pt x="679" y="687"/>
                    </a:cubicBezTo>
                    <a:cubicBezTo>
                      <a:pt x="619" y="520"/>
                      <a:pt x="715" y="318"/>
                      <a:pt x="619" y="151"/>
                    </a:cubicBezTo>
                    <a:cubicBezTo>
                      <a:pt x="560" y="68"/>
                      <a:pt x="441" y="20"/>
                      <a:pt x="357" y="8"/>
                    </a:cubicBezTo>
                    <a:cubicBezTo>
                      <a:pt x="330" y="3"/>
                      <a:pt x="303" y="0"/>
                      <a:pt x="276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2" name="Google Shape;402;p26"/>
              <p:cNvSpPr/>
              <p:nvPr/>
            </p:nvSpPr>
            <p:spPr>
              <a:xfrm>
                <a:off x="2466650" y="2442150"/>
                <a:ext cx="134925" cy="51525"/>
              </a:xfrm>
              <a:custGeom>
                <a:avLst/>
                <a:gdLst/>
                <a:ahLst/>
                <a:cxnLst/>
                <a:rect l="l" t="t" r="r" b="b"/>
                <a:pathLst>
                  <a:path w="5397" h="2061" extrusionOk="0">
                    <a:moveTo>
                      <a:pt x="1747" y="1"/>
                    </a:moveTo>
                    <a:cubicBezTo>
                      <a:pt x="1661" y="1"/>
                      <a:pt x="1575" y="4"/>
                      <a:pt x="1489" y="10"/>
                    </a:cubicBezTo>
                    <a:cubicBezTo>
                      <a:pt x="1001" y="34"/>
                      <a:pt x="501" y="188"/>
                      <a:pt x="203" y="605"/>
                    </a:cubicBezTo>
                    <a:cubicBezTo>
                      <a:pt x="60" y="796"/>
                      <a:pt x="1" y="1022"/>
                      <a:pt x="48" y="1260"/>
                    </a:cubicBezTo>
                    <a:cubicBezTo>
                      <a:pt x="140" y="1718"/>
                      <a:pt x="541" y="1868"/>
                      <a:pt x="931" y="1868"/>
                    </a:cubicBezTo>
                    <a:cubicBezTo>
                      <a:pt x="947" y="1868"/>
                      <a:pt x="962" y="1868"/>
                      <a:pt x="977" y="1867"/>
                    </a:cubicBezTo>
                    <a:cubicBezTo>
                      <a:pt x="1239" y="1855"/>
                      <a:pt x="1513" y="1760"/>
                      <a:pt x="1763" y="1700"/>
                    </a:cubicBezTo>
                    <a:cubicBezTo>
                      <a:pt x="2093" y="1627"/>
                      <a:pt x="2431" y="1591"/>
                      <a:pt x="2770" y="1591"/>
                    </a:cubicBezTo>
                    <a:cubicBezTo>
                      <a:pt x="3313" y="1591"/>
                      <a:pt x="3857" y="1684"/>
                      <a:pt x="4370" y="1867"/>
                    </a:cubicBezTo>
                    <a:cubicBezTo>
                      <a:pt x="4561" y="1939"/>
                      <a:pt x="4763" y="2034"/>
                      <a:pt x="4978" y="2058"/>
                    </a:cubicBezTo>
                    <a:cubicBezTo>
                      <a:pt x="4991" y="2059"/>
                      <a:pt x="5004" y="2060"/>
                      <a:pt x="5017" y="2060"/>
                    </a:cubicBezTo>
                    <a:cubicBezTo>
                      <a:pt x="5276" y="2060"/>
                      <a:pt x="5397" y="1727"/>
                      <a:pt x="5204" y="1546"/>
                    </a:cubicBezTo>
                    <a:cubicBezTo>
                      <a:pt x="4255" y="663"/>
                      <a:pt x="3043" y="1"/>
                      <a:pt x="1747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3" name="Google Shape;403;p26"/>
              <p:cNvSpPr/>
              <p:nvPr/>
            </p:nvSpPr>
            <p:spPr>
              <a:xfrm>
                <a:off x="2488675" y="2445100"/>
                <a:ext cx="93500" cy="28850"/>
              </a:xfrm>
              <a:custGeom>
                <a:avLst/>
                <a:gdLst/>
                <a:ahLst/>
                <a:cxnLst/>
                <a:rect l="l" t="t" r="r" b="b"/>
                <a:pathLst>
                  <a:path w="3740" h="1154" extrusionOk="0">
                    <a:moveTo>
                      <a:pt x="784" y="0"/>
                    </a:moveTo>
                    <a:cubicBezTo>
                      <a:pt x="489" y="0"/>
                      <a:pt x="194" y="70"/>
                      <a:pt x="1" y="273"/>
                    </a:cubicBezTo>
                    <a:cubicBezTo>
                      <a:pt x="133" y="207"/>
                      <a:pt x="280" y="185"/>
                      <a:pt x="425" y="185"/>
                    </a:cubicBezTo>
                    <a:cubicBezTo>
                      <a:pt x="462" y="185"/>
                      <a:pt x="500" y="187"/>
                      <a:pt x="537" y="189"/>
                    </a:cubicBezTo>
                    <a:cubicBezTo>
                      <a:pt x="715" y="201"/>
                      <a:pt x="906" y="249"/>
                      <a:pt x="1084" y="261"/>
                    </a:cubicBezTo>
                    <a:cubicBezTo>
                      <a:pt x="1186" y="267"/>
                      <a:pt x="1284" y="267"/>
                      <a:pt x="1381" y="267"/>
                    </a:cubicBezTo>
                    <a:cubicBezTo>
                      <a:pt x="1477" y="267"/>
                      <a:pt x="1573" y="267"/>
                      <a:pt x="1668" y="273"/>
                    </a:cubicBezTo>
                    <a:cubicBezTo>
                      <a:pt x="2013" y="308"/>
                      <a:pt x="2346" y="439"/>
                      <a:pt x="2668" y="558"/>
                    </a:cubicBezTo>
                    <a:cubicBezTo>
                      <a:pt x="2979" y="694"/>
                      <a:pt x="3297" y="815"/>
                      <a:pt x="3566" y="1009"/>
                    </a:cubicBezTo>
                    <a:lnTo>
                      <a:pt x="3566" y="1009"/>
                    </a:lnTo>
                    <a:cubicBezTo>
                      <a:pt x="2832" y="429"/>
                      <a:pt x="1926" y="77"/>
                      <a:pt x="989" y="11"/>
                    </a:cubicBezTo>
                    <a:cubicBezTo>
                      <a:pt x="922" y="4"/>
                      <a:pt x="853" y="0"/>
                      <a:pt x="784" y="0"/>
                    </a:cubicBezTo>
                    <a:close/>
                    <a:moveTo>
                      <a:pt x="3566" y="1009"/>
                    </a:moveTo>
                    <a:lnTo>
                      <a:pt x="3566" y="1009"/>
                    </a:lnTo>
                    <a:cubicBezTo>
                      <a:pt x="3625" y="1056"/>
                      <a:pt x="3683" y="1104"/>
                      <a:pt x="3739" y="1154"/>
                    </a:cubicBezTo>
                    <a:cubicBezTo>
                      <a:pt x="3685" y="1101"/>
                      <a:pt x="3627" y="1053"/>
                      <a:pt x="3566" y="1009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4" name="Google Shape;404;p26"/>
              <p:cNvSpPr/>
              <p:nvPr/>
            </p:nvSpPr>
            <p:spPr>
              <a:xfrm>
                <a:off x="2468750" y="2473925"/>
                <a:ext cx="130400" cy="19400"/>
              </a:xfrm>
              <a:custGeom>
                <a:avLst/>
                <a:gdLst/>
                <a:ahLst/>
                <a:cxnLst/>
                <a:rect l="l" t="t" r="r" b="b"/>
                <a:pathLst>
                  <a:path w="5216" h="776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89" y="433"/>
                      <a:pt x="456" y="587"/>
                      <a:pt x="823" y="587"/>
                    </a:cubicBezTo>
                    <a:cubicBezTo>
                      <a:pt x="851" y="587"/>
                      <a:pt x="878" y="586"/>
                      <a:pt x="905" y="584"/>
                    </a:cubicBezTo>
                    <a:cubicBezTo>
                      <a:pt x="1167" y="572"/>
                      <a:pt x="1441" y="477"/>
                      <a:pt x="1691" y="418"/>
                    </a:cubicBezTo>
                    <a:cubicBezTo>
                      <a:pt x="2025" y="344"/>
                      <a:pt x="2364" y="308"/>
                      <a:pt x="2703" y="308"/>
                    </a:cubicBezTo>
                    <a:cubicBezTo>
                      <a:pt x="3245" y="308"/>
                      <a:pt x="3785" y="401"/>
                      <a:pt x="4298" y="584"/>
                    </a:cubicBezTo>
                    <a:cubicBezTo>
                      <a:pt x="4489" y="656"/>
                      <a:pt x="4703" y="739"/>
                      <a:pt x="4906" y="775"/>
                    </a:cubicBezTo>
                    <a:cubicBezTo>
                      <a:pt x="4915" y="775"/>
                      <a:pt x="4924" y="776"/>
                      <a:pt x="4933" y="776"/>
                    </a:cubicBezTo>
                    <a:cubicBezTo>
                      <a:pt x="5085" y="776"/>
                      <a:pt x="5193" y="683"/>
                      <a:pt x="5215" y="548"/>
                    </a:cubicBezTo>
                    <a:lnTo>
                      <a:pt x="5215" y="548"/>
                    </a:lnTo>
                    <a:cubicBezTo>
                      <a:pt x="5148" y="578"/>
                      <a:pt x="5079" y="590"/>
                      <a:pt x="5015" y="590"/>
                    </a:cubicBezTo>
                    <a:cubicBezTo>
                      <a:pt x="4899" y="590"/>
                      <a:pt x="4801" y="551"/>
                      <a:pt x="4763" y="513"/>
                    </a:cubicBezTo>
                    <a:cubicBezTo>
                      <a:pt x="4207" y="249"/>
                      <a:pt x="3668" y="179"/>
                      <a:pt x="3127" y="179"/>
                    </a:cubicBezTo>
                    <a:cubicBezTo>
                      <a:pt x="2516" y="179"/>
                      <a:pt x="1904" y="268"/>
                      <a:pt x="1262" y="268"/>
                    </a:cubicBezTo>
                    <a:cubicBezTo>
                      <a:pt x="1036" y="268"/>
                      <a:pt x="806" y="257"/>
                      <a:pt x="572" y="227"/>
                    </a:cubicBezTo>
                    <a:cubicBezTo>
                      <a:pt x="357" y="191"/>
                      <a:pt x="167" y="108"/>
                      <a:pt x="0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5" name="Google Shape;405;p26"/>
              <p:cNvSpPr/>
              <p:nvPr/>
            </p:nvSpPr>
            <p:spPr>
              <a:xfrm>
                <a:off x="2714300" y="2592525"/>
                <a:ext cx="124775" cy="128575"/>
              </a:xfrm>
              <a:custGeom>
                <a:avLst/>
                <a:gdLst/>
                <a:ahLst/>
                <a:cxnLst/>
                <a:rect l="l" t="t" r="r" b="b"/>
                <a:pathLst>
                  <a:path w="4991" h="5143" extrusionOk="0">
                    <a:moveTo>
                      <a:pt x="4710" y="1"/>
                    </a:moveTo>
                    <a:cubicBezTo>
                      <a:pt x="4646" y="1"/>
                      <a:pt x="4580" y="24"/>
                      <a:pt x="4525" y="79"/>
                    </a:cubicBezTo>
                    <a:cubicBezTo>
                      <a:pt x="3156" y="1496"/>
                      <a:pt x="1680" y="2817"/>
                      <a:pt x="120" y="4020"/>
                    </a:cubicBezTo>
                    <a:cubicBezTo>
                      <a:pt x="37" y="4079"/>
                      <a:pt x="1" y="4186"/>
                      <a:pt x="13" y="4282"/>
                    </a:cubicBezTo>
                    <a:cubicBezTo>
                      <a:pt x="114" y="4755"/>
                      <a:pt x="567" y="5143"/>
                      <a:pt x="1060" y="5143"/>
                    </a:cubicBezTo>
                    <a:cubicBezTo>
                      <a:pt x="1088" y="5143"/>
                      <a:pt x="1116" y="5142"/>
                      <a:pt x="1144" y="5139"/>
                    </a:cubicBezTo>
                    <a:cubicBezTo>
                      <a:pt x="1620" y="5091"/>
                      <a:pt x="2001" y="4734"/>
                      <a:pt x="2346" y="4413"/>
                    </a:cubicBezTo>
                    <a:cubicBezTo>
                      <a:pt x="3037" y="3758"/>
                      <a:pt x="3716" y="3079"/>
                      <a:pt x="4228" y="2281"/>
                    </a:cubicBezTo>
                    <a:cubicBezTo>
                      <a:pt x="4609" y="1674"/>
                      <a:pt x="4894" y="984"/>
                      <a:pt x="4966" y="269"/>
                    </a:cubicBezTo>
                    <a:cubicBezTo>
                      <a:pt x="4991" y="121"/>
                      <a:pt x="4855" y="1"/>
                      <a:pt x="4710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6" name="Google Shape;406;p26"/>
              <p:cNvSpPr/>
              <p:nvPr/>
            </p:nvSpPr>
            <p:spPr>
              <a:xfrm>
                <a:off x="2750325" y="2654900"/>
                <a:ext cx="58375" cy="44400"/>
              </a:xfrm>
              <a:custGeom>
                <a:avLst/>
                <a:gdLst/>
                <a:ahLst/>
                <a:cxnLst/>
                <a:rect l="l" t="t" r="r" b="b"/>
                <a:pathLst>
                  <a:path w="2335" h="1776" extrusionOk="0">
                    <a:moveTo>
                      <a:pt x="2334" y="1"/>
                    </a:moveTo>
                    <a:lnTo>
                      <a:pt x="2334" y="1"/>
                    </a:lnTo>
                    <a:cubicBezTo>
                      <a:pt x="1798" y="810"/>
                      <a:pt x="953" y="1406"/>
                      <a:pt x="1" y="1644"/>
                    </a:cubicBezTo>
                    <a:cubicBezTo>
                      <a:pt x="91" y="1734"/>
                      <a:pt x="209" y="1776"/>
                      <a:pt x="333" y="1776"/>
                    </a:cubicBezTo>
                    <a:cubicBezTo>
                      <a:pt x="437" y="1776"/>
                      <a:pt x="545" y="1746"/>
                      <a:pt x="643" y="1691"/>
                    </a:cubicBezTo>
                    <a:cubicBezTo>
                      <a:pt x="774" y="1608"/>
                      <a:pt x="893" y="1489"/>
                      <a:pt x="1036" y="1394"/>
                    </a:cubicBezTo>
                    <a:cubicBezTo>
                      <a:pt x="1144" y="1334"/>
                      <a:pt x="1251" y="1310"/>
                      <a:pt x="1358" y="1263"/>
                    </a:cubicBezTo>
                    <a:cubicBezTo>
                      <a:pt x="1513" y="1168"/>
                      <a:pt x="1655" y="1013"/>
                      <a:pt x="1775" y="858"/>
                    </a:cubicBezTo>
                    <a:cubicBezTo>
                      <a:pt x="1977" y="596"/>
                      <a:pt x="2203" y="310"/>
                      <a:pt x="2334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7" name="Google Shape;407;p26"/>
              <p:cNvSpPr/>
              <p:nvPr/>
            </p:nvSpPr>
            <p:spPr>
              <a:xfrm>
                <a:off x="2714600" y="2668900"/>
                <a:ext cx="91400" cy="52500"/>
              </a:xfrm>
              <a:custGeom>
                <a:avLst/>
                <a:gdLst/>
                <a:ahLst/>
                <a:cxnLst/>
                <a:rect l="l" t="t" r="r" b="b"/>
                <a:pathLst>
                  <a:path w="3656" h="2100" extrusionOk="0">
                    <a:moveTo>
                      <a:pt x="3656" y="0"/>
                    </a:moveTo>
                    <a:lnTo>
                      <a:pt x="3656" y="0"/>
                    </a:lnTo>
                    <a:cubicBezTo>
                      <a:pt x="3096" y="631"/>
                      <a:pt x="2453" y="1179"/>
                      <a:pt x="1620" y="1465"/>
                    </a:cubicBezTo>
                    <a:cubicBezTo>
                      <a:pt x="1493" y="1497"/>
                      <a:pt x="1361" y="1512"/>
                      <a:pt x="1227" y="1512"/>
                    </a:cubicBezTo>
                    <a:cubicBezTo>
                      <a:pt x="809" y="1512"/>
                      <a:pt x="373" y="1366"/>
                      <a:pt x="13" y="1131"/>
                    </a:cubicBezTo>
                    <a:cubicBezTo>
                      <a:pt x="1" y="1167"/>
                      <a:pt x="1" y="1203"/>
                      <a:pt x="13" y="1239"/>
                    </a:cubicBezTo>
                    <a:cubicBezTo>
                      <a:pt x="114" y="1712"/>
                      <a:pt x="567" y="2100"/>
                      <a:pt x="1060" y="2100"/>
                    </a:cubicBezTo>
                    <a:cubicBezTo>
                      <a:pt x="1087" y="2100"/>
                      <a:pt x="1116" y="2098"/>
                      <a:pt x="1144" y="2096"/>
                    </a:cubicBezTo>
                    <a:cubicBezTo>
                      <a:pt x="1620" y="2060"/>
                      <a:pt x="2013" y="1691"/>
                      <a:pt x="2346" y="1370"/>
                    </a:cubicBezTo>
                    <a:cubicBezTo>
                      <a:pt x="2799" y="929"/>
                      <a:pt x="3263" y="477"/>
                      <a:pt x="3656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8" name="Google Shape;408;p26"/>
              <p:cNvSpPr/>
              <p:nvPr/>
            </p:nvSpPr>
            <p:spPr>
              <a:xfrm>
                <a:off x="2638400" y="2387175"/>
                <a:ext cx="156075" cy="133150"/>
              </a:xfrm>
              <a:custGeom>
                <a:avLst/>
                <a:gdLst/>
                <a:ahLst/>
                <a:cxnLst/>
                <a:rect l="l" t="t" r="r" b="b"/>
                <a:pathLst>
                  <a:path w="6243" h="5326" extrusionOk="0">
                    <a:moveTo>
                      <a:pt x="456" y="0"/>
                    </a:moveTo>
                    <a:cubicBezTo>
                      <a:pt x="403" y="0"/>
                      <a:pt x="352" y="6"/>
                      <a:pt x="310" y="18"/>
                    </a:cubicBezTo>
                    <a:cubicBezTo>
                      <a:pt x="1" y="137"/>
                      <a:pt x="25" y="494"/>
                      <a:pt x="120" y="780"/>
                    </a:cubicBezTo>
                    <a:cubicBezTo>
                      <a:pt x="537" y="2018"/>
                      <a:pt x="1620" y="2911"/>
                      <a:pt x="2739" y="3578"/>
                    </a:cubicBezTo>
                    <a:cubicBezTo>
                      <a:pt x="3727" y="4161"/>
                      <a:pt x="4787" y="4614"/>
                      <a:pt x="5728" y="5269"/>
                    </a:cubicBezTo>
                    <a:cubicBezTo>
                      <a:pt x="5785" y="5308"/>
                      <a:pt x="5848" y="5326"/>
                      <a:pt x="5908" y="5326"/>
                    </a:cubicBezTo>
                    <a:cubicBezTo>
                      <a:pt x="6084" y="5326"/>
                      <a:pt x="6242" y="5175"/>
                      <a:pt x="6216" y="4971"/>
                    </a:cubicBezTo>
                    <a:cubicBezTo>
                      <a:pt x="6192" y="4757"/>
                      <a:pt x="6097" y="4519"/>
                      <a:pt x="5990" y="4304"/>
                    </a:cubicBezTo>
                    <a:cubicBezTo>
                      <a:pt x="4906" y="2209"/>
                      <a:pt x="2918" y="601"/>
                      <a:pt x="620" y="18"/>
                    </a:cubicBezTo>
                    <a:cubicBezTo>
                      <a:pt x="566" y="6"/>
                      <a:pt x="510" y="0"/>
                      <a:pt x="456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9" name="Google Shape;409;p26"/>
              <p:cNvSpPr/>
              <p:nvPr/>
            </p:nvSpPr>
            <p:spPr>
              <a:xfrm>
                <a:off x="2647925" y="2391850"/>
                <a:ext cx="133675" cy="101150"/>
              </a:xfrm>
              <a:custGeom>
                <a:avLst/>
                <a:gdLst/>
                <a:ahLst/>
                <a:cxnLst/>
                <a:rect l="l" t="t" r="r" b="b"/>
                <a:pathLst>
                  <a:path w="5347" h="4046" extrusionOk="0">
                    <a:moveTo>
                      <a:pt x="451" y="0"/>
                    </a:moveTo>
                    <a:cubicBezTo>
                      <a:pt x="307" y="0"/>
                      <a:pt x="167" y="50"/>
                      <a:pt x="72" y="164"/>
                    </a:cubicBezTo>
                    <a:cubicBezTo>
                      <a:pt x="36" y="224"/>
                      <a:pt x="1" y="295"/>
                      <a:pt x="60" y="343"/>
                    </a:cubicBezTo>
                    <a:cubicBezTo>
                      <a:pt x="78" y="365"/>
                      <a:pt x="102" y="373"/>
                      <a:pt x="128" y="373"/>
                    </a:cubicBezTo>
                    <a:cubicBezTo>
                      <a:pt x="189" y="373"/>
                      <a:pt x="264" y="329"/>
                      <a:pt x="322" y="295"/>
                    </a:cubicBezTo>
                    <a:cubicBezTo>
                      <a:pt x="402" y="240"/>
                      <a:pt x="497" y="213"/>
                      <a:pt x="596" y="213"/>
                    </a:cubicBezTo>
                    <a:cubicBezTo>
                      <a:pt x="688" y="213"/>
                      <a:pt x="783" y="237"/>
                      <a:pt x="870" y="283"/>
                    </a:cubicBezTo>
                    <a:cubicBezTo>
                      <a:pt x="775" y="295"/>
                      <a:pt x="739" y="426"/>
                      <a:pt x="775" y="498"/>
                    </a:cubicBezTo>
                    <a:cubicBezTo>
                      <a:pt x="822" y="593"/>
                      <a:pt x="929" y="641"/>
                      <a:pt x="1013" y="653"/>
                    </a:cubicBezTo>
                    <a:cubicBezTo>
                      <a:pt x="1108" y="664"/>
                      <a:pt x="1215" y="664"/>
                      <a:pt x="1299" y="676"/>
                    </a:cubicBezTo>
                    <a:cubicBezTo>
                      <a:pt x="1430" y="712"/>
                      <a:pt x="1572" y="795"/>
                      <a:pt x="1668" y="891"/>
                    </a:cubicBezTo>
                    <a:cubicBezTo>
                      <a:pt x="2251" y="1307"/>
                      <a:pt x="2834" y="1736"/>
                      <a:pt x="3394" y="2153"/>
                    </a:cubicBezTo>
                    <a:cubicBezTo>
                      <a:pt x="3477" y="2212"/>
                      <a:pt x="3561" y="2272"/>
                      <a:pt x="3596" y="2367"/>
                    </a:cubicBezTo>
                    <a:cubicBezTo>
                      <a:pt x="3680" y="2558"/>
                      <a:pt x="3549" y="2819"/>
                      <a:pt x="3716" y="2962"/>
                    </a:cubicBezTo>
                    <a:cubicBezTo>
                      <a:pt x="3758" y="2999"/>
                      <a:pt x="3814" y="3010"/>
                      <a:pt x="3875" y="3010"/>
                    </a:cubicBezTo>
                    <a:cubicBezTo>
                      <a:pt x="3951" y="3010"/>
                      <a:pt x="4035" y="2993"/>
                      <a:pt x="4108" y="2986"/>
                    </a:cubicBezTo>
                    <a:cubicBezTo>
                      <a:pt x="4122" y="2985"/>
                      <a:pt x="4137" y="2984"/>
                      <a:pt x="4152" y="2984"/>
                    </a:cubicBezTo>
                    <a:cubicBezTo>
                      <a:pt x="4287" y="2984"/>
                      <a:pt x="4443" y="3035"/>
                      <a:pt x="4454" y="3153"/>
                    </a:cubicBezTo>
                    <a:cubicBezTo>
                      <a:pt x="4454" y="3200"/>
                      <a:pt x="4442" y="3236"/>
                      <a:pt x="4454" y="3284"/>
                    </a:cubicBezTo>
                    <a:cubicBezTo>
                      <a:pt x="4466" y="3403"/>
                      <a:pt x="4608" y="3450"/>
                      <a:pt x="4704" y="3474"/>
                    </a:cubicBezTo>
                    <a:cubicBezTo>
                      <a:pt x="4989" y="3581"/>
                      <a:pt x="5216" y="3796"/>
                      <a:pt x="5347" y="4046"/>
                    </a:cubicBezTo>
                    <a:cubicBezTo>
                      <a:pt x="5204" y="3677"/>
                      <a:pt x="4942" y="3343"/>
                      <a:pt x="4620" y="3093"/>
                    </a:cubicBezTo>
                    <a:cubicBezTo>
                      <a:pt x="4513" y="2998"/>
                      <a:pt x="4358" y="2903"/>
                      <a:pt x="4263" y="2784"/>
                    </a:cubicBezTo>
                    <a:cubicBezTo>
                      <a:pt x="4168" y="2665"/>
                      <a:pt x="4108" y="2522"/>
                      <a:pt x="4025" y="2403"/>
                    </a:cubicBezTo>
                    <a:cubicBezTo>
                      <a:pt x="3941" y="2297"/>
                      <a:pt x="3819" y="2220"/>
                      <a:pt x="3694" y="2220"/>
                    </a:cubicBezTo>
                    <a:cubicBezTo>
                      <a:pt x="3677" y="2220"/>
                      <a:pt x="3661" y="2221"/>
                      <a:pt x="3644" y="2224"/>
                    </a:cubicBezTo>
                    <a:cubicBezTo>
                      <a:pt x="3751" y="2153"/>
                      <a:pt x="3680" y="1974"/>
                      <a:pt x="3561" y="1915"/>
                    </a:cubicBezTo>
                    <a:cubicBezTo>
                      <a:pt x="3454" y="1843"/>
                      <a:pt x="3323" y="1796"/>
                      <a:pt x="3263" y="1688"/>
                    </a:cubicBezTo>
                    <a:cubicBezTo>
                      <a:pt x="3227" y="1653"/>
                      <a:pt x="3227" y="1593"/>
                      <a:pt x="3204" y="1546"/>
                    </a:cubicBezTo>
                    <a:cubicBezTo>
                      <a:pt x="3144" y="1438"/>
                      <a:pt x="3013" y="1391"/>
                      <a:pt x="2894" y="1391"/>
                    </a:cubicBezTo>
                    <a:cubicBezTo>
                      <a:pt x="2775" y="1379"/>
                      <a:pt x="2632" y="1379"/>
                      <a:pt x="2537" y="1307"/>
                    </a:cubicBezTo>
                    <a:cubicBezTo>
                      <a:pt x="2418" y="1236"/>
                      <a:pt x="2370" y="1069"/>
                      <a:pt x="2263" y="974"/>
                    </a:cubicBezTo>
                    <a:cubicBezTo>
                      <a:pt x="2156" y="891"/>
                      <a:pt x="2025" y="843"/>
                      <a:pt x="1906" y="795"/>
                    </a:cubicBezTo>
                    <a:cubicBezTo>
                      <a:pt x="1727" y="736"/>
                      <a:pt x="1549" y="653"/>
                      <a:pt x="1382" y="533"/>
                    </a:cubicBezTo>
                    <a:cubicBezTo>
                      <a:pt x="1179" y="379"/>
                      <a:pt x="1001" y="188"/>
                      <a:pt x="775" y="81"/>
                    </a:cubicBezTo>
                    <a:cubicBezTo>
                      <a:pt x="676" y="29"/>
                      <a:pt x="563" y="0"/>
                      <a:pt x="45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0" name="Google Shape;410;p26"/>
              <p:cNvSpPr/>
              <p:nvPr/>
            </p:nvSpPr>
            <p:spPr>
              <a:xfrm>
                <a:off x="2639900" y="2400700"/>
                <a:ext cx="153300" cy="119675"/>
              </a:xfrm>
              <a:custGeom>
                <a:avLst/>
                <a:gdLst/>
                <a:ahLst/>
                <a:cxnLst/>
                <a:rect l="l" t="t" r="r" b="b"/>
                <a:pathLst>
                  <a:path w="6132" h="4787" extrusionOk="0">
                    <a:moveTo>
                      <a:pt x="0" y="1"/>
                    </a:moveTo>
                    <a:cubicBezTo>
                      <a:pt x="12" y="84"/>
                      <a:pt x="24" y="168"/>
                      <a:pt x="60" y="239"/>
                    </a:cubicBezTo>
                    <a:cubicBezTo>
                      <a:pt x="477" y="1477"/>
                      <a:pt x="1560" y="2370"/>
                      <a:pt x="2679" y="3037"/>
                    </a:cubicBezTo>
                    <a:cubicBezTo>
                      <a:pt x="3667" y="3620"/>
                      <a:pt x="4727" y="4073"/>
                      <a:pt x="5668" y="4728"/>
                    </a:cubicBezTo>
                    <a:cubicBezTo>
                      <a:pt x="5725" y="4768"/>
                      <a:pt x="5787" y="4787"/>
                      <a:pt x="5848" y="4787"/>
                    </a:cubicBezTo>
                    <a:cubicBezTo>
                      <a:pt x="5966" y="4787"/>
                      <a:pt x="6077" y="4718"/>
                      <a:pt x="6132" y="4609"/>
                    </a:cubicBezTo>
                    <a:cubicBezTo>
                      <a:pt x="5358" y="4156"/>
                      <a:pt x="4620" y="3644"/>
                      <a:pt x="3870" y="3239"/>
                    </a:cubicBezTo>
                    <a:cubicBezTo>
                      <a:pt x="3489" y="3061"/>
                      <a:pt x="3120" y="2692"/>
                      <a:pt x="2834" y="2406"/>
                    </a:cubicBezTo>
                    <a:cubicBezTo>
                      <a:pt x="1989" y="1715"/>
                      <a:pt x="215" y="1144"/>
                      <a:pt x="0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1" name="Google Shape;411;p26"/>
              <p:cNvSpPr/>
              <p:nvPr/>
            </p:nvSpPr>
            <p:spPr>
              <a:xfrm>
                <a:off x="2572325" y="2635850"/>
                <a:ext cx="69975" cy="54200"/>
              </a:xfrm>
              <a:custGeom>
                <a:avLst/>
                <a:gdLst/>
                <a:ahLst/>
                <a:cxnLst/>
                <a:rect l="l" t="t" r="r" b="b"/>
                <a:pathLst>
                  <a:path w="2799" h="2168" extrusionOk="0">
                    <a:moveTo>
                      <a:pt x="441" y="1"/>
                    </a:moveTo>
                    <a:cubicBezTo>
                      <a:pt x="167" y="1"/>
                      <a:pt x="1" y="298"/>
                      <a:pt x="143" y="525"/>
                    </a:cubicBezTo>
                    <a:cubicBezTo>
                      <a:pt x="203" y="620"/>
                      <a:pt x="227" y="727"/>
                      <a:pt x="227" y="834"/>
                    </a:cubicBezTo>
                    <a:cubicBezTo>
                      <a:pt x="203" y="1013"/>
                      <a:pt x="120" y="1180"/>
                      <a:pt x="167" y="1322"/>
                    </a:cubicBezTo>
                    <a:cubicBezTo>
                      <a:pt x="227" y="1513"/>
                      <a:pt x="453" y="1608"/>
                      <a:pt x="644" y="1656"/>
                    </a:cubicBezTo>
                    <a:cubicBezTo>
                      <a:pt x="1215" y="1811"/>
                      <a:pt x="1775" y="1977"/>
                      <a:pt x="2358" y="2156"/>
                    </a:cubicBezTo>
                    <a:cubicBezTo>
                      <a:pt x="2390" y="2164"/>
                      <a:pt x="2421" y="2168"/>
                      <a:pt x="2451" y="2168"/>
                    </a:cubicBezTo>
                    <a:cubicBezTo>
                      <a:pt x="2640" y="2168"/>
                      <a:pt x="2799" y="2019"/>
                      <a:pt x="2799" y="1834"/>
                    </a:cubicBezTo>
                    <a:cubicBezTo>
                      <a:pt x="2799" y="1668"/>
                      <a:pt x="2763" y="1501"/>
                      <a:pt x="2668" y="1358"/>
                    </a:cubicBezTo>
                    <a:cubicBezTo>
                      <a:pt x="2525" y="1084"/>
                      <a:pt x="2263" y="882"/>
                      <a:pt x="2013" y="679"/>
                    </a:cubicBezTo>
                    <a:cubicBezTo>
                      <a:pt x="1703" y="441"/>
                      <a:pt x="1358" y="203"/>
                      <a:pt x="989" y="84"/>
                    </a:cubicBezTo>
                    <a:cubicBezTo>
                      <a:pt x="810" y="25"/>
                      <a:pt x="620" y="1"/>
                      <a:pt x="441" y="1"/>
                    </a:cubicBezTo>
                    <a:close/>
                  </a:path>
                </a:pathLst>
              </a:custGeom>
              <a:solidFill>
                <a:srgbClr val="D21F2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2" name="Google Shape;412;p26"/>
              <p:cNvSpPr/>
              <p:nvPr/>
            </p:nvSpPr>
            <p:spPr>
              <a:xfrm>
                <a:off x="2571725" y="2636150"/>
                <a:ext cx="70225" cy="53900"/>
              </a:xfrm>
              <a:custGeom>
                <a:avLst/>
                <a:gdLst/>
                <a:ahLst/>
                <a:cxnLst/>
                <a:rect l="l" t="t" r="r" b="b"/>
                <a:pathLst>
                  <a:path w="2809" h="2156" extrusionOk="0">
                    <a:moveTo>
                      <a:pt x="429" y="1"/>
                    </a:moveTo>
                    <a:cubicBezTo>
                      <a:pt x="167" y="1"/>
                      <a:pt x="1" y="298"/>
                      <a:pt x="132" y="525"/>
                    </a:cubicBezTo>
                    <a:cubicBezTo>
                      <a:pt x="191" y="632"/>
                      <a:pt x="227" y="727"/>
                      <a:pt x="227" y="834"/>
                    </a:cubicBezTo>
                    <a:cubicBezTo>
                      <a:pt x="227" y="1001"/>
                      <a:pt x="132" y="1144"/>
                      <a:pt x="179" y="1310"/>
                    </a:cubicBezTo>
                    <a:cubicBezTo>
                      <a:pt x="239" y="1501"/>
                      <a:pt x="465" y="1596"/>
                      <a:pt x="656" y="1644"/>
                    </a:cubicBezTo>
                    <a:cubicBezTo>
                      <a:pt x="1215" y="1799"/>
                      <a:pt x="1787" y="1965"/>
                      <a:pt x="2370" y="2144"/>
                    </a:cubicBezTo>
                    <a:cubicBezTo>
                      <a:pt x="2398" y="2152"/>
                      <a:pt x="2427" y="2156"/>
                      <a:pt x="2456" y="2156"/>
                    </a:cubicBezTo>
                    <a:cubicBezTo>
                      <a:pt x="2634" y="2156"/>
                      <a:pt x="2809" y="2007"/>
                      <a:pt x="2799" y="1822"/>
                    </a:cubicBezTo>
                    <a:lnTo>
                      <a:pt x="2799" y="1775"/>
                    </a:lnTo>
                    <a:cubicBezTo>
                      <a:pt x="2637" y="1833"/>
                      <a:pt x="2466" y="1860"/>
                      <a:pt x="2292" y="1860"/>
                    </a:cubicBezTo>
                    <a:cubicBezTo>
                      <a:pt x="1368" y="1860"/>
                      <a:pt x="381" y="1090"/>
                      <a:pt x="441" y="167"/>
                    </a:cubicBezTo>
                    <a:cubicBezTo>
                      <a:pt x="465" y="108"/>
                      <a:pt x="489" y="48"/>
                      <a:pt x="525" y="1"/>
                    </a:cubicBezTo>
                    <a:close/>
                  </a:path>
                </a:pathLst>
              </a:custGeom>
              <a:solidFill>
                <a:srgbClr val="4C251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3" name="Google Shape;413;p26"/>
              <p:cNvSpPr/>
              <p:nvPr/>
            </p:nvSpPr>
            <p:spPr>
              <a:xfrm>
                <a:off x="2790200" y="2792125"/>
                <a:ext cx="72950" cy="94725"/>
              </a:xfrm>
              <a:custGeom>
                <a:avLst/>
                <a:gdLst/>
                <a:ahLst/>
                <a:cxnLst/>
                <a:rect l="l" t="t" r="r" b="b"/>
                <a:pathLst>
                  <a:path w="2918" h="3789" extrusionOk="0">
                    <a:moveTo>
                      <a:pt x="2368" y="0"/>
                    </a:moveTo>
                    <a:cubicBezTo>
                      <a:pt x="2272" y="0"/>
                      <a:pt x="2177" y="61"/>
                      <a:pt x="2144" y="179"/>
                    </a:cubicBezTo>
                    <a:cubicBezTo>
                      <a:pt x="1870" y="1263"/>
                      <a:pt x="1203" y="2263"/>
                      <a:pt x="311" y="2929"/>
                    </a:cubicBezTo>
                    <a:cubicBezTo>
                      <a:pt x="1" y="3168"/>
                      <a:pt x="96" y="3680"/>
                      <a:pt x="489" y="3751"/>
                    </a:cubicBezTo>
                    <a:cubicBezTo>
                      <a:pt x="621" y="3776"/>
                      <a:pt x="758" y="3789"/>
                      <a:pt x="896" y="3789"/>
                    </a:cubicBezTo>
                    <a:cubicBezTo>
                      <a:pt x="1159" y="3789"/>
                      <a:pt x="1426" y="3741"/>
                      <a:pt x="1668" y="3632"/>
                    </a:cubicBezTo>
                    <a:cubicBezTo>
                      <a:pt x="2323" y="3346"/>
                      <a:pt x="2811" y="2691"/>
                      <a:pt x="2870" y="1977"/>
                    </a:cubicBezTo>
                    <a:cubicBezTo>
                      <a:pt x="2918" y="1429"/>
                      <a:pt x="2870" y="620"/>
                      <a:pt x="2573" y="120"/>
                    </a:cubicBezTo>
                    <a:cubicBezTo>
                      <a:pt x="2525" y="40"/>
                      <a:pt x="2446" y="0"/>
                      <a:pt x="2368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4" name="Google Shape;414;p26"/>
              <p:cNvSpPr/>
              <p:nvPr/>
            </p:nvSpPr>
            <p:spPr>
              <a:xfrm>
                <a:off x="2851225" y="2811475"/>
                <a:ext cx="9250" cy="23675"/>
              </a:xfrm>
              <a:custGeom>
                <a:avLst/>
                <a:gdLst/>
                <a:ahLst/>
                <a:cxnLst/>
                <a:rect l="l" t="t" r="r" b="b"/>
                <a:pathLst>
                  <a:path w="370" h="947" extrusionOk="0">
                    <a:moveTo>
                      <a:pt x="120" y="0"/>
                    </a:moveTo>
                    <a:cubicBezTo>
                      <a:pt x="36" y="262"/>
                      <a:pt x="1" y="560"/>
                      <a:pt x="13" y="846"/>
                    </a:cubicBezTo>
                    <a:cubicBezTo>
                      <a:pt x="13" y="882"/>
                      <a:pt x="13" y="917"/>
                      <a:pt x="36" y="929"/>
                    </a:cubicBezTo>
                    <a:cubicBezTo>
                      <a:pt x="52" y="941"/>
                      <a:pt x="68" y="946"/>
                      <a:pt x="85" y="946"/>
                    </a:cubicBezTo>
                    <a:cubicBezTo>
                      <a:pt x="135" y="946"/>
                      <a:pt x="188" y="902"/>
                      <a:pt x="215" y="858"/>
                    </a:cubicBezTo>
                    <a:cubicBezTo>
                      <a:pt x="370" y="596"/>
                      <a:pt x="322" y="227"/>
                      <a:pt x="12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5" name="Google Shape;415;p26"/>
              <p:cNvSpPr/>
              <p:nvPr/>
            </p:nvSpPr>
            <p:spPr>
              <a:xfrm>
                <a:off x="2852775" y="2840700"/>
                <a:ext cx="4725" cy="4125"/>
              </a:xfrm>
              <a:custGeom>
                <a:avLst/>
                <a:gdLst/>
                <a:ahLst/>
                <a:cxnLst/>
                <a:rect l="l" t="t" r="r" b="b"/>
                <a:pathLst>
                  <a:path w="189" h="165" extrusionOk="0">
                    <a:moveTo>
                      <a:pt x="146" y="1"/>
                    </a:moveTo>
                    <a:cubicBezTo>
                      <a:pt x="78" y="1"/>
                      <a:pt x="0" y="61"/>
                      <a:pt x="10" y="129"/>
                    </a:cubicBezTo>
                    <a:lnTo>
                      <a:pt x="58" y="165"/>
                    </a:lnTo>
                    <a:cubicBezTo>
                      <a:pt x="94" y="129"/>
                      <a:pt x="141" y="70"/>
                      <a:pt x="189" y="10"/>
                    </a:cubicBezTo>
                    <a:cubicBezTo>
                      <a:pt x="176" y="4"/>
                      <a:pt x="161" y="1"/>
                      <a:pt x="14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6" name="Google Shape;416;p26"/>
              <p:cNvSpPr/>
              <p:nvPr/>
            </p:nvSpPr>
            <p:spPr>
              <a:xfrm>
                <a:off x="2790500" y="2793625"/>
                <a:ext cx="57775" cy="93050"/>
              </a:xfrm>
              <a:custGeom>
                <a:avLst/>
                <a:gdLst/>
                <a:ahLst/>
                <a:cxnLst/>
                <a:rect l="l" t="t" r="r" b="b"/>
                <a:pathLst>
                  <a:path w="2311" h="3722" extrusionOk="0">
                    <a:moveTo>
                      <a:pt x="2215" y="0"/>
                    </a:moveTo>
                    <a:cubicBezTo>
                      <a:pt x="2168" y="24"/>
                      <a:pt x="2144" y="72"/>
                      <a:pt x="2144" y="119"/>
                    </a:cubicBezTo>
                    <a:cubicBezTo>
                      <a:pt x="1870" y="1203"/>
                      <a:pt x="1203" y="2203"/>
                      <a:pt x="310" y="2869"/>
                    </a:cubicBezTo>
                    <a:cubicBezTo>
                      <a:pt x="1" y="3108"/>
                      <a:pt x="108" y="3620"/>
                      <a:pt x="489" y="3691"/>
                    </a:cubicBezTo>
                    <a:cubicBezTo>
                      <a:pt x="610" y="3714"/>
                      <a:pt x="740" y="3722"/>
                      <a:pt x="868" y="3722"/>
                    </a:cubicBezTo>
                    <a:cubicBezTo>
                      <a:pt x="942" y="3722"/>
                      <a:pt x="1015" y="3719"/>
                      <a:pt x="1084" y="3715"/>
                    </a:cubicBezTo>
                    <a:cubicBezTo>
                      <a:pt x="1061" y="3655"/>
                      <a:pt x="1025" y="3596"/>
                      <a:pt x="1013" y="3536"/>
                    </a:cubicBezTo>
                    <a:cubicBezTo>
                      <a:pt x="620" y="2608"/>
                      <a:pt x="1739" y="1857"/>
                      <a:pt x="2215" y="1024"/>
                    </a:cubicBezTo>
                    <a:cubicBezTo>
                      <a:pt x="2311" y="774"/>
                      <a:pt x="2227" y="357"/>
                      <a:pt x="2215" y="0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17" name="Google Shape;417;p26"/>
            <p:cNvGrpSpPr/>
            <p:nvPr/>
          </p:nvGrpSpPr>
          <p:grpSpPr>
            <a:xfrm rot="-2700000">
              <a:off x="2823204" y="2858192"/>
              <a:ext cx="926224" cy="646177"/>
              <a:chOff x="758425" y="672072"/>
              <a:chExt cx="848147" cy="591707"/>
            </a:xfrm>
          </p:grpSpPr>
          <p:sp>
            <p:nvSpPr>
              <p:cNvPr id="418" name="Google Shape;418;p26"/>
              <p:cNvSpPr/>
              <p:nvPr/>
            </p:nvSpPr>
            <p:spPr>
              <a:xfrm>
                <a:off x="758425" y="672072"/>
                <a:ext cx="424733" cy="378025"/>
              </a:xfrm>
              <a:custGeom>
                <a:avLst/>
                <a:gdLst/>
                <a:ahLst/>
                <a:cxnLst/>
                <a:rect l="l" t="t" r="r" b="b"/>
                <a:pathLst>
                  <a:path w="4192" h="3731" extrusionOk="0">
                    <a:moveTo>
                      <a:pt x="872" y="0"/>
                    </a:moveTo>
                    <a:cubicBezTo>
                      <a:pt x="730" y="0"/>
                      <a:pt x="615" y="32"/>
                      <a:pt x="536" y="102"/>
                    </a:cubicBezTo>
                    <a:cubicBezTo>
                      <a:pt x="0" y="579"/>
                      <a:pt x="1048" y="2960"/>
                      <a:pt x="2155" y="3496"/>
                    </a:cubicBezTo>
                    <a:cubicBezTo>
                      <a:pt x="2511" y="3672"/>
                      <a:pt x="2789" y="3731"/>
                      <a:pt x="3001" y="3731"/>
                    </a:cubicBezTo>
                    <a:cubicBezTo>
                      <a:pt x="3435" y="3731"/>
                      <a:pt x="3596" y="3484"/>
                      <a:pt x="3596" y="3484"/>
                    </a:cubicBezTo>
                    <a:cubicBezTo>
                      <a:pt x="3596" y="3484"/>
                      <a:pt x="4191" y="3186"/>
                      <a:pt x="3763" y="2043"/>
                    </a:cubicBezTo>
                    <a:cubicBezTo>
                      <a:pt x="3387" y="1078"/>
                      <a:pt x="1694" y="0"/>
                      <a:pt x="87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9" name="Google Shape;419;p26"/>
              <p:cNvSpPr/>
              <p:nvPr/>
            </p:nvSpPr>
            <p:spPr>
              <a:xfrm>
                <a:off x="1069576" y="927396"/>
                <a:ext cx="536996" cy="320880"/>
              </a:xfrm>
              <a:custGeom>
                <a:avLst/>
                <a:gdLst/>
                <a:ahLst/>
                <a:cxnLst/>
                <a:rect l="l" t="t" r="r" b="b"/>
                <a:pathLst>
                  <a:path w="5300" h="3167" extrusionOk="0">
                    <a:moveTo>
                      <a:pt x="1682" y="0"/>
                    </a:moveTo>
                    <a:cubicBezTo>
                      <a:pt x="601" y="0"/>
                      <a:pt x="477" y="618"/>
                      <a:pt x="477" y="618"/>
                    </a:cubicBezTo>
                    <a:cubicBezTo>
                      <a:pt x="477" y="618"/>
                      <a:pt x="1" y="1154"/>
                      <a:pt x="894" y="2154"/>
                    </a:cubicBezTo>
                    <a:cubicBezTo>
                      <a:pt x="1474" y="2781"/>
                      <a:pt x="2875" y="3167"/>
                      <a:pt x="3879" y="3167"/>
                    </a:cubicBezTo>
                    <a:cubicBezTo>
                      <a:pt x="4419" y="3167"/>
                      <a:pt x="4845" y="3055"/>
                      <a:pt x="4966" y="2809"/>
                    </a:cubicBezTo>
                    <a:cubicBezTo>
                      <a:pt x="5299" y="2095"/>
                      <a:pt x="3275" y="118"/>
                      <a:pt x="1942" y="11"/>
                    </a:cubicBezTo>
                    <a:cubicBezTo>
                      <a:pt x="1849" y="4"/>
                      <a:pt x="1763" y="0"/>
                      <a:pt x="168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0" name="Google Shape;420;p26"/>
              <p:cNvSpPr/>
              <p:nvPr/>
            </p:nvSpPr>
            <p:spPr>
              <a:xfrm>
                <a:off x="774028" y="948471"/>
                <a:ext cx="390994" cy="315308"/>
              </a:xfrm>
              <a:custGeom>
                <a:avLst/>
                <a:gdLst/>
                <a:ahLst/>
                <a:cxnLst/>
                <a:rect l="l" t="t" r="r" b="b"/>
                <a:pathLst>
                  <a:path w="3859" h="3112" extrusionOk="0">
                    <a:moveTo>
                      <a:pt x="2775" y="0"/>
                    </a:moveTo>
                    <a:cubicBezTo>
                      <a:pt x="2601" y="0"/>
                      <a:pt x="2382" y="40"/>
                      <a:pt x="2108" y="148"/>
                    </a:cubicBezTo>
                    <a:cubicBezTo>
                      <a:pt x="1108" y="529"/>
                      <a:pt x="1" y="2530"/>
                      <a:pt x="441" y="2994"/>
                    </a:cubicBezTo>
                    <a:cubicBezTo>
                      <a:pt x="518" y="3075"/>
                      <a:pt x="648" y="3112"/>
                      <a:pt x="811" y="3112"/>
                    </a:cubicBezTo>
                    <a:cubicBezTo>
                      <a:pt x="1560" y="3112"/>
                      <a:pt x="3023" y="2341"/>
                      <a:pt x="3394" y="1530"/>
                    </a:cubicBezTo>
                    <a:cubicBezTo>
                      <a:pt x="3859" y="565"/>
                      <a:pt x="3370" y="268"/>
                      <a:pt x="3370" y="268"/>
                    </a:cubicBezTo>
                    <a:cubicBezTo>
                      <a:pt x="3370" y="268"/>
                      <a:pt x="3227" y="0"/>
                      <a:pt x="277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1" name="Google Shape;421;p26"/>
              <p:cNvSpPr/>
              <p:nvPr/>
            </p:nvSpPr>
            <p:spPr>
              <a:xfrm>
                <a:off x="1056303" y="696693"/>
                <a:ext cx="390994" cy="314497"/>
              </a:xfrm>
              <a:custGeom>
                <a:avLst/>
                <a:gdLst/>
                <a:ahLst/>
                <a:cxnLst/>
                <a:rect l="l" t="t" r="r" b="b"/>
                <a:pathLst>
                  <a:path w="3859" h="3104" extrusionOk="0">
                    <a:moveTo>
                      <a:pt x="3054" y="0"/>
                    </a:moveTo>
                    <a:cubicBezTo>
                      <a:pt x="2300" y="0"/>
                      <a:pt x="846" y="783"/>
                      <a:pt x="465" y="1574"/>
                    </a:cubicBezTo>
                    <a:cubicBezTo>
                      <a:pt x="1" y="2538"/>
                      <a:pt x="489" y="2836"/>
                      <a:pt x="489" y="2836"/>
                    </a:cubicBezTo>
                    <a:cubicBezTo>
                      <a:pt x="489" y="2836"/>
                      <a:pt x="632" y="3103"/>
                      <a:pt x="1089" y="3103"/>
                    </a:cubicBezTo>
                    <a:cubicBezTo>
                      <a:pt x="1264" y="3103"/>
                      <a:pt x="1486" y="3064"/>
                      <a:pt x="1763" y="2955"/>
                    </a:cubicBezTo>
                    <a:cubicBezTo>
                      <a:pt x="2751" y="2574"/>
                      <a:pt x="3859" y="574"/>
                      <a:pt x="3430" y="121"/>
                    </a:cubicBezTo>
                    <a:cubicBezTo>
                      <a:pt x="3351" y="38"/>
                      <a:pt x="3219" y="0"/>
                      <a:pt x="305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2" name="Google Shape;422;p26"/>
              <p:cNvSpPr/>
              <p:nvPr/>
            </p:nvSpPr>
            <p:spPr>
              <a:xfrm>
                <a:off x="944143" y="904093"/>
                <a:ext cx="176195" cy="101827"/>
              </a:xfrm>
              <a:custGeom>
                <a:avLst/>
                <a:gdLst/>
                <a:ahLst/>
                <a:cxnLst/>
                <a:rect l="l" t="t" r="r" b="b"/>
                <a:pathLst>
                  <a:path w="1739" h="1005" extrusionOk="0">
                    <a:moveTo>
                      <a:pt x="512" y="0"/>
                    </a:moveTo>
                    <a:cubicBezTo>
                      <a:pt x="311" y="0"/>
                      <a:pt x="149" y="43"/>
                      <a:pt x="108" y="134"/>
                    </a:cubicBezTo>
                    <a:cubicBezTo>
                      <a:pt x="1" y="372"/>
                      <a:pt x="691" y="991"/>
                      <a:pt x="1120" y="1003"/>
                    </a:cubicBezTo>
                    <a:cubicBezTo>
                      <a:pt x="1141" y="1004"/>
                      <a:pt x="1161" y="1005"/>
                      <a:pt x="1180" y="1005"/>
                    </a:cubicBezTo>
                    <a:cubicBezTo>
                      <a:pt x="1563" y="1005"/>
                      <a:pt x="1584" y="789"/>
                      <a:pt x="1584" y="789"/>
                    </a:cubicBezTo>
                    <a:cubicBezTo>
                      <a:pt x="1584" y="789"/>
                      <a:pt x="1739" y="610"/>
                      <a:pt x="1441" y="301"/>
                    </a:cubicBezTo>
                    <a:cubicBezTo>
                      <a:pt x="1258" y="110"/>
                      <a:pt x="834" y="0"/>
                      <a:pt x="512" y="0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3" name="Google Shape;423;p26"/>
              <p:cNvSpPr/>
              <p:nvPr/>
            </p:nvSpPr>
            <p:spPr>
              <a:xfrm>
                <a:off x="1086496" y="960832"/>
                <a:ext cx="175081" cy="102232"/>
              </a:xfrm>
              <a:custGeom>
                <a:avLst/>
                <a:gdLst/>
                <a:ahLst/>
                <a:cxnLst/>
                <a:rect l="l" t="t" r="r" b="b"/>
                <a:pathLst>
                  <a:path w="1728" h="1009" extrusionOk="0">
                    <a:moveTo>
                      <a:pt x="549" y="1"/>
                    </a:moveTo>
                    <a:cubicBezTo>
                      <a:pt x="177" y="1"/>
                      <a:pt x="155" y="217"/>
                      <a:pt x="155" y="217"/>
                    </a:cubicBezTo>
                    <a:cubicBezTo>
                      <a:pt x="155" y="217"/>
                      <a:pt x="1" y="396"/>
                      <a:pt x="298" y="705"/>
                    </a:cubicBezTo>
                    <a:cubicBezTo>
                      <a:pt x="480" y="901"/>
                      <a:pt x="896" y="1009"/>
                      <a:pt x="1215" y="1009"/>
                    </a:cubicBezTo>
                    <a:cubicBezTo>
                      <a:pt x="1419" y="1009"/>
                      <a:pt x="1583" y="965"/>
                      <a:pt x="1620" y="872"/>
                    </a:cubicBezTo>
                    <a:cubicBezTo>
                      <a:pt x="1727" y="634"/>
                      <a:pt x="1048" y="26"/>
                      <a:pt x="608" y="3"/>
                    </a:cubicBezTo>
                    <a:cubicBezTo>
                      <a:pt x="587" y="2"/>
                      <a:pt x="568" y="1"/>
                      <a:pt x="549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>
  <p:cSld name="CUSTOM">
    <p:spTree>
      <p:nvGrpSpPr>
        <p:cNvPr id="1" name="Shape 4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9" name="Google Shape;429;p29"/>
          <p:cNvSpPr txBox="1">
            <a:spLocks noGrp="1"/>
          </p:cNvSpPr>
          <p:nvPr>
            <p:ph type="title"/>
          </p:nvPr>
        </p:nvSpPr>
        <p:spPr>
          <a:xfrm>
            <a:off x="1048350" y="323850"/>
            <a:ext cx="7047300" cy="48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Arial"/>
              <a:buNone/>
              <a:defRPr>
                <a:latin typeface="Arial"/>
                <a:ea typeface="Arial"/>
                <a:cs typeface="Arial"/>
                <a:sym typeface="Arial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Font typeface="Arial"/>
              <a:buNone/>
              <a:defRPr>
                <a:latin typeface="Arial"/>
                <a:ea typeface="Arial"/>
                <a:cs typeface="Arial"/>
                <a:sym typeface="Arial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Font typeface="Arial"/>
              <a:buNone/>
              <a:defRPr>
                <a:latin typeface="Arial"/>
                <a:ea typeface="Arial"/>
                <a:cs typeface="Arial"/>
                <a:sym typeface="Arial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Font typeface="Arial"/>
              <a:buNone/>
              <a:defRPr>
                <a:latin typeface="Arial"/>
                <a:ea typeface="Arial"/>
                <a:cs typeface="Arial"/>
                <a:sym typeface="Arial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Font typeface="Arial"/>
              <a:buNone/>
              <a:defRPr>
                <a:latin typeface="Arial"/>
                <a:ea typeface="Arial"/>
                <a:cs typeface="Arial"/>
                <a:sym typeface="Arial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Font typeface="Arial"/>
              <a:buNone/>
              <a:defRPr>
                <a:latin typeface="Arial"/>
                <a:ea typeface="Arial"/>
                <a:cs typeface="Arial"/>
                <a:sym typeface="Arial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Font typeface="Arial"/>
              <a:buNone/>
              <a:defRPr>
                <a:latin typeface="Arial"/>
                <a:ea typeface="Arial"/>
                <a:cs typeface="Arial"/>
                <a:sym typeface="Arial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Font typeface="Arial"/>
              <a:buNone/>
              <a:defRPr>
                <a:latin typeface="Arial"/>
                <a:ea typeface="Arial"/>
                <a:cs typeface="Arial"/>
                <a:sym typeface="Arial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Font typeface="Arial"/>
              <a:buNone/>
              <a:defRPr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 /><Relationship Id="rId1" Type="http://schemas.openxmlformats.org/officeDocument/2006/relationships/slideLayout" Target="../slideLayouts/slideLayout1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5100" y="535000"/>
            <a:ext cx="7713900" cy="4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llota"/>
              <a:buNone/>
              <a:defRPr sz="3500" b="1" i="1">
                <a:solidFill>
                  <a:schemeClr val="dk1"/>
                </a:solidFill>
                <a:latin typeface="Bellota"/>
                <a:ea typeface="Bellota"/>
                <a:cs typeface="Bellota"/>
                <a:sym typeface="Bellot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5100" y="1152475"/>
            <a:ext cx="77139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●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914400" lvl="1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○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1371600" lvl="2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■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1828800" lvl="3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●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2286000" lvl="4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○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2743200" lvl="5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■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3200400" lvl="6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●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3657600" lvl="7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○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4114800" lvl="8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■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5" r:id="rId3"/>
    <p:sldLayoutId id="2147483656" r:id="rId4"/>
    <p:sldLayoutId id="2147483657" r:id="rId5"/>
    <p:sldLayoutId id="2147483658" r:id="rId6"/>
    <p:sldLayoutId id="2147483659" r:id="rId7"/>
    <p:sldLayoutId id="2147483664" r:id="rId8"/>
    <p:sldLayoutId id="2147483667" r:id="rId9"/>
    <p:sldLayoutId id="2147483671" r:id="rId10"/>
    <p:sldLayoutId id="2147483672" r:id="rId11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rgbClr val="0E2A47"/>
        </a:solidFill>
        <a:effectLst/>
      </p:bgPr>
    </p:bg>
    <p:spTree>
      <p:nvGrpSpPr>
        <p:cNvPr id="1" name="Shape 4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5" name="Google Shape;425;p27"/>
          <p:cNvSpPr txBox="1">
            <a:spLocks noGrp="1"/>
          </p:cNvSpPr>
          <p:nvPr>
            <p:ph type="title"/>
          </p:nvPr>
        </p:nvSpPr>
        <p:spPr>
          <a:xfrm>
            <a:off x="1068100" y="933450"/>
            <a:ext cx="7047300" cy="48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426" name="Google Shape;426;p27"/>
          <p:cNvSpPr txBox="1">
            <a:spLocks noGrp="1"/>
          </p:cNvSpPr>
          <p:nvPr>
            <p:ph type="body" idx="1"/>
          </p:nvPr>
        </p:nvSpPr>
        <p:spPr>
          <a:xfrm>
            <a:off x="1068100" y="1695450"/>
            <a:ext cx="7047300" cy="250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74" r:id="rId1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9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8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8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7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3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3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5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12.xml" 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marriott-europe.pressarea.com/en/news/14012026/al-qimmah-hospitality-and-marriott-international-announce-agreement-to-add-more-than-2700-hotel-rooms-in-saudi-arabia" TargetMode="External" /><Relationship Id="rId3" Type="http://schemas.openxmlformats.org/officeDocument/2006/relationships/hyperlink" Target="https://www.businesswaste.co.uk/waste-facts/hotel-waste-statistics" TargetMode="External" /><Relationship Id="rId7" Type="http://schemas.openxmlformats.org/officeDocument/2006/relationships/hyperlink" Target="https://researchbriefings.files.parliament.uk/documents/CBP-7552/CBP-7552.pdf" TargetMode="External" /><Relationship Id="rId2" Type="http://schemas.openxmlformats.org/officeDocument/2006/relationships/notesSlide" Target="../notesSlides/notesSlide11.xml" /><Relationship Id="rId1" Type="http://schemas.openxmlformats.org/officeDocument/2006/relationships/slideLayout" Target="../slideLayouts/slideLayout12.xml" /><Relationship Id="rId6" Type="http://schemas.openxmlformats.org/officeDocument/2006/relationships/hyperlink" Target="https://stories.hilton.com/emea/sustainability/hilton-launches-zero-waste-menus-across-flagship-uk-hotels" TargetMode="External" /><Relationship Id="rId5" Type="http://schemas.openxmlformats.org/officeDocument/2006/relationships/hyperlink" Target="https://www.foodhygienecertificate.co.uk/food-waste-statistics-uk" TargetMode="External" /><Relationship Id="rId4" Type="http://schemas.openxmlformats.org/officeDocument/2006/relationships/hyperlink" Target="https://ce-hub.org/wp-content/uploads/2024/09/CE-Hub-Hospitality-Report-2024.pdf" TargetMode="External" /><Relationship Id="rId9" Type="http://schemas.openxmlformats.org/officeDocument/2006/relationships/hyperlink" Target="https://www.thinkhospitality.co.uk/post/how-hotel-groups-are-reducing-breakfast-waste-at-scale" TargetMode="External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 /><Relationship Id="rId2" Type="http://schemas.openxmlformats.org/officeDocument/2006/relationships/notesSlide" Target="../notesSlides/notesSlide12.xml" /><Relationship Id="rId1" Type="http://schemas.openxmlformats.org/officeDocument/2006/relationships/slideLayout" Target="../slideLayouts/slideLayout4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4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4" name="Google Shape;434;p30"/>
          <p:cNvSpPr txBox="1">
            <a:spLocks noGrp="1"/>
          </p:cNvSpPr>
          <p:nvPr>
            <p:ph type="ctrTitle"/>
          </p:nvPr>
        </p:nvSpPr>
        <p:spPr>
          <a:xfrm>
            <a:off x="693400" y="860788"/>
            <a:ext cx="4443900" cy="218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-GB" sz="5400" u="sng" dirty="0"/>
              <a:t>Sustainability in terms of Food waste and its efficacy</a:t>
            </a:r>
            <a:endParaRPr sz="5400" dirty="0"/>
          </a:p>
        </p:txBody>
      </p:sp>
      <p:cxnSp>
        <p:nvCxnSpPr>
          <p:cNvPr id="436" name="Google Shape;436;p30"/>
          <p:cNvCxnSpPr/>
          <p:nvPr/>
        </p:nvCxnSpPr>
        <p:spPr>
          <a:xfrm>
            <a:off x="780225" y="3427000"/>
            <a:ext cx="3514800" cy="0"/>
          </a:xfrm>
          <a:prstGeom prst="straightConnector1">
            <a:avLst/>
          </a:prstGeom>
          <a:noFill/>
          <a:ln w="38100" cap="rnd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437" name="Google Shape;437;p30"/>
          <p:cNvGrpSpPr/>
          <p:nvPr/>
        </p:nvGrpSpPr>
        <p:grpSpPr>
          <a:xfrm>
            <a:off x="4979161" y="616111"/>
            <a:ext cx="3456081" cy="3911075"/>
            <a:chOff x="4979161" y="616111"/>
            <a:chExt cx="3456081" cy="3911075"/>
          </a:xfrm>
        </p:grpSpPr>
        <p:grpSp>
          <p:nvGrpSpPr>
            <p:cNvPr id="438" name="Google Shape;438;p30"/>
            <p:cNvGrpSpPr/>
            <p:nvPr/>
          </p:nvGrpSpPr>
          <p:grpSpPr>
            <a:xfrm flipH="1">
              <a:off x="4979161" y="2343449"/>
              <a:ext cx="2850639" cy="2174441"/>
              <a:chOff x="5705886" y="2338761"/>
              <a:chExt cx="2850639" cy="2174441"/>
            </a:xfrm>
          </p:grpSpPr>
          <p:sp>
            <p:nvSpPr>
              <p:cNvPr id="439" name="Google Shape;439;p30"/>
              <p:cNvSpPr/>
              <p:nvPr/>
            </p:nvSpPr>
            <p:spPr>
              <a:xfrm>
                <a:off x="5705886" y="2338761"/>
                <a:ext cx="2850639" cy="2174441"/>
              </a:xfrm>
              <a:custGeom>
                <a:avLst/>
                <a:gdLst/>
                <a:ahLst/>
                <a:cxnLst/>
                <a:rect l="l" t="t" r="r" b="b"/>
                <a:pathLst>
                  <a:path w="64247" h="49007" extrusionOk="0">
                    <a:moveTo>
                      <a:pt x="10585" y="1"/>
                    </a:moveTo>
                    <a:cubicBezTo>
                      <a:pt x="10025" y="1"/>
                      <a:pt x="9346" y="370"/>
                      <a:pt x="9049" y="810"/>
                    </a:cubicBezTo>
                    <a:lnTo>
                      <a:pt x="548" y="13526"/>
                    </a:lnTo>
                    <a:cubicBezTo>
                      <a:pt x="250" y="13967"/>
                      <a:pt x="0" y="14788"/>
                      <a:pt x="0" y="15336"/>
                    </a:cubicBezTo>
                    <a:lnTo>
                      <a:pt x="0" y="33660"/>
                    </a:lnTo>
                    <a:cubicBezTo>
                      <a:pt x="0" y="34207"/>
                      <a:pt x="250" y="35017"/>
                      <a:pt x="548" y="35469"/>
                    </a:cubicBezTo>
                    <a:lnTo>
                      <a:pt x="9049" y="48185"/>
                    </a:lnTo>
                    <a:cubicBezTo>
                      <a:pt x="9346" y="48626"/>
                      <a:pt x="10049" y="49007"/>
                      <a:pt x="10585" y="49007"/>
                    </a:cubicBezTo>
                    <a:lnTo>
                      <a:pt x="54316" y="49007"/>
                    </a:lnTo>
                    <a:cubicBezTo>
                      <a:pt x="54876" y="49007"/>
                      <a:pt x="55543" y="48626"/>
                      <a:pt x="55840" y="48173"/>
                    </a:cubicBezTo>
                    <a:lnTo>
                      <a:pt x="63722" y="35505"/>
                    </a:lnTo>
                    <a:cubicBezTo>
                      <a:pt x="64008" y="35041"/>
                      <a:pt x="64246" y="34219"/>
                      <a:pt x="64246" y="33672"/>
                    </a:cubicBezTo>
                    <a:lnTo>
                      <a:pt x="64246" y="15324"/>
                    </a:lnTo>
                    <a:cubicBezTo>
                      <a:pt x="64246" y="14776"/>
                      <a:pt x="64008" y="13955"/>
                      <a:pt x="63722" y="13490"/>
                    </a:cubicBezTo>
                    <a:lnTo>
                      <a:pt x="55840" y="822"/>
                    </a:lnTo>
                    <a:cubicBezTo>
                      <a:pt x="55555" y="370"/>
                      <a:pt x="54876" y="1"/>
                      <a:pt x="5431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0" name="Google Shape;440;p30"/>
              <p:cNvSpPr/>
              <p:nvPr/>
            </p:nvSpPr>
            <p:spPr>
              <a:xfrm>
                <a:off x="5705900" y="2358015"/>
                <a:ext cx="2440661" cy="2155184"/>
              </a:xfrm>
              <a:custGeom>
                <a:avLst/>
                <a:gdLst/>
                <a:ahLst/>
                <a:cxnLst/>
                <a:rect l="l" t="t" r="r" b="b"/>
                <a:pathLst>
                  <a:path w="55007" h="48573" extrusionOk="0">
                    <a:moveTo>
                      <a:pt x="9679" y="1"/>
                    </a:moveTo>
                    <a:cubicBezTo>
                      <a:pt x="9441" y="1"/>
                      <a:pt x="9209" y="127"/>
                      <a:pt x="9049" y="376"/>
                    </a:cubicBezTo>
                    <a:lnTo>
                      <a:pt x="548" y="13092"/>
                    </a:lnTo>
                    <a:cubicBezTo>
                      <a:pt x="250" y="13533"/>
                      <a:pt x="0" y="14354"/>
                      <a:pt x="0" y="14902"/>
                    </a:cubicBezTo>
                    <a:lnTo>
                      <a:pt x="0" y="33226"/>
                    </a:lnTo>
                    <a:cubicBezTo>
                      <a:pt x="0" y="33773"/>
                      <a:pt x="250" y="34583"/>
                      <a:pt x="548" y="35035"/>
                    </a:cubicBezTo>
                    <a:lnTo>
                      <a:pt x="9049" y="47751"/>
                    </a:lnTo>
                    <a:cubicBezTo>
                      <a:pt x="9346" y="48192"/>
                      <a:pt x="10049" y="48573"/>
                      <a:pt x="10585" y="48573"/>
                    </a:cubicBezTo>
                    <a:lnTo>
                      <a:pt x="54316" y="48573"/>
                    </a:lnTo>
                    <a:cubicBezTo>
                      <a:pt x="54876" y="48573"/>
                      <a:pt x="55007" y="48239"/>
                      <a:pt x="54638" y="47846"/>
                    </a:cubicBezTo>
                    <a:lnTo>
                      <a:pt x="10263" y="281"/>
                    </a:lnTo>
                    <a:cubicBezTo>
                      <a:pt x="10093" y="94"/>
                      <a:pt x="9884" y="1"/>
                      <a:pt x="967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41" name="Google Shape;441;p30"/>
            <p:cNvGrpSpPr/>
            <p:nvPr/>
          </p:nvGrpSpPr>
          <p:grpSpPr>
            <a:xfrm>
              <a:off x="6911276" y="1855481"/>
              <a:ext cx="530334" cy="530334"/>
              <a:chOff x="-783450" y="2861800"/>
              <a:chExt cx="362275" cy="362275"/>
            </a:xfrm>
          </p:grpSpPr>
          <p:sp>
            <p:nvSpPr>
              <p:cNvPr id="442" name="Google Shape;442;p30"/>
              <p:cNvSpPr/>
              <p:nvPr/>
            </p:nvSpPr>
            <p:spPr>
              <a:xfrm>
                <a:off x="-783450" y="2861800"/>
                <a:ext cx="362275" cy="362275"/>
              </a:xfrm>
              <a:custGeom>
                <a:avLst/>
                <a:gdLst/>
                <a:ahLst/>
                <a:cxnLst/>
                <a:rect l="l" t="t" r="r" b="b"/>
                <a:pathLst>
                  <a:path w="14491" h="14491" extrusionOk="0">
                    <a:moveTo>
                      <a:pt x="7240" y="0"/>
                    </a:moveTo>
                    <a:cubicBezTo>
                      <a:pt x="3239" y="0"/>
                      <a:pt x="1" y="3251"/>
                      <a:pt x="1" y="7251"/>
                    </a:cubicBezTo>
                    <a:cubicBezTo>
                      <a:pt x="1" y="11252"/>
                      <a:pt x="3239" y="14490"/>
                      <a:pt x="7240" y="14490"/>
                    </a:cubicBezTo>
                    <a:cubicBezTo>
                      <a:pt x="11240" y="14490"/>
                      <a:pt x="14491" y="11252"/>
                      <a:pt x="14491" y="7251"/>
                    </a:cubicBezTo>
                    <a:cubicBezTo>
                      <a:pt x="14491" y="3251"/>
                      <a:pt x="11240" y="0"/>
                      <a:pt x="7240" y="0"/>
                    </a:cubicBezTo>
                    <a:close/>
                  </a:path>
                </a:pathLst>
              </a:custGeom>
              <a:solidFill>
                <a:srgbClr val="FEFCF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3" name="Google Shape;443;p30"/>
              <p:cNvSpPr/>
              <p:nvPr/>
            </p:nvSpPr>
            <p:spPr>
              <a:xfrm>
                <a:off x="-761425" y="2884125"/>
                <a:ext cx="317925" cy="317900"/>
              </a:xfrm>
              <a:custGeom>
                <a:avLst/>
                <a:gdLst/>
                <a:ahLst/>
                <a:cxnLst/>
                <a:rect l="l" t="t" r="r" b="b"/>
                <a:pathLst>
                  <a:path w="12717" h="12716" extrusionOk="0">
                    <a:moveTo>
                      <a:pt x="6359" y="0"/>
                    </a:moveTo>
                    <a:cubicBezTo>
                      <a:pt x="4787" y="0"/>
                      <a:pt x="3335" y="584"/>
                      <a:pt x="2227" y="1536"/>
                    </a:cubicBezTo>
                    <a:cubicBezTo>
                      <a:pt x="870" y="2691"/>
                      <a:pt x="1" y="4417"/>
                      <a:pt x="1" y="6358"/>
                    </a:cubicBezTo>
                    <a:cubicBezTo>
                      <a:pt x="1" y="9870"/>
                      <a:pt x="2846" y="12716"/>
                      <a:pt x="6359" y="12716"/>
                    </a:cubicBezTo>
                    <a:cubicBezTo>
                      <a:pt x="7609" y="12716"/>
                      <a:pt x="8788" y="12335"/>
                      <a:pt x="9764" y="11716"/>
                    </a:cubicBezTo>
                    <a:cubicBezTo>
                      <a:pt x="11538" y="10585"/>
                      <a:pt x="12717" y="8608"/>
                      <a:pt x="12717" y="6358"/>
                    </a:cubicBezTo>
                    <a:cubicBezTo>
                      <a:pt x="12717" y="2846"/>
                      <a:pt x="9871" y="0"/>
                      <a:pt x="6359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4" name="Google Shape;444;p30"/>
              <p:cNvSpPr/>
              <p:nvPr/>
            </p:nvSpPr>
            <p:spPr>
              <a:xfrm>
                <a:off x="-761125" y="2922525"/>
                <a:ext cx="244100" cy="279500"/>
              </a:xfrm>
              <a:custGeom>
                <a:avLst/>
                <a:gdLst/>
                <a:ahLst/>
                <a:cxnLst/>
                <a:rect l="l" t="t" r="r" b="b"/>
                <a:pathLst>
                  <a:path w="9764" h="11180" extrusionOk="0">
                    <a:moveTo>
                      <a:pt x="2215" y="0"/>
                    </a:moveTo>
                    <a:cubicBezTo>
                      <a:pt x="858" y="1155"/>
                      <a:pt x="1" y="2881"/>
                      <a:pt x="1" y="4822"/>
                    </a:cubicBezTo>
                    <a:cubicBezTo>
                      <a:pt x="1" y="8334"/>
                      <a:pt x="2834" y="11180"/>
                      <a:pt x="6347" y="11180"/>
                    </a:cubicBezTo>
                    <a:cubicBezTo>
                      <a:pt x="7597" y="11180"/>
                      <a:pt x="8776" y="10823"/>
                      <a:pt x="9764" y="10180"/>
                    </a:cubicBezTo>
                    <a:cubicBezTo>
                      <a:pt x="9764" y="10180"/>
                      <a:pt x="2715" y="8608"/>
                      <a:pt x="2227" y="1036"/>
                    </a:cubicBezTo>
                    <a:lnTo>
                      <a:pt x="2215" y="0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45" name="Google Shape;445;p30"/>
            <p:cNvGrpSpPr/>
            <p:nvPr/>
          </p:nvGrpSpPr>
          <p:grpSpPr>
            <a:xfrm>
              <a:off x="5252550" y="1803560"/>
              <a:ext cx="749143" cy="633959"/>
              <a:chOff x="-1973175" y="2587950"/>
              <a:chExt cx="422100" cy="357200"/>
            </a:xfrm>
          </p:grpSpPr>
          <p:sp>
            <p:nvSpPr>
              <p:cNvPr id="446" name="Google Shape;446;p30"/>
              <p:cNvSpPr/>
              <p:nvPr/>
            </p:nvSpPr>
            <p:spPr>
              <a:xfrm>
                <a:off x="-1936275" y="2587950"/>
                <a:ext cx="357225" cy="357200"/>
              </a:xfrm>
              <a:custGeom>
                <a:avLst/>
                <a:gdLst/>
                <a:ahLst/>
                <a:cxnLst/>
                <a:rect l="l" t="t" r="r" b="b"/>
                <a:pathLst>
                  <a:path w="14289" h="14288" extrusionOk="0">
                    <a:moveTo>
                      <a:pt x="7145" y="0"/>
                    </a:moveTo>
                    <a:cubicBezTo>
                      <a:pt x="3204" y="0"/>
                      <a:pt x="1" y="3203"/>
                      <a:pt x="1" y="7144"/>
                    </a:cubicBezTo>
                    <a:cubicBezTo>
                      <a:pt x="1" y="11085"/>
                      <a:pt x="3204" y="14288"/>
                      <a:pt x="7145" y="14288"/>
                    </a:cubicBezTo>
                    <a:cubicBezTo>
                      <a:pt x="11086" y="14288"/>
                      <a:pt x="14288" y="11085"/>
                      <a:pt x="14288" y="7144"/>
                    </a:cubicBezTo>
                    <a:cubicBezTo>
                      <a:pt x="14288" y="3203"/>
                      <a:pt x="11086" y="0"/>
                      <a:pt x="7145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7" name="Google Shape;447;p30"/>
              <p:cNvSpPr/>
              <p:nvPr/>
            </p:nvSpPr>
            <p:spPr>
              <a:xfrm>
                <a:off x="-1914250" y="2609975"/>
                <a:ext cx="313175" cy="312850"/>
              </a:xfrm>
              <a:custGeom>
                <a:avLst/>
                <a:gdLst/>
                <a:ahLst/>
                <a:cxnLst/>
                <a:rect l="l" t="t" r="r" b="b"/>
                <a:pathLst>
                  <a:path w="12527" h="12514" extrusionOk="0">
                    <a:moveTo>
                      <a:pt x="6264" y="0"/>
                    </a:moveTo>
                    <a:cubicBezTo>
                      <a:pt x="5037" y="0"/>
                      <a:pt x="3918" y="346"/>
                      <a:pt x="2954" y="941"/>
                    </a:cubicBezTo>
                    <a:cubicBezTo>
                      <a:pt x="1192" y="2036"/>
                      <a:pt x="1" y="4013"/>
                      <a:pt x="1" y="6251"/>
                    </a:cubicBezTo>
                    <a:cubicBezTo>
                      <a:pt x="1" y="9704"/>
                      <a:pt x="2799" y="12514"/>
                      <a:pt x="6264" y="12514"/>
                    </a:cubicBezTo>
                    <a:cubicBezTo>
                      <a:pt x="7347" y="12514"/>
                      <a:pt x="8359" y="12252"/>
                      <a:pt x="9240" y="11752"/>
                    </a:cubicBezTo>
                    <a:cubicBezTo>
                      <a:pt x="11205" y="10716"/>
                      <a:pt x="12526" y="8644"/>
                      <a:pt x="12526" y="6263"/>
                    </a:cubicBezTo>
                    <a:cubicBezTo>
                      <a:pt x="12526" y="2810"/>
                      <a:pt x="9728" y="0"/>
                      <a:pt x="626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8" name="Google Shape;448;p30"/>
              <p:cNvSpPr/>
              <p:nvPr/>
            </p:nvSpPr>
            <p:spPr>
              <a:xfrm>
                <a:off x="-1840425" y="2609975"/>
                <a:ext cx="239350" cy="294400"/>
              </a:xfrm>
              <a:custGeom>
                <a:avLst/>
                <a:gdLst/>
                <a:ahLst/>
                <a:cxnLst/>
                <a:rect l="l" t="t" r="r" b="b"/>
                <a:pathLst>
                  <a:path w="9574" h="11776" extrusionOk="0">
                    <a:moveTo>
                      <a:pt x="3311" y="0"/>
                    </a:moveTo>
                    <a:cubicBezTo>
                      <a:pt x="2084" y="0"/>
                      <a:pt x="965" y="346"/>
                      <a:pt x="1" y="941"/>
                    </a:cubicBezTo>
                    <a:cubicBezTo>
                      <a:pt x="1" y="941"/>
                      <a:pt x="5358" y="2632"/>
                      <a:pt x="6299" y="10692"/>
                    </a:cubicBezTo>
                    <a:lnTo>
                      <a:pt x="6299" y="11776"/>
                    </a:lnTo>
                    <a:cubicBezTo>
                      <a:pt x="8252" y="10716"/>
                      <a:pt x="9573" y="8644"/>
                      <a:pt x="9573" y="6263"/>
                    </a:cubicBezTo>
                    <a:cubicBezTo>
                      <a:pt x="9573" y="2810"/>
                      <a:pt x="6775" y="0"/>
                      <a:pt x="331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9" name="Google Shape;449;p30"/>
              <p:cNvSpPr/>
              <p:nvPr/>
            </p:nvSpPr>
            <p:spPr>
              <a:xfrm>
                <a:off x="-1973175" y="2635250"/>
                <a:ext cx="422100" cy="249825"/>
              </a:xfrm>
              <a:custGeom>
                <a:avLst/>
                <a:gdLst/>
                <a:ahLst/>
                <a:cxnLst/>
                <a:rect l="l" t="t" r="r" b="b"/>
                <a:pathLst>
                  <a:path w="16884" h="9993" extrusionOk="0">
                    <a:moveTo>
                      <a:pt x="12742" y="0"/>
                    </a:moveTo>
                    <a:cubicBezTo>
                      <a:pt x="11056" y="0"/>
                      <a:pt x="8928" y="519"/>
                      <a:pt x="6787" y="1549"/>
                    </a:cubicBezTo>
                    <a:cubicBezTo>
                      <a:pt x="2620" y="3538"/>
                      <a:pt x="0" y="6705"/>
                      <a:pt x="905" y="8610"/>
                    </a:cubicBezTo>
                    <a:cubicBezTo>
                      <a:pt x="1350" y="9533"/>
                      <a:pt x="2544" y="9992"/>
                      <a:pt x="4130" y="9992"/>
                    </a:cubicBezTo>
                    <a:cubicBezTo>
                      <a:pt x="5816" y="9992"/>
                      <a:pt x="7944" y="9474"/>
                      <a:pt x="10085" y="8443"/>
                    </a:cubicBezTo>
                    <a:cubicBezTo>
                      <a:pt x="14252" y="6455"/>
                      <a:pt x="16884" y="3288"/>
                      <a:pt x="15967" y="1383"/>
                    </a:cubicBezTo>
                    <a:cubicBezTo>
                      <a:pt x="15522" y="459"/>
                      <a:pt x="14328" y="0"/>
                      <a:pt x="1274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0" name="Google Shape;450;p30"/>
              <p:cNvSpPr/>
              <p:nvPr/>
            </p:nvSpPr>
            <p:spPr>
              <a:xfrm>
                <a:off x="-1891625" y="2784675"/>
                <a:ext cx="42725" cy="65600"/>
              </a:xfrm>
              <a:custGeom>
                <a:avLst/>
                <a:gdLst/>
                <a:ahLst/>
                <a:cxnLst/>
                <a:rect l="l" t="t" r="r" b="b"/>
                <a:pathLst>
                  <a:path w="1709" h="2624" extrusionOk="0">
                    <a:moveTo>
                      <a:pt x="54" y="0"/>
                    </a:moveTo>
                    <a:cubicBezTo>
                      <a:pt x="31" y="0"/>
                      <a:pt x="16" y="18"/>
                      <a:pt x="13" y="61"/>
                    </a:cubicBezTo>
                    <a:cubicBezTo>
                      <a:pt x="1" y="240"/>
                      <a:pt x="120" y="811"/>
                      <a:pt x="179" y="978"/>
                    </a:cubicBezTo>
                    <a:cubicBezTo>
                      <a:pt x="239" y="1133"/>
                      <a:pt x="537" y="1633"/>
                      <a:pt x="644" y="1764"/>
                    </a:cubicBezTo>
                    <a:cubicBezTo>
                      <a:pt x="727" y="1883"/>
                      <a:pt x="1370" y="2490"/>
                      <a:pt x="1513" y="2585"/>
                    </a:cubicBezTo>
                    <a:cubicBezTo>
                      <a:pt x="1561" y="2611"/>
                      <a:pt x="1600" y="2623"/>
                      <a:pt x="1629" y="2623"/>
                    </a:cubicBezTo>
                    <a:cubicBezTo>
                      <a:pt x="1693" y="2623"/>
                      <a:pt x="1709" y="2564"/>
                      <a:pt x="1668" y="2466"/>
                    </a:cubicBezTo>
                    <a:cubicBezTo>
                      <a:pt x="1608" y="2311"/>
                      <a:pt x="1358" y="1811"/>
                      <a:pt x="1263" y="1668"/>
                    </a:cubicBezTo>
                    <a:cubicBezTo>
                      <a:pt x="1191" y="1537"/>
                      <a:pt x="882" y="1061"/>
                      <a:pt x="787" y="918"/>
                    </a:cubicBezTo>
                    <a:lnTo>
                      <a:pt x="679" y="763"/>
                    </a:lnTo>
                    <a:cubicBezTo>
                      <a:pt x="584" y="621"/>
                      <a:pt x="429" y="394"/>
                      <a:pt x="346" y="263"/>
                    </a:cubicBezTo>
                    <a:cubicBezTo>
                      <a:pt x="274" y="173"/>
                      <a:pt x="126" y="0"/>
                      <a:pt x="54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1" name="Google Shape;451;p30"/>
              <p:cNvSpPr/>
              <p:nvPr/>
            </p:nvSpPr>
            <p:spPr>
              <a:xfrm>
                <a:off x="-1854400" y="2751900"/>
                <a:ext cx="59925" cy="98200"/>
              </a:xfrm>
              <a:custGeom>
                <a:avLst/>
                <a:gdLst/>
                <a:ahLst/>
                <a:cxnLst/>
                <a:rect l="l" t="t" r="r" b="b"/>
                <a:pathLst>
                  <a:path w="2397" h="3928" extrusionOk="0">
                    <a:moveTo>
                      <a:pt x="53" y="1"/>
                    </a:moveTo>
                    <a:cubicBezTo>
                      <a:pt x="42" y="1"/>
                      <a:pt x="32" y="12"/>
                      <a:pt x="24" y="38"/>
                    </a:cubicBezTo>
                    <a:cubicBezTo>
                      <a:pt x="0" y="158"/>
                      <a:pt x="24" y="574"/>
                      <a:pt x="48" y="693"/>
                    </a:cubicBezTo>
                    <a:cubicBezTo>
                      <a:pt x="72" y="812"/>
                      <a:pt x="238" y="1241"/>
                      <a:pt x="310" y="1408"/>
                    </a:cubicBezTo>
                    <a:lnTo>
                      <a:pt x="595" y="1955"/>
                    </a:lnTo>
                    <a:cubicBezTo>
                      <a:pt x="679" y="2098"/>
                      <a:pt x="845" y="2360"/>
                      <a:pt x="953" y="2503"/>
                    </a:cubicBezTo>
                    <a:lnTo>
                      <a:pt x="1322" y="2979"/>
                    </a:lnTo>
                    <a:cubicBezTo>
                      <a:pt x="1441" y="3122"/>
                      <a:pt x="1631" y="3336"/>
                      <a:pt x="1774" y="3479"/>
                    </a:cubicBezTo>
                    <a:lnTo>
                      <a:pt x="2227" y="3860"/>
                    </a:lnTo>
                    <a:cubicBezTo>
                      <a:pt x="2281" y="3906"/>
                      <a:pt x="2324" y="3927"/>
                      <a:pt x="2351" y="3927"/>
                    </a:cubicBezTo>
                    <a:cubicBezTo>
                      <a:pt x="2394" y="3927"/>
                      <a:pt x="2397" y="3872"/>
                      <a:pt x="2346" y="3777"/>
                    </a:cubicBezTo>
                    <a:lnTo>
                      <a:pt x="2084" y="3229"/>
                    </a:lnTo>
                    <a:cubicBezTo>
                      <a:pt x="1988" y="3075"/>
                      <a:pt x="1846" y="2825"/>
                      <a:pt x="1750" y="2670"/>
                    </a:cubicBezTo>
                    <a:lnTo>
                      <a:pt x="1453" y="2182"/>
                    </a:lnTo>
                    <a:cubicBezTo>
                      <a:pt x="1357" y="2027"/>
                      <a:pt x="1203" y="1777"/>
                      <a:pt x="1095" y="1634"/>
                    </a:cubicBezTo>
                    <a:lnTo>
                      <a:pt x="786" y="1170"/>
                    </a:lnTo>
                    <a:cubicBezTo>
                      <a:pt x="679" y="1015"/>
                      <a:pt x="548" y="824"/>
                      <a:pt x="488" y="717"/>
                    </a:cubicBezTo>
                    <a:cubicBezTo>
                      <a:pt x="429" y="634"/>
                      <a:pt x="238" y="300"/>
                      <a:pt x="191" y="205"/>
                    </a:cubicBezTo>
                    <a:cubicBezTo>
                      <a:pt x="144" y="131"/>
                      <a:pt x="91" y="1"/>
                      <a:pt x="53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2" name="Google Shape;452;p30"/>
              <p:cNvSpPr/>
              <p:nvPr/>
            </p:nvSpPr>
            <p:spPr>
              <a:xfrm>
                <a:off x="-1786675" y="2707425"/>
                <a:ext cx="54475" cy="112725"/>
              </a:xfrm>
              <a:custGeom>
                <a:avLst/>
                <a:gdLst/>
                <a:ahLst/>
                <a:cxnLst/>
                <a:rect l="l" t="t" r="r" b="b"/>
                <a:pathLst>
                  <a:path w="2179" h="4509" extrusionOk="0">
                    <a:moveTo>
                      <a:pt x="72" y="0"/>
                    </a:moveTo>
                    <a:cubicBezTo>
                      <a:pt x="26" y="0"/>
                      <a:pt x="1" y="17"/>
                      <a:pt x="30" y="55"/>
                    </a:cubicBezTo>
                    <a:cubicBezTo>
                      <a:pt x="89" y="163"/>
                      <a:pt x="268" y="555"/>
                      <a:pt x="315" y="651"/>
                    </a:cubicBezTo>
                    <a:cubicBezTo>
                      <a:pt x="351" y="770"/>
                      <a:pt x="530" y="1210"/>
                      <a:pt x="589" y="1365"/>
                    </a:cubicBezTo>
                    <a:lnTo>
                      <a:pt x="851" y="1996"/>
                    </a:lnTo>
                    <a:cubicBezTo>
                      <a:pt x="922" y="2163"/>
                      <a:pt x="1030" y="2437"/>
                      <a:pt x="1101" y="2603"/>
                    </a:cubicBezTo>
                    <a:lnTo>
                      <a:pt x="1387" y="3210"/>
                    </a:lnTo>
                    <a:cubicBezTo>
                      <a:pt x="1458" y="3377"/>
                      <a:pt x="1589" y="3651"/>
                      <a:pt x="1684" y="3794"/>
                    </a:cubicBezTo>
                    <a:lnTo>
                      <a:pt x="2042" y="4401"/>
                    </a:lnTo>
                    <a:cubicBezTo>
                      <a:pt x="2091" y="4473"/>
                      <a:pt x="2126" y="4509"/>
                      <a:pt x="2147" y="4509"/>
                    </a:cubicBezTo>
                    <a:cubicBezTo>
                      <a:pt x="2172" y="4509"/>
                      <a:pt x="2179" y="4461"/>
                      <a:pt x="2173" y="4365"/>
                    </a:cubicBezTo>
                    <a:lnTo>
                      <a:pt x="2054" y="3663"/>
                    </a:lnTo>
                    <a:cubicBezTo>
                      <a:pt x="2006" y="3484"/>
                      <a:pt x="1935" y="3199"/>
                      <a:pt x="1875" y="3020"/>
                    </a:cubicBezTo>
                    <a:lnTo>
                      <a:pt x="1637" y="2365"/>
                    </a:lnTo>
                    <a:cubicBezTo>
                      <a:pt x="1577" y="2198"/>
                      <a:pt x="1458" y="1925"/>
                      <a:pt x="1387" y="1758"/>
                    </a:cubicBezTo>
                    <a:lnTo>
                      <a:pt x="1053" y="1127"/>
                    </a:lnTo>
                    <a:cubicBezTo>
                      <a:pt x="970" y="972"/>
                      <a:pt x="827" y="758"/>
                      <a:pt x="756" y="651"/>
                    </a:cubicBezTo>
                    <a:cubicBezTo>
                      <a:pt x="684" y="555"/>
                      <a:pt x="399" y="210"/>
                      <a:pt x="315" y="103"/>
                    </a:cubicBezTo>
                    <a:cubicBezTo>
                      <a:pt x="258" y="39"/>
                      <a:pt x="141" y="0"/>
                      <a:pt x="72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3" name="Google Shape;453;p30"/>
              <p:cNvSpPr/>
              <p:nvPr/>
            </p:nvSpPr>
            <p:spPr>
              <a:xfrm>
                <a:off x="-1733975" y="2681450"/>
                <a:ext cx="44800" cy="91350"/>
              </a:xfrm>
              <a:custGeom>
                <a:avLst/>
                <a:gdLst/>
                <a:ahLst/>
                <a:cxnLst/>
                <a:rect l="l" t="t" r="r" b="b"/>
                <a:pathLst>
                  <a:path w="1792" h="3654" extrusionOk="0">
                    <a:moveTo>
                      <a:pt x="59" y="1"/>
                    </a:moveTo>
                    <a:cubicBezTo>
                      <a:pt x="1" y="1"/>
                      <a:pt x="1" y="62"/>
                      <a:pt x="65" y="166"/>
                    </a:cubicBezTo>
                    <a:lnTo>
                      <a:pt x="291" y="535"/>
                    </a:lnTo>
                    <a:cubicBezTo>
                      <a:pt x="362" y="701"/>
                      <a:pt x="481" y="963"/>
                      <a:pt x="553" y="1130"/>
                    </a:cubicBezTo>
                    <a:lnTo>
                      <a:pt x="719" y="1499"/>
                    </a:lnTo>
                    <a:cubicBezTo>
                      <a:pt x="791" y="1666"/>
                      <a:pt x="898" y="1952"/>
                      <a:pt x="970" y="2106"/>
                    </a:cubicBezTo>
                    <a:lnTo>
                      <a:pt x="1636" y="3535"/>
                    </a:lnTo>
                    <a:cubicBezTo>
                      <a:pt x="1676" y="3614"/>
                      <a:pt x="1713" y="3653"/>
                      <a:pt x="1740" y="3653"/>
                    </a:cubicBezTo>
                    <a:cubicBezTo>
                      <a:pt x="1771" y="3653"/>
                      <a:pt x="1791" y="3605"/>
                      <a:pt x="1791" y="3511"/>
                    </a:cubicBezTo>
                    <a:lnTo>
                      <a:pt x="1779" y="3023"/>
                    </a:lnTo>
                    <a:cubicBezTo>
                      <a:pt x="1743" y="2833"/>
                      <a:pt x="1696" y="2547"/>
                      <a:pt x="1660" y="2368"/>
                    </a:cubicBezTo>
                    <a:lnTo>
                      <a:pt x="1529" y="1904"/>
                    </a:lnTo>
                    <a:cubicBezTo>
                      <a:pt x="1470" y="1737"/>
                      <a:pt x="1339" y="1452"/>
                      <a:pt x="1267" y="1285"/>
                    </a:cubicBezTo>
                    <a:lnTo>
                      <a:pt x="1017" y="856"/>
                    </a:lnTo>
                    <a:cubicBezTo>
                      <a:pt x="910" y="713"/>
                      <a:pt x="731" y="475"/>
                      <a:pt x="612" y="344"/>
                    </a:cubicBezTo>
                    <a:lnTo>
                      <a:pt x="184" y="47"/>
                    </a:lnTo>
                    <a:cubicBezTo>
                      <a:pt x="129" y="15"/>
                      <a:pt x="87" y="1"/>
                      <a:pt x="5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4" name="Google Shape;454;p30"/>
              <p:cNvSpPr/>
              <p:nvPr/>
            </p:nvSpPr>
            <p:spPr>
              <a:xfrm>
                <a:off x="-1673650" y="2674200"/>
                <a:ext cx="37150" cy="74100"/>
              </a:xfrm>
              <a:custGeom>
                <a:avLst/>
                <a:gdLst/>
                <a:ahLst/>
                <a:cxnLst/>
                <a:rect l="l" t="t" r="r" b="b"/>
                <a:pathLst>
                  <a:path w="1486" h="2964" extrusionOk="0">
                    <a:moveTo>
                      <a:pt x="201" y="1"/>
                    </a:moveTo>
                    <a:cubicBezTo>
                      <a:pt x="107" y="1"/>
                      <a:pt x="0" y="58"/>
                      <a:pt x="57" y="87"/>
                    </a:cubicBezTo>
                    <a:cubicBezTo>
                      <a:pt x="116" y="134"/>
                      <a:pt x="271" y="360"/>
                      <a:pt x="307" y="420"/>
                    </a:cubicBezTo>
                    <a:lnTo>
                      <a:pt x="509" y="944"/>
                    </a:lnTo>
                    <a:cubicBezTo>
                      <a:pt x="569" y="1087"/>
                      <a:pt x="747" y="1599"/>
                      <a:pt x="807" y="1742"/>
                    </a:cubicBezTo>
                    <a:cubicBezTo>
                      <a:pt x="866" y="1920"/>
                      <a:pt x="1212" y="2718"/>
                      <a:pt x="1295" y="2861"/>
                    </a:cubicBezTo>
                    <a:cubicBezTo>
                      <a:pt x="1337" y="2930"/>
                      <a:pt x="1375" y="2963"/>
                      <a:pt x="1405" y="2963"/>
                    </a:cubicBezTo>
                    <a:cubicBezTo>
                      <a:pt x="1442" y="2963"/>
                      <a:pt x="1467" y="2912"/>
                      <a:pt x="1474" y="2813"/>
                    </a:cubicBezTo>
                    <a:cubicBezTo>
                      <a:pt x="1485" y="2634"/>
                      <a:pt x="1462" y="2051"/>
                      <a:pt x="1426" y="1872"/>
                    </a:cubicBezTo>
                    <a:cubicBezTo>
                      <a:pt x="1402" y="1718"/>
                      <a:pt x="1224" y="1146"/>
                      <a:pt x="1152" y="980"/>
                    </a:cubicBezTo>
                    <a:cubicBezTo>
                      <a:pt x="1069" y="825"/>
                      <a:pt x="759" y="372"/>
                      <a:pt x="700" y="313"/>
                    </a:cubicBezTo>
                    <a:cubicBezTo>
                      <a:pt x="640" y="241"/>
                      <a:pt x="354" y="63"/>
                      <a:pt x="271" y="15"/>
                    </a:cubicBezTo>
                    <a:cubicBezTo>
                      <a:pt x="251" y="5"/>
                      <a:pt x="226" y="1"/>
                      <a:pt x="20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5" name="Google Shape;455;p30"/>
              <p:cNvSpPr/>
              <p:nvPr/>
            </p:nvSpPr>
            <p:spPr>
              <a:xfrm>
                <a:off x="-1950550" y="2669800"/>
                <a:ext cx="399475" cy="215450"/>
              </a:xfrm>
              <a:custGeom>
                <a:avLst/>
                <a:gdLst/>
                <a:ahLst/>
                <a:cxnLst/>
                <a:rect l="l" t="t" r="r" b="b"/>
                <a:pathLst>
                  <a:path w="15979" h="8618" extrusionOk="0">
                    <a:moveTo>
                      <a:pt x="15062" y="1"/>
                    </a:moveTo>
                    <a:lnTo>
                      <a:pt x="0" y="7240"/>
                    </a:lnTo>
                    <a:cubicBezTo>
                      <a:pt x="444" y="8162"/>
                      <a:pt x="1638" y="8618"/>
                      <a:pt x="3223" y="8618"/>
                    </a:cubicBezTo>
                    <a:cubicBezTo>
                      <a:pt x="4913" y="8618"/>
                      <a:pt x="7048" y="8099"/>
                      <a:pt x="9192" y="7073"/>
                    </a:cubicBezTo>
                    <a:cubicBezTo>
                      <a:pt x="13335" y="5073"/>
                      <a:pt x="15979" y="1918"/>
                      <a:pt x="15062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56" name="Google Shape;456;p30"/>
            <p:cNvGrpSpPr/>
            <p:nvPr/>
          </p:nvGrpSpPr>
          <p:grpSpPr>
            <a:xfrm>
              <a:off x="6103368" y="1803561"/>
              <a:ext cx="412109" cy="412641"/>
              <a:chOff x="-1258500" y="2931150"/>
              <a:chExt cx="232200" cy="232500"/>
            </a:xfrm>
          </p:grpSpPr>
          <p:sp>
            <p:nvSpPr>
              <p:cNvPr id="457" name="Google Shape;457;p30"/>
              <p:cNvSpPr/>
              <p:nvPr/>
            </p:nvSpPr>
            <p:spPr>
              <a:xfrm>
                <a:off x="-1258500" y="2931450"/>
                <a:ext cx="232200" cy="232200"/>
              </a:xfrm>
              <a:custGeom>
                <a:avLst/>
                <a:gdLst/>
                <a:ahLst/>
                <a:cxnLst/>
                <a:rect l="l" t="t" r="r" b="b"/>
                <a:pathLst>
                  <a:path w="9288" h="9288" extrusionOk="0">
                    <a:moveTo>
                      <a:pt x="3715" y="0"/>
                    </a:moveTo>
                    <a:cubicBezTo>
                      <a:pt x="3156" y="0"/>
                      <a:pt x="2405" y="310"/>
                      <a:pt x="2024" y="703"/>
                    </a:cubicBezTo>
                    <a:lnTo>
                      <a:pt x="703" y="2024"/>
                    </a:lnTo>
                    <a:cubicBezTo>
                      <a:pt x="322" y="2405"/>
                      <a:pt x="0" y="3167"/>
                      <a:pt x="0" y="3703"/>
                    </a:cubicBezTo>
                    <a:lnTo>
                      <a:pt x="0" y="5584"/>
                    </a:lnTo>
                    <a:cubicBezTo>
                      <a:pt x="0" y="6132"/>
                      <a:pt x="322" y="6894"/>
                      <a:pt x="703" y="7263"/>
                    </a:cubicBezTo>
                    <a:lnTo>
                      <a:pt x="2024" y="8585"/>
                    </a:lnTo>
                    <a:cubicBezTo>
                      <a:pt x="2417" y="8977"/>
                      <a:pt x="3179" y="9287"/>
                      <a:pt x="3715" y="9287"/>
                    </a:cubicBezTo>
                    <a:lnTo>
                      <a:pt x="5584" y="9287"/>
                    </a:lnTo>
                    <a:cubicBezTo>
                      <a:pt x="6132" y="9287"/>
                      <a:pt x="6894" y="8977"/>
                      <a:pt x="7263" y="8585"/>
                    </a:cubicBezTo>
                    <a:lnTo>
                      <a:pt x="8597" y="7263"/>
                    </a:lnTo>
                    <a:cubicBezTo>
                      <a:pt x="8978" y="6870"/>
                      <a:pt x="9287" y="6120"/>
                      <a:pt x="9287" y="5584"/>
                    </a:cubicBezTo>
                    <a:lnTo>
                      <a:pt x="9287" y="3703"/>
                    </a:lnTo>
                    <a:cubicBezTo>
                      <a:pt x="9287" y="3155"/>
                      <a:pt x="8978" y="2393"/>
                      <a:pt x="8597" y="2024"/>
                    </a:cubicBezTo>
                    <a:lnTo>
                      <a:pt x="7263" y="703"/>
                    </a:lnTo>
                    <a:cubicBezTo>
                      <a:pt x="6882" y="310"/>
                      <a:pt x="6120" y="0"/>
                      <a:pt x="55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8" name="Google Shape;458;p30"/>
              <p:cNvSpPr/>
              <p:nvPr/>
            </p:nvSpPr>
            <p:spPr>
              <a:xfrm>
                <a:off x="-1227550" y="2964175"/>
                <a:ext cx="172675" cy="172675"/>
              </a:xfrm>
              <a:custGeom>
                <a:avLst/>
                <a:gdLst/>
                <a:ahLst/>
                <a:cxnLst/>
                <a:rect l="l" t="t" r="r" b="b"/>
                <a:pathLst>
                  <a:path w="6907" h="6907" extrusionOk="0">
                    <a:moveTo>
                      <a:pt x="3453" y="1"/>
                    </a:moveTo>
                    <a:cubicBezTo>
                      <a:pt x="1548" y="1"/>
                      <a:pt x="1" y="1549"/>
                      <a:pt x="1" y="3454"/>
                    </a:cubicBezTo>
                    <a:cubicBezTo>
                      <a:pt x="1" y="5359"/>
                      <a:pt x="1548" y="6906"/>
                      <a:pt x="3453" y="6906"/>
                    </a:cubicBezTo>
                    <a:cubicBezTo>
                      <a:pt x="5358" y="6906"/>
                      <a:pt x="6906" y="5359"/>
                      <a:pt x="6906" y="3454"/>
                    </a:cubicBezTo>
                    <a:cubicBezTo>
                      <a:pt x="6906" y="1549"/>
                      <a:pt x="5358" y="1"/>
                      <a:pt x="3453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9" name="Google Shape;459;p30"/>
              <p:cNvSpPr/>
              <p:nvPr/>
            </p:nvSpPr>
            <p:spPr>
              <a:xfrm>
                <a:off x="-1186175" y="2931150"/>
                <a:ext cx="159875" cy="220550"/>
              </a:xfrm>
              <a:custGeom>
                <a:avLst/>
                <a:gdLst/>
                <a:ahLst/>
                <a:cxnLst/>
                <a:rect l="l" t="t" r="r" b="b"/>
                <a:pathLst>
                  <a:path w="6395" h="8822" extrusionOk="0">
                    <a:moveTo>
                      <a:pt x="822" y="0"/>
                    </a:moveTo>
                    <a:cubicBezTo>
                      <a:pt x="263" y="0"/>
                      <a:pt x="1" y="417"/>
                      <a:pt x="203" y="905"/>
                    </a:cubicBezTo>
                    <a:lnTo>
                      <a:pt x="3299" y="8370"/>
                    </a:lnTo>
                    <a:cubicBezTo>
                      <a:pt x="3424" y="8669"/>
                      <a:pt x="3642" y="8822"/>
                      <a:pt x="3875" y="8822"/>
                    </a:cubicBezTo>
                    <a:cubicBezTo>
                      <a:pt x="4042" y="8822"/>
                      <a:pt x="4216" y="8744"/>
                      <a:pt x="4370" y="8585"/>
                    </a:cubicBezTo>
                    <a:lnTo>
                      <a:pt x="5704" y="7263"/>
                    </a:lnTo>
                    <a:cubicBezTo>
                      <a:pt x="6085" y="6870"/>
                      <a:pt x="6394" y="6108"/>
                      <a:pt x="6394" y="5572"/>
                    </a:cubicBezTo>
                    <a:lnTo>
                      <a:pt x="6394" y="3703"/>
                    </a:lnTo>
                    <a:cubicBezTo>
                      <a:pt x="6394" y="3155"/>
                      <a:pt x="6085" y="2393"/>
                      <a:pt x="5704" y="2024"/>
                    </a:cubicBezTo>
                    <a:lnTo>
                      <a:pt x="4370" y="691"/>
                    </a:lnTo>
                    <a:cubicBezTo>
                      <a:pt x="3989" y="310"/>
                      <a:pt x="3227" y="0"/>
                      <a:pt x="269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60" name="Google Shape;460;p30"/>
            <p:cNvGrpSpPr/>
            <p:nvPr/>
          </p:nvGrpSpPr>
          <p:grpSpPr>
            <a:xfrm flipH="1">
              <a:off x="5104814" y="2535216"/>
              <a:ext cx="421604" cy="1790906"/>
              <a:chOff x="-1049900" y="1219025"/>
              <a:chExt cx="237550" cy="1009075"/>
            </a:xfrm>
          </p:grpSpPr>
          <p:sp>
            <p:nvSpPr>
              <p:cNvPr id="461" name="Google Shape;461;p30"/>
              <p:cNvSpPr/>
              <p:nvPr/>
            </p:nvSpPr>
            <p:spPr>
              <a:xfrm>
                <a:off x="-1049900" y="1219025"/>
                <a:ext cx="237550" cy="1009075"/>
              </a:xfrm>
              <a:custGeom>
                <a:avLst/>
                <a:gdLst/>
                <a:ahLst/>
                <a:cxnLst/>
                <a:rect l="l" t="t" r="r" b="b"/>
                <a:pathLst>
                  <a:path w="9502" h="40363" extrusionOk="0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8537" y="40363"/>
                    </a:lnTo>
                    <a:cubicBezTo>
                      <a:pt x="9085" y="40363"/>
                      <a:pt x="9502" y="39922"/>
                      <a:pt x="9490" y="39386"/>
                    </a:cubicBezTo>
                    <a:lnTo>
                      <a:pt x="8906" y="25218"/>
                    </a:lnTo>
                    <a:cubicBezTo>
                      <a:pt x="8894" y="24682"/>
                      <a:pt x="8871" y="23789"/>
                      <a:pt x="8871" y="23242"/>
                    </a:cubicBezTo>
                    <a:lnTo>
                      <a:pt x="8871" y="17134"/>
                    </a:lnTo>
                    <a:cubicBezTo>
                      <a:pt x="8871" y="16586"/>
                      <a:pt x="8882" y="15705"/>
                      <a:pt x="8906" y="15157"/>
                    </a:cubicBezTo>
                    <a:lnTo>
                      <a:pt x="9490" y="989"/>
                    </a:lnTo>
                    <a:cubicBezTo>
                      <a:pt x="9502" y="453"/>
                      <a:pt x="9085" y="1"/>
                      <a:pt x="853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2" name="Google Shape;462;p30"/>
              <p:cNvSpPr/>
              <p:nvPr/>
            </p:nvSpPr>
            <p:spPr>
              <a:xfrm>
                <a:off x="-1049600" y="1219025"/>
                <a:ext cx="125925" cy="1009075"/>
              </a:xfrm>
              <a:custGeom>
                <a:avLst/>
                <a:gdLst/>
                <a:ahLst/>
                <a:cxnLst/>
                <a:rect l="l" t="t" r="r" b="b"/>
                <a:pathLst>
                  <a:path w="5037" h="40363" extrusionOk="0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4060" y="40363"/>
                    </a:lnTo>
                    <a:cubicBezTo>
                      <a:pt x="4608" y="40363"/>
                      <a:pt x="5037" y="39922"/>
                      <a:pt x="5037" y="39386"/>
                    </a:cubicBezTo>
                    <a:lnTo>
                      <a:pt x="5037" y="989"/>
                    </a:lnTo>
                    <a:cubicBezTo>
                      <a:pt x="5037" y="441"/>
                      <a:pt x="4596" y="1"/>
                      <a:pt x="4060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3" name="Google Shape;463;p30"/>
              <p:cNvSpPr/>
              <p:nvPr/>
            </p:nvSpPr>
            <p:spPr>
              <a:xfrm>
                <a:off x="-1031150" y="1596750"/>
                <a:ext cx="209275" cy="245300"/>
              </a:xfrm>
              <a:custGeom>
                <a:avLst/>
                <a:gdLst/>
                <a:ahLst/>
                <a:cxnLst/>
                <a:rect l="l" t="t" r="r" b="b"/>
                <a:pathLst>
                  <a:path w="8371" h="9812" extrusionOk="0">
                    <a:moveTo>
                      <a:pt x="4180" y="1"/>
                    </a:moveTo>
                    <a:cubicBezTo>
                      <a:pt x="1882" y="1"/>
                      <a:pt x="0" y="251"/>
                      <a:pt x="0" y="584"/>
                    </a:cubicBezTo>
                    <a:lnTo>
                      <a:pt x="0" y="9811"/>
                    </a:lnTo>
                    <a:cubicBezTo>
                      <a:pt x="0" y="9490"/>
                      <a:pt x="1882" y="9228"/>
                      <a:pt x="4180" y="9228"/>
                    </a:cubicBezTo>
                    <a:cubicBezTo>
                      <a:pt x="6489" y="9228"/>
                      <a:pt x="8371" y="9478"/>
                      <a:pt x="8371" y="9811"/>
                    </a:cubicBezTo>
                    <a:lnTo>
                      <a:pt x="8371" y="584"/>
                    </a:lnTo>
                    <a:cubicBezTo>
                      <a:pt x="8371" y="274"/>
                      <a:pt x="6489" y="1"/>
                      <a:pt x="418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4" name="Google Shape;464;p30"/>
              <p:cNvSpPr/>
              <p:nvPr/>
            </p:nvSpPr>
            <p:spPr>
              <a:xfrm>
                <a:off x="-951375" y="1654800"/>
                <a:ext cx="55675" cy="113125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4525" extrusionOk="0">
                    <a:moveTo>
                      <a:pt x="1108" y="0"/>
                    </a:moveTo>
                    <a:cubicBezTo>
                      <a:pt x="500" y="0"/>
                      <a:pt x="0" y="1012"/>
                      <a:pt x="0" y="2262"/>
                    </a:cubicBezTo>
                    <a:cubicBezTo>
                      <a:pt x="0" y="3513"/>
                      <a:pt x="500" y="4525"/>
                      <a:pt x="1108" y="4525"/>
                    </a:cubicBezTo>
                    <a:cubicBezTo>
                      <a:pt x="1727" y="4525"/>
                      <a:pt x="2227" y="3513"/>
                      <a:pt x="2227" y="2262"/>
                    </a:cubicBezTo>
                    <a:cubicBezTo>
                      <a:pt x="2227" y="1012"/>
                      <a:pt x="1727" y="0"/>
                      <a:pt x="1108" y="0"/>
                    </a:cubicBezTo>
                    <a:close/>
                  </a:path>
                </a:pathLst>
              </a:custGeom>
              <a:solidFill>
                <a:srgbClr val="6C356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5" name="Google Shape;465;p30"/>
              <p:cNvSpPr/>
              <p:nvPr/>
            </p:nvSpPr>
            <p:spPr>
              <a:xfrm>
                <a:off x="-980250" y="1683375"/>
                <a:ext cx="113125" cy="55975"/>
              </a:xfrm>
              <a:custGeom>
                <a:avLst/>
                <a:gdLst/>
                <a:ahLst/>
                <a:cxnLst/>
                <a:rect l="l" t="t" r="r" b="b"/>
                <a:pathLst>
                  <a:path w="4525" h="2239" extrusionOk="0">
                    <a:moveTo>
                      <a:pt x="2263" y="0"/>
                    </a:moveTo>
                    <a:cubicBezTo>
                      <a:pt x="1024" y="0"/>
                      <a:pt x="0" y="500"/>
                      <a:pt x="0" y="1119"/>
                    </a:cubicBezTo>
                    <a:cubicBezTo>
                      <a:pt x="0" y="1739"/>
                      <a:pt x="1024" y="2239"/>
                      <a:pt x="2263" y="2239"/>
                    </a:cubicBezTo>
                    <a:cubicBezTo>
                      <a:pt x="3513" y="2239"/>
                      <a:pt x="4525" y="1739"/>
                      <a:pt x="4525" y="1119"/>
                    </a:cubicBezTo>
                    <a:cubicBezTo>
                      <a:pt x="4525" y="500"/>
                      <a:pt x="3513" y="0"/>
                      <a:pt x="2263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6" name="Google Shape;466;p30"/>
              <p:cNvSpPr/>
              <p:nvPr/>
            </p:nvSpPr>
            <p:spPr>
              <a:xfrm>
                <a:off x="-1031150" y="1597050"/>
                <a:ext cx="104500" cy="245300"/>
              </a:xfrm>
              <a:custGeom>
                <a:avLst/>
                <a:gdLst/>
                <a:ahLst/>
                <a:cxnLst/>
                <a:rect l="l" t="t" r="r" b="b"/>
                <a:pathLst>
                  <a:path w="4180" h="9812" extrusionOk="0">
                    <a:moveTo>
                      <a:pt x="4180" y="1"/>
                    </a:moveTo>
                    <a:cubicBezTo>
                      <a:pt x="1882" y="1"/>
                      <a:pt x="0" y="262"/>
                      <a:pt x="0" y="584"/>
                    </a:cubicBezTo>
                    <a:lnTo>
                      <a:pt x="0" y="9811"/>
                    </a:lnTo>
                    <a:cubicBezTo>
                      <a:pt x="0" y="9502"/>
                      <a:pt x="1882" y="9228"/>
                      <a:pt x="4180" y="9228"/>
                    </a:cubicBezTo>
                    <a:lnTo>
                      <a:pt x="4180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67" name="Google Shape;467;p30"/>
            <p:cNvGrpSpPr/>
            <p:nvPr/>
          </p:nvGrpSpPr>
          <p:grpSpPr>
            <a:xfrm rot="5400000">
              <a:off x="5994355" y="-169143"/>
              <a:ext cx="899384" cy="2469892"/>
              <a:chOff x="-6833900" y="2514375"/>
              <a:chExt cx="614375" cy="1687200"/>
            </a:xfrm>
          </p:grpSpPr>
          <p:sp>
            <p:nvSpPr>
              <p:cNvPr id="468" name="Google Shape;468;p30"/>
              <p:cNvSpPr/>
              <p:nvPr/>
            </p:nvSpPr>
            <p:spPr>
              <a:xfrm>
                <a:off x="-6833900" y="2514375"/>
                <a:ext cx="614375" cy="1687200"/>
              </a:xfrm>
              <a:custGeom>
                <a:avLst/>
                <a:gdLst/>
                <a:ahLst/>
                <a:cxnLst/>
                <a:rect l="l" t="t" r="r" b="b"/>
                <a:pathLst>
                  <a:path w="24575" h="67488" extrusionOk="0">
                    <a:moveTo>
                      <a:pt x="24164" y="1"/>
                    </a:moveTo>
                    <a:cubicBezTo>
                      <a:pt x="24150" y="1"/>
                      <a:pt x="24137" y="1"/>
                      <a:pt x="24122" y="3"/>
                    </a:cubicBezTo>
                    <a:lnTo>
                      <a:pt x="2739" y="1265"/>
                    </a:lnTo>
                    <a:cubicBezTo>
                      <a:pt x="2501" y="1277"/>
                      <a:pt x="2263" y="1491"/>
                      <a:pt x="2239" y="1729"/>
                    </a:cubicBezTo>
                    <a:lnTo>
                      <a:pt x="48" y="16695"/>
                    </a:lnTo>
                    <a:cubicBezTo>
                      <a:pt x="12" y="16933"/>
                      <a:pt x="0" y="17338"/>
                      <a:pt x="12" y="17588"/>
                    </a:cubicBezTo>
                    <a:lnTo>
                      <a:pt x="2155" y="49866"/>
                    </a:lnTo>
                    <a:cubicBezTo>
                      <a:pt x="2179" y="50104"/>
                      <a:pt x="2191" y="50509"/>
                      <a:pt x="2191" y="50759"/>
                    </a:cubicBezTo>
                    <a:lnTo>
                      <a:pt x="2310" y="67047"/>
                    </a:lnTo>
                    <a:cubicBezTo>
                      <a:pt x="2310" y="67285"/>
                      <a:pt x="2513" y="67487"/>
                      <a:pt x="2751" y="67487"/>
                    </a:cubicBezTo>
                    <a:lnTo>
                      <a:pt x="23682" y="67487"/>
                    </a:lnTo>
                    <a:cubicBezTo>
                      <a:pt x="23932" y="67487"/>
                      <a:pt x="24111" y="67297"/>
                      <a:pt x="24099" y="67047"/>
                    </a:cubicBezTo>
                    <a:lnTo>
                      <a:pt x="23265" y="52069"/>
                    </a:lnTo>
                    <a:cubicBezTo>
                      <a:pt x="23253" y="51830"/>
                      <a:pt x="23253" y="51437"/>
                      <a:pt x="23265" y="51176"/>
                    </a:cubicBezTo>
                    <a:lnTo>
                      <a:pt x="24539" y="26815"/>
                    </a:lnTo>
                    <a:cubicBezTo>
                      <a:pt x="24563" y="26577"/>
                      <a:pt x="24575" y="26172"/>
                      <a:pt x="24575" y="25922"/>
                    </a:cubicBezTo>
                    <a:lnTo>
                      <a:pt x="24575" y="419"/>
                    </a:lnTo>
                    <a:cubicBezTo>
                      <a:pt x="24575" y="194"/>
                      <a:pt x="24404" y="1"/>
                      <a:pt x="24164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9" name="Google Shape;469;p30"/>
              <p:cNvSpPr/>
              <p:nvPr/>
            </p:nvSpPr>
            <p:spPr>
              <a:xfrm>
                <a:off x="-6795200" y="2554000"/>
                <a:ext cx="534300" cy="1608575"/>
              </a:xfrm>
              <a:custGeom>
                <a:avLst/>
                <a:gdLst/>
                <a:ahLst/>
                <a:cxnLst/>
                <a:rect l="l" t="t" r="r" b="b"/>
                <a:pathLst>
                  <a:path w="21372" h="64343" extrusionOk="0">
                    <a:moveTo>
                      <a:pt x="20954" y="1"/>
                    </a:moveTo>
                    <a:cubicBezTo>
                      <a:pt x="20946" y="1"/>
                      <a:pt x="20939" y="1"/>
                      <a:pt x="20931" y="1"/>
                    </a:cubicBezTo>
                    <a:lnTo>
                      <a:pt x="2453" y="1216"/>
                    </a:lnTo>
                    <a:cubicBezTo>
                      <a:pt x="2215" y="1227"/>
                      <a:pt x="1977" y="1430"/>
                      <a:pt x="1953" y="1692"/>
                    </a:cubicBezTo>
                    <a:lnTo>
                      <a:pt x="48" y="15908"/>
                    </a:lnTo>
                    <a:cubicBezTo>
                      <a:pt x="12" y="16158"/>
                      <a:pt x="0" y="16551"/>
                      <a:pt x="12" y="16801"/>
                    </a:cubicBezTo>
                    <a:lnTo>
                      <a:pt x="1881" y="47531"/>
                    </a:lnTo>
                    <a:cubicBezTo>
                      <a:pt x="1893" y="47769"/>
                      <a:pt x="1905" y="48162"/>
                      <a:pt x="1905" y="48424"/>
                    </a:cubicBezTo>
                    <a:lnTo>
                      <a:pt x="2012" y="63902"/>
                    </a:lnTo>
                    <a:cubicBezTo>
                      <a:pt x="2012" y="64140"/>
                      <a:pt x="2215" y="64342"/>
                      <a:pt x="2453" y="64342"/>
                    </a:cubicBezTo>
                    <a:lnTo>
                      <a:pt x="20574" y="64342"/>
                    </a:lnTo>
                    <a:lnTo>
                      <a:pt x="20574" y="64319"/>
                    </a:lnTo>
                    <a:cubicBezTo>
                      <a:pt x="20824" y="64319"/>
                      <a:pt x="21003" y="64116"/>
                      <a:pt x="20991" y="63866"/>
                    </a:cubicBezTo>
                    <a:lnTo>
                      <a:pt x="20253" y="49638"/>
                    </a:lnTo>
                    <a:cubicBezTo>
                      <a:pt x="20241" y="49400"/>
                      <a:pt x="20241" y="48995"/>
                      <a:pt x="20253" y="48745"/>
                    </a:cubicBezTo>
                    <a:lnTo>
                      <a:pt x="21360" y="25576"/>
                    </a:lnTo>
                    <a:cubicBezTo>
                      <a:pt x="21372" y="25338"/>
                      <a:pt x="21372" y="24933"/>
                      <a:pt x="21372" y="24683"/>
                    </a:cubicBezTo>
                    <a:lnTo>
                      <a:pt x="21372" y="418"/>
                    </a:lnTo>
                    <a:cubicBezTo>
                      <a:pt x="21372" y="187"/>
                      <a:pt x="21193" y="1"/>
                      <a:pt x="2095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0" name="Google Shape;470;p30"/>
              <p:cNvSpPr/>
              <p:nvPr/>
            </p:nvSpPr>
            <p:spPr>
              <a:xfrm>
                <a:off x="-6794325" y="2591075"/>
                <a:ext cx="523025" cy="1571200"/>
              </a:xfrm>
              <a:custGeom>
                <a:avLst/>
                <a:gdLst/>
                <a:ahLst/>
                <a:cxnLst/>
                <a:rect l="l" t="t" r="r" b="b"/>
                <a:pathLst>
                  <a:path w="20921" h="62848" extrusionOk="0">
                    <a:moveTo>
                      <a:pt x="2032" y="0"/>
                    </a:moveTo>
                    <a:cubicBezTo>
                      <a:pt x="1997" y="0"/>
                      <a:pt x="1966" y="63"/>
                      <a:pt x="1942" y="185"/>
                    </a:cubicBezTo>
                    <a:lnTo>
                      <a:pt x="37" y="14413"/>
                    </a:lnTo>
                    <a:cubicBezTo>
                      <a:pt x="13" y="14651"/>
                      <a:pt x="1" y="15056"/>
                      <a:pt x="13" y="15306"/>
                    </a:cubicBezTo>
                    <a:lnTo>
                      <a:pt x="1870" y="46024"/>
                    </a:lnTo>
                    <a:cubicBezTo>
                      <a:pt x="1882" y="46262"/>
                      <a:pt x="1906" y="46667"/>
                      <a:pt x="1906" y="46917"/>
                    </a:cubicBezTo>
                    <a:lnTo>
                      <a:pt x="2001" y="62395"/>
                    </a:lnTo>
                    <a:cubicBezTo>
                      <a:pt x="2001" y="62633"/>
                      <a:pt x="2216" y="62847"/>
                      <a:pt x="2454" y="62847"/>
                    </a:cubicBezTo>
                    <a:lnTo>
                      <a:pt x="20539" y="62847"/>
                    </a:lnTo>
                    <a:cubicBezTo>
                      <a:pt x="20789" y="62847"/>
                      <a:pt x="20920" y="62657"/>
                      <a:pt x="20849" y="62419"/>
                    </a:cubicBezTo>
                    <a:lnTo>
                      <a:pt x="2144" y="173"/>
                    </a:lnTo>
                    <a:cubicBezTo>
                      <a:pt x="2103" y="57"/>
                      <a:pt x="2066" y="0"/>
                      <a:pt x="2032" y="0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71" name="Google Shape;471;p30"/>
            <p:cNvGrpSpPr/>
            <p:nvPr/>
          </p:nvGrpSpPr>
          <p:grpSpPr>
            <a:xfrm rot="-5400000">
              <a:off x="5335876" y="789115"/>
              <a:ext cx="563345" cy="569091"/>
              <a:chOff x="-801600" y="3492775"/>
              <a:chExt cx="384825" cy="388750"/>
            </a:xfrm>
          </p:grpSpPr>
          <p:sp>
            <p:nvSpPr>
              <p:cNvPr id="472" name="Google Shape;472;p30"/>
              <p:cNvSpPr/>
              <p:nvPr/>
            </p:nvSpPr>
            <p:spPr>
              <a:xfrm>
                <a:off x="-557825" y="3634200"/>
                <a:ext cx="37525" cy="17350"/>
              </a:xfrm>
              <a:custGeom>
                <a:avLst/>
                <a:gdLst/>
                <a:ahLst/>
                <a:cxnLst/>
                <a:rect l="l" t="t" r="r" b="b"/>
                <a:pathLst>
                  <a:path w="1501" h="694" extrusionOk="0">
                    <a:moveTo>
                      <a:pt x="553" y="1"/>
                    </a:moveTo>
                    <a:cubicBezTo>
                      <a:pt x="276" y="1"/>
                      <a:pt x="64" y="89"/>
                      <a:pt x="36" y="227"/>
                    </a:cubicBezTo>
                    <a:cubicBezTo>
                      <a:pt x="1" y="406"/>
                      <a:pt x="298" y="608"/>
                      <a:pt x="691" y="668"/>
                    </a:cubicBezTo>
                    <a:cubicBezTo>
                      <a:pt x="789" y="685"/>
                      <a:pt x="884" y="693"/>
                      <a:pt x="971" y="693"/>
                    </a:cubicBezTo>
                    <a:cubicBezTo>
                      <a:pt x="1245" y="693"/>
                      <a:pt x="1450" y="612"/>
                      <a:pt x="1477" y="477"/>
                    </a:cubicBezTo>
                    <a:cubicBezTo>
                      <a:pt x="1501" y="298"/>
                      <a:pt x="1203" y="96"/>
                      <a:pt x="810" y="25"/>
                    </a:cubicBezTo>
                    <a:cubicBezTo>
                      <a:pt x="721" y="8"/>
                      <a:pt x="634" y="1"/>
                      <a:pt x="55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3" name="Google Shape;473;p30"/>
              <p:cNvSpPr/>
              <p:nvPr/>
            </p:nvSpPr>
            <p:spPr>
              <a:xfrm>
                <a:off x="-535500" y="3572375"/>
                <a:ext cx="28300" cy="14450"/>
              </a:xfrm>
              <a:custGeom>
                <a:avLst/>
                <a:gdLst/>
                <a:ahLst/>
                <a:cxnLst/>
                <a:rect l="l" t="t" r="r" b="b"/>
                <a:pathLst>
                  <a:path w="1132" h="578" extrusionOk="0">
                    <a:moveTo>
                      <a:pt x="785" y="1"/>
                    </a:moveTo>
                    <a:cubicBezTo>
                      <a:pt x="696" y="1"/>
                      <a:pt x="595" y="15"/>
                      <a:pt x="489" y="45"/>
                    </a:cubicBezTo>
                    <a:cubicBezTo>
                      <a:pt x="203" y="140"/>
                      <a:pt x="1" y="319"/>
                      <a:pt x="36" y="450"/>
                    </a:cubicBezTo>
                    <a:cubicBezTo>
                      <a:pt x="59" y="533"/>
                      <a:pt x="178" y="578"/>
                      <a:pt x="336" y="578"/>
                    </a:cubicBezTo>
                    <a:cubicBezTo>
                      <a:pt x="426" y="578"/>
                      <a:pt x="528" y="563"/>
                      <a:pt x="632" y="533"/>
                    </a:cubicBezTo>
                    <a:cubicBezTo>
                      <a:pt x="929" y="450"/>
                      <a:pt x="1132" y="271"/>
                      <a:pt x="1096" y="140"/>
                    </a:cubicBezTo>
                    <a:cubicBezTo>
                      <a:pt x="1065" y="48"/>
                      <a:pt x="946" y="1"/>
                      <a:pt x="78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4" name="Google Shape;474;p30"/>
              <p:cNvSpPr/>
              <p:nvPr/>
            </p:nvSpPr>
            <p:spPr>
              <a:xfrm>
                <a:off x="-529850" y="3796175"/>
                <a:ext cx="27725" cy="17200"/>
              </a:xfrm>
              <a:custGeom>
                <a:avLst/>
                <a:gdLst/>
                <a:ahLst/>
                <a:cxnLst/>
                <a:rect l="l" t="t" r="r" b="b"/>
                <a:pathLst>
                  <a:path w="1109" h="688" extrusionOk="0">
                    <a:moveTo>
                      <a:pt x="265" y="1"/>
                    </a:moveTo>
                    <a:cubicBezTo>
                      <a:pt x="171" y="1"/>
                      <a:pt x="99" y="28"/>
                      <a:pt x="72" y="82"/>
                    </a:cubicBezTo>
                    <a:cubicBezTo>
                      <a:pt x="1" y="213"/>
                      <a:pt x="168" y="427"/>
                      <a:pt x="430" y="570"/>
                    </a:cubicBezTo>
                    <a:cubicBezTo>
                      <a:pt x="579" y="648"/>
                      <a:pt x="728" y="687"/>
                      <a:pt x="843" y="687"/>
                    </a:cubicBezTo>
                    <a:cubicBezTo>
                      <a:pt x="938" y="687"/>
                      <a:pt x="1010" y="660"/>
                      <a:pt x="1037" y="606"/>
                    </a:cubicBezTo>
                    <a:cubicBezTo>
                      <a:pt x="1108" y="487"/>
                      <a:pt x="941" y="273"/>
                      <a:pt x="668" y="118"/>
                    </a:cubicBezTo>
                    <a:cubicBezTo>
                      <a:pt x="525" y="40"/>
                      <a:pt x="378" y="1"/>
                      <a:pt x="26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5" name="Google Shape;475;p30"/>
              <p:cNvSpPr/>
              <p:nvPr/>
            </p:nvSpPr>
            <p:spPr>
              <a:xfrm>
                <a:off x="-570025" y="3735000"/>
                <a:ext cx="36350" cy="22350"/>
              </a:xfrm>
              <a:custGeom>
                <a:avLst/>
                <a:gdLst/>
                <a:ahLst/>
                <a:cxnLst/>
                <a:rect l="l" t="t" r="r" b="b"/>
                <a:pathLst>
                  <a:path w="1454" h="894" extrusionOk="0">
                    <a:moveTo>
                      <a:pt x="1116" y="1"/>
                    </a:moveTo>
                    <a:cubicBezTo>
                      <a:pt x="965" y="1"/>
                      <a:pt x="768" y="55"/>
                      <a:pt x="572" y="160"/>
                    </a:cubicBezTo>
                    <a:cubicBezTo>
                      <a:pt x="215" y="350"/>
                      <a:pt x="1" y="636"/>
                      <a:pt x="84" y="791"/>
                    </a:cubicBezTo>
                    <a:cubicBezTo>
                      <a:pt x="121" y="860"/>
                      <a:pt x="213" y="893"/>
                      <a:pt x="335" y="893"/>
                    </a:cubicBezTo>
                    <a:cubicBezTo>
                      <a:pt x="486" y="893"/>
                      <a:pt x="684" y="842"/>
                      <a:pt x="882" y="743"/>
                    </a:cubicBezTo>
                    <a:cubicBezTo>
                      <a:pt x="1239" y="553"/>
                      <a:pt x="1453" y="267"/>
                      <a:pt x="1370" y="112"/>
                    </a:cubicBezTo>
                    <a:cubicBezTo>
                      <a:pt x="1332" y="37"/>
                      <a:pt x="1239" y="1"/>
                      <a:pt x="111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6" name="Google Shape;476;p30"/>
              <p:cNvSpPr/>
              <p:nvPr/>
            </p:nvSpPr>
            <p:spPr>
              <a:xfrm>
                <a:off x="-645625" y="3666850"/>
                <a:ext cx="37525" cy="19150"/>
              </a:xfrm>
              <a:custGeom>
                <a:avLst/>
                <a:gdLst/>
                <a:ahLst/>
                <a:cxnLst/>
                <a:rect l="l" t="t" r="r" b="b"/>
                <a:pathLst>
                  <a:path w="1501" h="766" extrusionOk="0">
                    <a:moveTo>
                      <a:pt x="432" y="1"/>
                    </a:moveTo>
                    <a:cubicBezTo>
                      <a:pt x="238" y="1"/>
                      <a:pt x="96" y="58"/>
                      <a:pt x="60" y="159"/>
                    </a:cubicBezTo>
                    <a:cubicBezTo>
                      <a:pt x="0" y="338"/>
                      <a:pt x="274" y="576"/>
                      <a:pt x="655" y="695"/>
                    </a:cubicBezTo>
                    <a:cubicBezTo>
                      <a:pt x="806" y="742"/>
                      <a:pt x="954" y="765"/>
                      <a:pt x="1080" y="765"/>
                    </a:cubicBezTo>
                    <a:cubicBezTo>
                      <a:pt x="1273" y="765"/>
                      <a:pt x="1417" y="712"/>
                      <a:pt x="1453" y="612"/>
                    </a:cubicBezTo>
                    <a:cubicBezTo>
                      <a:pt x="1501" y="433"/>
                      <a:pt x="1239" y="195"/>
                      <a:pt x="858" y="76"/>
                    </a:cubicBezTo>
                    <a:cubicBezTo>
                      <a:pt x="703" y="25"/>
                      <a:pt x="557" y="1"/>
                      <a:pt x="43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7" name="Google Shape;477;p30"/>
              <p:cNvSpPr/>
              <p:nvPr/>
            </p:nvSpPr>
            <p:spPr>
              <a:xfrm>
                <a:off x="-677175" y="3729075"/>
                <a:ext cx="30075" cy="13575"/>
              </a:xfrm>
              <a:custGeom>
                <a:avLst/>
                <a:gdLst/>
                <a:ahLst/>
                <a:cxnLst/>
                <a:rect l="l" t="t" r="r" b="b"/>
                <a:pathLst>
                  <a:path w="1203" h="543" extrusionOk="0">
                    <a:moveTo>
                      <a:pt x="673" y="1"/>
                    </a:moveTo>
                    <a:cubicBezTo>
                      <a:pt x="644" y="1"/>
                      <a:pt x="614" y="2"/>
                      <a:pt x="584" y="4"/>
                    </a:cubicBezTo>
                    <a:cubicBezTo>
                      <a:pt x="250" y="28"/>
                      <a:pt x="0" y="159"/>
                      <a:pt x="0" y="313"/>
                    </a:cubicBezTo>
                    <a:cubicBezTo>
                      <a:pt x="11" y="443"/>
                      <a:pt x="237" y="543"/>
                      <a:pt x="527" y="543"/>
                    </a:cubicBezTo>
                    <a:cubicBezTo>
                      <a:pt x="557" y="543"/>
                      <a:pt x="588" y="542"/>
                      <a:pt x="619" y="540"/>
                    </a:cubicBezTo>
                    <a:cubicBezTo>
                      <a:pt x="941" y="516"/>
                      <a:pt x="1203" y="385"/>
                      <a:pt x="1191" y="242"/>
                    </a:cubicBezTo>
                    <a:cubicBezTo>
                      <a:pt x="1180" y="102"/>
                      <a:pt x="954" y="1"/>
                      <a:pt x="67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8" name="Google Shape;478;p30"/>
              <p:cNvSpPr/>
              <p:nvPr/>
            </p:nvSpPr>
            <p:spPr>
              <a:xfrm>
                <a:off x="-726000" y="3679700"/>
                <a:ext cx="29800" cy="15400"/>
              </a:xfrm>
              <a:custGeom>
                <a:avLst/>
                <a:gdLst/>
                <a:ahLst/>
                <a:cxnLst/>
                <a:rect l="l" t="t" r="r" b="b"/>
                <a:pathLst>
                  <a:path w="1192" h="616" extrusionOk="0">
                    <a:moveTo>
                      <a:pt x="366" y="1"/>
                    </a:moveTo>
                    <a:cubicBezTo>
                      <a:pt x="197" y="1"/>
                      <a:pt x="67" y="53"/>
                      <a:pt x="36" y="145"/>
                    </a:cubicBezTo>
                    <a:cubicBezTo>
                      <a:pt x="1" y="288"/>
                      <a:pt x="215" y="467"/>
                      <a:pt x="513" y="562"/>
                    </a:cubicBezTo>
                    <a:cubicBezTo>
                      <a:pt x="629" y="598"/>
                      <a:pt x="742" y="615"/>
                      <a:pt x="841" y="615"/>
                    </a:cubicBezTo>
                    <a:cubicBezTo>
                      <a:pt x="1004" y="615"/>
                      <a:pt x="1126" y="568"/>
                      <a:pt x="1156" y="479"/>
                    </a:cubicBezTo>
                    <a:cubicBezTo>
                      <a:pt x="1191" y="336"/>
                      <a:pt x="977" y="145"/>
                      <a:pt x="667" y="50"/>
                    </a:cubicBezTo>
                    <a:cubicBezTo>
                      <a:pt x="562" y="16"/>
                      <a:pt x="458" y="1"/>
                      <a:pt x="36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9" name="Google Shape;479;p30"/>
              <p:cNvSpPr/>
              <p:nvPr/>
            </p:nvSpPr>
            <p:spPr>
              <a:xfrm>
                <a:off x="-801600" y="3492775"/>
                <a:ext cx="384800" cy="388150"/>
              </a:xfrm>
              <a:custGeom>
                <a:avLst/>
                <a:gdLst/>
                <a:ahLst/>
                <a:cxnLst/>
                <a:rect l="l" t="t" r="r" b="b"/>
                <a:pathLst>
                  <a:path w="15392" h="15526" extrusionOk="0">
                    <a:moveTo>
                      <a:pt x="14903" y="1"/>
                    </a:moveTo>
                    <a:cubicBezTo>
                      <a:pt x="14794" y="1"/>
                      <a:pt x="14674" y="32"/>
                      <a:pt x="14550" y="98"/>
                    </a:cubicBezTo>
                    <a:lnTo>
                      <a:pt x="12621" y="1086"/>
                    </a:lnTo>
                    <a:lnTo>
                      <a:pt x="465" y="7396"/>
                    </a:lnTo>
                    <a:cubicBezTo>
                      <a:pt x="0" y="7634"/>
                      <a:pt x="0" y="8027"/>
                      <a:pt x="465" y="8265"/>
                    </a:cubicBezTo>
                    <a:lnTo>
                      <a:pt x="12490" y="14409"/>
                    </a:lnTo>
                    <a:lnTo>
                      <a:pt x="14502" y="15433"/>
                    </a:lnTo>
                    <a:cubicBezTo>
                      <a:pt x="14625" y="15496"/>
                      <a:pt x="14742" y="15526"/>
                      <a:pt x="14848" y="15526"/>
                    </a:cubicBezTo>
                    <a:cubicBezTo>
                      <a:pt x="15142" y="15526"/>
                      <a:pt x="15348" y="15297"/>
                      <a:pt x="15348" y="14921"/>
                    </a:cubicBezTo>
                    <a:lnTo>
                      <a:pt x="15360" y="8230"/>
                    </a:lnTo>
                    <a:lnTo>
                      <a:pt x="15383" y="598"/>
                    </a:lnTo>
                    <a:cubicBezTo>
                      <a:pt x="15392" y="218"/>
                      <a:pt x="15188" y="1"/>
                      <a:pt x="14903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0" name="Google Shape;480;p30"/>
              <p:cNvSpPr/>
              <p:nvPr/>
            </p:nvSpPr>
            <p:spPr>
              <a:xfrm>
                <a:off x="-489650" y="3493125"/>
                <a:ext cx="72875" cy="388400"/>
              </a:xfrm>
              <a:custGeom>
                <a:avLst/>
                <a:gdLst/>
                <a:ahLst/>
                <a:cxnLst/>
                <a:rect l="l" t="t" r="r" b="b"/>
                <a:pathLst>
                  <a:path w="2915" h="15536" extrusionOk="0">
                    <a:moveTo>
                      <a:pt x="2419" y="1"/>
                    </a:moveTo>
                    <a:cubicBezTo>
                      <a:pt x="2312" y="1"/>
                      <a:pt x="2194" y="31"/>
                      <a:pt x="2072" y="96"/>
                    </a:cubicBezTo>
                    <a:lnTo>
                      <a:pt x="786" y="750"/>
                    </a:lnTo>
                    <a:lnTo>
                      <a:pt x="143" y="1072"/>
                    </a:lnTo>
                    <a:lnTo>
                      <a:pt x="0" y="14407"/>
                    </a:lnTo>
                    <a:lnTo>
                      <a:pt x="667" y="14752"/>
                    </a:lnTo>
                    <a:lnTo>
                      <a:pt x="2012" y="15443"/>
                    </a:lnTo>
                    <a:cubicBezTo>
                      <a:pt x="2132" y="15505"/>
                      <a:pt x="2247" y="15535"/>
                      <a:pt x="2352" y="15535"/>
                    </a:cubicBezTo>
                    <a:cubicBezTo>
                      <a:pt x="2645" y="15535"/>
                      <a:pt x="2858" y="15304"/>
                      <a:pt x="2858" y="14919"/>
                    </a:cubicBezTo>
                    <a:lnTo>
                      <a:pt x="2905" y="596"/>
                    </a:lnTo>
                    <a:cubicBezTo>
                      <a:pt x="2914" y="222"/>
                      <a:pt x="2707" y="1"/>
                      <a:pt x="241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1" name="Google Shape;481;p30"/>
              <p:cNvSpPr/>
              <p:nvPr/>
            </p:nvSpPr>
            <p:spPr>
              <a:xfrm>
                <a:off x="-489650" y="3511575"/>
                <a:ext cx="19675" cy="350075"/>
              </a:xfrm>
              <a:custGeom>
                <a:avLst/>
                <a:gdLst/>
                <a:ahLst/>
                <a:cxnLst/>
                <a:rect l="l" t="t" r="r" b="b"/>
                <a:pathLst>
                  <a:path w="787" h="14003" extrusionOk="0">
                    <a:moveTo>
                      <a:pt x="786" y="0"/>
                    </a:moveTo>
                    <a:lnTo>
                      <a:pt x="143" y="334"/>
                    </a:lnTo>
                    <a:lnTo>
                      <a:pt x="0" y="13657"/>
                    </a:lnTo>
                    <a:lnTo>
                      <a:pt x="667" y="14002"/>
                    </a:lnTo>
                    <a:lnTo>
                      <a:pt x="786" y="0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2" name="Google Shape;482;p30"/>
              <p:cNvSpPr/>
              <p:nvPr/>
            </p:nvSpPr>
            <p:spPr>
              <a:xfrm>
                <a:off x="-568825" y="3626775"/>
                <a:ext cx="37525" cy="17325"/>
              </a:xfrm>
              <a:custGeom>
                <a:avLst/>
                <a:gdLst/>
                <a:ahLst/>
                <a:cxnLst/>
                <a:rect l="l" t="t" r="r" b="b"/>
                <a:pathLst>
                  <a:path w="1501" h="693" extrusionOk="0">
                    <a:moveTo>
                      <a:pt x="546" y="0"/>
                    </a:moveTo>
                    <a:cubicBezTo>
                      <a:pt x="264" y="0"/>
                      <a:pt x="52" y="88"/>
                      <a:pt x="24" y="226"/>
                    </a:cubicBezTo>
                    <a:cubicBezTo>
                      <a:pt x="0" y="405"/>
                      <a:pt x="298" y="607"/>
                      <a:pt x="691" y="667"/>
                    </a:cubicBezTo>
                    <a:cubicBezTo>
                      <a:pt x="786" y="684"/>
                      <a:pt x="878" y="692"/>
                      <a:pt x="964" y="692"/>
                    </a:cubicBezTo>
                    <a:cubicBezTo>
                      <a:pt x="1233" y="692"/>
                      <a:pt x="1438" y="612"/>
                      <a:pt x="1465" y="476"/>
                    </a:cubicBezTo>
                    <a:cubicBezTo>
                      <a:pt x="1500" y="298"/>
                      <a:pt x="1203" y="95"/>
                      <a:pt x="810" y="24"/>
                    </a:cubicBezTo>
                    <a:cubicBezTo>
                      <a:pt x="718" y="8"/>
                      <a:pt x="629" y="0"/>
                      <a:pt x="5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3" name="Google Shape;483;p30"/>
              <p:cNvSpPr/>
              <p:nvPr/>
            </p:nvSpPr>
            <p:spPr>
              <a:xfrm>
                <a:off x="-546800" y="3564925"/>
                <a:ext cx="28300" cy="14475"/>
              </a:xfrm>
              <a:custGeom>
                <a:avLst/>
                <a:gdLst/>
                <a:ahLst/>
                <a:cxnLst/>
                <a:rect l="l" t="t" r="r" b="b"/>
                <a:pathLst>
                  <a:path w="1132" h="579" extrusionOk="0">
                    <a:moveTo>
                      <a:pt x="791" y="1"/>
                    </a:moveTo>
                    <a:cubicBezTo>
                      <a:pt x="702" y="1"/>
                      <a:pt x="602" y="16"/>
                      <a:pt x="500" y="45"/>
                    </a:cubicBezTo>
                    <a:cubicBezTo>
                      <a:pt x="203" y="141"/>
                      <a:pt x="0" y="319"/>
                      <a:pt x="36" y="450"/>
                    </a:cubicBezTo>
                    <a:cubicBezTo>
                      <a:pt x="66" y="533"/>
                      <a:pt x="184" y="578"/>
                      <a:pt x="342" y="578"/>
                    </a:cubicBezTo>
                    <a:cubicBezTo>
                      <a:pt x="432" y="578"/>
                      <a:pt x="535" y="564"/>
                      <a:pt x="643" y="533"/>
                    </a:cubicBezTo>
                    <a:cubicBezTo>
                      <a:pt x="929" y="450"/>
                      <a:pt x="1131" y="271"/>
                      <a:pt x="1096" y="141"/>
                    </a:cubicBezTo>
                    <a:cubicBezTo>
                      <a:pt x="1073" y="49"/>
                      <a:pt x="951" y="1"/>
                      <a:pt x="79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4" name="Google Shape;484;p30"/>
              <p:cNvSpPr/>
              <p:nvPr/>
            </p:nvSpPr>
            <p:spPr>
              <a:xfrm>
                <a:off x="-540850" y="3788750"/>
                <a:ext cx="27400" cy="17175"/>
              </a:xfrm>
              <a:custGeom>
                <a:avLst/>
                <a:gdLst/>
                <a:ahLst/>
                <a:cxnLst/>
                <a:rect l="l" t="t" r="r" b="b"/>
                <a:pathLst>
                  <a:path w="1096" h="687" extrusionOk="0">
                    <a:moveTo>
                      <a:pt x="259" y="0"/>
                    </a:moveTo>
                    <a:cubicBezTo>
                      <a:pt x="164" y="0"/>
                      <a:pt x="92" y="27"/>
                      <a:pt x="60" y="81"/>
                    </a:cubicBezTo>
                    <a:cubicBezTo>
                      <a:pt x="0" y="212"/>
                      <a:pt x="155" y="427"/>
                      <a:pt x="429" y="570"/>
                    </a:cubicBezTo>
                    <a:cubicBezTo>
                      <a:pt x="572" y="648"/>
                      <a:pt x="718" y="687"/>
                      <a:pt x="833" y="687"/>
                    </a:cubicBezTo>
                    <a:cubicBezTo>
                      <a:pt x="929" y="687"/>
                      <a:pt x="1004" y="659"/>
                      <a:pt x="1036" y="605"/>
                    </a:cubicBezTo>
                    <a:cubicBezTo>
                      <a:pt x="1096" y="486"/>
                      <a:pt x="929" y="272"/>
                      <a:pt x="667" y="117"/>
                    </a:cubicBezTo>
                    <a:cubicBezTo>
                      <a:pt x="518" y="39"/>
                      <a:pt x="372" y="0"/>
                      <a:pt x="2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5" name="Google Shape;485;p30"/>
              <p:cNvSpPr/>
              <p:nvPr/>
            </p:nvSpPr>
            <p:spPr>
              <a:xfrm>
                <a:off x="-581325" y="3727575"/>
                <a:ext cx="36625" cy="22325"/>
              </a:xfrm>
              <a:custGeom>
                <a:avLst/>
                <a:gdLst/>
                <a:ahLst/>
                <a:cxnLst/>
                <a:rect l="l" t="t" r="r" b="b"/>
                <a:pathLst>
                  <a:path w="1465" h="893" extrusionOk="0">
                    <a:moveTo>
                      <a:pt x="1118" y="0"/>
                    </a:moveTo>
                    <a:cubicBezTo>
                      <a:pt x="967" y="0"/>
                      <a:pt x="773" y="54"/>
                      <a:pt x="584" y="159"/>
                    </a:cubicBezTo>
                    <a:cubicBezTo>
                      <a:pt x="226" y="350"/>
                      <a:pt x="0" y="635"/>
                      <a:pt x="83" y="790"/>
                    </a:cubicBezTo>
                    <a:cubicBezTo>
                      <a:pt x="121" y="859"/>
                      <a:pt x="213" y="893"/>
                      <a:pt x="335" y="893"/>
                    </a:cubicBezTo>
                    <a:cubicBezTo>
                      <a:pt x="486" y="893"/>
                      <a:pt x="684" y="841"/>
                      <a:pt x="881" y="743"/>
                    </a:cubicBezTo>
                    <a:cubicBezTo>
                      <a:pt x="1238" y="552"/>
                      <a:pt x="1465" y="266"/>
                      <a:pt x="1381" y="112"/>
                    </a:cubicBezTo>
                    <a:cubicBezTo>
                      <a:pt x="1338" y="36"/>
                      <a:pt x="1242" y="0"/>
                      <a:pt x="11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6" name="Google Shape;486;p30"/>
              <p:cNvSpPr/>
              <p:nvPr/>
            </p:nvSpPr>
            <p:spPr>
              <a:xfrm>
                <a:off x="-656650" y="3659400"/>
                <a:ext cx="37525" cy="19150"/>
              </a:xfrm>
              <a:custGeom>
                <a:avLst/>
                <a:gdLst/>
                <a:ahLst/>
                <a:cxnLst/>
                <a:rect l="l" t="t" r="r" b="b"/>
                <a:pathLst>
                  <a:path w="1501" h="766" extrusionOk="0">
                    <a:moveTo>
                      <a:pt x="425" y="1"/>
                    </a:moveTo>
                    <a:cubicBezTo>
                      <a:pt x="231" y="1"/>
                      <a:pt x="85" y="58"/>
                      <a:pt x="48" y="160"/>
                    </a:cubicBezTo>
                    <a:cubicBezTo>
                      <a:pt x="1" y="338"/>
                      <a:pt x="263" y="576"/>
                      <a:pt x="644" y="695"/>
                    </a:cubicBezTo>
                    <a:cubicBezTo>
                      <a:pt x="800" y="743"/>
                      <a:pt x="950" y="765"/>
                      <a:pt x="1077" y="765"/>
                    </a:cubicBezTo>
                    <a:cubicBezTo>
                      <a:pt x="1271" y="765"/>
                      <a:pt x="1413" y="713"/>
                      <a:pt x="1441" y="612"/>
                    </a:cubicBezTo>
                    <a:cubicBezTo>
                      <a:pt x="1501" y="433"/>
                      <a:pt x="1227" y="195"/>
                      <a:pt x="846" y="76"/>
                    </a:cubicBezTo>
                    <a:cubicBezTo>
                      <a:pt x="697" y="25"/>
                      <a:pt x="551" y="1"/>
                      <a:pt x="4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7" name="Google Shape;487;p30"/>
              <p:cNvSpPr/>
              <p:nvPr/>
            </p:nvSpPr>
            <p:spPr>
              <a:xfrm>
                <a:off x="-688500" y="3721625"/>
                <a:ext cx="30100" cy="13600"/>
              </a:xfrm>
              <a:custGeom>
                <a:avLst/>
                <a:gdLst/>
                <a:ahLst/>
                <a:cxnLst/>
                <a:rect l="l" t="t" r="r" b="b"/>
                <a:pathLst>
                  <a:path w="1204" h="544" extrusionOk="0">
                    <a:moveTo>
                      <a:pt x="676" y="1"/>
                    </a:moveTo>
                    <a:cubicBezTo>
                      <a:pt x="646" y="1"/>
                      <a:pt x="615" y="2"/>
                      <a:pt x="584" y="4"/>
                    </a:cubicBezTo>
                    <a:cubicBezTo>
                      <a:pt x="263" y="28"/>
                      <a:pt x="1" y="159"/>
                      <a:pt x="13" y="314"/>
                    </a:cubicBezTo>
                    <a:cubicBezTo>
                      <a:pt x="24" y="443"/>
                      <a:pt x="249" y="543"/>
                      <a:pt x="531" y="543"/>
                    </a:cubicBezTo>
                    <a:cubicBezTo>
                      <a:pt x="560" y="543"/>
                      <a:pt x="590" y="542"/>
                      <a:pt x="620" y="540"/>
                    </a:cubicBezTo>
                    <a:cubicBezTo>
                      <a:pt x="953" y="516"/>
                      <a:pt x="1203" y="385"/>
                      <a:pt x="1203" y="242"/>
                    </a:cubicBezTo>
                    <a:cubicBezTo>
                      <a:pt x="1193" y="102"/>
                      <a:pt x="967" y="1"/>
                      <a:pt x="67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8" name="Google Shape;488;p30"/>
              <p:cNvSpPr/>
              <p:nvPr/>
            </p:nvSpPr>
            <p:spPr>
              <a:xfrm>
                <a:off x="-737300" y="3672250"/>
                <a:ext cx="30075" cy="15400"/>
              </a:xfrm>
              <a:custGeom>
                <a:avLst/>
                <a:gdLst/>
                <a:ahLst/>
                <a:cxnLst/>
                <a:rect l="l" t="t" r="r" b="b"/>
                <a:pathLst>
                  <a:path w="1203" h="616" extrusionOk="0">
                    <a:moveTo>
                      <a:pt x="369" y="1"/>
                    </a:moveTo>
                    <a:cubicBezTo>
                      <a:pt x="198" y="1"/>
                      <a:pt x="71" y="53"/>
                      <a:pt x="48" y="146"/>
                    </a:cubicBezTo>
                    <a:cubicBezTo>
                      <a:pt x="0" y="289"/>
                      <a:pt x="215" y="467"/>
                      <a:pt x="524" y="562"/>
                    </a:cubicBezTo>
                    <a:cubicBezTo>
                      <a:pt x="641" y="598"/>
                      <a:pt x="752" y="616"/>
                      <a:pt x="848" y="616"/>
                    </a:cubicBezTo>
                    <a:cubicBezTo>
                      <a:pt x="1008" y="616"/>
                      <a:pt x="1125" y="568"/>
                      <a:pt x="1155" y="479"/>
                    </a:cubicBezTo>
                    <a:cubicBezTo>
                      <a:pt x="1203" y="336"/>
                      <a:pt x="988" y="146"/>
                      <a:pt x="679" y="50"/>
                    </a:cubicBezTo>
                    <a:cubicBezTo>
                      <a:pt x="569" y="17"/>
                      <a:pt x="463" y="1"/>
                      <a:pt x="3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9" name="Google Shape;489;p30"/>
              <p:cNvSpPr/>
              <p:nvPr/>
            </p:nvSpPr>
            <p:spPr>
              <a:xfrm>
                <a:off x="-789700" y="3698500"/>
                <a:ext cx="372100" cy="182425"/>
              </a:xfrm>
              <a:custGeom>
                <a:avLst/>
                <a:gdLst/>
                <a:ahLst/>
                <a:cxnLst/>
                <a:rect l="l" t="t" r="r" b="b"/>
                <a:pathLst>
                  <a:path w="14884" h="7297" extrusionOk="0">
                    <a:moveTo>
                      <a:pt x="14884" y="1"/>
                    </a:moveTo>
                    <a:lnTo>
                      <a:pt x="1" y="48"/>
                    </a:lnTo>
                    <a:lnTo>
                      <a:pt x="12014" y="6180"/>
                    </a:lnTo>
                    <a:lnTo>
                      <a:pt x="14026" y="7204"/>
                    </a:lnTo>
                    <a:cubicBezTo>
                      <a:pt x="14149" y="7267"/>
                      <a:pt x="14266" y="7297"/>
                      <a:pt x="14372" y="7297"/>
                    </a:cubicBezTo>
                    <a:cubicBezTo>
                      <a:pt x="14666" y="7297"/>
                      <a:pt x="14872" y="7068"/>
                      <a:pt x="14872" y="6692"/>
                    </a:cubicBezTo>
                    <a:lnTo>
                      <a:pt x="14884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90" name="Google Shape;490;p30"/>
            <p:cNvGrpSpPr/>
            <p:nvPr/>
          </p:nvGrpSpPr>
          <p:grpSpPr>
            <a:xfrm rot="-5400000">
              <a:off x="6385099" y="789115"/>
              <a:ext cx="563345" cy="569091"/>
              <a:chOff x="-801600" y="3492775"/>
              <a:chExt cx="384825" cy="388750"/>
            </a:xfrm>
          </p:grpSpPr>
          <p:sp>
            <p:nvSpPr>
              <p:cNvPr id="491" name="Google Shape;491;p30"/>
              <p:cNvSpPr/>
              <p:nvPr/>
            </p:nvSpPr>
            <p:spPr>
              <a:xfrm>
                <a:off x="-557825" y="3634200"/>
                <a:ext cx="37525" cy="17350"/>
              </a:xfrm>
              <a:custGeom>
                <a:avLst/>
                <a:gdLst/>
                <a:ahLst/>
                <a:cxnLst/>
                <a:rect l="l" t="t" r="r" b="b"/>
                <a:pathLst>
                  <a:path w="1501" h="694" extrusionOk="0">
                    <a:moveTo>
                      <a:pt x="553" y="1"/>
                    </a:moveTo>
                    <a:cubicBezTo>
                      <a:pt x="276" y="1"/>
                      <a:pt x="64" y="89"/>
                      <a:pt x="36" y="227"/>
                    </a:cubicBezTo>
                    <a:cubicBezTo>
                      <a:pt x="1" y="406"/>
                      <a:pt x="298" y="608"/>
                      <a:pt x="691" y="668"/>
                    </a:cubicBezTo>
                    <a:cubicBezTo>
                      <a:pt x="789" y="685"/>
                      <a:pt x="884" y="693"/>
                      <a:pt x="971" y="693"/>
                    </a:cubicBezTo>
                    <a:cubicBezTo>
                      <a:pt x="1245" y="693"/>
                      <a:pt x="1450" y="612"/>
                      <a:pt x="1477" y="477"/>
                    </a:cubicBezTo>
                    <a:cubicBezTo>
                      <a:pt x="1501" y="298"/>
                      <a:pt x="1203" y="96"/>
                      <a:pt x="810" y="25"/>
                    </a:cubicBezTo>
                    <a:cubicBezTo>
                      <a:pt x="721" y="8"/>
                      <a:pt x="634" y="1"/>
                      <a:pt x="55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2" name="Google Shape;492;p30"/>
              <p:cNvSpPr/>
              <p:nvPr/>
            </p:nvSpPr>
            <p:spPr>
              <a:xfrm>
                <a:off x="-535500" y="3572375"/>
                <a:ext cx="28300" cy="14450"/>
              </a:xfrm>
              <a:custGeom>
                <a:avLst/>
                <a:gdLst/>
                <a:ahLst/>
                <a:cxnLst/>
                <a:rect l="l" t="t" r="r" b="b"/>
                <a:pathLst>
                  <a:path w="1132" h="578" extrusionOk="0">
                    <a:moveTo>
                      <a:pt x="785" y="1"/>
                    </a:moveTo>
                    <a:cubicBezTo>
                      <a:pt x="696" y="1"/>
                      <a:pt x="595" y="15"/>
                      <a:pt x="489" y="45"/>
                    </a:cubicBezTo>
                    <a:cubicBezTo>
                      <a:pt x="203" y="140"/>
                      <a:pt x="1" y="319"/>
                      <a:pt x="36" y="450"/>
                    </a:cubicBezTo>
                    <a:cubicBezTo>
                      <a:pt x="59" y="533"/>
                      <a:pt x="178" y="578"/>
                      <a:pt x="336" y="578"/>
                    </a:cubicBezTo>
                    <a:cubicBezTo>
                      <a:pt x="426" y="578"/>
                      <a:pt x="528" y="563"/>
                      <a:pt x="632" y="533"/>
                    </a:cubicBezTo>
                    <a:cubicBezTo>
                      <a:pt x="929" y="450"/>
                      <a:pt x="1132" y="271"/>
                      <a:pt x="1096" y="140"/>
                    </a:cubicBezTo>
                    <a:cubicBezTo>
                      <a:pt x="1065" y="48"/>
                      <a:pt x="946" y="1"/>
                      <a:pt x="78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3" name="Google Shape;493;p30"/>
              <p:cNvSpPr/>
              <p:nvPr/>
            </p:nvSpPr>
            <p:spPr>
              <a:xfrm>
                <a:off x="-529850" y="3796175"/>
                <a:ext cx="27725" cy="17200"/>
              </a:xfrm>
              <a:custGeom>
                <a:avLst/>
                <a:gdLst/>
                <a:ahLst/>
                <a:cxnLst/>
                <a:rect l="l" t="t" r="r" b="b"/>
                <a:pathLst>
                  <a:path w="1109" h="688" extrusionOk="0">
                    <a:moveTo>
                      <a:pt x="265" y="1"/>
                    </a:moveTo>
                    <a:cubicBezTo>
                      <a:pt x="171" y="1"/>
                      <a:pt x="99" y="28"/>
                      <a:pt x="72" y="82"/>
                    </a:cubicBezTo>
                    <a:cubicBezTo>
                      <a:pt x="1" y="213"/>
                      <a:pt x="168" y="427"/>
                      <a:pt x="430" y="570"/>
                    </a:cubicBezTo>
                    <a:cubicBezTo>
                      <a:pt x="579" y="648"/>
                      <a:pt x="728" y="687"/>
                      <a:pt x="843" y="687"/>
                    </a:cubicBezTo>
                    <a:cubicBezTo>
                      <a:pt x="938" y="687"/>
                      <a:pt x="1010" y="660"/>
                      <a:pt x="1037" y="606"/>
                    </a:cubicBezTo>
                    <a:cubicBezTo>
                      <a:pt x="1108" y="487"/>
                      <a:pt x="941" y="273"/>
                      <a:pt x="668" y="118"/>
                    </a:cubicBezTo>
                    <a:cubicBezTo>
                      <a:pt x="525" y="40"/>
                      <a:pt x="378" y="1"/>
                      <a:pt x="26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4" name="Google Shape;494;p30"/>
              <p:cNvSpPr/>
              <p:nvPr/>
            </p:nvSpPr>
            <p:spPr>
              <a:xfrm>
                <a:off x="-570025" y="3735000"/>
                <a:ext cx="36350" cy="22350"/>
              </a:xfrm>
              <a:custGeom>
                <a:avLst/>
                <a:gdLst/>
                <a:ahLst/>
                <a:cxnLst/>
                <a:rect l="l" t="t" r="r" b="b"/>
                <a:pathLst>
                  <a:path w="1454" h="894" extrusionOk="0">
                    <a:moveTo>
                      <a:pt x="1116" y="1"/>
                    </a:moveTo>
                    <a:cubicBezTo>
                      <a:pt x="965" y="1"/>
                      <a:pt x="768" y="55"/>
                      <a:pt x="572" y="160"/>
                    </a:cubicBezTo>
                    <a:cubicBezTo>
                      <a:pt x="215" y="350"/>
                      <a:pt x="1" y="636"/>
                      <a:pt x="84" y="791"/>
                    </a:cubicBezTo>
                    <a:cubicBezTo>
                      <a:pt x="121" y="860"/>
                      <a:pt x="213" y="893"/>
                      <a:pt x="335" y="893"/>
                    </a:cubicBezTo>
                    <a:cubicBezTo>
                      <a:pt x="486" y="893"/>
                      <a:pt x="684" y="842"/>
                      <a:pt x="882" y="743"/>
                    </a:cubicBezTo>
                    <a:cubicBezTo>
                      <a:pt x="1239" y="553"/>
                      <a:pt x="1453" y="267"/>
                      <a:pt x="1370" y="112"/>
                    </a:cubicBezTo>
                    <a:cubicBezTo>
                      <a:pt x="1332" y="37"/>
                      <a:pt x="1239" y="1"/>
                      <a:pt x="111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5" name="Google Shape;495;p30"/>
              <p:cNvSpPr/>
              <p:nvPr/>
            </p:nvSpPr>
            <p:spPr>
              <a:xfrm>
                <a:off x="-645625" y="3666850"/>
                <a:ext cx="37525" cy="19150"/>
              </a:xfrm>
              <a:custGeom>
                <a:avLst/>
                <a:gdLst/>
                <a:ahLst/>
                <a:cxnLst/>
                <a:rect l="l" t="t" r="r" b="b"/>
                <a:pathLst>
                  <a:path w="1501" h="766" extrusionOk="0">
                    <a:moveTo>
                      <a:pt x="432" y="1"/>
                    </a:moveTo>
                    <a:cubicBezTo>
                      <a:pt x="238" y="1"/>
                      <a:pt x="96" y="58"/>
                      <a:pt x="60" y="159"/>
                    </a:cubicBezTo>
                    <a:cubicBezTo>
                      <a:pt x="0" y="338"/>
                      <a:pt x="274" y="576"/>
                      <a:pt x="655" y="695"/>
                    </a:cubicBezTo>
                    <a:cubicBezTo>
                      <a:pt x="806" y="742"/>
                      <a:pt x="954" y="765"/>
                      <a:pt x="1080" y="765"/>
                    </a:cubicBezTo>
                    <a:cubicBezTo>
                      <a:pt x="1273" y="765"/>
                      <a:pt x="1417" y="712"/>
                      <a:pt x="1453" y="612"/>
                    </a:cubicBezTo>
                    <a:cubicBezTo>
                      <a:pt x="1501" y="433"/>
                      <a:pt x="1239" y="195"/>
                      <a:pt x="858" y="76"/>
                    </a:cubicBezTo>
                    <a:cubicBezTo>
                      <a:pt x="703" y="25"/>
                      <a:pt x="557" y="1"/>
                      <a:pt x="43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6" name="Google Shape;496;p30"/>
              <p:cNvSpPr/>
              <p:nvPr/>
            </p:nvSpPr>
            <p:spPr>
              <a:xfrm>
                <a:off x="-677175" y="3729075"/>
                <a:ext cx="30075" cy="13575"/>
              </a:xfrm>
              <a:custGeom>
                <a:avLst/>
                <a:gdLst/>
                <a:ahLst/>
                <a:cxnLst/>
                <a:rect l="l" t="t" r="r" b="b"/>
                <a:pathLst>
                  <a:path w="1203" h="543" extrusionOk="0">
                    <a:moveTo>
                      <a:pt x="673" y="1"/>
                    </a:moveTo>
                    <a:cubicBezTo>
                      <a:pt x="644" y="1"/>
                      <a:pt x="614" y="2"/>
                      <a:pt x="584" y="4"/>
                    </a:cubicBezTo>
                    <a:cubicBezTo>
                      <a:pt x="250" y="28"/>
                      <a:pt x="0" y="159"/>
                      <a:pt x="0" y="313"/>
                    </a:cubicBezTo>
                    <a:cubicBezTo>
                      <a:pt x="11" y="443"/>
                      <a:pt x="237" y="543"/>
                      <a:pt x="527" y="543"/>
                    </a:cubicBezTo>
                    <a:cubicBezTo>
                      <a:pt x="557" y="543"/>
                      <a:pt x="588" y="542"/>
                      <a:pt x="619" y="540"/>
                    </a:cubicBezTo>
                    <a:cubicBezTo>
                      <a:pt x="941" y="516"/>
                      <a:pt x="1203" y="385"/>
                      <a:pt x="1191" y="242"/>
                    </a:cubicBezTo>
                    <a:cubicBezTo>
                      <a:pt x="1180" y="102"/>
                      <a:pt x="954" y="1"/>
                      <a:pt x="67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7" name="Google Shape;497;p30"/>
              <p:cNvSpPr/>
              <p:nvPr/>
            </p:nvSpPr>
            <p:spPr>
              <a:xfrm>
                <a:off x="-726000" y="3679700"/>
                <a:ext cx="29800" cy="15400"/>
              </a:xfrm>
              <a:custGeom>
                <a:avLst/>
                <a:gdLst/>
                <a:ahLst/>
                <a:cxnLst/>
                <a:rect l="l" t="t" r="r" b="b"/>
                <a:pathLst>
                  <a:path w="1192" h="616" extrusionOk="0">
                    <a:moveTo>
                      <a:pt x="366" y="1"/>
                    </a:moveTo>
                    <a:cubicBezTo>
                      <a:pt x="197" y="1"/>
                      <a:pt x="67" y="53"/>
                      <a:pt x="36" y="145"/>
                    </a:cubicBezTo>
                    <a:cubicBezTo>
                      <a:pt x="1" y="288"/>
                      <a:pt x="215" y="467"/>
                      <a:pt x="513" y="562"/>
                    </a:cubicBezTo>
                    <a:cubicBezTo>
                      <a:pt x="629" y="598"/>
                      <a:pt x="742" y="615"/>
                      <a:pt x="841" y="615"/>
                    </a:cubicBezTo>
                    <a:cubicBezTo>
                      <a:pt x="1004" y="615"/>
                      <a:pt x="1126" y="568"/>
                      <a:pt x="1156" y="479"/>
                    </a:cubicBezTo>
                    <a:cubicBezTo>
                      <a:pt x="1191" y="336"/>
                      <a:pt x="977" y="145"/>
                      <a:pt x="667" y="50"/>
                    </a:cubicBezTo>
                    <a:cubicBezTo>
                      <a:pt x="562" y="16"/>
                      <a:pt x="458" y="1"/>
                      <a:pt x="36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8" name="Google Shape;498;p30"/>
              <p:cNvSpPr/>
              <p:nvPr/>
            </p:nvSpPr>
            <p:spPr>
              <a:xfrm>
                <a:off x="-801600" y="3492775"/>
                <a:ext cx="384800" cy="388150"/>
              </a:xfrm>
              <a:custGeom>
                <a:avLst/>
                <a:gdLst/>
                <a:ahLst/>
                <a:cxnLst/>
                <a:rect l="l" t="t" r="r" b="b"/>
                <a:pathLst>
                  <a:path w="15392" h="15526" extrusionOk="0">
                    <a:moveTo>
                      <a:pt x="14903" y="1"/>
                    </a:moveTo>
                    <a:cubicBezTo>
                      <a:pt x="14794" y="1"/>
                      <a:pt x="14674" y="32"/>
                      <a:pt x="14550" y="98"/>
                    </a:cubicBezTo>
                    <a:lnTo>
                      <a:pt x="12621" y="1086"/>
                    </a:lnTo>
                    <a:lnTo>
                      <a:pt x="465" y="7396"/>
                    </a:lnTo>
                    <a:cubicBezTo>
                      <a:pt x="0" y="7634"/>
                      <a:pt x="0" y="8027"/>
                      <a:pt x="465" y="8265"/>
                    </a:cubicBezTo>
                    <a:lnTo>
                      <a:pt x="12490" y="14409"/>
                    </a:lnTo>
                    <a:lnTo>
                      <a:pt x="14502" y="15433"/>
                    </a:lnTo>
                    <a:cubicBezTo>
                      <a:pt x="14625" y="15496"/>
                      <a:pt x="14742" y="15526"/>
                      <a:pt x="14848" y="15526"/>
                    </a:cubicBezTo>
                    <a:cubicBezTo>
                      <a:pt x="15142" y="15526"/>
                      <a:pt x="15348" y="15297"/>
                      <a:pt x="15348" y="14921"/>
                    </a:cubicBezTo>
                    <a:lnTo>
                      <a:pt x="15360" y="8230"/>
                    </a:lnTo>
                    <a:lnTo>
                      <a:pt x="15383" y="598"/>
                    </a:lnTo>
                    <a:cubicBezTo>
                      <a:pt x="15392" y="218"/>
                      <a:pt x="15188" y="1"/>
                      <a:pt x="14903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9" name="Google Shape;499;p30"/>
              <p:cNvSpPr/>
              <p:nvPr/>
            </p:nvSpPr>
            <p:spPr>
              <a:xfrm>
                <a:off x="-489650" y="3493125"/>
                <a:ext cx="72875" cy="388400"/>
              </a:xfrm>
              <a:custGeom>
                <a:avLst/>
                <a:gdLst/>
                <a:ahLst/>
                <a:cxnLst/>
                <a:rect l="l" t="t" r="r" b="b"/>
                <a:pathLst>
                  <a:path w="2915" h="15536" extrusionOk="0">
                    <a:moveTo>
                      <a:pt x="2419" y="1"/>
                    </a:moveTo>
                    <a:cubicBezTo>
                      <a:pt x="2312" y="1"/>
                      <a:pt x="2194" y="31"/>
                      <a:pt x="2072" y="96"/>
                    </a:cubicBezTo>
                    <a:lnTo>
                      <a:pt x="786" y="750"/>
                    </a:lnTo>
                    <a:lnTo>
                      <a:pt x="143" y="1072"/>
                    </a:lnTo>
                    <a:lnTo>
                      <a:pt x="0" y="14407"/>
                    </a:lnTo>
                    <a:lnTo>
                      <a:pt x="667" y="14752"/>
                    </a:lnTo>
                    <a:lnTo>
                      <a:pt x="2012" y="15443"/>
                    </a:lnTo>
                    <a:cubicBezTo>
                      <a:pt x="2132" y="15505"/>
                      <a:pt x="2247" y="15535"/>
                      <a:pt x="2352" y="15535"/>
                    </a:cubicBezTo>
                    <a:cubicBezTo>
                      <a:pt x="2645" y="15535"/>
                      <a:pt x="2858" y="15304"/>
                      <a:pt x="2858" y="14919"/>
                    </a:cubicBezTo>
                    <a:lnTo>
                      <a:pt x="2905" y="596"/>
                    </a:lnTo>
                    <a:cubicBezTo>
                      <a:pt x="2914" y="222"/>
                      <a:pt x="2707" y="1"/>
                      <a:pt x="241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0" name="Google Shape;500;p30"/>
              <p:cNvSpPr/>
              <p:nvPr/>
            </p:nvSpPr>
            <p:spPr>
              <a:xfrm>
                <a:off x="-489650" y="3511575"/>
                <a:ext cx="19675" cy="350075"/>
              </a:xfrm>
              <a:custGeom>
                <a:avLst/>
                <a:gdLst/>
                <a:ahLst/>
                <a:cxnLst/>
                <a:rect l="l" t="t" r="r" b="b"/>
                <a:pathLst>
                  <a:path w="787" h="14003" extrusionOk="0">
                    <a:moveTo>
                      <a:pt x="786" y="0"/>
                    </a:moveTo>
                    <a:lnTo>
                      <a:pt x="143" y="334"/>
                    </a:lnTo>
                    <a:lnTo>
                      <a:pt x="0" y="13657"/>
                    </a:lnTo>
                    <a:lnTo>
                      <a:pt x="667" y="14002"/>
                    </a:lnTo>
                    <a:lnTo>
                      <a:pt x="786" y="0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1" name="Google Shape;501;p30"/>
              <p:cNvSpPr/>
              <p:nvPr/>
            </p:nvSpPr>
            <p:spPr>
              <a:xfrm>
                <a:off x="-568825" y="3626775"/>
                <a:ext cx="37525" cy="17325"/>
              </a:xfrm>
              <a:custGeom>
                <a:avLst/>
                <a:gdLst/>
                <a:ahLst/>
                <a:cxnLst/>
                <a:rect l="l" t="t" r="r" b="b"/>
                <a:pathLst>
                  <a:path w="1501" h="693" extrusionOk="0">
                    <a:moveTo>
                      <a:pt x="546" y="0"/>
                    </a:moveTo>
                    <a:cubicBezTo>
                      <a:pt x="264" y="0"/>
                      <a:pt x="52" y="88"/>
                      <a:pt x="24" y="226"/>
                    </a:cubicBezTo>
                    <a:cubicBezTo>
                      <a:pt x="0" y="405"/>
                      <a:pt x="298" y="607"/>
                      <a:pt x="691" y="667"/>
                    </a:cubicBezTo>
                    <a:cubicBezTo>
                      <a:pt x="786" y="684"/>
                      <a:pt x="878" y="692"/>
                      <a:pt x="964" y="692"/>
                    </a:cubicBezTo>
                    <a:cubicBezTo>
                      <a:pt x="1233" y="692"/>
                      <a:pt x="1438" y="612"/>
                      <a:pt x="1465" y="476"/>
                    </a:cubicBezTo>
                    <a:cubicBezTo>
                      <a:pt x="1500" y="298"/>
                      <a:pt x="1203" y="95"/>
                      <a:pt x="810" y="24"/>
                    </a:cubicBezTo>
                    <a:cubicBezTo>
                      <a:pt x="718" y="8"/>
                      <a:pt x="629" y="0"/>
                      <a:pt x="5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2" name="Google Shape;502;p30"/>
              <p:cNvSpPr/>
              <p:nvPr/>
            </p:nvSpPr>
            <p:spPr>
              <a:xfrm>
                <a:off x="-546800" y="3564925"/>
                <a:ext cx="28300" cy="14475"/>
              </a:xfrm>
              <a:custGeom>
                <a:avLst/>
                <a:gdLst/>
                <a:ahLst/>
                <a:cxnLst/>
                <a:rect l="l" t="t" r="r" b="b"/>
                <a:pathLst>
                  <a:path w="1132" h="579" extrusionOk="0">
                    <a:moveTo>
                      <a:pt x="791" y="1"/>
                    </a:moveTo>
                    <a:cubicBezTo>
                      <a:pt x="702" y="1"/>
                      <a:pt x="602" y="16"/>
                      <a:pt x="500" y="45"/>
                    </a:cubicBezTo>
                    <a:cubicBezTo>
                      <a:pt x="203" y="141"/>
                      <a:pt x="0" y="319"/>
                      <a:pt x="36" y="450"/>
                    </a:cubicBezTo>
                    <a:cubicBezTo>
                      <a:pt x="66" y="533"/>
                      <a:pt x="184" y="578"/>
                      <a:pt x="342" y="578"/>
                    </a:cubicBezTo>
                    <a:cubicBezTo>
                      <a:pt x="432" y="578"/>
                      <a:pt x="535" y="564"/>
                      <a:pt x="643" y="533"/>
                    </a:cubicBezTo>
                    <a:cubicBezTo>
                      <a:pt x="929" y="450"/>
                      <a:pt x="1131" y="271"/>
                      <a:pt x="1096" y="141"/>
                    </a:cubicBezTo>
                    <a:cubicBezTo>
                      <a:pt x="1073" y="49"/>
                      <a:pt x="951" y="1"/>
                      <a:pt x="79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3" name="Google Shape;503;p30"/>
              <p:cNvSpPr/>
              <p:nvPr/>
            </p:nvSpPr>
            <p:spPr>
              <a:xfrm>
                <a:off x="-540850" y="3788750"/>
                <a:ext cx="27400" cy="17175"/>
              </a:xfrm>
              <a:custGeom>
                <a:avLst/>
                <a:gdLst/>
                <a:ahLst/>
                <a:cxnLst/>
                <a:rect l="l" t="t" r="r" b="b"/>
                <a:pathLst>
                  <a:path w="1096" h="687" extrusionOk="0">
                    <a:moveTo>
                      <a:pt x="259" y="0"/>
                    </a:moveTo>
                    <a:cubicBezTo>
                      <a:pt x="164" y="0"/>
                      <a:pt x="92" y="27"/>
                      <a:pt x="60" y="81"/>
                    </a:cubicBezTo>
                    <a:cubicBezTo>
                      <a:pt x="0" y="212"/>
                      <a:pt x="155" y="427"/>
                      <a:pt x="429" y="570"/>
                    </a:cubicBezTo>
                    <a:cubicBezTo>
                      <a:pt x="572" y="648"/>
                      <a:pt x="718" y="687"/>
                      <a:pt x="833" y="687"/>
                    </a:cubicBezTo>
                    <a:cubicBezTo>
                      <a:pt x="929" y="687"/>
                      <a:pt x="1004" y="659"/>
                      <a:pt x="1036" y="605"/>
                    </a:cubicBezTo>
                    <a:cubicBezTo>
                      <a:pt x="1096" y="486"/>
                      <a:pt x="929" y="272"/>
                      <a:pt x="667" y="117"/>
                    </a:cubicBezTo>
                    <a:cubicBezTo>
                      <a:pt x="518" y="39"/>
                      <a:pt x="372" y="0"/>
                      <a:pt x="2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4" name="Google Shape;504;p30"/>
              <p:cNvSpPr/>
              <p:nvPr/>
            </p:nvSpPr>
            <p:spPr>
              <a:xfrm>
                <a:off x="-581325" y="3727575"/>
                <a:ext cx="36625" cy="22325"/>
              </a:xfrm>
              <a:custGeom>
                <a:avLst/>
                <a:gdLst/>
                <a:ahLst/>
                <a:cxnLst/>
                <a:rect l="l" t="t" r="r" b="b"/>
                <a:pathLst>
                  <a:path w="1465" h="893" extrusionOk="0">
                    <a:moveTo>
                      <a:pt x="1118" y="0"/>
                    </a:moveTo>
                    <a:cubicBezTo>
                      <a:pt x="967" y="0"/>
                      <a:pt x="773" y="54"/>
                      <a:pt x="584" y="159"/>
                    </a:cubicBezTo>
                    <a:cubicBezTo>
                      <a:pt x="226" y="350"/>
                      <a:pt x="0" y="635"/>
                      <a:pt x="83" y="790"/>
                    </a:cubicBezTo>
                    <a:cubicBezTo>
                      <a:pt x="121" y="859"/>
                      <a:pt x="213" y="893"/>
                      <a:pt x="335" y="893"/>
                    </a:cubicBezTo>
                    <a:cubicBezTo>
                      <a:pt x="486" y="893"/>
                      <a:pt x="684" y="841"/>
                      <a:pt x="881" y="743"/>
                    </a:cubicBezTo>
                    <a:cubicBezTo>
                      <a:pt x="1238" y="552"/>
                      <a:pt x="1465" y="266"/>
                      <a:pt x="1381" y="112"/>
                    </a:cubicBezTo>
                    <a:cubicBezTo>
                      <a:pt x="1338" y="36"/>
                      <a:pt x="1242" y="0"/>
                      <a:pt x="11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5" name="Google Shape;505;p30"/>
              <p:cNvSpPr/>
              <p:nvPr/>
            </p:nvSpPr>
            <p:spPr>
              <a:xfrm>
                <a:off x="-656650" y="3659400"/>
                <a:ext cx="37525" cy="19150"/>
              </a:xfrm>
              <a:custGeom>
                <a:avLst/>
                <a:gdLst/>
                <a:ahLst/>
                <a:cxnLst/>
                <a:rect l="l" t="t" r="r" b="b"/>
                <a:pathLst>
                  <a:path w="1501" h="766" extrusionOk="0">
                    <a:moveTo>
                      <a:pt x="425" y="1"/>
                    </a:moveTo>
                    <a:cubicBezTo>
                      <a:pt x="231" y="1"/>
                      <a:pt x="85" y="58"/>
                      <a:pt x="48" y="160"/>
                    </a:cubicBezTo>
                    <a:cubicBezTo>
                      <a:pt x="1" y="338"/>
                      <a:pt x="263" y="576"/>
                      <a:pt x="644" y="695"/>
                    </a:cubicBezTo>
                    <a:cubicBezTo>
                      <a:pt x="800" y="743"/>
                      <a:pt x="950" y="765"/>
                      <a:pt x="1077" y="765"/>
                    </a:cubicBezTo>
                    <a:cubicBezTo>
                      <a:pt x="1271" y="765"/>
                      <a:pt x="1413" y="713"/>
                      <a:pt x="1441" y="612"/>
                    </a:cubicBezTo>
                    <a:cubicBezTo>
                      <a:pt x="1501" y="433"/>
                      <a:pt x="1227" y="195"/>
                      <a:pt x="846" y="76"/>
                    </a:cubicBezTo>
                    <a:cubicBezTo>
                      <a:pt x="697" y="25"/>
                      <a:pt x="551" y="1"/>
                      <a:pt x="4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6" name="Google Shape;506;p30"/>
              <p:cNvSpPr/>
              <p:nvPr/>
            </p:nvSpPr>
            <p:spPr>
              <a:xfrm>
                <a:off x="-688500" y="3721625"/>
                <a:ext cx="30100" cy="13600"/>
              </a:xfrm>
              <a:custGeom>
                <a:avLst/>
                <a:gdLst/>
                <a:ahLst/>
                <a:cxnLst/>
                <a:rect l="l" t="t" r="r" b="b"/>
                <a:pathLst>
                  <a:path w="1204" h="544" extrusionOk="0">
                    <a:moveTo>
                      <a:pt x="676" y="1"/>
                    </a:moveTo>
                    <a:cubicBezTo>
                      <a:pt x="646" y="1"/>
                      <a:pt x="615" y="2"/>
                      <a:pt x="584" y="4"/>
                    </a:cubicBezTo>
                    <a:cubicBezTo>
                      <a:pt x="263" y="28"/>
                      <a:pt x="1" y="159"/>
                      <a:pt x="13" y="314"/>
                    </a:cubicBezTo>
                    <a:cubicBezTo>
                      <a:pt x="24" y="443"/>
                      <a:pt x="249" y="543"/>
                      <a:pt x="531" y="543"/>
                    </a:cubicBezTo>
                    <a:cubicBezTo>
                      <a:pt x="560" y="543"/>
                      <a:pt x="590" y="542"/>
                      <a:pt x="620" y="540"/>
                    </a:cubicBezTo>
                    <a:cubicBezTo>
                      <a:pt x="953" y="516"/>
                      <a:pt x="1203" y="385"/>
                      <a:pt x="1203" y="242"/>
                    </a:cubicBezTo>
                    <a:cubicBezTo>
                      <a:pt x="1193" y="102"/>
                      <a:pt x="967" y="1"/>
                      <a:pt x="67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7" name="Google Shape;507;p30"/>
              <p:cNvSpPr/>
              <p:nvPr/>
            </p:nvSpPr>
            <p:spPr>
              <a:xfrm>
                <a:off x="-737300" y="3672250"/>
                <a:ext cx="30075" cy="15400"/>
              </a:xfrm>
              <a:custGeom>
                <a:avLst/>
                <a:gdLst/>
                <a:ahLst/>
                <a:cxnLst/>
                <a:rect l="l" t="t" r="r" b="b"/>
                <a:pathLst>
                  <a:path w="1203" h="616" extrusionOk="0">
                    <a:moveTo>
                      <a:pt x="369" y="1"/>
                    </a:moveTo>
                    <a:cubicBezTo>
                      <a:pt x="198" y="1"/>
                      <a:pt x="71" y="53"/>
                      <a:pt x="48" y="146"/>
                    </a:cubicBezTo>
                    <a:cubicBezTo>
                      <a:pt x="0" y="289"/>
                      <a:pt x="215" y="467"/>
                      <a:pt x="524" y="562"/>
                    </a:cubicBezTo>
                    <a:cubicBezTo>
                      <a:pt x="641" y="598"/>
                      <a:pt x="752" y="616"/>
                      <a:pt x="848" y="616"/>
                    </a:cubicBezTo>
                    <a:cubicBezTo>
                      <a:pt x="1008" y="616"/>
                      <a:pt x="1125" y="568"/>
                      <a:pt x="1155" y="479"/>
                    </a:cubicBezTo>
                    <a:cubicBezTo>
                      <a:pt x="1203" y="336"/>
                      <a:pt x="988" y="146"/>
                      <a:pt x="679" y="50"/>
                    </a:cubicBezTo>
                    <a:cubicBezTo>
                      <a:pt x="569" y="17"/>
                      <a:pt x="463" y="1"/>
                      <a:pt x="3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8" name="Google Shape;508;p30"/>
              <p:cNvSpPr/>
              <p:nvPr/>
            </p:nvSpPr>
            <p:spPr>
              <a:xfrm>
                <a:off x="-789700" y="3698500"/>
                <a:ext cx="372100" cy="182425"/>
              </a:xfrm>
              <a:custGeom>
                <a:avLst/>
                <a:gdLst/>
                <a:ahLst/>
                <a:cxnLst/>
                <a:rect l="l" t="t" r="r" b="b"/>
                <a:pathLst>
                  <a:path w="14884" h="7297" extrusionOk="0">
                    <a:moveTo>
                      <a:pt x="14884" y="1"/>
                    </a:moveTo>
                    <a:lnTo>
                      <a:pt x="1" y="48"/>
                    </a:lnTo>
                    <a:lnTo>
                      <a:pt x="12014" y="6180"/>
                    </a:lnTo>
                    <a:lnTo>
                      <a:pt x="14026" y="7204"/>
                    </a:lnTo>
                    <a:cubicBezTo>
                      <a:pt x="14149" y="7267"/>
                      <a:pt x="14266" y="7297"/>
                      <a:pt x="14372" y="7297"/>
                    </a:cubicBezTo>
                    <a:cubicBezTo>
                      <a:pt x="14666" y="7297"/>
                      <a:pt x="14872" y="7068"/>
                      <a:pt x="14872" y="6692"/>
                    </a:cubicBezTo>
                    <a:lnTo>
                      <a:pt x="14884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09" name="Google Shape;509;p30"/>
            <p:cNvGrpSpPr/>
            <p:nvPr/>
          </p:nvGrpSpPr>
          <p:grpSpPr>
            <a:xfrm rot="-5400000" flipH="1">
              <a:off x="5860488" y="773045"/>
              <a:ext cx="563345" cy="569091"/>
              <a:chOff x="-801600" y="3492775"/>
              <a:chExt cx="384825" cy="388750"/>
            </a:xfrm>
          </p:grpSpPr>
          <p:sp>
            <p:nvSpPr>
              <p:cNvPr id="510" name="Google Shape;510;p30"/>
              <p:cNvSpPr/>
              <p:nvPr/>
            </p:nvSpPr>
            <p:spPr>
              <a:xfrm>
                <a:off x="-557825" y="3634200"/>
                <a:ext cx="37525" cy="17350"/>
              </a:xfrm>
              <a:custGeom>
                <a:avLst/>
                <a:gdLst/>
                <a:ahLst/>
                <a:cxnLst/>
                <a:rect l="l" t="t" r="r" b="b"/>
                <a:pathLst>
                  <a:path w="1501" h="694" extrusionOk="0">
                    <a:moveTo>
                      <a:pt x="553" y="1"/>
                    </a:moveTo>
                    <a:cubicBezTo>
                      <a:pt x="276" y="1"/>
                      <a:pt x="64" y="89"/>
                      <a:pt x="36" y="227"/>
                    </a:cubicBezTo>
                    <a:cubicBezTo>
                      <a:pt x="1" y="406"/>
                      <a:pt x="298" y="608"/>
                      <a:pt x="691" y="668"/>
                    </a:cubicBezTo>
                    <a:cubicBezTo>
                      <a:pt x="789" y="685"/>
                      <a:pt x="884" y="693"/>
                      <a:pt x="971" y="693"/>
                    </a:cubicBezTo>
                    <a:cubicBezTo>
                      <a:pt x="1245" y="693"/>
                      <a:pt x="1450" y="612"/>
                      <a:pt x="1477" y="477"/>
                    </a:cubicBezTo>
                    <a:cubicBezTo>
                      <a:pt x="1501" y="298"/>
                      <a:pt x="1203" y="96"/>
                      <a:pt x="810" y="25"/>
                    </a:cubicBezTo>
                    <a:cubicBezTo>
                      <a:pt x="721" y="8"/>
                      <a:pt x="634" y="1"/>
                      <a:pt x="55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1" name="Google Shape;511;p30"/>
              <p:cNvSpPr/>
              <p:nvPr/>
            </p:nvSpPr>
            <p:spPr>
              <a:xfrm>
                <a:off x="-535500" y="3572375"/>
                <a:ext cx="28300" cy="14450"/>
              </a:xfrm>
              <a:custGeom>
                <a:avLst/>
                <a:gdLst/>
                <a:ahLst/>
                <a:cxnLst/>
                <a:rect l="l" t="t" r="r" b="b"/>
                <a:pathLst>
                  <a:path w="1132" h="578" extrusionOk="0">
                    <a:moveTo>
                      <a:pt x="785" y="1"/>
                    </a:moveTo>
                    <a:cubicBezTo>
                      <a:pt x="696" y="1"/>
                      <a:pt x="595" y="15"/>
                      <a:pt x="489" y="45"/>
                    </a:cubicBezTo>
                    <a:cubicBezTo>
                      <a:pt x="203" y="140"/>
                      <a:pt x="1" y="319"/>
                      <a:pt x="36" y="450"/>
                    </a:cubicBezTo>
                    <a:cubicBezTo>
                      <a:pt x="59" y="533"/>
                      <a:pt x="178" y="578"/>
                      <a:pt x="336" y="578"/>
                    </a:cubicBezTo>
                    <a:cubicBezTo>
                      <a:pt x="426" y="578"/>
                      <a:pt x="528" y="563"/>
                      <a:pt x="632" y="533"/>
                    </a:cubicBezTo>
                    <a:cubicBezTo>
                      <a:pt x="929" y="450"/>
                      <a:pt x="1132" y="271"/>
                      <a:pt x="1096" y="140"/>
                    </a:cubicBezTo>
                    <a:cubicBezTo>
                      <a:pt x="1065" y="48"/>
                      <a:pt x="946" y="1"/>
                      <a:pt x="78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2" name="Google Shape;512;p30"/>
              <p:cNvSpPr/>
              <p:nvPr/>
            </p:nvSpPr>
            <p:spPr>
              <a:xfrm>
                <a:off x="-529850" y="3796175"/>
                <a:ext cx="27725" cy="17200"/>
              </a:xfrm>
              <a:custGeom>
                <a:avLst/>
                <a:gdLst/>
                <a:ahLst/>
                <a:cxnLst/>
                <a:rect l="l" t="t" r="r" b="b"/>
                <a:pathLst>
                  <a:path w="1109" h="688" extrusionOk="0">
                    <a:moveTo>
                      <a:pt x="265" y="1"/>
                    </a:moveTo>
                    <a:cubicBezTo>
                      <a:pt x="171" y="1"/>
                      <a:pt x="99" y="28"/>
                      <a:pt x="72" y="82"/>
                    </a:cubicBezTo>
                    <a:cubicBezTo>
                      <a:pt x="1" y="213"/>
                      <a:pt x="168" y="427"/>
                      <a:pt x="430" y="570"/>
                    </a:cubicBezTo>
                    <a:cubicBezTo>
                      <a:pt x="579" y="648"/>
                      <a:pt x="728" y="687"/>
                      <a:pt x="843" y="687"/>
                    </a:cubicBezTo>
                    <a:cubicBezTo>
                      <a:pt x="938" y="687"/>
                      <a:pt x="1010" y="660"/>
                      <a:pt x="1037" y="606"/>
                    </a:cubicBezTo>
                    <a:cubicBezTo>
                      <a:pt x="1108" y="487"/>
                      <a:pt x="941" y="273"/>
                      <a:pt x="668" y="118"/>
                    </a:cubicBezTo>
                    <a:cubicBezTo>
                      <a:pt x="525" y="40"/>
                      <a:pt x="378" y="1"/>
                      <a:pt x="26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3" name="Google Shape;513;p30"/>
              <p:cNvSpPr/>
              <p:nvPr/>
            </p:nvSpPr>
            <p:spPr>
              <a:xfrm>
                <a:off x="-570025" y="3735000"/>
                <a:ext cx="36350" cy="22350"/>
              </a:xfrm>
              <a:custGeom>
                <a:avLst/>
                <a:gdLst/>
                <a:ahLst/>
                <a:cxnLst/>
                <a:rect l="l" t="t" r="r" b="b"/>
                <a:pathLst>
                  <a:path w="1454" h="894" extrusionOk="0">
                    <a:moveTo>
                      <a:pt x="1116" y="1"/>
                    </a:moveTo>
                    <a:cubicBezTo>
                      <a:pt x="965" y="1"/>
                      <a:pt x="768" y="55"/>
                      <a:pt x="572" y="160"/>
                    </a:cubicBezTo>
                    <a:cubicBezTo>
                      <a:pt x="215" y="350"/>
                      <a:pt x="1" y="636"/>
                      <a:pt x="84" y="791"/>
                    </a:cubicBezTo>
                    <a:cubicBezTo>
                      <a:pt x="121" y="860"/>
                      <a:pt x="213" y="893"/>
                      <a:pt x="335" y="893"/>
                    </a:cubicBezTo>
                    <a:cubicBezTo>
                      <a:pt x="486" y="893"/>
                      <a:pt x="684" y="842"/>
                      <a:pt x="882" y="743"/>
                    </a:cubicBezTo>
                    <a:cubicBezTo>
                      <a:pt x="1239" y="553"/>
                      <a:pt x="1453" y="267"/>
                      <a:pt x="1370" y="112"/>
                    </a:cubicBezTo>
                    <a:cubicBezTo>
                      <a:pt x="1332" y="37"/>
                      <a:pt x="1239" y="1"/>
                      <a:pt x="111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4" name="Google Shape;514;p30"/>
              <p:cNvSpPr/>
              <p:nvPr/>
            </p:nvSpPr>
            <p:spPr>
              <a:xfrm>
                <a:off x="-645625" y="3666850"/>
                <a:ext cx="37525" cy="19150"/>
              </a:xfrm>
              <a:custGeom>
                <a:avLst/>
                <a:gdLst/>
                <a:ahLst/>
                <a:cxnLst/>
                <a:rect l="l" t="t" r="r" b="b"/>
                <a:pathLst>
                  <a:path w="1501" h="766" extrusionOk="0">
                    <a:moveTo>
                      <a:pt x="432" y="1"/>
                    </a:moveTo>
                    <a:cubicBezTo>
                      <a:pt x="238" y="1"/>
                      <a:pt x="96" y="58"/>
                      <a:pt x="60" y="159"/>
                    </a:cubicBezTo>
                    <a:cubicBezTo>
                      <a:pt x="0" y="338"/>
                      <a:pt x="274" y="576"/>
                      <a:pt x="655" y="695"/>
                    </a:cubicBezTo>
                    <a:cubicBezTo>
                      <a:pt x="806" y="742"/>
                      <a:pt x="954" y="765"/>
                      <a:pt x="1080" y="765"/>
                    </a:cubicBezTo>
                    <a:cubicBezTo>
                      <a:pt x="1273" y="765"/>
                      <a:pt x="1417" y="712"/>
                      <a:pt x="1453" y="612"/>
                    </a:cubicBezTo>
                    <a:cubicBezTo>
                      <a:pt x="1501" y="433"/>
                      <a:pt x="1239" y="195"/>
                      <a:pt x="858" y="76"/>
                    </a:cubicBezTo>
                    <a:cubicBezTo>
                      <a:pt x="703" y="25"/>
                      <a:pt x="557" y="1"/>
                      <a:pt x="43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5" name="Google Shape;515;p30"/>
              <p:cNvSpPr/>
              <p:nvPr/>
            </p:nvSpPr>
            <p:spPr>
              <a:xfrm>
                <a:off x="-677175" y="3729075"/>
                <a:ext cx="30075" cy="13575"/>
              </a:xfrm>
              <a:custGeom>
                <a:avLst/>
                <a:gdLst/>
                <a:ahLst/>
                <a:cxnLst/>
                <a:rect l="l" t="t" r="r" b="b"/>
                <a:pathLst>
                  <a:path w="1203" h="543" extrusionOk="0">
                    <a:moveTo>
                      <a:pt x="673" y="1"/>
                    </a:moveTo>
                    <a:cubicBezTo>
                      <a:pt x="644" y="1"/>
                      <a:pt x="614" y="2"/>
                      <a:pt x="584" y="4"/>
                    </a:cubicBezTo>
                    <a:cubicBezTo>
                      <a:pt x="250" y="28"/>
                      <a:pt x="0" y="159"/>
                      <a:pt x="0" y="313"/>
                    </a:cubicBezTo>
                    <a:cubicBezTo>
                      <a:pt x="11" y="443"/>
                      <a:pt x="237" y="543"/>
                      <a:pt x="527" y="543"/>
                    </a:cubicBezTo>
                    <a:cubicBezTo>
                      <a:pt x="557" y="543"/>
                      <a:pt x="588" y="542"/>
                      <a:pt x="619" y="540"/>
                    </a:cubicBezTo>
                    <a:cubicBezTo>
                      <a:pt x="941" y="516"/>
                      <a:pt x="1203" y="385"/>
                      <a:pt x="1191" y="242"/>
                    </a:cubicBezTo>
                    <a:cubicBezTo>
                      <a:pt x="1180" y="102"/>
                      <a:pt x="954" y="1"/>
                      <a:pt x="67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6" name="Google Shape;516;p30"/>
              <p:cNvSpPr/>
              <p:nvPr/>
            </p:nvSpPr>
            <p:spPr>
              <a:xfrm>
                <a:off x="-726000" y="3679700"/>
                <a:ext cx="29800" cy="15400"/>
              </a:xfrm>
              <a:custGeom>
                <a:avLst/>
                <a:gdLst/>
                <a:ahLst/>
                <a:cxnLst/>
                <a:rect l="l" t="t" r="r" b="b"/>
                <a:pathLst>
                  <a:path w="1192" h="616" extrusionOk="0">
                    <a:moveTo>
                      <a:pt x="366" y="1"/>
                    </a:moveTo>
                    <a:cubicBezTo>
                      <a:pt x="197" y="1"/>
                      <a:pt x="67" y="53"/>
                      <a:pt x="36" y="145"/>
                    </a:cubicBezTo>
                    <a:cubicBezTo>
                      <a:pt x="1" y="288"/>
                      <a:pt x="215" y="467"/>
                      <a:pt x="513" y="562"/>
                    </a:cubicBezTo>
                    <a:cubicBezTo>
                      <a:pt x="629" y="598"/>
                      <a:pt x="742" y="615"/>
                      <a:pt x="841" y="615"/>
                    </a:cubicBezTo>
                    <a:cubicBezTo>
                      <a:pt x="1004" y="615"/>
                      <a:pt x="1126" y="568"/>
                      <a:pt x="1156" y="479"/>
                    </a:cubicBezTo>
                    <a:cubicBezTo>
                      <a:pt x="1191" y="336"/>
                      <a:pt x="977" y="145"/>
                      <a:pt x="667" y="50"/>
                    </a:cubicBezTo>
                    <a:cubicBezTo>
                      <a:pt x="562" y="16"/>
                      <a:pt x="458" y="1"/>
                      <a:pt x="36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7" name="Google Shape;517;p30"/>
              <p:cNvSpPr/>
              <p:nvPr/>
            </p:nvSpPr>
            <p:spPr>
              <a:xfrm>
                <a:off x="-801600" y="3492775"/>
                <a:ext cx="384800" cy="388150"/>
              </a:xfrm>
              <a:custGeom>
                <a:avLst/>
                <a:gdLst/>
                <a:ahLst/>
                <a:cxnLst/>
                <a:rect l="l" t="t" r="r" b="b"/>
                <a:pathLst>
                  <a:path w="15392" h="15526" extrusionOk="0">
                    <a:moveTo>
                      <a:pt x="14903" y="1"/>
                    </a:moveTo>
                    <a:cubicBezTo>
                      <a:pt x="14794" y="1"/>
                      <a:pt x="14674" y="32"/>
                      <a:pt x="14550" y="98"/>
                    </a:cubicBezTo>
                    <a:lnTo>
                      <a:pt x="12621" y="1086"/>
                    </a:lnTo>
                    <a:lnTo>
                      <a:pt x="465" y="7396"/>
                    </a:lnTo>
                    <a:cubicBezTo>
                      <a:pt x="0" y="7634"/>
                      <a:pt x="0" y="8027"/>
                      <a:pt x="465" y="8265"/>
                    </a:cubicBezTo>
                    <a:lnTo>
                      <a:pt x="12490" y="14409"/>
                    </a:lnTo>
                    <a:lnTo>
                      <a:pt x="14502" y="15433"/>
                    </a:lnTo>
                    <a:cubicBezTo>
                      <a:pt x="14625" y="15496"/>
                      <a:pt x="14742" y="15526"/>
                      <a:pt x="14848" y="15526"/>
                    </a:cubicBezTo>
                    <a:cubicBezTo>
                      <a:pt x="15142" y="15526"/>
                      <a:pt x="15348" y="15297"/>
                      <a:pt x="15348" y="14921"/>
                    </a:cubicBezTo>
                    <a:lnTo>
                      <a:pt x="15360" y="8230"/>
                    </a:lnTo>
                    <a:lnTo>
                      <a:pt x="15383" y="598"/>
                    </a:lnTo>
                    <a:cubicBezTo>
                      <a:pt x="15392" y="218"/>
                      <a:pt x="15188" y="1"/>
                      <a:pt x="14903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8" name="Google Shape;518;p30"/>
              <p:cNvSpPr/>
              <p:nvPr/>
            </p:nvSpPr>
            <p:spPr>
              <a:xfrm>
                <a:off x="-489650" y="3493125"/>
                <a:ext cx="72875" cy="388400"/>
              </a:xfrm>
              <a:custGeom>
                <a:avLst/>
                <a:gdLst/>
                <a:ahLst/>
                <a:cxnLst/>
                <a:rect l="l" t="t" r="r" b="b"/>
                <a:pathLst>
                  <a:path w="2915" h="15536" extrusionOk="0">
                    <a:moveTo>
                      <a:pt x="2419" y="1"/>
                    </a:moveTo>
                    <a:cubicBezTo>
                      <a:pt x="2312" y="1"/>
                      <a:pt x="2194" y="31"/>
                      <a:pt x="2072" y="96"/>
                    </a:cubicBezTo>
                    <a:lnTo>
                      <a:pt x="786" y="750"/>
                    </a:lnTo>
                    <a:lnTo>
                      <a:pt x="143" y="1072"/>
                    </a:lnTo>
                    <a:lnTo>
                      <a:pt x="0" y="14407"/>
                    </a:lnTo>
                    <a:lnTo>
                      <a:pt x="667" y="14752"/>
                    </a:lnTo>
                    <a:lnTo>
                      <a:pt x="2012" y="15443"/>
                    </a:lnTo>
                    <a:cubicBezTo>
                      <a:pt x="2132" y="15505"/>
                      <a:pt x="2247" y="15535"/>
                      <a:pt x="2352" y="15535"/>
                    </a:cubicBezTo>
                    <a:cubicBezTo>
                      <a:pt x="2645" y="15535"/>
                      <a:pt x="2858" y="15304"/>
                      <a:pt x="2858" y="14919"/>
                    </a:cubicBezTo>
                    <a:lnTo>
                      <a:pt x="2905" y="596"/>
                    </a:lnTo>
                    <a:cubicBezTo>
                      <a:pt x="2914" y="222"/>
                      <a:pt x="2707" y="1"/>
                      <a:pt x="241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9" name="Google Shape;519;p30"/>
              <p:cNvSpPr/>
              <p:nvPr/>
            </p:nvSpPr>
            <p:spPr>
              <a:xfrm>
                <a:off x="-489650" y="3511575"/>
                <a:ext cx="19675" cy="350075"/>
              </a:xfrm>
              <a:custGeom>
                <a:avLst/>
                <a:gdLst/>
                <a:ahLst/>
                <a:cxnLst/>
                <a:rect l="l" t="t" r="r" b="b"/>
                <a:pathLst>
                  <a:path w="787" h="14003" extrusionOk="0">
                    <a:moveTo>
                      <a:pt x="786" y="0"/>
                    </a:moveTo>
                    <a:lnTo>
                      <a:pt x="143" y="334"/>
                    </a:lnTo>
                    <a:lnTo>
                      <a:pt x="0" y="13657"/>
                    </a:lnTo>
                    <a:lnTo>
                      <a:pt x="667" y="14002"/>
                    </a:lnTo>
                    <a:lnTo>
                      <a:pt x="786" y="0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0" name="Google Shape;520;p30"/>
              <p:cNvSpPr/>
              <p:nvPr/>
            </p:nvSpPr>
            <p:spPr>
              <a:xfrm>
                <a:off x="-568825" y="3626775"/>
                <a:ext cx="37525" cy="17325"/>
              </a:xfrm>
              <a:custGeom>
                <a:avLst/>
                <a:gdLst/>
                <a:ahLst/>
                <a:cxnLst/>
                <a:rect l="l" t="t" r="r" b="b"/>
                <a:pathLst>
                  <a:path w="1501" h="693" extrusionOk="0">
                    <a:moveTo>
                      <a:pt x="546" y="0"/>
                    </a:moveTo>
                    <a:cubicBezTo>
                      <a:pt x="264" y="0"/>
                      <a:pt x="52" y="88"/>
                      <a:pt x="24" y="226"/>
                    </a:cubicBezTo>
                    <a:cubicBezTo>
                      <a:pt x="0" y="405"/>
                      <a:pt x="298" y="607"/>
                      <a:pt x="691" y="667"/>
                    </a:cubicBezTo>
                    <a:cubicBezTo>
                      <a:pt x="786" y="684"/>
                      <a:pt x="878" y="692"/>
                      <a:pt x="964" y="692"/>
                    </a:cubicBezTo>
                    <a:cubicBezTo>
                      <a:pt x="1233" y="692"/>
                      <a:pt x="1438" y="612"/>
                      <a:pt x="1465" y="476"/>
                    </a:cubicBezTo>
                    <a:cubicBezTo>
                      <a:pt x="1500" y="298"/>
                      <a:pt x="1203" y="95"/>
                      <a:pt x="810" y="24"/>
                    </a:cubicBezTo>
                    <a:cubicBezTo>
                      <a:pt x="718" y="8"/>
                      <a:pt x="629" y="0"/>
                      <a:pt x="5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1" name="Google Shape;521;p30"/>
              <p:cNvSpPr/>
              <p:nvPr/>
            </p:nvSpPr>
            <p:spPr>
              <a:xfrm>
                <a:off x="-546800" y="3564925"/>
                <a:ext cx="28300" cy="14475"/>
              </a:xfrm>
              <a:custGeom>
                <a:avLst/>
                <a:gdLst/>
                <a:ahLst/>
                <a:cxnLst/>
                <a:rect l="l" t="t" r="r" b="b"/>
                <a:pathLst>
                  <a:path w="1132" h="579" extrusionOk="0">
                    <a:moveTo>
                      <a:pt x="791" y="1"/>
                    </a:moveTo>
                    <a:cubicBezTo>
                      <a:pt x="702" y="1"/>
                      <a:pt x="602" y="16"/>
                      <a:pt x="500" y="45"/>
                    </a:cubicBezTo>
                    <a:cubicBezTo>
                      <a:pt x="203" y="141"/>
                      <a:pt x="0" y="319"/>
                      <a:pt x="36" y="450"/>
                    </a:cubicBezTo>
                    <a:cubicBezTo>
                      <a:pt x="66" y="533"/>
                      <a:pt x="184" y="578"/>
                      <a:pt x="342" y="578"/>
                    </a:cubicBezTo>
                    <a:cubicBezTo>
                      <a:pt x="432" y="578"/>
                      <a:pt x="535" y="564"/>
                      <a:pt x="643" y="533"/>
                    </a:cubicBezTo>
                    <a:cubicBezTo>
                      <a:pt x="929" y="450"/>
                      <a:pt x="1131" y="271"/>
                      <a:pt x="1096" y="141"/>
                    </a:cubicBezTo>
                    <a:cubicBezTo>
                      <a:pt x="1073" y="49"/>
                      <a:pt x="951" y="1"/>
                      <a:pt x="79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2" name="Google Shape;522;p30"/>
              <p:cNvSpPr/>
              <p:nvPr/>
            </p:nvSpPr>
            <p:spPr>
              <a:xfrm>
                <a:off x="-540850" y="3788750"/>
                <a:ext cx="27400" cy="17175"/>
              </a:xfrm>
              <a:custGeom>
                <a:avLst/>
                <a:gdLst/>
                <a:ahLst/>
                <a:cxnLst/>
                <a:rect l="l" t="t" r="r" b="b"/>
                <a:pathLst>
                  <a:path w="1096" h="687" extrusionOk="0">
                    <a:moveTo>
                      <a:pt x="259" y="0"/>
                    </a:moveTo>
                    <a:cubicBezTo>
                      <a:pt x="164" y="0"/>
                      <a:pt x="92" y="27"/>
                      <a:pt x="60" y="81"/>
                    </a:cubicBezTo>
                    <a:cubicBezTo>
                      <a:pt x="0" y="212"/>
                      <a:pt x="155" y="427"/>
                      <a:pt x="429" y="570"/>
                    </a:cubicBezTo>
                    <a:cubicBezTo>
                      <a:pt x="572" y="648"/>
                      <a:pt x="718" y="687"/>
                      <a:pt x="833" y="687"/>
                    </a:cubicBezTo>
                    <a:cubicBezTo>
                      <a:pt x="929" y="687"/>
                      <a:pt x="1004" y="659"/>
                      <a:pt x="1036" y="605"/>
                    </a:cubicBezTo>
                    <a:cubicBezTo>
                      <a:pt x="1096" y="486"/>
                      <a:pt x="929" y="272"/>
                      <a:pt x="667" y="117"/>
                    </a:cubicBezTo>
                    <a:cubicBezTo>
                      <a:pt x="518" y="39"/>
                      <a:pt x="372" y="0"/>
                      <a:pt x="2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3" name="Google Shape;523;p30"/>
              <p:cNvSpPr/>
              <p:nvPr/>
            </p:nvSpPr>
            <p:spPr>
              <a:xfrm>
                <a:off x="-581325" y="3727575"/>
                <a:ext cx="36625" cy="22325"/>
              </a:xfrm>
              <a:custGeom>
                <a:avLst/>
                <a:gdLst/>
                <a:ahLst/>
                <a:cxnLst/>
                <a:rect l="l" t="t" r="r" b="b"/>
                <a:pathLst>
                  <a:path w="1465" h="893" extrusionOk="0">
                    <a:moveTo>
                      <a:pt x="1118" y="0"/>
                    </a:moveTo>
                    <a:cubicBezTo>
                      <a:pt x="967" y="0"/>
                      <a:pt x="773" y="54"/>
                      <a:pt x="584" y="159"/>
                    </a:cubicBezTo>
                    <a:cubicBezTo>
                      <a:pt x="226" y="350"/>
                      <a:pt x="0" y="635"/>
                      <a:pt x="83" y="790"/>
                    </a:cubicBezTo>
                    <a:cubicBezTo>
                      <a:pt x="121" y="859"/>
                      <a:pt x="213" y="893"/>
                      <a:pt x="335" y="893"/>
                    </a:cubicBezTo>
                    <a:cubicBezTo>
                      <a:pt x="486" y="893"/>
                      <a:pt x="684" y="841"/>
                      <a:pt x="881" y="743"/>
                    </a:cubicBezTo>
                    <a:cubicBezTo>
                      <a:pt x="1238" y="552"/>
                      <a:pt x="1465" y="266"/>
                      <a:pt x="1381" y="112"/>
                    </a:cubicBezTo>
                    <a:cubicBezTo>
                      <a:pt x="1338" y="36"/>
                      <a:pt x="1242" y="0"/>
                      <a:pt x="11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4" name="Google Shape;524;p30"/>
              <p:cNvSpPr/>
              <p:nvPr/>
            </p:nvSpPr>
            <p:spPr>
              <a:xfrm>
                <a:off x="-656650" y="3659400"/>
                <a:ext cx="37525" cy="19150"/>
              </a:xfrm>
              <a:custGeom>
                <a:avLst/>
                <a:gdLst/>
                <a:ahLst/>
                <a:cxnLst/>
                <a:rect l="l" t="t" r="r" b="b"/>
                <a:pathLst>
                  <a:path w="1501" h="766" extrusionOk="0">
                    <a:moveTo>
                      <a:pt x="425" y="1"/>
                    </a:moveTo>
                    <a:cubicBezTo>
                      <a:pt x="231" y="1"/>
                      <a:pt x="85" y="58"/>
                      <a:pt x="48" y="160"/>
                    </a:cubicBezTo>
                    <a:cubicBezTo>
                      <a:pt x="1" y="338"/>
                      <a:pt x="263" y="576"/>
                      <a:pt x="644" y="695"/>
                    </a:cubicBezTo>
                    <a:cubicBezTo>
                      <a:pt x="800" y="743"/>
                      <a:pt x="950" y="765"/>
                      <a:pt x="1077" y="765"/>
                    </a:cubicBezTo>
                    <a:cubicBezTo>
                      <a:pt x="1271" y="765"/>
                      <a:pt x="1413" y="713"/>
                      <a:pt x="1441" y="612"/>
                    </a:cubicBezTo>
                    <a:cubicBezTo>
                      <a:pt x="1501" y="433"/>
                      <a:pt x="1227" y="195"/>
                      <a:pt x="846" y="76"/>
                    </a:cubicBezTo>
                    <a:cubicBezTo>
                      <a:pt x="697" y="25"/>
                      <a:pt x="551" y="1"/>
                      <a:pt x="4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5" name="Google Shape;525;p30"/>
              <p:cNvSpPr/>
              <p:nvPr/>
            </p:nvSpPr>
            <p:spPr>
              <a:xfrm>
                <a:off x="-688500" y="3721625"/>
                <a:ext cx="30100" cy="13600"/>
              </a:xfrm>
              <a:custGeom>
                <a:avLst/>
                <a:gdLst/>
                <a:ahLst/>
                <a:cxnLst/>
                <a:rect l="l" t="t" r="r" b="b"/>
                <a:pathLst>
                  <a:path w="1204" h="544" extrusionOk="0">
                    <a:moveTo>
                      <a:pt x="676" y="1"/>
                    </a:moveTo>
                    <a:cubicBezTo>
                      <a:pt x="646" y="1"/>
                      <a:pt x="615" y="2"/>
                      <a:pt x="584" y="4"/>
                    </a:cubicBezTo>
                    <a:cubicBezTo>
                      <a:pt x="263" y="28"/>
                      <a:pt x="1" y="159"/>
                      <a:pt x="13" y="314"/>
                    </a:cubicBezTo>
                    <a:cubicBezTo>
                      <a:pt x="24" y="443"/>
                      <a:pt x="249" y="543"/>
                      <a:pt x="531" y="543"/>
                    </a:cubicBezTo>
                    <a:cubicBezTo>
                      <a:pt x="560" y="543"/>
                      <a:pt x="590" y="542"/>
                      <a:pt x="620" y="540"/>
                    </a:cubicBezTo>
                    <a:cubicBezTo>
                      <a:pt x="953" y="516"/>
                      <a:pt x="1203" y="385"/>
                      <a:pt x="1203" y="242"/>
                    </a:cubicBezTo>
                    <a:cubicBezTo>
                      <a:pt x="1193" y="102"/>
                      <a:pt x="967" y="1"/>
                      <a:pt x="67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6" name="Google Shape;526;p30"/>
              <p:cNvSpPr/>
              <p:nvPr/>
            </p:nvSpPr>
            <p:spPr>
              <a:xfrm>
                <a:off x="-737300" y="3672250"/>
                <a:ext cx="30075" cy="15400"/>
              </a:xfrm>
              <a:custGeom>
                <a:avLst/>
                <a:gdLst/>
                <a:ahLst/>
                <a:cxnLst/>
                <a:rect l="l" t="t" r="r" b="b"/>
                <a:pathLst>
                  <a:path w="1203" h="616" extrusionOk="0">
                    <a:moveTo>
                      <a:pt x="369" y="1"/>
                    </a:moveTo>
                    <a:cubicBezTo>
                      <a:pt x="198" y="1"/>
                      <a:pt x="71" y="53"/>
                      <a:pt x="48" y="146"/>
                    </a:cubicBezTo>
                    <a:cubicBezTo>
                      <a:pt x="0" y="289"/>
                      <a:pt x="215" y="467"/>
                      <a:pt x="524" y="562"/>
                    </a:cubicBezTo>
                    <a:cubicBezTo>
                      <a:pt x="641" y="598"/>
                      <a:pt x="752" y="616"/>
                      <a:pt x="848" y="616"/>
                    </a:cubicBezTo>
                    <a:cubicBezTo>
                      <a:pt x="1008" y="616"/>
                      <a:pt x="1125" y="568"/>
                      <a:pt x="1155" y="479"/>
                    </a:cubicBezTo>
                    <a:cubicBezTo>
                      <a:pt x="1203" y="336"/>
                      <a:pt x="988" y="146"/>
                      <a:pt x="679" y="50"/>
                    </a:cubicBezTo>
                    <a:cubicBezTo>
                      <a:pt x="569" y="17"/>
                      <a:pt x="463" y="1"/>
                      <a:pt x="3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7" name="Google Shape;527;p30"/>
              <p:cNvSpPr/>
              <p:nvPr/>
            </p:nvSpPr>
            <p:spPr>
              <a:xfrm>
                <a:off x="-789700" y="3698500"/>
                <a:ext cx="372100" cy="182425"/>
              </a:xfrm>
              <a:custGeom>
                <a:avLst/>
                <a:gdLst/>
                <a:ahLst/>
                <a:cxnLst/>
                <a:rect l="l" t="t" r="r" b="b"/>
                <a:pathLst>
                  <a:path w="14884" h="7297" extrusionOk="0">
                    <a:moveTo>
                      <a:pt x="14884" y="1"/>
                    </a:moveTo>
                    <a:lnTo>
                      <a:pt x="1" y="48"/>
                    </a:lnTo>
                    <a:lnTo>
                      <a:pt x="12014" y="6180"/>
                    </a:lnTo>
                    <a:lnTo>
                      <a:pt x="14026" y="7204"/>
                    </a:lnTo>
                    <a:cubicBezTo>
                      <a:pt x="14149" y="7267"/>
                      <a:pt x="14266" y="7297"/>
                      <a:pt x="14372" y="7297"/>
                    </a:cubicBezTo>
                    <a:cubicBezTo>
                      <a:pt x="14666" y="7297"/>
                      <a:pt x="14872" y="7068"/>
                      <a:pt x="14872" y="6692"/>
                    </a:cubicBezTo>
                    <a:lnTo>
                      <a:pt x="14884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28" name="Google Shape;528;p30"/>
            <p:cNvGrpSpPr/>
            <p:nvPr/>
          </p:nvGrpSpPr>
          <p:grpSpPr>
            <a:xfrm rot="-5400000" flipH="1">
              <a:off x="6909710" y="773045"/>
              <a:ext cx="563345" cy="569091"/>
              <a:chOff x="-801600" y="3492775"/>
              <a:chExt cx="384825" cy="388750"/>
            </a:xfrm>
          </p:grpSpPr>
          <p:sp>
            <p:nvSpPr>
              <p:cNvPr id="529" name="Google Shape;529;p30"/>
              <p:cNvSpPr/>
              <p:nvPr/>
            </p:nvSpPr>
            <p:spPr>
              <a:xfrm>
                <a:off x="-557825" y="3634200"/>
                <a:ext cx="37525" cy="17350"/>
              </a:xfrm>
              <a:custGeom>
                <a:avLst/>
                <a:gdLst/>
                <a:ahLst/>
                <a:cxnLst/>
                <a:rect l="l" t="t" r="r" b="b"/>
                <a:pathLst>
                  <a:path w="1501" h="694" extrusionOk="0">
                    <a:moveTo>
                      <a:pt x="553" y="1"/>
                    </a:moveTo>
                    <a:cubicBezTo>
                      <a:pt x="276" y="1"/>
                      <a:pt x="64" y="89"/>
                      <a:pt x="36" y="227"/>
                    </a:cubicBezTo>
                    <a:cubicBezTo>
                      <a:pt x="1" y="406"/>
                      <a:pt x="298" y="608"/>
                      <a:pt x="691" y="668"/>
                    </a:cubicBezTo>
                    <a:cubicBezTo>
                      <a:pt x="789" y="685"/>
                      <a:pt x="884" y="693"/>
                      <a:pt x="971" y="693"/>
                    </a:cubicBezTo>
                    <a:cubicBezTo>
                      <a:pt x="1245" y="693"/>
                      <a:pt x="1450" y="612"/>
                      <a:pt x="1477" y="477"/>
                    </a:cubicBezTo>
                    <a:cubicBezTo>
                      <a:pt x="1501" y="298"/>
                      <a:pt x="1203" y="96"/>
                      <a:pt x="810" y="25"/>
                    </a:cubicBezTo>
                    <a:cubicBezTo>
                      <a:pt x="721" y="8"/>
                      <a:pt x="634" y="1"/>
                      <a:pt x="55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0" name="Google Shape;530;p30"/>
              <p:cNvSpPr/>
              <p:nvPr/>
            </p:nvSpPr>
            <p:spPr>
              <a:xfrm>
                <a:off x="-535500" y="3572375"/>
                <a:ext cx="28300" cy="14450"/>
              </a:xfrm>
              <a:custGeom>
                <a:avLst/>
                <a:gdLst/>
                <a:ahLst/>
                <a:cxnLst/>
                <a:rect l="l" t="t" r="r" b="b"/>
                <a:pathLst>
                  <a:path w="1132" h="578" extrusionOk="0">
                    <a:moveTo>
                      <a:pt x="785" y="1"/>
                    </a:moveTo>
                    <a:cubicBezTo>
                      <a:pt x="696" y="1"/>
                      <a:pt x="595" y="15"/>
                      <a:pt x="489" y="45"/>
                    </a:cubicBezTo>
                    <a:cubicBezTo>
                      <a:pt x="203" y="140"/>
                      <a:pt x="1" y="319"/>
                      <a:pt x="36" y="450"/>
                    </a:cubicBezTo>
                    <a:cubicBezTo>
                      <a:pt x="59" y="533"/>
                      <a:pt x="178" y="578"/>
                      <a:pt x="336" y="578"/>
                    </a:cubicBezTo>
                    <a:cubicBezTo>
                      <a:pt x="426" y="578"/>
                      <a:pt x="528" y="563"/>
                      <a:pt x="632" y="533"/>
                    </a:cubicBezTo>
                    <a:cubicBezTo>
                      <a:pt x="929" y="450"/>
                      <a:pt x="1132" y="271"/>
                      <a:pt x="1096" y="140"/>
                    </a:cubicBezTo>
                    <a:cubicBezTo>
                      <a:pt x="1065" y="48"/>
                      <a:pt x="946" y="1"/>
                      <a:pt x="78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1" name="Google Shape;531;p30"/>
              <p:cNvSpPr/>
              <p:nvPr/>
            </p:nvSpPr>
            <p:spPr>
              <a:xfrm>
                <a:off x="-529850" y="3796175"/>
                <a:ext cx="27725" cy="17200"/>
              </a:xfrm>
              <a:custGeom>
                <a:avLst/>
                <a:gdLst/>
                <a:ahLst/>
                <a:cxnLst/>
                <a:rect l="l" t="t" r="r" b="b"/>
                <a:pathLst>
                  <a:path w="1109" h="688" extrusionOk="0">
                    <a:moveTo>
                      <a:pt x="265" y="1"/>
                    </a:moveTo>
                    <a:cubicBezTo>
                      <a:pt x="171" y="1"/>
                      <a:pt x="99" y="28"/>
                      <a:pt x="72" y="82"/>
                    </a:cubicBezTo>
                    <a:cubicBezTo>
                      <a:pt x="1" y="213"/>
                      <a:pt x="168" y="427"/>
                      <a:pt x="430" y="570"/>
                    </a:cubicBezTo>
                    <a:cubicBezTo>
                      <a:pt x="579" y="648"/>
                      <a:pt x="728" y="687"/>
                      <a:pt x="843" y="687"/>
                    </a:cubicBezTo>
                    <a:cubicBezTo>
                      <a:pt x="938" y="687"/>
                      <a:pt x="1010" y="660"/>
                      <a:pt x="1037" y="606"/>
                    </a:cubicBezTo>
                    <a:cubicBezTo>
                      <a:pt x="1108" y="487"/>
                      <a:pt x="941" y="273"/>
                      <a:pt x="668" y="118"/>
                    </a:cubicBezTo>
                    <a:cubicBezTo>
                      <a:pt x="525" y="40"/>
                      <a:pt x="378" y="1"/>
                      <a:pt x="26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2" name="Google Shape;532;p30"/>
              <p:cNvSpPr/>
              <p:nvPr/>
            </p:nvSpPr>
            <p:spPr>
              <a:xfrm>
                <a:off x="-570025" y="3735000"/>
                <a:ext cx="36350" cy="22350"/>
              </a:xfrm>
              <a:custGeom>
                <a:avLst/>
                <a:gdLst/>
                <a:ahLst/>
                <a:cxnLst/>
                <a:rect l="l" t="t" r="r" b="b"/>
                <a:pathLst>
                  <a:path w="1454" h="894" extrusionOk="0">
                    <a:moveTo>
                      <a:pt x="1116" y="1"/>
                    </a:moveTo>
                    <a:cubicBezTo>
                      <a:pt x="965" y="1"/>
                      <a:pt x="768" y="55"/>
                      <a:pt x="572" y="160"/>
                    </a:cubicBezTo>
                    <a:cubicBezTo>
                      <a:pt x="215" y="350"/>
                      <a:pt x="1" y="636"/>
                      <a:pt x="84" y="791"/>
                    </a:cubicBezTo>
                    <a:cubicBezTo>
                      <a:pt x="121" y="860"/>
                      <a:pt x="213" y="893"/>
                      <a:pt x="335" y="893"/>
                    </a:cubicBezTo>
                    <a:cubicBezTo>
                      <a:pt x="486" y="893"/>
                      <a:pt x="684" y="842"/>
                      <a:pt x="882" y="743"/>
                    </a:cubicBezTo>
                    <a:cubicBezTo>
                      <a:pt x="1239" y="553"/>
                      <a:pt x="1453" y="267"/>
                      <a:pt x="1370" y="112"/>
                    </a:cubicBezTo>
                    <a:cubicBezTo>
                      <a:pt x="1332" y="37"/>
                      <a:pt x="1239" y="1"/>
                      <a:pt x="111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3" name="Google Shape;533;p30"/>
              <p:cNvSpPr/>
              <p:nvPr/>
            </p:nvSpPr>
            <p:spPr>
              <a:xfrm>
                <a:off x="-645625" y="3666850"/>
                <a:ext cx="37525" cy="19150"/>
              </a:xfrm>
              <a:custGeom>
                <a:avLst/>
                <a:gdLst/>
                <a:ahLst/>
                <a:cxnLst/>
                <a:rect l="l" t="t" r="r" b="b"/>
                <a:pathLst>
                  <a:path w="1501" h="766" extrusionOk="0">
                    <a:moveTo>
                      <a:pt x="432" y="1"/>
                    </a:moveTo>
                    <a:cubicBezTo>
                      <a:pt x="238" y="1"/>
                      <a:pt x="96" y="58"/>
                      <a:pt x="60" y="159"/>
                    </a:cubicBezTo>
                    <a:cubicBezTo>
                      <a:pt x="0" y="338"/>
                      <a:pt x="274" y="576"/>
                      <a:pt x="655" y="695"/>
                    </a:cubicBezTo>
                    <a:cubicBezTo>
                      <a:pt x="806" y="742"/>
                      <a:pt x="954" y="765"/>
                      <a:pt x="1080" y="765"/>
                    </a:cubicBezTo>
                    <a:cubicBezTo>
                      <a:pt x="1273" y="765"/>
                      <a:pt x="1417" y="712"/>
                      <a:pt x="1453" y="612"/>
                    </a:cubicBezTo>
                    <a:cubicBezTo>
                      <a:pt x="1501" y="433"/>
                      <a:pt x="1239" y="195"/>
                      <a:pt x="858" y="76"/>
                    </a:cubicBezTo>
                    <a:cubicBezTo>
                      <a:pt x="703" y="25"/>
                      <a:pt x="557" y="1"/>
                      <a:pt x="43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4" name="Google Shape;534;p30"/>
              <p:cNvSpPr/>
              <p:nvPr/>
            </p:nvSpPr>
            <p:spPr>
              <a:xfrm>
                <a:off x="-677175" y="3729075"/>
                <a:ext cx="30075" cy="13575"/>
              </a:xfrm>
              <a:custGeom>
                <a:avLst/>
                <a:gdLst/>
                <a:ahLst/>
                <a:cxnLst/>
                <a:rect l="l" t="t" r="r" b="b"/>
                <a:pathLst>
                  <a:path w="1203" h="543" extrusionOk="0">
                    <a:moveTo>
                      <a:pt x="673" y="1"/>
                    </a:moveTo>
                    <a:cubicBezTo>
                      <a:pt x="644" y="1"/>
                      <a:pt x="614" y="2"/>
                      <a:pt x="584" y="4"/>
                    </a:cubicBezTo>
                    <a:cubicBezTo>
                      <a:pt x="250" y="28"/>
                      <a:pt x="0" y="159"/>
                      <a:pt x="0" y="313"/>
                    </a:cubicBezTo>
                    <a:cubicBezTo>
                      <a:pt x="11" y="443"/>
                      <a:pt x="237" y="543"/>
                      <a:pt x="527" y="543"/>
                    </a:cubicBezTo>
                    <a:cubicBezTo>
                      <a:pt x="557" y="543"/>
                      <a:pt x="588" y="542"/>
                      <a:pt x="619" y="540"/>
                    </a:cubicBezTo>
                    <a:cubicBezTo>
                      <a:pt x="941" y="516"/>
                      <a:pt x="1203" y="385"/>
                      <a:pt x="1191" y="242"/>
                    </a:cubicBezTo>
                    <a:cubicBezTo>
                      <a:pt x="1180" y="102"/>
                      <a:pt x="954" y="1"/>
                      <a:pt x="67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5" name="Google Shape;535;p30"/>
              <p:cNvSpPr/>
              <p:nvPr/>
            </p:nvSpPr>
            <p:spPr>
              <a:xfrm>
                <a:off x="-726000" y="3679700"/>
                <a:ext cx="29800" cy="15400"/>
              </a:xfrm>
              <a:custGeom>
                <a:avLst/>
                <a:gdLst/>
                <a:ahLst/>
                <a:cxnLst/>
                <a:rect l="l" t="t" r="r" b="b"/>
                <a:pathLst>
                  <a:path w="1192" h="616" extrusionOk="0">
                    <a:moveTo>
                      <a:pt x="366" y="1"/>
                    </a:moveTo>
                    <a:cubicBezTo>
                      <a:pt x="197" y="1"/>
                      <a:pt x="67" y="53"/>
                      <a:pt x="36" y="145"/>
                    </a:cubicBezTo>
                    <a:cubicBezTo>
                      <a:pt x="1" y="288"/>
                      <a:pt x="215" y="467"/>
                      <a:pt x="513" y="562"/>
                    </a:cubicBezTo>
                    <a:cubicBezTo>
                      <a:pt x="629" y="598"/>
                      <a:pt x="742" y="615"/>
                      <a:pt x="841" y="615"/>
                    </a:cubicBezTo>
                    <a:cubicBezTo>
                      <a:pt x="1004" y="615"/>
                      <a:pt x="1126" y="568"/>
                      <a:pt x="1156" y="479"/>
                    </a:cubicBezTo>
                    <a:cubicBezTo>
                      <a:pt x="1191" y="336"/>
                      <a:pt x="977" y="145"/>
                      <a:pt x="667" y="50"/>
                    </a:cubicBezTo>
                    <a:cubicBezTo>
                      <a:pt x="562" y="16"/>
                      <a:pt x="458" y="1"/>
                      <a:pt x="36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6" name="Google Shape;536;p30"/>
              <p:cNvSpPr/>
              <p:nvPr/>
            </p:nvSpPr>
            <p:spPr>
              <a:xfrm>
                <a:off x="-801600" y="3492775"/>
                <a:ext cx="384800" cy="388150"/>
              </a:xfrm>
              <a:custGeom>
                <a:avLst/>
                <a:gdLst/>
                <a:ahLst/>
                <a:cxnLst/>
                <a:rect l="l" t="t" r="r" b="b"/>
                <a:pathLst>
                  <a:path w="15392" h="15526" extrusionOk="0">
                    <a:moveTo>
                      <a:pt x="14903" y="1"/>
                    </a:moveTo>
                    <a:cubicBezTo>
                      <a:pt x="14794" y="1"/>
                      <a:pt x="14674" y="32"/>
                      <a:pt x="14550" y="98"/>
                    </a:cubicBezTo>
                    <a:lnTo>
                      <a:pt x="12621" y="1086"/>
                    </a:lnTo>
                    <a:lnTo>
                      <a:pt x="465" y="7396"/>
                    </a:lnTo>
                    <a:cubicBezTo>
                      <a:pt x="0" y="7634"/>
                      <a:pt x="0" y="8027"/>
                      <a:pt x="465" y="8265"/>
                    </a:cubicBezTo>
                    <a:lnTo>
                      <a:pt x="12490" y="14409"/>
                    </a:lnTo>
                    <a:lnTo>
                      <a:pt x="14502" y="15433"/>
                    </a:lnTo>
                    <a:cubicBezTo>
                      <a:pt x="14625" y="15496"/>
                      <a:pt x="14742" y="15526"/>
                      <a:pt x="14848" y="15526"/>
                    </a:cubicBezTo>
                    <a:cubicBezTo>
                      <a:pt x="15142" y="15526"/>
                      <a:pt x="15348" y="15297"/>
                      <a:pt x="15348" y="14921"/>
                    </a:cubicBezTo>
                    <a:lnTo>
                      <a:pt x="15360" y="8230"/>
                    </a:lnTo>
                    <a:lnTo>
                      <a:pt x="15383" y="598"/>
                    </a:lnTo>
                    <a:cubicBezTo>
                      <a:pt x="15392" y="218"/>
                      <a:pt x="15188" y="1"/>
                      <a:pt x="14903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7" name="Google Shape;537;p30"/>
              <p:cNvSpPr/>
              <p:nvPr/>
            </p:nvSpPr>
            <p:spPr>
              <a:xfrm>
                <a:off x="-489650" y="3493125"/>
                <a:ext cx="72875" cy="388400"/>
              </a:xfrm>
              <a:custGeom>
                <a:avLst/>
                <a:gdLst/>
                <a:ahLst/>
                <a:cxnLst/>
                <a:rect l="l" t="t" r="r" b="b"/>
                <a:pathLst>
                  <a:path w="2915" h="15536" extrusionOk="0">
                    <a:moveTo>
                      <a:pt x="2419" y="1"/>
                    </a:moveTo>
                    <a:cubicBezTo>
                      <a:pt x="2312" y="1"/>
                      <a:pt x="2194" y="31"/>
                      <a:pt x="2072" y="96"/>
                    </a:cubicBezTo>
                    <a:lnTo>
                      <a:pt x="786" y="750"/>
                    </a:lnTo>
                    <a:lnTo>
                      <a:pt x="143" y="1072"/>
                    </a:lnTo>
                    <a:lnTo>
                      <a:pt x="0" y="14407"/>
                    </a:lnTo>
                    <a:lnTo>
                      <a:pt x="667" y="14752"/>
                    </a:lnTo>
                    <a:lnTo>
                      <a:pt x="2012" y="15443"/>
                    </a:lnTo>
                    <a:cubicBezTo>
                      <a:pt x="2132" y="15505"/>
                      <a:pt x="2247" y="15535"/>
                      <a:pt x="2352" y="15535"/>
                    </a:cubicBezTo>
                    <a:cubicBezTo>
                      <a:pt x="2645" y="15535"/>
                      <a:pt x="2858" y="15304"/>
                      <a:pt x="2858" y="14919"/>
                    </a:cubicBezTo>
                    <a:lnTo>
                      <a:pt x="2905" y="596"/>
                    </a:lnTo>
                    <a:cubicBezTo>
                      <a:pt x="2914" y="222"/>
                      <a:pt x="2707" y="1"/>
                      <a:pt x="241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8" name="Google Shape;538;p30"/>
              <p:cNvSpPr/>
              <p:nvPr/>
            </p:nvSpPr>
            <p:spPr>
              <a:xfrm>
                <a:off x="-489650" y="3511575"/>
                <a:ext cx="19675" cy="350075"/>
              </a:xfrm>
              <a:custGeom>
                <a:avLst/>
                <a:gdLst/>
                <a:ahLst/>
                <a:cxnLst/>
                <a:rect l="l" t="t" r="r" b="b"/>
                <a:pathLst>
                  <a:path w="787" h="14003" extrusionOk="0">
                    <a:moveTo>
                      <a:pt x="786" y="0"/>
                    </a:moveTo>
                    <a:lnTo>
                      <a:pt x="143" y="334"/>
                    </a:lnTo>
                    <a:lnTo>
                      <a:pt x="0" y="13657"/>
                    </a:lnTo>
                    <a:lnTo>
                      <a:pt x="667" y="14002"/>
                    </a:lnTo>
                    <a:lnTo>
                      <a:pt x="786" y="0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" name="Google Shape;539;p30"/>
              <p:cNvSpPr/>
              <p:nvPr/>
            </p:nvSpPr>
            <p:spPr>
              <a:xfrm>
                <a:off x="-568825" y="3626775"/>
                <a:ext cx="37525" cy="17325"/>
              </a:xfrm>
              <a:custGeom>
                <a:avLst/>
                <a:gdLst/>
                <a:ahLst/>
                <a:cxnLst/>
                <a:rect l="l" t="t" r="r" b="b"/>
                <a:pathLst>
                  <a:path w="1501" h="693" extrusionOk="0">
                    <a:moveTo>
                      <a:pt x="546" y="0"/>
                    </a:moveTo>
                    <a:cubicBezTo>
                      <a:pt x="264" y="0"/>
                      <a:pt x="52" y="88"/>
                      <a:pt x="24" y="226"/>
                    </a:cubicBezTo>
                    <a:cubicBezTo>
                      <a:pt x="0" y="405"/>
                      <a:pt x="298" y="607"/>
                      <a:pt x="691" y="667"/>
                    </a:cubicBezTo>
                    <a:cubicBezTo>
                      <a:pt x="786" y="684"/>
                      <a:pt x="878" y="692"/>
                      <a:pt x="964" y="692"/>
                    </a:cubicBezTo>
                    <a:cubicBezTo>
                      <a:pt x="1233" y="692"/>
                      <a:pt x="1438" y="612"/>
                      <a:pt x="1465" y="476"/>
                    </a:cubicBezTo>
                    <a:cubicBezTo>
                      <a:pt x="1500" y="298"/>
                      <a:pt x="1203" y="95"/>
                      <a:pt x="810" y="24"/>
                    </a:cubicBezTo>
                    <a:cubicBezTo>
                      <a:pt x="718" y="8"/>
                      <a:pt x="629" y="0"/>
                      <a:pt x="5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0" name="Google Shape;540;p30"/>
              <p:cNvSpPr/>
              <p:nvPr/>
            </p:nvSpPr>
            <p:spPr>
              <a:xfrm>
                <a:off x="-546800" y="3564925"/>
                <a:ext cx="28300" cy="14475"/>
              </a:xfrm>
              <a:custGeom>
                <a:avLst/>
                <a:gdLst/>
                <a:ahLst/>
                <a:cxnLst/>
                <a:rect l="l" t="t" r="r" b="b"/>
                <a:pathLst>
                  <a:path w="1132" h="579" extrusionOk="0">
                    <a:moveTo>
                      <a:pt x="791" y="1"/>
                    </a:moveTo>
                    <a:cubicBezTo>
                      <a:pt x="702" y="1"/>
                      <a:pt x="602" y="16"/>
                      <a:pt x="500" y="45"/>
                    </a:cubicBezTo>
                    <a:cubicBezTo>
                      <a:pt x="203" y="141"/>
                      <a:pt x="0" y="319"/>
                      <a:pt x="36" y="450"/>
                    </a:cubicBezTo>
                    <a:cubicBezTo>
                      <a:pt x="66" y="533"/>
                      <a:pt x="184" y="578"/>
                      <a:pt x="342" y="578"/>
                    </a:cubicBezTo>
                    <a:cubicBezTo>
                      <a:pt x="432" y="578"/>
                      <a:pt x="535" y="564"/>
                      <a:pt x="643" y="533"/>
                    </a:cubicBezTo>
                    <a:cubicBezTo>
                      <a:pt x="929" y="450"/>
                      <a:pt x="1131" y="271"/>
                      <a:pt x="1096" y="141"/>
                    </a:cubicBezTo>
                    <a:cubicBezTo>
                      <a:pt x="1073" y="49"/>
                      <a:pt x="951" y="1"/>
                      <a:pt x="79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1" name="Google Shape;541;p30"/>
              <p:cNvSpPr/>
              <p:nvPr/>
            </p:nvSpPr>
            <p:spPr>
              <a:xfrm>
                <a:off x="-540850" y="3788750"/>
                <a:ext cx="27400" cy="17175"/>
              </a:xfrm>
              <a:custGeom>
                <a:avLst/>
                <a:gdLst/>
                <a:ahLst/>
                <a:cxnLst/>
                <a:rect l="l" t="t" r="r" b="b"/>
                <a:pathLst>
                  <a:path w="1096" h="687" extrusionOk="0">
                    <a:moveTo>
                      <a:pt x="259" y="0"/>
                    </a:moveTo>
                    <a:cubicBezTo>
                      <a:pt x="164" y="0"/>
                      <a:pt x="92" y="27"/>
                      <a:pt x="60" y="81"/>
                    </a:cubicBezTo>
                    <a:cubicBezTo>
                      <a:pt x="0" y="212"/>
                      <a:pt x="155" y="427"/>
                      <a:pt x="429" y="570"/>
                    </a:cubicBezTo>
                    <a:cubicBezTo>
                      <a:pt x="572" y="648"/>
                      <a:pt x="718" y="687"/>
                      <a:pt x="833" y="687"/>
                    </a:cubicBezTo>
                    <a:cubicBezTo>
                      <a:pt x="929" y="687"/>
                      <a:pt x="1004" y="659"/>
                      <a:pt x="1036" y="605"/>
                    </a:cubicBezTo>
                    <a:cubicBezTo>
                      <a:pt x="1096" y="486"/>
                      <a:pt x="929" y="272"/>
                      <a:pt x="667" y="117"/>
                    </a:cubicBezTo>
                    <a:cubicBezTo>
                      <a:pt x="518" y="39"/>
                      <a:pt x="372" y="0"/>
                      <a:pt x="2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2" name="Google Shape;542;p30"/>
              <p:cNvSpPr/>
              <p:nvPr/>
            </p:nvSpPr>
            <p:spPr>
              <a:xfrm>
                <a:off x="-581325" y="3727575"/>
                <a:ext cx="36625" cy="22325"/>
              </a:xfrm>
              <a:custGeom>
                <a:avLst/>
                <a:gdLst/>
                <a:ahLst/>
                <a:cxnLst/>
                <a:rect l="l" t="t" r="r" b="b"/>
                <a:pathLst>
                  <a:path w="1465" h="893" extrusionOk="0">
                    <a:moveTo>
                      <a:pt x="1118" y="0"/>
                    </a:moveTo>
                    <a:cubicBezTo>
                      <a:pt x="967" y="0"/>
                      <a:pt x="773" y="54"/>
                      <a:pt x="584" y="159"/>
                    </a:cubicBezTo>
                    <a:cubicBezTo>
                      <a:pt x="226" y="350"/>
                      <a:pt x="0" y="635"/>
                      <a:pt x="83" y="790"/>
                    </a:cubicBezTo>
                    <a:cubicBezTo>
                      <a:pt x="121" y="859"/>
                      <a:pt x="213" y="893"/>
                      <a:pt x="335" y="893"/>
                    </a:cubicBezTo>
                    <a:cubicBezTo>
                      <a:pt x="486" y="893"/>
                      <a:pt x="684" y="841"/>
                      <a:pt x="881" y="743"/>
                    </a:cubicBezTo>
                    <a:cubicBezTo>
                      <a:pt x="1238" y="552"/>
                      <a:pt x="1465" y="266"/>
                      <a:pt x="1381" y="112"/>
                    </a:cubicBezTo>
                    <a:cubicBezTo>
                      <a:pt x="1338" y="36"/>
                      <a:pt x="1242" y="0"/>
                      <a:pt x="111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3" name="Google Shape;543;p30"/>
              <p:cNvSpPr/>
              <p:nvPr/>
            </p:nvSpPr>
            <p:spPr>
              <a:xfrm>
                <a:off x="-656650" y="3659400"/>
                <a:ext cx="37525" cy="19150"/>
              </a:xfrm>
              <a:custGeom>
                <a:avLst/>
                <a:gdLst/>
                <a:ahLst/>
                <a:cxnLst/>
                <a:rect l="l" t="t" r="r" b="b"/>
                <a:pathLst>
                  <a:path w="1501" h="766" extrusionOk="0">
                    <a:moveTo>
                      <a:pt x="425" y="1"/>
                    </a:moveTo>
                    <a:cubicBezTo>
                      <a:pt x="231" y="1"/>
                      <a:pt x="85" y="58"/>
                      <a:pt x="48" y="160"/>
                    </a:cubicBezTo>
                    <a:cubicBezTo>
                      <a:pt x="1" y="338"/>
                      <a:pt x="263" y="576"/>
                      <a:pt x="644" y="695"/>
                    </a:cubicBezTo>
                    <a:cubicBezTo>
                      <a:pt x="800" y="743"/>
                      <a:pt x="950" y="765"/>
                      <a:pt x="1077" y="765"/>
                    </a:cubicBezTo>
                    <a:cubicBezTo>
                      <a:pt x="1271" y="765"/>
                      <a:pt x="1413" y="713"/>
                      <a:pt x="1441" y="612"/>
                    </a:cubicBezTo>
                    <a:cubicBezTo>
                      <a:pt x="1501" y="433"/>
                      <a:pt x="1227" y="195"/>
                      <a:pt x="846" y="76"/>
                    </a:cubicBezTo>
                    <a:cubicBezTo>
                      <a:pt x="697" y="25"/>
                      <a:pt x="551" y="1"/>
                      <a:pt x="4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4" name="Google Shape;544;p30"/>
              <p:cNvSpPr/>
              <p:nvPr/>
            </p:nvSpPr>
            <p:spPr>
              <a:xfrm>
                <a:off x="-688500" y="3721625"/>
                <a:ext cx="30100" cy="13600"/>
              </a:xfrm>
              <a:custGeom>
                <a:avLst/>
                <a:gdLst/>
                <a:ahLst/>
                <a:cxnLst/>
                <a:rect l="l" t="t" r="r" b="b"/>
                <a:pathLst>
                  <a:path w="1204" h="544" extrusionOk="0">
                    <a:moveTo>
                      <a:pt x="676" y="1"/>
                    </a:moveTo>
                    <a:cubicBezTo>
                      <a:pt x="646" y="1"/>
                      <a:pt x="615" y="2"/>
                      <a:pt x="584" y="4"/>
                    </a:cubicBezTo>
                    <a:cubicBezTo>
                      <a:pt x="263" y="28"/>
                      <a:pt x="1" y="159"/>
                      <a:pt x="13" y="314"/>
                    </a:cubicBezTo>
                    <a:cubicBezTo>
                      <a:pt x="24" y="443"/>
                      <a:pt x="249" y="543"/>
                      <a:pt x="531" y="543"/>
                    </a:cubicBezTo>
                    <a:cubicBezTo>
                      <a:pt x="560" y="543"/>
                      <a:pt x="590" y="542"/>
                      <a:pt x="620" y="540"/>
                    </a:cubicBezTo>
                    <a:cubicBezTo>
                      <a:pt x="953" y="516"/>
                      <a:pt x="1203" y="385"/>
                      <a:pt x="1203" y="242"/>
                    </a:cubicBezTo>
                    <a:cubicBezTo>
                      <a:pt x="1193" y="102"/>
                      <a:pt x="967" y="1"/>
                      <a:pt x="67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5" name="Google Shape;545;p30"/>
              <p:cNvSpPr/>
              <p:nvPr/>
            </p:nvSpPr>
            <p:spPr>
              <a:xfrm>
                <a:off x="-737300" y="3672250"/>
                <a:ext cx="30075" cy="15400"/>
              </a:xfrm>
              <a:custGeom>
                <a:avLst/>
                <a:gdLst/>
                <a:ahLst/>
                <a:cxnLst/>
                <a:rect l="l" t="t" r="r" b="b"/>
                <a:pathLst>
                  <a:path w="1203" h="616" extrusionOk="0">
                    <a:moveTo>
                      <a:pt x="369" y="1"/>
                    </a:moveTo>
                    <a:cubicBezTo>
                      <a:pt x="198" y="1"/>
                      <a:pt x="71" y="53"/>
                      <a:pt x="48" y="146"/>
                    </a:cubicBezTo>
                    <a:cubicBezTo>
                      <a:pt x="0" y="289"/>
                      <a:pt x="215" y="467"/>
                      <a:pt x="524" y="562"/>
                    </a:cubicBezTo>
                    <a:cubicBezTo>
                      <a:pt x="641" y="598"/>
                      <a:pt x="752" y="616"/>
                      <a:pt x="848" y="616"/>
                    </a:cubicBezTo>
                    <a:cubicBezTo>
                      <a:pt x="1008" y="616"/>
                      <a:pt x="1125" y="568"/>
                      <a:pt x="1155" y="479"/>
                    </a:cubicBezTo>
                    <a:cubicBezTo>
                      <a:pt x="1203" y="336"/>
                      <a:pt x="988" y="146"/>
                      <a:pt x="679" y="50"/>
                    </a:cubicBezTo>
                    <a:cubicBezTo>
                      <a:pt x="569" y="17"/>
                      <a:pt x="463" y="1"/>
                      <a:pt x="3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6" name="Google Shape;546;p30"/>
              <p:cNvSpPr/>
              <p:nvPr/>
            </p:nvSpPr>
            <p:spPr>
              <a:xfrm>
                <a:off x="-789700" y="3698500"/>
                <a:ext cx="372100" cy="182425"/>
              </a:xfrm>
              <a:custGeom>
                <a:avLst/>
                <a:gdLst/>
                <a:ahLst/>
                <a:cxnLst/>
                <a:rect l="l" t="t" r="r" b="b"/>
                <a:pathLst>
                  <a:path w="14884" h="7297" extrusionOk="0">
                    <a:moveTo>
                      <a:pt x="14884" y="1"/>
                    </a:moveTo>
                    <a:lnTo>
                      <a:pt x="1" y="48"/>
                    </a:lnTo>
                    <a:lnTo>
                      <a:pt x="12014" y="6180"/>
                    </a:lnTo>
                    <a:lnTo>
                      <a:pt x="14026" y="7204"/>
                    </a:lnTo>
                    <a:cubicBezTo>
                      <a:pt x="14149" y="7267"/>
                      <a:pt x="14266" y="7297"/>
                      <a:pt x="14372" y="7297"/>
                    </a:cubicBezTo>
                    <a:cubicBezTo>
                      <a:pt x="14666" y="7297"/>
                      <a:pt x="14872" y="7068"/>
                      <a:pt x="14872" y="6692"/>
                    </a:cubicBezTo>
                    <a:lnTo>
                      <a:pt x="14884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47" name="Google Shape;547;p30"/>
            <p:cNvGrpSpPr/>
            <p:nvPr/>
          </p:nvGrpSpPr>
          <p:grpSpPr>
            <a:xfrm>
              <a:off x="8203296" y="2878888"/>
              <a:ext cx="231946" cy="1644037"/>
              <a:chOff x="-1310600" y="3676525"/>
              <a:chExt cx="129225" cy="916000"/>
            </a:xfrm>
          </p:grpSpPr>
          <p:sp>
            <p:nvSpPr>
              <p:cNvPr id="548" name="Google Shape;548;p30"/>
              <p:cNvSpPr/>
              <p:nvPr/>
            </p:nvSpPr>
            <p:spPr>
              <a:xfrm>
                <a:off x="-1310600" y="4116700"/>
                <a:ext cx="97675" cy="475825"/>
              </a:xfrm>
              <a:custGeom>
                <a:avLst/>
                <a:gdLst/>
                <a:ahLst/>
                <a:cxnLst/>
                <a:rect l="l" t="t" r="r" b="b"/>
                <a:pathLst>
                  <a:path w="3907" h="19033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1" y="14455"/>
                      <a:pt x="72" y="14919"/>
                      <a:pt x="215" y="15348"/>
                    </a:cubicBezTo>
                    <a:lnTo>
                      <a:pt x="1382" y="18622"/>
                    </a:lnTo>
                    <a:cubicBezTo>
                      <a:pt x="1477" y="18896"/>
                      <a:pt x="1718" y="19033"/>
                      <a:pt x="1959" y="19033"/>
                    </a:cubicBezTo>
                    <a:cubicBezTo>
                      <a:pt x="2200" y="19033"/>
                      <a:pt x="2442" y="18896"/>
                      <a:pt x="2537" y="18622"/>
                    </a:cubicBezTo>
                    <a:lnTo>
                      <a:pt x="3680" y="15324"/>
                    </a:lnTo>
                    <a:cubicBezTo>
                      <a:pt x="3847" y="14836"/>
                      <a:pt x="3906" y="14336"/>
                      <a:pt x="3882" y="13848"/>
                    </a:cubicBezTo>
                    <a:lnTo>
                      <a:pt x="2811" y="37"/>
                    </a:lnTo>
                    <a:lnTo>
                      <a:pt x="1465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9" name="Google Shape;549;p30"/>
              <p:cNvSpPr/>
              <p:nvPr/>
            </p:nvSpPr>
            <p:spPr>
              <a:xfrm>
                <a:off x="-1282625" y="4454850"/>
                <a:ext cx="41700" cy="84250"/>
              </a:xfrm>
              <a:custGeom>
                <a:avLst/>
                <a:gdLst/>
                <a:ahLst/>
                <a:cxnLst/>
                <a:rect l="l" t="t" r="r" b="b"/>
                <a:pathLst>
                  <a:path w="1668" h="3370" extrusionOk="0">
                    <a:moveTo>
                      <a:pt x="834" y="0"/>
                    </a:moveTo>
                    <a:cubicBezTo>
                      <a:pt x="382" y="0"/>
                      <a:pt x="1" y="762"/>
                      <a:pt x="1" y="1691"/>
                    </a:cubicBezTo>
                    <a:cubicBezTo>
                      <a:pt x="1" y="2620"/>
                      <a:pt x="382" y="3370"/>
                      <a:pt x="834" y="3370"/>
                    </a:cubicBezTo>
                    <a:cubicBezTo>
                      <a:pt x="1299" y="3370"/>
                      <a:pt x="1668" y="2620"/>
                      <a:pt x="1668" y="1691"/>
                    </a:cubicBezTo>
                    <a:cubicBezTo>
                      <a:pt x="1668" y="762"/>
                      <a:pt x="1299" y="0"/>
                      <a:pt x="8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0" name="Google Shape;550;p30"/>
              <p:cNvSpPr/>
              <p:nvPr/>
            </p:nvSpPr>
            <p:spPr>
              <a:xfrm>
                <a:off x="-1286475" y="3676525"/>
                <a:ext cx="105100" cy="441100"/>
              </a:xfrm>
              <a:custGeom>
                <a:avLst/>
                <a:gdLst/>
                <a:ahLst/>
                <a:cxnLst/>
                <a:rect l="l" t="t" r="r" b="b"/>
                <a:pathLst>
                  <a:path w="4204" h="17644" extrusionOk="0">
                    <a:moveTo>
                      <a:pt x="2174" y="1"/>
                    </a:moveTo>
                    <a:cubicBezTo>
                      <a:pt x="1572" y="1"/>
                      <a:pt x="834" y="1047"/>
                      <a:pt x="500" y="2582"/>
                    </a:cubicBezTo>
                    <a:cubicBezTo>
                      <a:pt x="0" y="4868"/>
                      <a:pt x="500" y="17608"/>
                      <a:pt x="500" y="17608"/>
                    </a:cubicBezTo>
                    <a:lnTo>
                      <a:pt x="1810" y="17644"/>
                    </a:lnTo>
                    <a:cubicBezTo>
                      <a:pt x="1739" y="16655"/>
                      <a:pt x="2310" y="15917"/>
                      <a:pt x="2310" y="15917"/>
                    </a:cubicBezTo>
                    <a:cubicBezTo>
                      <a:pt x="4203" y="13655"/>
                      <a:pt x="3417" y="2594"/>
                      <a:pt x="2905" y="844"/>
                    </a:cubicBezTo>
                    <a:cubicBezTo>
                      <a:pt x="2739" y="259"/>
                      <a:pt x="2474" y="1"/>
                      <a:pt x="2174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1" name="Google Shape;551;p30"/>
              <p:cNvSpPr/>
              <p:nvPr/>
            </p:nvSpPr>
            <p:spPr>
              <a:xfrm>
                <a:off x="-1286475" y="3740775"/>
                <a:ext cx="45550" cy="376550"/>
              </a:xfrm>
              <a:custGeom>
                <a:avLst/>
                <a:gdLst/>
                <a:ahLst/>
                <a:cxnLst/>
                <a:rect l="l" t="t" r="r" b="b"/>
                <a:pathLst>
                  <a:path w="1822" h="15062" extrusionOk="0">
                    <a:moveTo>
                      <a:pt x="500" y="0"/>
                    </a:moveTo>
                    <a:cubicBezTo>
                      <a:pt x="0" y="2286"/>
                      <a:pt x="500" y="15026"/>
                      <a:pt x="500" y="15026"/>
                    </a:cubicBezTo>
                    <a:lnTo>
                      <a:pt x="1822" y="15062"/>
                    </a:lnTo>
                    <a:lnTo>
                      <a:pt x="1822" y="15062"/>
                    </a:lnTo>
                    <a:lnTo>
                      <a:pt x="500" y="0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2" name="Google Shape;552;p30"/>
              <p:cNvSpPr/>
              <p:nvPr/>
            </p:nvSpPr>
            <p:spPr>
              <a:xfrm>
                <a:off x="-1310600" y="4116700"/>
                <a:ext cx="63425" cy="475825"/>
              </a:xfrm>
              <a:custGeom>
                <a:avLst/>
                <a:gdLst/>
                <a:ahLst/>
                <a:cxnLst/>
                <a:rect l="l" t="t" r="r" b="b"/>
                <a:pathLst>
                  <a:path w="2537" h="19033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1" y="14455"/>
                      <a:pt x="72" y="14919"/>
                      <a:pt x="215" y="15348"/>
                    </a:cubicBezTo>
                    <a:lnTo>
                      <a:pt x="1382" y="18622"/>
                    </a:lnTo>
                    <a:cubicBezTo>
                      <a:pt x="1477" y="18896"/>
                      <a:pt x="1718" y="19033"/>
                      <a:pt x="1959" y="19033"/>
                    </a:cubicBezTo>
                    <a:cubicBezTo>
                      <a:pt x="2200" y="19033"/>
                      <a:pt x="2442" y="18896"/>
                      <a:pt x="2537" y="18622"/>
                    </a:cubicBezTo>
                    <a:lnTo>
                      <a:pt x="1465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53" name="Google Shape;553;p30"/>
            <p:cNvGrpSpPr/>
            <p:nvPr/>
          </p:nvGrpSpPr>
          <p:grpSpPr>
            <a:xfrm>
              <a:off x="7866128" y="3186381"/>
              <a:ext cx="271479" cy="1340805"/>
              <a:chOff x="-3162025" y="3863875"/>
              <a:chExt cx="151250" cy="747050"/>
            </a:xfrm>
          </p:grpSpPr>
          <p:sp>
            <p:nvSpPr>
              <p:cNvPr id="554" name="Google Shape;554;p30"/>
              <p:cNvSpPr/>
              <p:nvPr/>
            </p:nvSpPr>
            <p:spPr>
              <a:xfrm>
                <a:off x="-3161425" y="3864700"/>
                <a:ext cx="150650" cy="271375"/>
              </a:xfrm>
              <a:custGeom>
                <a:avLst/>
                <a:gdLst/>
                <a:ahLst/>
                <a:cxnLst/>
                <a:rect l="l" t="t" r="r" b="b"/>
                <a:pathLst>
                  <a:path w="6026" h="10855" extrusionOk="0">
                    <a:moveTo>
                      <a:pt x="1360" y="0"/>
                    </a:moveTo>
                    <a:cubicBezTo>
                      <a:pt x="1142" y="0"/>
                      <a:pt x="948" y="168"/>
                      <a:pt x="906" y="401"/>
                    </a:cubicBezTo>
                    <a:cubicBezTo>
                      <a:pt x="906" y="401"/>
                      <a:pt x="560" y="2616"/>
                      <a:pt x="453" y="3354"/>
                    </a:cubicBezTo>
                    <a:cubicBezTo>
                      <a:pt x="394" y="3747"/>
                      <a:pt x="358" y="4175"/>
                      <a:pt x="310" y="4663"/>
                    </a:cubicBezTo>
                    <a:cubicBezTo>
                      <a:pt x="1" y="6807"/>
                      <a:pt x="1263" y="7842"/>
                      <a:pt x="2584" y="8021"/>
                    </a:cubicBezTo>
                    <a:cubicBezTo>
                      <a:pt x="2525" y="8212"/>
                      <a:pt x="2477" y="8450"/>
                      <a:pt x="2477" y="8700"/>
                    </a:cubicBezTo>
                    <a:lnTo>
                      <a:pt x="2418" y="10819"/>
                    </a:lnTo>
                    <a:cubicBezTo>
                      <a:pt x="2418" y="10819"/>
                      <a:pt x="2418" y="10831"/>
                      <a:pt x="2442" y="10831"/>
                    </a:cubicBezTo>
                    <a:lnTo>
                      <a:pt x="3751" y="10831"/>
                    </a:lnTo>
                    <a:lnTo>
                      <a:pt x="3763" y="10855"/>
                    </a:lnTo>
                    <a:lnTo>
                      <a:pt x="3704" y="8712"/>
                    </a:lnTo>
                    <a:cubicBezTo>
                      <a:pt x="3692" y="8462"/>
                      <a:pt x="3656" y="8212"/>
                      <a:pt x="3596" y="8021"/>
                    </a:cubicBezTo>
                    <a:cubicBezTo>
                      <a:pt x="4858" y="7783"/>
                      <a:pt x="6025" y="6735"/>
                      <a:pt x="5787" y="4663"/>
                    </a:cubicBezTo>
                    <a:cubicBezTo>
                      <a:pt x="5728" y="4175"/>
                      <a:pt x="5680" y="3747"/>
                      <a:pt x="5632" y="3354"/>
                    </a:cubicBezTo>
                    <a:cubicBezTo>
                      <a:pt x="5537" y="2616"/>
                      <a:pt x="5192" y="401"/>
                      <a:pt x="5192" y="401"/>
                    </a:cubicBezTo>
                    <a:cubicBezTo>
                      <a:pt x="5149" y="168"/>
                      <a:pt x="4956" y="0"/>
                      <a:pt x="4737" y="0"/>
                    </a:cubicBezTo>
                    <a:cubicBezTo>
                      <a:pt x="4710" y="0"/>
                      <a:pt x="4683" y="3"/>
                      <a:pt x="4656" y="8"/>
                    </a:cubicBezTo>
                    <a:cubicBezTo>
                      <a:pt x="4406" y="56"/>
                      <a:pt x="4227" y="294"/>
                      <a:pt x="4263" y="544"/>
                    </a:cubicBezTo>
                    <a:lnTo>
                      <a:pt x="4763" y="3735"/>
                    </a:lnTo>
                    <a:cubicBezTo>
                      <a:pt x="4763" y="4056"/>
                      <a:pt x="4489" y="4330"/>
                      <a:pt x="4168" y="4330"/>
                    </a:cubicBezTo>
                    <a:cubicBezTo>
                      <a:pt x="3835" y="4330"/>
                      <a:pt x="3585" y="4056"/>
                      <a:pt x="3585" y="3747"/>
                    </a:cubicBezTo>
                    <a:lnTo>
                      <a:pt x="3585" y="472"/>
                    </a:lnTo>
                    <a:cubicBezTo>
                      <a:pt x="3585" y="222"/>
                      <a:pt x="3370" y="8"/>
                      <a:pt x="3120" y="8"/>
                    </a:cubicBezTo>
                    <a:lnTo>
                      <a:pt x="2977" y="8"/>
                    </a:lnTo>
                    <a:cubicBezTo>
                      <a:pt x="2715" y="8"/>
                      <a:pt x="2513" y="222"/>
                      <a:pt x="2513" y="472"/>
                    </a:cubicBezTo>
                    <a:lnTo>
                      <a:pt x="2513" y="3747"/>
                    </a:lnTo>
                    <a:cubicBezTo>
                      <a:pt x="2513" y="4068"/>
                      <a:pt x="2263" y="4330"/>
                      <a:pt x="1930" y="4330"/>
                    </a:cubicBezTo>
                    <a:cubicBezTo>
                      <a:pt x="1608" y="4330"/>
                      <a:pt x="1334" y="4056"/>
                      <a:pt x="1334" y="3735"/>
                    </a:cubicBezTo>
                    <a:lnTo>
                      <a:pt x="1822" y="544"/>
                    </a:lnTo>
                    <a:cubicBezTo>
                      <a:pt x="1870" y="294"/>
                      <a:pt x="1691" y="56"/>
                      <a:pt x="1441" y="8"/>
                    </a:cubicBezTo>
                    <a:cubicBezTo>
                      <a:pt x="1414" y="3"/>
                      <a:pt x="1387" y="0"/>
                      <a:pt x="1360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5" name="Google Shape;555;p30"/>
              <p:cNvSpPr/>
              <p:nvPr/>
            </p:nvSpPr>
            <p:spPr>
              <a:xfrm>
                <a:off x="-3162025" y="3863875"/>
                <a:ext cx="94400" cy="271300"/>
              </a:xfrm>
              <a:custGeom>
                <a:avLst/>
                <a:gdLst/>
                <a:ahLst/>
                <a:cxnLst/>
                <a:rect l="l" t="t" r="r" b="b"/>
                <a:pathLst>
                  <a:path w="3776" h="10852" extrusionOk="0">
                    <a:moveTo>
                      <a:pt x="1327" y="1"/>
                    </a:moveTo>
                    <a:cubicBezTo>
                      <a:pt x="1093" y="1"/>
                      <a:pt x="891" y="170"/>
                      <a:pt x="858" y="398"/>
                    </a:cubicBezTo>
                    <a:cubicBezTo>
                      <a:pt x="858" y="398"/>
                      <a:pt x="513" y="2613"/>
                      <a:pt x="406" y="3363"/>
                    </a:cubicBezTo>
                    <a:cubicBezTo>
                      <a:pt x="370" y="3744"/>
                      <a:pt x="322" y="4173"/>
                      <a:pt x="263" y="4673"/>
                    </a:cubicBezTo>
                    <a:cubicBezTo>
                      <a:pt x="1" y="6828"/>
                      <a:pt x="1287" y="7864"/>
                      <a:pt x="2608" y="8030"/>
                    </a:cubicBezTo>
                    <a:cubicBezTo>
                      <a:pt x="2549" y="8245"/>
                      <a:pt x="2525" y="8459"/>
                      <a:pt x="2501" y="8721"/>
                    </a:cubicBezTo>
                    <a:lnTo>
                      <a:pt x="2442" y="10828"/>
                    </a:lnTo>
                    <a:cubicBezTo>
                      <a:pt x="2442" y="10852"/>
                      <a:pt x="2466" y="10852"/>
                      <a:pt x="2466" y="10852"/>
                    </a:cubicBezTo>
                    <a:lnTo>
                      <a:pt x="3775" y="10852"/>
                    </a:lnTo>
                    <a:lnTo>
                      <a:pt x="2466" y="3744"/>
                    </a:lnTo>
                    <a:cubicBezTo>
                      <a:pt x="2466" y="4065"/>
                      <a:pt x="2215" y="4327"/>
                      <a:pt x="1882" y="4327"/>
                    </a:cubicBezTo>
                    <a:cubicBezTo>
                      <a:pt x="1561" y="4327"/>
                      <a:pt x="1287" y="4065"/>
                      <a:pt x="1287" y="3732"/>
                    </a:cubicBezTo>
                    <a:lnTo>
                      <a:pt x="1775" y="541"/>
                    </a:lnTo>
                    <a:cubicBezTo>
                      <a:pt x="1823" y="291"/>
                      <a:pt x="1644" y="53"/>
                      <a:pt x="1394" y="5"/>
                    </a:cubicBezTo>
                    <a:cubicBezTo>
                      <a:pt x="1371" y="2"/>
                      <a:pt x="1349" y="1"/>
                      <a:pt x="1327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6" name="Google Shape;556;p30"/>
              <p:cNvSpPr/>
              <p:nvPr/>
            </p:nvSpPr>
            <p:spPr>
              <a:xfrm>
                <a:off x="-3137000" y="4135150"/>
                <a:ext cx="97650" cy="475775"/>
              </a:xfrm>
              <a:custGeom>
                <a:avLst/>
                <a:gdLst/>
                <a:ahLst/>
                <a:cxnLst/>
                <a:rect l="l" t="t" r="r" b="b"/>
                <a:pathLst>
                  <a:path w="3906" h="19031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0" y="14443"/>
                      <a:pt x="60" y="14908"/>
                      <a:pt x="214" y="15336"/>
                    </a:cubicBezTo>
                    <a:lnTo>
                      <a:pt x="1369" y="18610"/>
                    </a:lnTo>
                    <a:cubicBezTo>
                      <a:pt x="1465" y="18890"/>
                      <a:pt x="1706" y="19030"/>
                      <a:pt x="1948" y="19030"/>
                    </a:cubicBezTo>
                    <a:cubicBezTo>
                      <a:pt x="2191" y="19030"/>
                      <a:pt x="2435" y="18890"/>
                      <a:pt x="2536" y="18610"/>
                    </a:cubicBezTo>
                    <a:lnTo>
                      <a:pt x="3679" y="15312"/>
                    </a:lnTo>
                    <a:cubicBezTo>
                      <a:pt x="3846" y="14836"/>
                      <a:pt x="3905" y="14324"/>
                      <a:pt x="3870" y="13836"/>
                    </a:cubicBezTo>
                    <a:lnTo>
                      <a:pt x="2798" y="25"/>
                    </a:lnTo>
                    <a:lnTo>
                      <a:pt x="1465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7" name="Google Shape;557;p30"/>
              <p:cNvSpPr/>
              <p:nvPr/>
            </p:nvSpPr>
            <p:spPr>
              <a:xfrm>
                <a:off x="-3109025" y="4473300"/>
                <a:ext cx="41700" cy="83950"/>
              </a:xfrm>
              <a:custGeom>
                <a:avLst/>
                <a:gdLst/>
                <a:ahLst/>
                <a:cxnLst/>
                <a:rect l="l" t="t" r="r" b="b"/>
                <a:pathLst>
                  <a:path w="1668" h="3358" extrusionOk="0">
                    <a:moveTo>
                      <a:pt x="834" y="0"/>
                    </a:moveTo>
                    <a:cubicBezTo>
                      <a:pt x="369" y="0"/>
                      <a:pt x="0" y="751"/>
                      <a:pt x="0" y="1679"/>
                    </a:cubicBezTo>
                    <a:cubicBezTo>
                      <a:pt x="0" y="2608"/>
                      <a:pt x="369" y="3358"/>
                      <a:pt x="834" y="3358"/>
                    </a:cubicBezTo>
                    <a:cubicBezTo>
                      <a:pt x="1298" y="3358"/>
                      <a:pt x="1667" y="2608"/>
                      <a:pt x="1667" y="1679"/>
                    </a:cubicBezTo>
                    <a:cubicBezTo>
                      <a:pt x="1667" y="751"/>
                      <a:pt x="1298" y="0"/>
                      <a:pt x="8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8" name="Google Shape;558;p30"/>
              <p:cNvSpPr/>
              <p:nvPr/>
            </p:nvSpPr>
            <p:spPr>
              <a:xfrm>
                <a:off x="-3137000" y="4135150"/>
                <a:ext cx="63425" cy="475775"/>
              </a:xfrm>
              <a:custGeom>
                <a:avLst/>
                <a:gdLst/>
                <a:ahLst/>
                <a:cxnLst/>
                <a:rect l="l" t="t" r="r" b="b"/>
                <a:pathLst>
                  <a:path w="2537" h="19031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0" y="14443"/>
                      <a:pt x="60" y="14908"/>
                      <a:pt x="214" y="15336"/>
                    </a:cubicBezTo>
                    <a:lnTo>
                      <a:pt x="1369" y="18610"/>
                    </a:lnTo>
                    <a:cubicBezTo>
                      <a:pt x="1465" y="18890"/>
                      <a:pt x="1706" y="19030"/>
                      <a:pt x="1948" y="19030"/>
                    </a:cubicBezTo>
                    <a:cubicBezTo>
                      <a:pt x="2191" y="19030"/>
                      <a:pt x="2435" y="18890"/>
                      <a:pt x="2536" y="18610"/>
                    </a:cubicBezTo>
                    <a:lnTo>
                      <a:pt x="1465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59" name="Google Shape;559;p30"/>
            <p:cNvGrpSpPr/>
            <p:nvPr/>
          </p:nvGrpSpPr>
          <p:grpSpPr>
            <a:xfrm>
              <a:off x="5618529" y="2802113"/>
              <a:ext cx="427660" cy="323780"/>
              <a:chOff x="-2195225" y="3806575"/>
              <a:chExt cx="323275" cy="244750"/>
            </a:xfrm>
          </p:grpSpPr>
          <p:sp>
            <p:nvSpPr>
              <p:cNvPr id="560" name="Google Shape;560;p30"/>
              <p:cNvSpPr/>
              <p:nvPr/>
            </p:nvSpPr>
            <p:spPr>
              <a:xfrm>
                <a:off x="-2191350" y="3814000"/>
                <a:ext cx="319400" cy="237325"/>
              </a:xfrm>
              <a:custGeom>
                <a:avLst/>
                <a:gdLst/>
                <a:ahLst/>
                <a:cxnLst/>
                <a:rect l="l" t="t" r="r" b="b"/>
                <a:pathLst>
                  <a:path w="12776" h="9493" extrusionOk="0">
                    <a:moveTo>
                      <a:pt x="5901" y="1"/>
                    </a:moveTo>
                    <a:cubicBezTo>
                      <a:pt x="3135" y="1"/>
                      <a:pt x="812" y="1515"/>
                      <a:pt x="429" y="3739"/>
                    </a:cubicBezTo>
                    <a:cubicBezTo>
                      <a:pt x="0" y="6299"/>
                      <a:pt x="2310" y="8823"/>
                      <a:pt x="5608" y="9382"/>
                    </a:cubicBezTo>
                    <a:cubicBezTo>
                      <a:pt x="6047" y="9457"/>
                      <a:pt x="6481" y="9493"/>
                      <a:pt x="6904" y="9493"/>
                    </a:cubicBezTo>
                    <a:cubicBezTo>
                      <a:pt x="9655" y="9493"/>
                      <a:pt x="11976" y="7981"/>
                      <a:pt x="12347" y="5763"/>
                    </a:cubicBezTo>
                    <a:cubicBezTo>
                      <a:pt x="12776" y="3191"/>
                      <a:pt x="10466" y="667"/>
                      <a:pt x="7180" y="107"/>
                    </a:cubicBezTo>
                    <a:cubicBezTo>
                      <a:pt x="6747" y="35"/>
                      <a:pt x="6319" y="1"/>
                      <a:pt x="590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1" name="Google Shape;561;p30"/>
              <p:cNvSpPr/>
              <p:nvPr/>
            </p:nvSpPr>
            <p:spPr>
              <a:xfrm>
                <a:off x="-2154450" y="3841450"/>
                <a:ext cx="245000" cy="181850"/>
              </a:xfrm>
              <a:custGeom>
                <a:avLst/>
                <a:gdLst/>
                <a:ahLst/>
                <a:cxnLst/>
                <a:rect l="l" t="t" r="r" b="b"/>
                <a:pathLst>
                  <a:path w="9800" h="7274" extrusionOk="0">
                    <a:moveTo>
                      <a:pt x="4527" y="0"/>
                    </a:moveTo>
                    <a:cubicBezTo>
                      <a:pt x="2407" y="0"/>
                      <a:pt x="624" y="1159"/>
                      <a:pt x="334" y="2867"/>
                    </a:cubicBezTo>
                    <a:cubicBezTo>
                      <a:pt x="1" y="4820"/>
                      <a:pt x="1775" y="6760"/>
                      <a:pt x="4299" y="7189"/>
                    </a:cubicBezTo>
                    <a:cubicBezTo>
                      <a:pt x="4634" y="7246"/>
                      <a:pt x="4965" y="7273"/>
                      <a:pt x="5289" y="7273"/>
                    </a:cubicBezTo>
                    <a:cubicBezTo>
                      <a:pt x="7401" y="7273"/>
                      <a:pt x="9177" y="6108"/>
                      <a:pt x="9466" y="4415"/>
                    </a:cubicBezTo>
                    <a:cubicBezTo>
                      <a:pt x="9799" y="2450"/>
                      <a:pt x="8025" y="510"/>
                      <a:pt x="5501" y="81"/>
                    </a:cubicBezTo>
                    <a:cubicBezTo>
                      <a:pt x="5171" y="26"/>
                      <a:pt x="4845" y="0"/>
                      <a:pt x="452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2" name="Google Shape;562;p30"/>
              <p:cNvSpPr/>
              <p:nvPr/>
            </p:nvSpPr>
            <p:spPr>
              <a:xfrm>
                <a:off x="-2138075" y="3903000"/>
                <a:ext cx="100925" cy="97825"/>
              </a:xfrm>
              <a:custGeom>
                <a:avLst/>
                <a:gdLst/>
                <a:ahLst/>
                <a:cxnLst/>
                <a:rect l="l" t="t" r="r" b="b"/>
                <a:pathLst>
                  <a:path w="4037" h="3913" extrusionOk="0">
                    <a:moveTo>
                      <a:pt x="2560" y="0"/>
                    </a:moveTo>
                    <a:cubicBezTo>
                      <a:pt x="2560" y="0"/>
                      <a:pt x="0" y="369"/>
                      <a:pt x="703" y="1857"/>
                    </a:cubicBezTo>
                    <a:cubicBezTo>
                      <a:pt x="1247" y="3010"/>
                      <a:pt x="2305" y="3913"/>
                      <a:pt x="3004" y="3913"/>
                    </a:cubicBezTo>
                    <a:cubicBezTo>
                      <a:pt x="3207" y="3913"/>
                      <a:pt x="3380" y="3836"/>
                      <a:pt x="3501" y="3667"/>
                    </a:cubicBezTo>
                    <a:cubicBezTo>
                      <a:pt x="4037" y="2929"/>
                      <a:pt x="3596" y="250"/>
                      <a:pt x="3334" y="214"/>
                    </a:cubicBezTo>
                    <a:cubicBezTo>
                      <a:pt x="3108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3" name="Google Shape;563;p30"/>
              <p:cNvSpPr/>
              <p:nvPr/>
            </p:nvSpPr>
            <p:spPr>
              <a:xfrm>
                <a:off x="-2096700" y="3852350"/>
                <a:ext cx="121775" cy="53975"/>
              </a:xfrm>
              <a:custGeom>
                <a:avLst/>
                <a:gdLst/>
                <a:ahLst/>
                <a:cxnLst/>
                <a:rect l="l" t="t" r="r" b="b"/>
                <a:pathLst>
                  <a:path w="4871" h="2159" extrusionOk="0">
                    <a:moveTo>
                      <a:pt x="2221" y="1"/>
                    </a:moveTo>
                    <a:cubicBezTo>
                      <a:pt x="2103" y="1"/>
                      <a:pt x="1982" y="5"/>
                      <a:pt x="1858" y="14"/>
                    </a:cubicBezTo>
                    <a:cubicBezTo>
                      <a:pt x="1858" y="14"/>
                      <a:pt x="0" y="97"/>
                      <a:pt x="262" y="752"/>
                    </a:cubicBezTo>
                    <a:cubicBezTo>
                      <a:pt x="512" y="1407"/>
                      <a:pt x="2144" y="2109"/>
                      <a:pt x="2310" y="2157"/>
                    </a:cubicBezTo>
                    <a:cubicBezTo>
                      <a:pt x="2315" y="2158"/>
                      <a:pt x="2321" y="2159"/>
                      <a:pt x="2329" y="2159"/>
                    </a:cubicBezTo>
                    <a:cubicBezTo>
                      <a:pt x="2608" y="2159"/>
                      <a:pt x="4870" y="1562"/>
                      <a:pt x="4870" y="1169"/>
                    </a:cubicBezTo>
                    <a:cubicBezTo>
                      <a:pt x="4870" y="792"/>
                      <a:pt x="3836" y="1"/>
                      <a:pt x="222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4" name="Google Shape;564;p30"/>
              <p:cNvSpPr/>
              <p:nvPr/>
            </p:nvSpPr>
            <p:spPr>
              <a:xfrm>
                <a:off x="-2032700" y="3899150"/>
                <a:ext cx="101175" cy="104175"/>
              </a:xfrm>
              <a:custGeom>
                <a:avLst/>
                <a:gdLst/>
                <a:ahLst/>
                <a:cxnLst/>
                <a:rect l="l" t="t" r="r" b="b"/>
                <a:pathLst>
                  <a:path w="4047" h="4167" extrusionOk="0">
                    <a:moveTo>
                      <a:pt x="2517" y="1"/>
                    </a:moveTo>
                    <a:cubicBezTo>
                      <a:pt x="1443" y="1"/>
                      <a:pt x="48" y="1011"/>
                      <a:pt x="48" y="1011"/>
                    </a:cubicBezTo>
                    <a:cubicBezTo>
                      <a:pt x="48" y="1011"/>
                      <a:pt x="0" y="3976"/>
                      <a:pt x="488" y="4143"/>
                    </a:cubicBezTo>
                    <a:cubicBezTo>
                      <a:pt x="538" y="4158"/>
                      <a:pt x="612" y="4166"/>
                      <a:pt x="705" y="4166"/>
                    </a:cubicBezTo>
                    <a:cubicBezTo>
                      <a:pt x="1563" y="4166"/>
                      <a:pt x="4047" y="3476"/>
                      <a:pt x="3703" y="1178"/>
                    </a:cubicBezTo>
                    <a:cubicBezTo>
                      <a:pt x="3574" y="290"/>
                      <a:pt x="3091" y="1"/>
                      <a:pt x="251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5" name="Google Shape;565;p30"/>
              <p:cNvSpPr/>
              <p:nvPr/>
            </p:nvSpPr>
            <p:spPr>
              <a:xfrm>
                <a:off x="-2114850" y="3916375"/>
                <a:ext cx="60725" cy="73500"/>
              </a:xfrm>
              <a:custGeom>
                <a:avLst/>
                <a:gdLst/>
                <a:ahLst/>
                <a:cxnLst/>
                <a:rect l="l" t="t" r="r" b="b"/>
                <a:pathLst>
                  <a:path w="2429" h="2940" extrusionOk="0">
                    <a:moveTo>
                      <a:pt x="2048" y="1"/>
                    </a:moveTo>
                    <a:cubicBezTo>
                      <a:pt x="2048" y="1"/>
                      <a:pt x="0" y="418"/>
                      <a:pt x="119" y="811"/>
                    </a:cubicBezTo>
                    <a:cubicBezTo>
                      <a:pt x="170" y="990"/>
                      <a:pt x="254" y="1032"/>
                      <a:pt x="339" y="1032"/>
                    </a:cubicBezTo>
                    <a:cubicBezTo>
                      <a:pt x="417" y="1032"/>
                      <a:pt x="496" y="996"/>
                      <a:pt x="550" y="996"/>
                    </a:cubicBezTo>
                    <a:cubicBezTo>
                      <a:pt x="575" y="996"/>
                      <a:pt x="595" y="1004"/>
                      <a:pt x="607" y="1025"/>
                    </a:cubicBezTo>
                    <a:cubicBezTo>
                      <a:pt x="703" y="1144"/>
                      <a:pt x="405" y="1346"/>
                      <a:pt x="524" y="1561"/>
                    </a:cubicBezTo>
                    <a:cubicBezTo>
                      <a:pt x="556" y="1615"/>
                      <a:pt x="611" y="1631"/>
                      <a:pt x="677" y="1631"/>
                    </a:cubicBezTo>
                    <a:cubicBezTo>
                      <a:pt x="784" y="1631"/>
                      <a:pt x="919" y="1587"/>
                      <a:pt x="1023" y="1587"/>
                    </a:cubicBezTo>
                    <a:cubicBezTo>
                      <a:pt x="1096" y="1587"/>
                      <a:pt x="1154" y="1608"/>
                      <a:pt x="1179" y="1680"/>
                    </a:cubicBezTo>
                    <a:cubicBezTo>
                      <a:pt x="1250" y="1918"/>
                      <a:pt x="845" y="2418"/>
                      <a:pt x="1215" y="2537"/>
                    </a:cubicBezTo>
                    <a:cubicBezTo>
                      <a:pt x="1252" y="2549"/>
                      <a:pt x="1287" y="2554"/>
                      <a:pt x="1320" y="2554"/>
                    </a:cubicBezTo>
                    <a:cubicBezTo>
                      <a:pt x="1565" y="2554"/>
                      <a:pt x="1701" y="2275"/>
                      <a:pt x="1801" y="2275"/>
                    </a:cubicBezTo>
                    <a:cubicBezTo>
                      <a:pt x="1826" y="2275"/>
                      <a:pt x="1848" y="2292"/>
                      <a:pt x="1869" y="2335"/>
                    </a:cubicBezTo>
                    <a:cubicBezTo>
                      <a:pt x="1972" y="2549"/>
                      <a:pt x="1933" y="2940"/>
                      <a:pt x="2072" y="2940"/>
                    </a:cubicBezTo>
                    <a:cubicBezTo>
                      <a:pt x="2094" y="2940"/>
                      <a:pt x="2122" y="2929"/>
                      <a:pt x="2155" y="2906"/>
                    </a:cubicBezTo>
                    <a:cubicBezTo>
                      <a:pt x="2393" y="2751"/>
                      <a:pt x="2429" y="787"/>
                      <a:pt x="2048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6" name="Google Shape;566;p30"/>
              <p:cNvSpPr/>
              <p:nvPr/>
            </p:nvSpPr>
            <p:spPr>
              <a:xfrm>
                <a:off x="-2107425" y="3916375"/>
                <a:ext cx="52725" cy="56575"/>
              </a:xfrm>
              <a:custGeom>
                <a:avLst/>
                <a:gdLst/>
                <a:ahLst/>
                <a:cxnLst/>
                <a:rect l="l" t="t" r="r" b="b"/>
                <a:pathLst>
                  <a:path w="2109" h="2263" extrusionOk="0">
                    <a:moveTo>
                      <a:pt x="1799" y="1"/>
                    </a:moveTo>
                    <a:cubicBezTo>
                      <a:pt x="1799" y="1"/>
                      <a:pt x="1" y="191"/>
                      <a:pt x="191" y="620"/>
                    </a:cubicBezTo>
                    <a:cubicBezTo>
                      <a:pt x="253" y="748"/>
                      <a:pt x="325" y="777"/>
                      <a:pt x="393" y="777"/>
                    </a:cubicBezTo>
                    <a:cubicBezTo>
                      <a:pt x="450" y="777"/>
                      <a:pt x="504" y="757"/>
                      <a:pt x="546" y="757"/>
                    </a:cubicBezTo>
                    <a:cubicBezTo>
                      <a:pt x="572" y="757"/>
                      <a:pt x="593" y="764"/>
                      <a:pt x="608" y="787"/>
                    </a:cubicBezTo>
                    <a:cubicBezTo>
                      <a:pt x="691" y="870"/>
                      <a:pt x="429" y="1037"/>
                      <a:pt x="537" y="1203"/>
                    </a:cubicBezTo>
                    <a:cubicBezTo>
                      <a:pt x="565" y="1248"/>
                      <a:pt x="612" y="1262"/>
                      <a:pt x="667" y="1262"/>
                    </a:cubicBezTo>
                    <a:cubicBezTo>
                      <a:pt x="761" y="1262"/>
                      <a:pt x="878" y="1221"/>
                      <a:pt x="966" y="1221"/>
                    </a:cubicBezTo>
                    <a:cubicBezTo>
                      <a:pt x="1021" y="1221"/>
                      <a:pt x="1064" y="1237"/>
                      <a:pt x="1084" y="1287"/>
                    </a:cubicBezTo>
                    <a:cubicBezTo>
                      <a:pt x="1168" y="1489"/>
                      <a:pt x="822" y="1858"/>
                      <a:pt x="1120" y="1965"/>
                    </a:cubicBezTo>
                    <a:cubicBezTo>
                      <a:pt x="1148" y="1973"/>
                      <a:pt x="1174" y="1976"/>
                      <a:pt x="1200" y="1976"/>
                    </a:cubicBezTo>
                    <a:cubicBezTo>
                      <a:pt x="1404" y="1976"/>
                      <a:pt x="1520" y="1755"/>
                      <a:pt x="1608" y="1755"/>
                    </a:cubicBezTo>
                    <a:cubicBezTo>
                      <a:pt x="1629" y="1755"/>
                      <a:pt x="1649" y="1767"/>
                      <a:pt x="1668" y="1799"/>
                    </a:cubicBezTo>
                    <a:cubicBezTo>
                      <a:pt x="1760" y="1964"/>
                      <a:pt x="1719" y="2262"/>
                      <a:pt x="1838" y="2262"/>
                    </a:cubicBezTo>
                    <a:cubicBezTo>
                      <a:pt x="1856" y="2262"/>
                      <a:pt x="1879" y="2255"/>
                      <a:pt x="1906" y="2239"/>
                    </a:cubicBezTo>
                    <a:cubicBezTo>
                      <a:pt x="2108" y="2108"/>
                      <a:pt x="2108" y="596"/>
                      <a:pt x="1799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7" name="Google Shape;567;p30"/>
              <p:cNvSpPr/>
              <p:nvPr/>
            </p:nvSpPr>
            <p:spPr>
              <a:xfrm>
                <a:off x="-2022300" y="3911900"/>
                <a:ext cx="72075" cy="78350"/>
              </a:xfrm>
              <a:custGeom>
                <a:avLst/>
                <a:gdLst/>
                <a:ahLst/>
                <a:cxnLst/>
                <a:rect l="l" t="t" r="r" b="b"/>
                <a:pathLst>
                  <a:path w="2883" h="3134" extrusionOk="0">
                    <a:moveTo>
                      <a:pt x="2203" y="1"/>
                    </a:moveTo>
                    <a:cubicBezTo>
                      <a:pt x="1755" y="1"/>
                      <a:pt x="296" y="242"/>
                      <a:pt x="1" y="716"/>
                    </a:cubicBezTo>
                    <a:cubicBezTo>
                      <a:pt x="1" y="716"/>
                      <a:pt x="258" y="3133"/>
                      <a:pt x="483" y="3133"/>
                    </a:cubicBezTo>
                    <a:cubicBezTo>
                      <a:pt x="485" y="3133"/>
                      <a:pt x="487" y="3133"/>
                      <a:pt x="489" y="3133"/>
                    </a:cubicBezTo>
                    <a:cubicBezTo>
                      <a:pt x="723" y="3101"/>
                      <a:pt x="748" y="2672"/>
                      <a:pt x="945" y="2672"/>
                    </a:cubicBezTo>
                    <a:cubicBezTo>
                      <a:pt x="969" y="2672"/>
                      <a:pt x="995" y="2678"/>
                      <a:pt x="1025" y="2692"/>
                    </a:cubicBezTo>
                    <a:cubicBezTo>
                      <a:pt x="1194" y="2763"/>
                      <a:pt x="1426" y="2850"/>
                      <a:pt x="1602" y="2850"/>
                    </a:cubicBezTo>
                    <a:cubicBezTo>
                      <a:pt x="1723" y="2850"/>
                      <a:pt x="1817" y="2809"/>
                      <a:pt x="1846" y="2692"/>
                    </a:cubicBezTo>
                    <a:cubicBezTo>
                      <a:pt x="1942" y="2406"/>
                      <a:pt x="1894" y="2204"/>
                      <a:pt x="2180" y="2204"/>
                    </a:cubicBezTo>
                    <a:cubicBezTo>
                      <a:pt x="2454" y="2204"/>
                      <a:pt x="2620" y="2085"/>
                      <a:pt x="2501" y="1787"/>
                    </a:cubicBezTo>
                    <a:cubicBezTo>
                      <a:pt x="2382" y="1501"/>
                      <a:pt x="2501" y="1454"/>
                      <a:pt x="2668" y="1371"/>
                    </a:cubicBezTo>
                    <a:cubicBezTo>
                      <a:pt x="2835" y="1275"/>
                      <a:pt x="2882" y="1085"/>
                      <a:pt x="2668" y="954"/>
                    </a:cubicBezTo>
                    <a:cubicBezTo>
                      <a:pt x="2466" y="835"/>
                      <a:pt x="2501" y="692"/>
                      <a:pt x="2585" y="501"/>
                    </a:cubicBezTo>
                    <a:cubicBezTo>
                      <a:pt x="2668" y="299"/>
                      <a:pt x="2489" y="85"/>
                      <a:pt x="2323" y="13"/>
                    </a:cubicBezTo>
                    <a:cubicBezTo>
                      <a:pt x="2303" y="5"/>
                      <a:pt x="2262" y="1"/>
                      <a:pt x="220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8" name="Google Shape;568;p30"/>
              <p:cNvSpPr/>
              <p:nvPr/>
            </p:nvSpPr>
            <p:spPr>
              <a:xfrm>
                <a:off x="-2022300" y="3912050"/>
                <a:ext cx="58375" cy="66275"/>
              </a:xfrm>
              <a:custGeom>
                <a:avLst/>
                <a:gdLst/>
                <a:ahLst/>
                <a:cxnLst/>
                <a:rect l="l" t="t" r="r" b="b"/>
                <a:pathLst>
                  <a:path w="2335" h="2651" extrusionOk="0">
                    <a:moveTo>
                      <a:pt x="1764" y="1"/>
                    </a:moveTo>
                    <a:cubicBezTo>
                      <a:pt x="1370" y="1"/>
                      <a:pt x="235" y="206"/>
                      <a:pt x="1" y="603"/>
                    </a:cubicBezTo>
                    <a:cubicBezTo>
                      <a:pt x="1" y="603"/>
                      <a:pt x="48" y="2651"/>
                      <a:pt x="400" y="2651"/>
                    </a:cubicBezTo>
                    <a:cubicBezTo>
                      <a:pt x="402" y="2651"/>
                      <a:pt x="404" y="2651"/>
                      <a:pt x="406" y="2650"/>
                    </a:cubicBezTo>
                    <a:cubicBezTo>
                      <a:pt x="588" y="2640"/>
                      <a:pt x="606" y="2254"/>
                      <a:pt x="772" y="2254"/>
                    </a:cubicBezTo>
                    <a:cubicBezTo>
                      <a:pt x="791" y="2254"/>
                      <a:pt x="812" y="2259"/>
                      <a:pt x="834" y="2269"/>
                    </a:cubicBezTo>
                    <a:cubicBezTo>
                      <a:pt x="974" y="2332"/>
                      <a:pt x="1163" y="2403"/>
                      <a:pt x="1305" y="2403"/>
                    </a:cubicBezTo>
                    <a:cubicBezTo>
                      <a:pt x="1405" y="2403"/>
                      <a:pt x="1481" y="2368"/>
                      <a:pt x="1501" y="2269"/>
                    </a:cubicBezTo>
                    <a:cubicBezTo>
                      <a:pt x="1584" y="2031"/>
                      <a:pt x="1537" y="1853"/>
                      <a:pt x="1775" y="1853"/>
                    </a:cubicBezTo>
                    <a:cubicBezTo>
                      <a:pt x="2013" y="1853"/>
                      <a:pt x="2144" y="1746"/>
                      <a:pt x="2037" y="1507"/>
                    </a:cubicBezTo>
                    <a:cubicBezTo>
                      <a:pt x="1942" y="1269"/>
                      <a:pt x="2037" y="1222"/>
                      <a:pt x="2180" y="1162"/>
                    </a:cubicBezTo>
                    <a:cubicBezTo>
                      <a:pt x="2311" y="1091"/>
                      <a:pt x="2335" y="924"/>
                      <a:pt x="2180" y="829"/>
                    </a:cubicBezTo>
                    <a:cubicBezTo>
                      <a:pt x="2013" y="722"/>
                      <a:pt x="2037" y="614"/>
                      <a:pt x="2096" y="436"/>
                    </a:cubicBezTo>
                    <a:cubicBezTo>
                      <a:pt x="2180" y="257"/>
                      <a:pt x="2025" y="91"/>
                      <a:pt x="1894" y="19"/>
                    </a:cubicBezTo>
                    <a:cubicBezTo>
                      <a:pt x="1878" y="7"/>
                      <a:pt x="1832" y="1"/>
                      <a:pt x="176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9" name="Google Shape;569;p30"/>
              <p:cNvSpPr/>
              <p:nvPr/>
            </p:nvSpPr>
            <p:spPr>
              <a:xfrm>
                <a:off x="-2076175" y="3861925"/>
                <a:ext cx="88850" cy="34325"/>
              </a:xfrm>
              <a:custGeom>
                <a:avLst/>
                <a:gdLst/>
                <a:ahLst/>
                <a:cxnLst/>
                <a:rect l="l" t="t" r="r" b="b"/>
                <a:pathLst>
                  <a:path w="3554" h="1373" extrusionOk="0">
                    <a:moveTo>
                      <a:pt x="1132" y="0"/>
                    </a:moveTo>
                    <a:cubicBezTo>
                      <a:pt x="854" y="0"/>
                      <a:pt x="908" y="290"/>
                      <a:pt x="752" y="290"/>
                    </a:cubicBezTo>
                    <a:cubicBezTo>
                      <a:pt x="741" y="290"/>
                      <a:pt x="729" y="289"/>
                      <a:pt x="715" y="286"/>
                    </a:cubicBezTo>
                    <a:cubicBezTo>
                      <a:pt x="592" y="258"/>
                      <a:pt x="493" y="200"/>
                      <a:pt x="397" y="200"/>
                    </a:cubicBezTo>
                    <a:cubicBezTo>
                      <a:pt x="325" y="200"/>
                      <a:pt x="256" y="232"/>
                      <a:pt x="180" y="333"/>
                    </a:cubicBezTo>
                    <a:cubicBezTo>
                      <a:pt x="1" y="572"/>
                      <a:pt x="1323" y="1357"/>
                      <a:pt x="1323" y="1357"/>
                    </a:cubicBezTo>
                    <a:cubicBezTo>
                      <a:pt x="1388" y="1368"/>
                      <a:pt x="1457" y="1373"/>
                      <a:pt x="1529" y="1373"/>
                    </a:cubicBezTo>
                    <a:cubicBezTo>
                      <a:pt x="2275" y="1373"/>
                      <a:pt x="3290" y="846"/>
                      <a:pt x="3442" y="607"/>
                    </a:cubicBezTo>
                    <a:cubicBezTo>
                      <a:pt x="3554" y="426"/>
                      <a:pt x="3241" y="401"/>
                      <a:pt x="3002" y="401"/>
                    </a:cubicBezTo>
                    <a:cubicBezTo>
                      <a:pt x="2910" y="401"/>
                      <a:pt x="2830" y="405"/>
                      <a:pt x="2787" y="405"/>
                    </a:cubicBezTo>
                    <a:cubicBezTo>
                      <a:pt x="2620" y="405"/>
                      <a:pt x="2466" y="107"/>
                      <a:pt x="2287" y="36"/>
                    </a:cubicBezTo>
                    <a:cubicBezTo>
                      <a:pt x="2267" y="27"/>
                      <a:pt x="2244" y="22"/>
                      <a:pt x="2219" y="22"/>
                    </a:cubicBezTo>
                    <a:cubicBezTo>
                      <a:pt x="2016" y="22"/>
                      <a:pt x="1668" y="286"/>
                      <a:pt x="1668" y="286"/>
                    </a:cubicBezTo>
                    <a:cubicBezTo>
                      <a:pt x="1668" y="286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0" name="Google Shape;570;p30"/>
              <p:cNvSpPr/>
              <p:nvPr/>
            </p:nvSpPr>
            <p:spPr>
              <a:xfrm>
                <a:off x="-2076175" y="3873225"/>
                <a:ext cx="89075" cy="22925"/>
              </a:xfrm>
              <a:custGeom>
                <a:avLst/>
                <a:gdLst/>
                <a:ahLst/>
                <a:cxnLst/>
                <a:rect l="l" t="t" r="r" b="b"/>
                <a:pathLst>
                  <a:path w="3563" h="917" extrusionOk="0">
                    <a:moveTo>
                      <a:pt x="1132" y="0"/>
                    </a:moveTo>
                    <a:cubicBezTo>
                      <a:pt x="850" y="0"/>
                      <a:pt x="910" y="193"/>
                      <a:pt x="745" y="193"/>
                    </a:cubicBezTo>
                    <a:cubicBezTo>
                      <a:pt x="736" y="193"/>
                      <a:pt x="726" y="192"/>
                      <a:pt x="715" y="191"/>
                    </a:cubicBezTo>
                    <a:cubicBezTo>
                      <a:pt x="590" y="170"/>
                      <a:pt x="486" y="129"/>
                      <a:pt x="387" y="129"/>
                    </a:cubicBezTo>
                    <a:cubicBezTo>
                      <a:pt x="317" y="129"/>
                      <a:pt x="249" y="150"/>
                      <a:pt x="180" y="215"/>
                    </a:cubicBezTo>
                    <a:cubicBezTo>
                      <a:pt x="1" y="381"/>
                      <a:pt x="1323" y="905"/>
                      <a:pt x="1323" y="905"/>
                    </a:cubicBezTo>
                    <a:cubicBezTo>
                      <a:pt x="1390" y="913"/>
                      <a:pt x="1460" y="916"/>
                      <a:pt x="1533" y="916"/>
                    </a:cubicBezTo>
                    <a:cubicBezTo>
                      <a:pt x="2277" y="916"/>
                      <a:pt x="3279" y="558"/>
                      <a:pt x="3442" y="417"/>
                    </a:cubicBezTo>
                    <a:cubicBezTo>
                      <a:pt x="3562" y="288"/>
                      <a:pt x="3193" y="273"/>
                      <a:pt x="2950" y="273"/>
                    </a:cubicBezTo>
                    <a:cubicBezTo>
                      <a:pt x="2880" y="273"/>
                      <a:pt x="2821" y="274"/>
                      <a:pt x="2787" y="274"/>
                    </a:cubicBezTo>
                    <a:cubicBezTo>
                      <a:pt x="2620" y="274"/>
                      <a:pt x="2454" y="84"/>
                      <a:pt x="2287" y="24"/>
                    </a:cubicBezTo>
                    <a:cubicBezTo>
                      <a:pt x="2266" y="17"/>
                      <a:pt x="2242" y="14"/>
                      <a:pt x="2215" y="14"/>
                    </a:cubicBezTo>
                    <a:cubicBezTo>
                      <a:pt x="2012" y="14"/>
                      <a:pt x="1668" y="191"/>
                      <a:pt x="1668" y="191"/>
                    </a:cubicBezTo>
                    <a:cubicBezTo>
                      <a:pt x="1668" y="191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1" name="Google Shape;571;p30"/>
              <p:cNvSpPr/>
              <p:nvPr/>
            </p:nvSpPr>
            <p:spPr>
              <a:xfrm>
                <a:off x="-2080925" y="3926500"/>
                <a:ext cx="8050" cy="11350"/>
              </a:xfrm>
              <a:custGeom>
                <a:avLst/>
                <a:gdLst/>
                <a:ahLst/>
                <a:cxnLst/>
                <a:rect l="l" t="t" r="r" b="b"/>
                <a:pathLst>
                  <a:path w="322" h="454" extrusionOk="0">
                    <a:moveTo>
                      <a:pt x="155" y="1"/>
                    </a:moveTo>
                    <a:cubicBezTo>
                      <a:pt x="72" y="1"/>
                      <a:pt x="0" y="108"/>
                      <a:pt x="0" y="227"/>
                    </a:cubicBezTo>
                    <a:cubicBezTo>
                      <a:pt x="0" y="358"/>
                      <a:pt x="72" y="453"/>
                      <a:pt x="155" y="453"/>
                    </a:cubicBezTo>
                    <a:cubicBezTo>
                      <a:pt x="250" y="453"/>
                      <a:pt x="322" y="358"/>
                      <a:pt x="322" y="227"/>
                    </a:cubicBezTo>
                    <a:cubicBezTo>
                      <a:pt x="322" y="108"/>
                      <a:pt x="250" y="1"/>
                      <a:pt x="15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2" name="Google Shape;572;p30"/>
              <p:cNvSpPr/>
              <p:nvPr/>
            </p:nvSpPr>
            <p:spPr>
              <a:xfrm>
                <a:off x="-2071100" y="3943075"/>
                <a:ext cx="9250" cy="11175"/>
              </a:xfrm>
              <a:custGeom>
                <a:avLst/>
                <a:gdLst/>
                <a:ahLst/>
                <a:cxnLst/>
                <a:rect l="l" t="t" r="r" b="b"/>
                <a:pathLst>
                  <a:path w="370" h="447" extrusionOk="0">
                    <a:moveTo>
                      <a:pt x="164" y="0"/>
                    </a:moveTo>
                    <a:cubicBezTo>
                      <a:pt x="153" y="0"/>
                      <a:pt x="142" y="2"/>
                      <a:pt x="131" y="4"/>
                    </a:cubicBezTo>
                    <a:cubicBezTo>
                      <a:pt x="48" y="28"/>
                      <a:pt x="0" y="147"/>
                      <a:pt x="24" y="266"/>
                    </a:cubicBezTo>
                    <a:cubicBezTo>
                      <a:pt x="57" y="377"/>
                      <a:pt x="142" y="446"/>
                      <a:pt x="220" y="446"/>
                    </a:cubicBezTo>
                    <a:cubicBezTo>
                      <a:pt x="226" y="446"/>
                      <a:pt x="232" y="446"/>
                      <a:pt x="238" y="445"/>
                    </a:cubicBezTo>
                    <a:cubicBezTo>
                      <a:pt x="322" y="421"/>
                      <a:pt x="369" y="302"/>
                      <a:pt x="346" y="183"/>
                    </a:cubicBezTo>
                    <a:cubicBezTo>
                      <a:pt x="325" y="78"/>
                      <a:pt x="248" y="0"/>
                      <a:pt x="16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3" name="Google Shape;573;p30"/>
              <p:cNvSpPr/>
              <p:nvPr/>
            </p:nvSpPr>
            <p:spPr>
              <a:xfrm>
                <a:off x="-2090750" y="3914075"/>
                <a:ext cx="10750" cy="10000"/>
              </a:xfrm>
              <a:custGeom>
                <a:avLst/>
                <a:gdLst/>
                <a:ahLst/>
                <a:cxnLst/>
                <a:rect l="l" t="t" r="r" b="b"/>
                <a:pathLst>
                  <a:path w="430" h="400" extrusionOk="0">
                    <a:moveTo>
                      <a:pt x="276" y="1"/>
                    </a:moveTo>
                    <a:cubicBezTo>
                      <a:pt x="216" y="1"/>
                      <a:pt x="149" y="33"/>
                      <a:pt x="96" y="93"/>
                    </a:cubicBezTo>
                    <a:cubicBezTo>
                      <a:pt x="12" y="176"/>
                      <a:pt x="1" y="307"/>
                      <a:pt x="60" y="367"/>
                    </a:cubicBezTo>
                    <a:cubicBezTo>
                      <a:pt x="86" y="389"/>
                      <a:pt x="119" y="399"/>
                      <a:pt x="154" y="399"/>
                    </a:cubicBezTo>
                    <a:cubicBezTo>
                      <a:pt x="214" y="399"/>
                      <a:pt x="281" y="368"/>
                      <a:pt x="334" y="307"/>
                    </a:cubicBezTo>
                    <a:cubicBezTo>
                      <a:pt x="417" y="212"/>
                      <a:pt x="429" y="93"/>
                      <a:pt x="370" y="33"/>
                    </a:cubicBezTo>
                    <a:cubicBezTo>
                      <a:pt x="343" y="12"/>
                      <a:pt x="311" y="1"/>
                      <a:pt x="2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4" name="Google Shape;574;p30"/>
              <p:cNvSpPr/>
              <p:nvPr/>
            </p:nvSpPr>
            <p:spPr>
              <a:xfrm>
                <a:off x="-2066050" y="3923525"/>
                <a:ext cx="10150" cy="10575"/>
              </a:xfrm>
              <a:custGeom>
                <a:avLst/>
                <a:gdLst/>
                <a:ahLst/>
                <a:cxnLst/>
                <a:rect l="l" t="t" r="r" b="b"/>
                <a:pathLst>
                  <a:path w="406" h="423" extrusionOk="0">
                    <a:moveTo>
                      <a:pt x="253" y="1"/>
                    </a:moveTo>
                    <a:cubicBezTo>
                      <a:pt x="183" y="1"/>
                      <a:pt x="107" y="50"/>
                      <a:pt x="60" y="144"/>
                    </a:cubicBezTo>
                    <a:cubicBezTo>
                      <a:pt x="1" y="251"/>
                      <a:pt x="25" y="370"/>
                      <a:pt x="108" y="405"/>
                    </a:cubicBezTo>
                    <a:cubicBezTo>
                      <a:pt x="125" y="417"/>
                      <a:pt x="145" y="422"/>
                      <a:pt x="165" y="422"/>
                    </a:cubicBezTo>
                    <a:cubicBezTo>
                      <a:pt x="232" y="422"/>
                      <a:pt x="310" y="368"/>
                      <a:pt x="346" y="286"/>
                    </a:cubicBezTo>
                    <a:cubicBezTo>
                      <a:pt x="406" y="179"/>
                      <a:pt x="394" y="60"/>
                      <a:pt x="310" y="13"/>
                    </a:cubicBezTo>
                    <a:cubicBezTo>
                      <a:pt x="292" y="5"/>
                      <a:pt x="273" y="1"/>
                      <a:pt x="25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5" name="Google Shape;575;p30"/>
              <p:cNvSpPr/>
              <p:nvPr/>
            </p:nvSpPr>
            <p:spPr>
              <a:xfrm>
                <a:off x="-1998775" y="3942875"/>
                <a:ext cx="1192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66" extrusionOk="0">
                    <a:moveTo>
                      <a:pt x="187" y="0"/>
                    </a:moveTo>
                    <a:cubicBezTo>
                      <a:pt x="133" y="0"/>
                      <a:pt x="86" y="21"/>
                      <a:pt x="60" y="60"/>
                    </a:cubicBezTo>
                    <a:cubicBezTo>
                      <a:pt x="1" y="132"/>
                      <a:pt x="48" y="251"/>
                      <a:pt x="155" y="322"/>
                    </a:cubicBezTo>
                    <a:cubicBezTo>
                      <a:pt x="201" y="350"/>
                      <a:pt x="254" y="365"/>
                      <a:pt x="303" y="365"/>
                    </a:cubicBezTo>
                    <a:cubicBezTo>
                      <a:pt x="357" y="365"/>
                      <a:pt x="404" y="347"/>
                      <a:pt x="429" y="310"/>
                    </a:cubicBezTo>
                    <a:cubicBezTo>
                      <a:pt x="477" y="227"/>
                      <a:pt x="441" y="108"/>
                      <a:pt x="334" y="48"/>
                    </a:cubicBezTo>
                    <a:cubicBezTo>
                      <a:pt x="285" y="15"/>
                      <a:pt x="233" y="0"/>
                      <a:pt x="18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6" name="Google Shape;576;p30"/>
              <p:cNvSpPr/>
              <p:nvPr/>
            </p:nvSpPr>
            <p:spPr>
              <a:xfrm>
                <a:off x="-1990450" y="3925650"/>
                <a:ext cx="11950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8" h="339" extrusionOk="0">
                    <a:moveTo>
                      <a:pt x="275" y="0"/>
                    </a:moveTo>
                    <a:cubicBezTo>
                      <a:pt x="252" y="0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7"/>
                      <a:pt x="477" y="213"/>
                      <a:pt x="465" y="118"/>
                    </a:cubicBezTo>
                    <a:cubicBezTo>
                      <a:pt x="446" y="52"/>
                      <a:pt x="367" y="0"/>
                      <a:pt x="27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7" name="Google Shape;577;p30"/>
              <p:cNvSpPr/>
              <p:nvPr/>
            </p:nvSpPr>
            <p:spPr>
              <a:xfrm>
                <a:off x="-2018725" y="3942850"/>
                <a:ext cx="8675" cy="11100"/>
              </a:xfrm>
              <a:custGeom>
                <a:avLst/>
                <a:gdLst/>
                <a:ahLst/>
                <a:cxnLst/>
                <a:rect l="l" t="t" r="r" b="b"/>
                <a:pathLst>
                  <a:path w="347" h="444" extrusionOk="0">
                    <a:moveTo>
                      <a:pt x="172" y="1"/>
                    </a:moveTo>
                    <a:cubicBezTo>
                      <a:pt x="166" y="1"/>
                      <a:pt x="161" y="1"/>
                      <a:pt x="156" y="2"/>
                    </a:cubicBezTo>
                    <a:cubicBezTo>
                      <a:pt x="60" y="2"/>
                      <a:pt x="1" y="109"/>
                      <a:pt x="13" y="228"/>
                    </a:cubicBezTo>
                    <a:cubicBezTo>
                      <a:pt x="13" y="351"/>
                      <a:pt x="87" y="443"/>
                      <a:pt x="165" y="443"/>
                    </a:cubicBezTo>
                    <a:cubicBezTo>
                      <a:pt x="170" y="443"/>
                      <a:pt x="175" y="443"/>
                      <a:pt x="179" y="442"/>
                    </a:cubicBezTo>
                    <a:cubicBezTo>
                      <a:pt x="275" y="442"/>
                      <a:pt x="346" y="335"/>
                      <a:pt x="334" y="204"/>
                    </a:cubicBezTo>
                    <a:cubicBezTo>
                      <a:pt x="323" y="92"/>
                      <a:pt x="259" y="1"/>
                      <a:pt x="17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8" name="Google Shape;578;p30"/>
              <p:cNvSpPr/>
              <p:nvPr/>
            </p:nvSpPr>
            <p:spPr>
              <a:xfrm>
                <a:off x="-2012175" y="3926175"/>
                <a:ext cx="11925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58" extrusionOk="0">
                    <a:moveTo>
                      <a:pt x="179" y="0"/>
                    </a:moveTo>
                    <a:cubicBezTo>
                      <a:pt x="116" y="0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6" y="323"/>
                    </a:cubicBezTo>
                    <a:cubicBezTo>
                      <a:pt x="197" y="346"/>
                      <a:pt x="243" y="357"/>
                      <a:pt x="285" y="357"/>
                    </a:cubicBezTo>
                    <a:cubicBezTo>
                      <a:pt x="350" y="357"/>
                      <a:pt x="408" y="331"/>
                      <a:pt x="429" y="288"/>
                    </a:cubicBezTo>
                    <a:cubicBezTo>
                      <a:pt x="477" y="204"/>
                      <a:pt x="429" y="97"/>
                      <a:pt x="322" y="38"/>
                    </a:cubicBezTo>
                    <a:cubicBezTo>
                      <a:pt x="273" y="13"/>
                      <a:pt x="223" y="0"/>
                      <a:pt x="17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9" name="Google Shape;579;p30"/>
              <p:cNvSpPr/>
              <p:nvPr/>
            </p:nvSpPr>
            <p:spPr>
              <a:xfrm>
                <a:off x="-2034200" y="3880100"/>
                <a:ext cx="11925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39" extrusionOk="0">
                    <a:moveTo>
                      <a:pt x="275" y="1"/>
                    </a:moveTo>
                    <a:cubicBezTo>
                      <a:pt x="251" y="1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4"/>
                    </a:cubicBezTo>
                    <a:cubicBezTo>
                      <a:pt x="34" y="293"/>
                      <a:pt x="118" y="339"/>
                      <a:pt x="214" y="339"/>
                    </a:cubicBezTo>
                    <a:cubicBezTo>
                      <a:pt x="234" y="339"/>
                      <a:pt x="254" y="337"/>
                      <a:pt x="275" y="333"/>
                    </a:cubicBezTo>
                    <a:cubicBezTo>
                      <a:pt x="394" y="297"/>
                      <a:pt x="477" y="214"/>
                      <a:pt x="453" y="118"/>
                    </a:cubicBezTo>
                    <a:cubicBezTo>
                      <a:pt x="444" y="52"/>
                      <a:pt x="366" y="1"/>
                      <a:pt x="27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0" name="Google Shape;580;p30"/>
              <p:cNvSpPr/>
              <p:nvPr/>
            </p:nvSpPr>
            <p:spPr>
              <a:xfrm>
                <a:off x="-2016625" y="3883950"/>
                <a:ext cx="8650" cy="110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442" extrusionOk="0">
                    <a:moveTo>
                      <a:pt x="167" y="0"/>
                    </a:moveTo>
                    <a:cubicBezTo>
                      <a:pt x="72" y="12"/>
                      <a:pt x="0" y="107"/>
                      <a:pt x="12" y="238"/>
                    </a:cubicBezTo>
                    <a:cubicBezTo>
                      <a:pt x="23" y="351"/>
                      <a:pt x="87" y="442"/>
                      <a:pt x="175" y="442"/>
                    </a:cubicBezTo>
                    <a:cubicBezTo>
                      <a:pt x="180" y="442"/>
                      <a:pt x="185" y="441"/>
                      <a:pt x="191" y="441"/>
                    </a:cubicBezTo>
                    <a:cubicBezTo>
                      <a:pt x="286" y="441"/>
                      <a:pt x="345" y="333"/>
                      <a:pt x="334" y="214"/>
                    </a:cubicBezTo>
                    <a:cubicBezTo>
                      <a:pt x="334" y="95"/>
                      <a:pt x="250" y="0"/>
                      <a:pt x="16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1" name="Google Shape;581;p30"/>
              <p:cNvSpPr/>
              <p:nvPr/>
            </p:nvSpPr>
            <p:spPr>
              <a:xfrm>
                <a:off x="-2056225" y="3880925"/>
                <a:ext cx="11925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58" extrusionOk="0">
                    <a:moveTo>
                      <a:pt x="176" y="1"/>
                    </a:moveTo>
                    <a:cubicBezTo>
                      <a:pt x="116" y="1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5" y="324"/>
                    </a:cubicBezTo>
                    <a:cubicBezTo>
                      <a:pt x="197" y="347"/>
                      <a:pt x="243" y="357"/>
                      <a:pt x="284" y="357"/>
                    </a:cubicBezTo>
                    <a:cubicBezTo>
                      <a:pt x="350" y="357"/>
                      <a:pt x="407" y="331"/>
                      <a:pt x="429" y="288"/>
                    </a:cubicBezTo>
                    <a:cubicBezTo>
                      <a:pt x="477" y="204"/>
                      <a:pt x="417" y="97"/>
                      <a:pt x="310" y="38"/>
                    </a:cubicBezTo>
                    <a:cubicBezTo>
                      <a:pt x="266" y="13"/>
                      <a:pt x="219" y="1"/>
                      <a:pt x="1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2" name="Google Shape;582;p30"/>
              <p:cNvSpPr/>
              <p:nvPr/>
            </p:nvSpPr>
            <p:spPr>
              <a:xfrm>
                <a:off x="-2195225" y="3806575"/>
                <a:ext cx="319700" cy="237325"/>
              </a:xfrm>
              <a:custGeom>
                <a:avLst/>
                <a:gdLst/>
                <a:ahLst/>
                <a:cxnLst/>
                <a:rect l="l" t="t" r="r" b="b"/>
                <a:pathLst>
                  <a:path w="12788" h="9493" extrusionOk="0">
                    <a:moveTo>
                      <a:pt x="5905" y="0"/>
                    </a:moveTo>
                    <a:cubicBezTo>
                      <a:pt x="3145" y="0"/>
                      <a:pt x="813" y="1514"/>
                      <a:pt x="441" y="3738"/>
                    </a:cubicBezTo>
                    <a:cubicBezTo>
                      <a:pt x="0" y="6298"/>
                      <a:pt x="2322" y="8822"/>
                      <a:pt x="5608" y="9382"/>
                    </a:cubicBezTo>
                    <a:cubicBezTo>
                      <a:pt x="6047" y="9456"/>
                      <a:pt x="6481" y="9492"/>
                      <a:pt x="6905" y="9492"/>
                    </a:cubicBezTo>
                    <a:cubicBezTo>
                      <a:pt x="9655" y="9492"/>
                      <a:pt x="11976" y="7980"/>
                      <a:pt x="12347" y="5762"/>
                    </a:cubicBezTo>
                    <a:cubicBezTo>
                      <a:pt x="12788" y="3190"/>
                      <a:pt x="10466" y="666"/>
                      <a:pt x="7180" y="107"/>
                    </a:cubicBezTo>
                    <a:cubicBezTo>
                      <a:pt x="6749" y="35"/>
                      <a:pt x="6322" y="0"/>
                      <a:pt x="5905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3" name="Google Shape;583;p30"/>
              <p:cNvSpPr/>
              <p:nvPr/>
            </p:nvSpPr>
            <p:spPr>
              <a:xfrm>
                <a:off x="-2177375" y="3819650"/>
                <a:ext cx="284000" cy="211150"/>
              </a:xfrm>
              <a:custGeom>
                <a:avLst/>
                <a:gdLst/>
                <a:ahLst/>
                <a:cxnLst/>
                <a:rect l="l" t="t" r="r" b="b"/>
                <a:pathLst>
                  <a:path w="11360" h="8446" extrusionOk="0">
                    <a:moveTo>
                      <a:pt x="5245" y="1"/>
                    </a:moveTo>
                    <a:cubicBezTo>
                      <a:pt x="2789" y="1"/>
                      <a:pt x="723" y="1347"/>
                      <a:pt x="382" y="3322"/>
                    </a:cubicBezTo>
                    <a:cubicBezTo>
                      <a:pt x="1" y="5608"/>
                      <a:pt x="2061" y="7858"/>
                      <a:pt x="4978" y="8347"/>
                    </a:cubicBezTo>
                    <a:cubicBezTo>
                      <a:pt x="5368" y="8413"/>
                      <a:pt x="5754" y="8445"/>
                      <a:pt x="6130" y="8445"/>
                    </a:cubicBezTo>
                    <a:cubicBezTo>
                      <a:pt x="8582" y="8445"/>
                      <a:pt x="10648" y="7091"/>
                      <a:pt x="10978" y="5120"/>
                    </a:cubicBezTo>
                    <a:cubicBezTo>
                      <a:pt x="11359" y="2846"/>
                      <a:pt x="9300" y="596"/>
                      <a:pt x="6383" y="96"/>
                    </a:cubicBezTo>
                    <a:cubicBezTo>
                      <a:pt x="5998" y="31"/>
                      <a:pt x="5617" y="1"/>
                      <a:pt x="5245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4" name="Google Shape;584;p30"/>
              <p:cNvSpPr/>
              <p:nvPr/>
            </p:nvSpPr>
            <p:spPr>
              <a:xfrm>
                <a:off x="-2158025" y="3834000"/>
                <a:ext cx="244700" cy="181850"/>
              </a:xfrm>
              <a:custGeom>
                <a:avLst/>
                <a:gdLst/>
                <a:ahLst/>
                <a:cxnLst/>
                <a:rect l="l" t="t" r="r" b="b"/>
                <a:pathLst>
                  <a:path w="9788" h="7274" extrusionOk="0">
                    <a:moveTo>
                      <a:pt x="4518" y="1"/>
                    </a:moveTo>
                    <a:cubicBezTo>
                      <a:pt x="2405" y="1"/>
                      <a:pt x="614" y="1159"/>
                      <a:pt x="334" y="2867"/>
                    </a:cubicBezTo>
                    <a:cubicBezTo>
                      <a:pt x="1" y="4820"/>
                      <a:pt x="1775" y="6761"/>
                      <a:pt x="4287" y="7189"/>
                    </a:cubicBezTo>
                    <a:cubicBezTo>
                      <a:pt x="4622" y="7246"/>
                      <a:pt x="4954" y="7273"/>
                      <a:pt x="5277" y="7273"/>
                    </a:cubicBezTo>
                    <a:cubicBezTo>
                      <a:pt x="7390" y="7273"/>
                      <a:pt x="9165" y="6108"/>
                      <a:pt x="9454" y="4415"/>
                    </a:cubicBezTo>
                    <a:cubicBezTo>
                      <a:pt x="9788" y="2451"/>
                      <a:pt x="8014" y="510"/>
                      <a:pt x="5489" y="81"/>
                    </a:cubicBezTo>
                    <a:cubicBezTo>
                      <a:pt x="5161" y="27"/>
                      <a:pt x="4836" y="1"/>
                      <a:pt x="4518" y="1"/>
                    </a:cubicBezTo>
                    <a:close/>
                  </a:path>
                </a:pathLst>
              </a:custGeom>
              <a:solidFill>
                <a:srgbClr val="FFA333">
                  <a:alpha val="57489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5" name="Google Shape;585;p30"/>
              <p:cNvSpPr/>
              <p:nvPr/>
            </p:nvSpPr>
            <p:spPr>
              <a:xfrm>
                <a:off x="-2141650" y="3895550"/>
                <a:ext cx="100925" cy="97850"/>
              </a:xfrm>
              <a:custGeom>
                <a:avLst/>
                <a:gdLst/>
                <a:ahLst/>
                <a:cxnLst/>
                <a:rect l="l" t="t" r="r" b="b"/>
                <a:pathLst>
                  <a:path w="4037" h="3914" extrusionOk="0">
                    <a:moveTo>
                      <a:pt x="2560" y="0"/>
                    </a:moveTo>
                    <a:cubicBezTo>
                      <a:pt x="2560" y="0"/>
                      <a:pt x="1" y="370"/>
                      <a:pt x="703" y="1858"/>
                    </a:cubicBezTo>
                    <a:cubicBezTo>
                      <a:pt x="1247" y="3011"/>
                      <a:pt x="2305" y="3913"/>
                      <a:pt x="3004" y="3913"/>
                    </a:cubicBezTo>
                    <a:cubicBezTo>
                      <a:pt x="3207" y="3913"/>
                      <a:pt x="3380" y="3837"/>
                      <a:pt x="3501" y="3668"/>
                    </a:cubicBezTo>
                    <a:cubicBezTo>
                      <a:pt x="4037" y="2929"/>
                      <a:pt x="3584" y="250"/>
                      <a:pt x="3334" y="215"/>
                    </a:cubicBezTo>
                    <a:cubicBezTo>
                      <a:pt x="3096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6" name="Google Shape;586;p30"/>
              <p:cNvSpPr/>
              <p:nvPr/>
            </p:nvSpPr>
            <p:spPr>
              <a:xfrm>
                <a:off x="-2100275" y="3844925"/>
                <a:ext cx="121775" cy="53950"/>
              </a:xfrm>
              <a:custGeom>
                <a:avLst/>
                <a:gdLst/>
                <a:ahLst/>
                <a:cxnLst/>
                <a:rect l="l" t="t" r="r" b="b"/>
                <a:pathLst>
                  <a:path w="4871" h="2158" extrusionOk="0">
                    <a:moveTo>
                      <a:pt x="2221" y="0"/>
                    </a:moveTo>
                    <a:cubicBezTo>
                      <a:pt x="2103" y="0"/>
                      <a:pt x="1982" y="4"/>
                      <a:pt x="1858" y="13"/>
                    </a:cubicBezTo>
                    <a:cubicBezTo>
                      <a:pt x="1858" y="13"/>
                      <a:pt x="1" y="97"/>
                      <a:pt x="251" y="751"/>
                    </a:cubicBezTo>
                    <a:cubicBezTo>
                      <a:pt x="501" y="1406"/>
                      <a:pt x="2144" y="2109"/>
                      <a:pt x="2298" y="2156"/>
                    </a:cubicBezTo>
                    <a:cubicBezTo>
                      <a:pt x="2303" y="2157"/>
                      <a:pt x="2309" y="2158"/>
                      <a:pt x="2317" y="2158"/>
                    </a:cubicBezTo>
                    <a:cubicBezTo>
                      <a:pt x="2597" y="2158"/>
                      <a:pt x="4870" y="1562"/>
                      <a:pt x="4870" y="1168"/>
                    </a:cubicBezTo>
                    <a:cubicBezTo>
                      <a:pt x="4870" y="791"/>
                      <a:pt x="3836" y="0"/>
                      <a:pt x="2221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7" name="Google Shape;587;p30"/>
              <p:cNvSpPr/>
              <p:nvPr/>
            </p:nvSpPr>
            <p:spPr>
              <a:xfrm>
                <a:off x="-2036275" y="3891725"/>
                <a:ext cx="100925" cy="104150"/>
              </a:xfrm>
              <a:custGeom>
                <a:avLst/>
                <a:gdLst/>
                <a:ahLst/>
                <a:cxnLst/>
                <a:rect l="l" t="t" r="r" b="b"/>
                <a:pathLst>
                  <a:path w="4037" h="4166" extrusionOk="0">
                    <a:moveTo>
                      <a:pt x="2514" y="0"/>
                    </a:moveTo>
                    <a:cubicBezTo>
                      <a:pt x="1436" y="0"/>
                      <a:pt x="36" y="1011"/>
                      <a:pt x="36" y="1011"/>
                    </a:cubicBezTo>
                    <a:cubicBezTo>
                      <a:pt x="36" y="1011"/>
                      <a:pt x="0" y="3975"/>
                      <a:pt x="489" y="4142"/>
                    </a:cubicBezTo>
                    <a:cubicBezTo>
                      <a:pt x="536" y="4157"/>
                      <a:pt x="610" y="4165"/>
                      <a:pt x="702" y="4165"/>
                    </a:cubicBezTo>
                    <a:cubicBezTo>
                      <a:pt x="1552" y="4165"/>
                      <a:pt x="4036" y="3475"/>
                      <a:pt x="3703" y="1177"/>
                    </a:cubicBezTo>
                    <a:cubicBezTo>
                      <a:pt x="3575" y="289"/>
                      <a:pt x="3090" y="0"/>
                      <a:pt x="2514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8" name="Google Shape;588;p30"/>
              <p:cNvSpPr/>
              <p:nvPr/>
            </p:nvSpPr>
            <p:spPr>
              <a:xfrm>
                <a:off x="-2118725" y="3908950"/>
                <a:ext cx="60750" cy="73500"/>
              </a:xfrm>
              <a:custGeom>
                <a:avLst/>
                <a:gdLst/>
                <a:ahLst/>
                <a:cxnLst/>
                <a:rect l="l" t="t" r="r" b="b"/>
                <a:pathLst>
                  <a:path w="2430" h="2940" extrusionOk="0">
                    <a:moveTo>
                      <a:pt x="2060" y="0"/>
                    </a:moveTo>
                    <a:cubicBezTo>
                      <a:pt x="2060" y="0"/>
                      <a:pt x="0" y="417"/>
                      <a:pt x="119" y="810"/>
                    </a:cubicBezTo>
                    <a:cubicBezTo>
                      <a:pt x="171" y="989"/>
                      <a:pt x="255" y="1032"/>
                      <a:pt x="341" y="1032"/>
                    </a:cubicBezTo>
                    <a:cubicBezTo>
                      <a:pt x="419" y="1032"/>
                      <a:pt x="499" y="996"/>
                      <a:pt x="557" y="996"/>
                    </a:cubicBezTo>
                    <a:cubicBezTo>
                      <a:pt x="583" y="996"/>
                      <a:pt x="605" y="1003"/>
                      <a:pt x="619" y="1024"/>
                    </a:cubicBezTo>
                    <a:cubicBezTo>
                      <a:pt x="703" y="1143"/>
                      <a:pt x="405" y="1346"/>
                      <a:pt x="524" y="1560"/>
                    </a:cubicBezTo>
                    <a:cubicBezTo>
                      <a:pt x="556" y="1614"/>
                      <a:pt x="612" y="1631"/>
                      <a:pt x="679" y="1631"/>
                    </a:cubicBezTo>
                    <a:cubicBezTo>
                      <a:pt x="788" y="1631"/>
                      <a:pt x="924" y="1587"/>
                      <a:pt x="1029" y="1587"/>
                    </a:cubicBezTo>
                    <a:cubicBezTo>
                      <a:pt x="1101" y="1587"/>
                      <a:pt x="1158" y="1608"/>
                      <a:pt x="1179" y="1679"/>
                    </a:cubicBezTo>
                    <a:cubicBezTo>
                      <a:pt x="1250" y="1917"/>
                      <a:pt x="858" y="2417"/>
                      <a:pt x="1227" y="2536"/>
                    </a:cubicBezTo>
                    <a:cubicBezTo>
                      <a:pt x="1263" y="2548"/>
                      <a:pt x="1297" y="2553"/>
                      <a:pt x="1330" y="2553"/>
                    </a:cubicBezTo>
                    <a:cubicBezTo>
                      <a:pt x="1569" y="2553"/>
                      <a:pt x="1710" y="2274"/>
                      <a:pt x="1812" y="2274"/>
                    </a:cubicBezTo>
                    <a:cubicBezTo>
                      <a:pt x="1837" y="2274"/>
                      <a:pt x="1860" y="2291"/>
                      <a:pt x="1882" y="2334"/>
                    </a:cubicBezTo>
                    <a:cubicBezTo>
                      <a:pt x="1984" y="2549"/>
                      <a:pt x="1945" y="2939"/>
                      <a:pt x="2084" y="2939"/>
                    </a:cubicBezTo>
                    <a:cubicBezTo>
                      <a:pt x="2106" y="2939"/>
                      <a:pt x="2134" y="2929"/>
                      <a:pt x="2167" y="2905"/>
                    </a:cubicBezTo>
                    <a:cubicBezTo>
                      <a:pt x="2405" y="2751"/>
                      <a:pt x="2429" y="786"/>
                      <a:pt x="2060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9" name="Google Shape;589;p30"/>
              <p:cNvSpPr/>
              <p:nvPr/>
            </p:nvSpPr>
            <p:spPr>
              <a:xfrm>
                <a:off x="-2111300" y="3908950"/>
                <a:ext cx="53025" cy="56550"/>
              </a:xfrm>
              <a:custGeom>
                <a:avLst/>
                <a:gdLst/>
                <a:ahLst/>
                <a:cxnLst/>
                <a:rect l="l" t="t" r="r" b="b"/>
                <a:pathLst>
                  <a:path w="2121" h="2262" extrusionOk="0">
                    <a:moveTo>
                      <a:pt x="1811" y="0"/>
                    </a:moveTo>
                    <a:cubicBezTo>
                      <a:pt x="1811" y="0"/>
                      <a:pt x="1" y="191"/>
                      <a:pt x="203" y="619"/>
                    </a:cubicBezTo>
                    <a:cubicBezTo>
                      <a:pt x="260" y="747"/>
                      <a:pt x="331" y="776"/>
                      <a:pt x="400" y="776"/>
                    </a:cubicBezTo>
                    <a:cubicBezTo>
                      <a:pt x="458" y="776"/>
                      <a:pt x="514" y="756"/>
                      <a:pt x="557" y="756"/>
                    </a:cubicBezTo>
                    <a:cubicBezTo>
                      <a:pt x="583" y="756"/>
                      <a:pt x="605" y="763"/>
                      <a:pt x="620" y="786"/>
                    </a:cubicBezTo>
                    <a:cubicBezTo>
                      <a:pt x="692" y="869"/>
                      <a:pt x="442" y="1036"/>
                      <a:pt x="549" y="1203"/>
                    </a:cubicBezTo>
                    <a:cubicBezTo>
                      <a:pt x="574" y="1247"/>
                      <a:pt x="620" y="1261"/>
                      <a:pt x="674" y="1261"/>
                    </a:cubicBezTo>
                    <a:cubicBezTo>
                      <a:pt x="767" y="1261"/>
                      <a:pt x="887" y="1221"/>
                      <a:pt x="977" y="1221"/>
                    </a:cubicBezTo>
                    <a:cubicBezTo>
                      <a:pt x="1032" y="1221"/>
                      <a:pt x="1076" y="1236"/>
                      <a:pt x="1096" y="1286"/>
                    </a:cubicBezTo>
                    <a:cubicBezTo>
                      <a:pt x="1168" y="1489"/>
                      <a:pt x="823" y="1858"/>
                      <a:pt x="1120" y="1965"/>
                    </a:cubicBezTo>
                    <a:cubicBezTo>
                      <a:pt x="1149" y="1972"/>
                      <a:pt x="1177" y="1976"/>
                      <a:pt x="1203" y="1976"/>
                    </a:cubicBezTo>
                    <a:cubicBezTo>
                      <a:pt x="1414" y="1976"/>
                      <a:pt x="1532" y="1754"/>
                      <a:pt x="1620" y="1754"/>
                    </a:cubicBezTo>
                    <a:cubicBezTo>
                      <a:pt x="1641" y="1754"/>
                      <a:pt x="1661" y="1767"/>
                      <a:pt x="1680" y="1798"/>
                    </a:cubicBezTo>
                    <a:cubicBezTo>
                      <a:pt x="1762" y="1963"/>
                      <a:pt x="1720" y="2262"/>
                      <a:pt x="1846" y="2262"/>
                    </a:cubicBezTo>
                    <a:cubicBezTo>
                      <a:pt x="1865" y="2262"/>
                      <a:pt x="1889" y="2255"/>
                      <a:pt x="1918" y="2239"/>
                    </a:cubicBezTo>
                    <a:cubicBezTo>
                      <a:pt x="2120" y="2108"/>
                      <a:pt x="2120" y="596"/>
                      <a:pt x="1811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0" name="Google Shape;590;p30"/>
              <p:cNvSpPr/>
              <p:nvPr/>
            </p:nvSpPr>
            <p:spPr>
              <a:xfrm>
                <a:off x="-2025850" y="3904475"/>
                <a:ext cx="71750" cy="78325"/>
              </a:xfrm>
              <a:custGeom>
                <a:avLst/>
                <a:gdLst/>
                <a:ahLst/>
                <a:cxnLst/>
                <a:rect l="l" t="t" r="r" b="b"/>
                <a:pathLst>
                  <a:path w="2870" h="3133" extrusionOk="0">
                    <a:moveTo>
                      <a:pt x="2202" y="0"/>
                    </a:moveTo>
                    <a:cubicBezTo>
                      <a:pt x="1751" y="0"/>
                      <a:pt x="284" y="241"/>
                      <a:pt x="0" y="715"/>
                    </a:cubicBezTo>
                    <a:cubicBezTo>
                      <a:pt x="0" y="715"/>
                      <a:pt x="245" y="3133"/>
                      <a:pt x="481" y="3133"/>
                    </a:cubicBezTo>
                    <a:cubicBezTo>
                      <a:pt x="484" y="3133"/>
                      <a:pt x="486" y="3132"/>
                      <a:pt x="488" y="3132"/>
                    </a:cubicBezTo>
                    <a:cubicBezTo>
                      <a:pt x="711" y="3100"/>
                      <a:pt x="735" y="2671"/>
                      <a:pt x="940" y="2671"/>
                    </a:cubicBezTo>
                    <a:cubicBezTo>
                      <a:pt x="965" y="2671"/>
                      <a:pt x="993" y="2677"/>
                      <a:pt x="1024" y="2691"/>
                    </a:cubicBezTo>
                    <a:cubicBezTo>
                      <a:pt x="1193" y="2762"/>
                      <a:pt x="1421" y="2849"/>
                      <a:pt x="1596" y="2849"/>
                    </a:cubicBezTo>
                    <a:cubicBezTo>
                      <a:pt x="1716" y="2849"/>
                      <a:pt x="1812" y="2808"/>
                      <a:pt x="1846" y="2691"/>
                    </a:cubicBezTo>
                    <a:cubicBezTo>
                      <a:pt x="1929" y="2406"/>
                      <a:pt x="1881" y="2203"/>
                      <a:pt x="2167" y="2203"/>
                    </a:cubicBezTo>
                    <a:cubicBezTo>
                      <a:pt x="2453" y="2203"/>
                      <a:pt x="2619" y="2084"/>
                      <a:pt x="2500" y="1787"/>
                    </a:cubicBezTo>
                    <a:cubicBezTo>
                      <a:pt x="2381" y="1501"/>
                      <a:pt x="2500" y="1453"/>
                      <a:pt x="2667" y="1370"/>
                    </a:cubicBezTo>
                    <a:cubicBezTo>
                      <a:pt x="2822" y="1275"/>
                      <a:pt x="2869" y="1084"/>
                      <a:pt x="2667" y="953"/>
                    </a:cubicBezTo>
                    <a:cubicBezTo>
                      <a:pt x="2453" y="834"/>
                      <a:pt x="2500" y="691"/>
                      <a:pt x="2572" y="501"/>
                    </a:cubicBezTo>
                    <a:cubicBezTo>
                      <a:pt x="2667" y="298"/>
                      <a:pt x="2488" y="84"/>
                      <a:pt x="2322" y="13"/>
                    </a:cubicBezTo>
                    <a:cubicBezTo>
                      <a:pt x="2303" y="4"/>
                      <a:pt x="2261" y="0"/>
                      <a:pt x="2202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1" name="Google Shape;591;p30"/>
              <p:cNvSpPr/>
              <p:nvPr/>
            </p:nvSpPr>
            <p:spPr>
              <a:xfrm>
                <a:off x="-2025850" y="3904625"/>
                <a:ext cx="58350" cy="66250"/>
              </a:xfrm>
              <a:custGeom>
                <a:avLst/>
                <a:gdLst/>
                <a:ahLst/>
                <a:cxnLst/>
                <a:rect l="l" t="t" r="r" b="b"/>
                <a:pathLst>
                  <a:path w="2334" h="2650" extrusionOk="0">
                    <a:moveTo>
                      <a:pt x="1756" y="0"/>
                    </a:moveTo>
                    <a:cubicBezTo>
                      <a:pt x="1366" y="0"/>
                      <a:pt x="224" y="206"/>
                      <a:pt x="0" y="602"/>
                    </a:cubicBezTo>
                    <a:cubicBezTo>
                      <a:pt x="0" y="602"/>
                      <a:pt x="35" y="2650"/>
                      <a:pt x="399" y="2650"/>
                    </a:cubicBezTo>
                    <a:cubicBezTo>
                      <a:pt x="401" y="2650"/>
                      <a:pt x="403" y="2650"/>
                      <a:pt x="405" y="2650"/>
                    </a:cubicBezTo>
                    <a:cubicBezTo>
                      <a:pt x="587" y="2639"/>
                      <a:pt x="605" y="2253"/>
                      <a:pt x="771" y="2253"/>
                    </a:cubicBezTo>
                    <a:cubicBezTo>
                      <a:pt x="790" y="2253"/>
                      <a:pt x="811" y="2258"/>
                      <a:pt x="834" y="2269"/>
                    </a:cubicBezTo>
                    <a:cubicBezTo>
                      <a:pt x="973" y="2332"/>
                      <a:pt x="1158" y="2403"/>
                      <a:pt x="1299" y="2403"/>
                    </a:cubicBezTo>
                    <a:cubicBezTo>
                      <a:pt x="1398" y="2403"/>
                      <a:pt x="1476" y="2367"/>
                      <a:pt x="1500" y="2269"/>
                    </a:cubicBezTo>
                    <a:cubicBezTo>
                      <a:pt x="1572" y="2031"/>
                      <a:pt x="1536" y="1852"/>
                      <a:pt x="1762" y="1852"/>
                    </a:cubicBezTo>
                    <a:cubicBezTo>
                      <a:pt x="2000" y="1852"/>
                      <a:pt x="2143" y="1745"/>
                      <a:pt x="2036" y="1507"/>
                    </a:cubicBezTo>
                    <a:cubicBezTo>
                      <a:pt x="1929" y="1269"/>
                      <a:pt x="2036" y="1221"/>
                      <a:pt x="2167" y="1161"/>
                    </a:cubicBezTo>
                    <a:cubicBezTo>
                      <a:pt x="2298" y="1090"/>
                      <a:pt x="2334" y="923"/>
                      <a:pt x="2167" y="828"/>
                    </a:cubicBezTo>
                    <a:cubicBezTo>
                      <a:pt x="2000" y="721"/>
                      <a:pt x="2036" y="614"/>
                      <a:pt x="2096" y="435"/>
                    </a:cubicBezTo>
                    <a:cubicBezTo>
                      <a:pt x="2167" y="257"/>
                      <a:pt x="2024" y="90"/>
                      <a:pt x="1881" y="18"/>
                    </a:cubicBezTo>
                    <a:cubicBezTo>
                      <a:pt x="1867" y="6"/>
                      <a:pt x="1823" y="0"/>
                      <a:pt x="1756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2" name="Google Shape;592;p30"/>
              <p:cNvSpPr/>
              <p:nvPr/>
            </p:nvSpPr>
            <p:spPr>
              <a:xfrm>
                <a:off x="-2080025" y="3854475"/>
                <a:ext cx="89050" cy="34325"/>
              </a:xfrm>
              <a:custGeom>
                <a:avLst/>
                <a:gdLst/>
                <a:ahLst/>
                <a:cxnLst/>
                <a:rect l="l" t="t" r="r" b="b"/>
                <a:pathLst>
                  <a:path w="3562" h="1373" extrusionOk="0">
                    <a:moveTo>
                      <a:pt x="1131" y="0"/>
                    </a:moveTo>
                    <a:cubicBezTo>
                      <a:pt x="853" y="0"/>
                      <a:pt x="918" y="291"/>
                      <a:pt x="753" y="291"/>
                    </a:cubicBezTo>
                    <a:cubicBezTo>
                      <a:pt x="742" y="291"/>
                      <a:pt x="729" y="289"/>
                      <a:pt x="715" y="286"/>
                    </a:cubicBezTo>
                    <a:cubicBezTo>
                      <a:pt x="598" y="259"/>
                      <a:pt x="498" y="200"/>
                      <a:pt x="399" y="200"/>
                    </a:cubicBezTo>
                    <a:cubicBezTo>
                      <a:pt x="327" y="200"/>
                      <a:pt x="255" y="232"/>
                      <a:pt x="179" y="334"/>
                    </a:cubicBezTo>
                    <a:cubicBezTo>
                      <a:pt x="0" y="572"/>
                      <a:pt x="1334" y="1358"/>
                      <a:pt x="1334" y="1358"/>
                    </a:cubicBezTo>
                    <a:cubicBezTo>
                      <a:pt x="1398" y="1368"/>
                      <a:pt x="1467" y="1373"/>
                      <a:pt x="1537" y="1373"/>
                    </a:cubicBezTo>
                    <a:cubicBezTo>
                      <a:pt x="2275" y="1373"/>
                      <a:pt x="3289" y="847"/>
                      <a:pt x="3441" y="608"/>
                    </a:cubicBezTo>
                    <a:cubicBezTo>
                      <a:pt x="3562" y="427"/>
                      <a:pt x="3252" y="402"/>
                      <a:pt x="3008" y="402"/>
                    </a:cubicBezTo>
                    <a:cubicBezTo>
                      <a:pt x="2915" y="402"/>
                      <a:pt x="2832" y="405"/>
                      <a:pt x="2786" y="405"/>
                    </a:cubicBezTo>
                    <a:cubicBezTo>
                      <a:pt x="2620" y="405"/>
                      <a:pt x="2477" y="108"/>
                      <a:pt x="2298" y="36"/>
                    </a:cubicBezTo>
                    <a:cubicBezTo>
                      <a:pt x="2278" y="27"/>
                      <a:pt x="2255" y="23"/>
                      <a:pt x="2229" y="23"/>
                    </a:cubicBezTo>
                    <a:cubicBezTo>
                      <a:pt x="2024" y="23"/>
                      <a:pt x="1667" y="286"/>
                      <a:pt x="1667" y="286"/>
                    </a:cubicBezTo>
                    <a:cubicBezTo>
                      <a:pt x="1667" y="286"/>
                      <a:pt x="1417" y="0"/>
                      <a:pt x="113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3" name="Google Shape;593;p30"/>
              <p:cNvSpPr/>
              <p:nvPr/>
            </p:nvSpPr>
            <p:spPr>
              <a:xfrm>
                <a:off x="-2080025" y="3865775"/>
                <a:ext cx="89275" cy="22925"/>
              </a:xfrm>
              <a:custGeom>
                <a:avLst/>
                <a:gdLst/>
                <a:ahLst/>
                <a:cxnLst/>
                <a:rect l="l" t="t" r="r" b="b"/>
                <a:pathLst>
                  <a:path w="3571" h="917" extrusionOk="0">
                    <a:moveTo>
                      <a:pt x="1131" y="1"/>
                    </a:moveTo>
                    <a:cubicBezTo>
                      <a:pt x="849" y="1"/>
                      <a:pt x="920" y="193"/>
                      <a:pt x="746" y="193"/>
                    </a:cubicBezTo>
                    <a:cubicBezTo>
                      <a:pt x="736" y="193"/>
                      <a:pt x="726" y="193"/>
                      <a:pt x="715" y="191"/>
                    </a:cubicBezTo>
                    <a:cubicBezTo>
                      <a:pt x="597" y="171"/>
                      <a:pt x="491" y="130"/>
                      <a:pt x="390" y="130"/>
                    </a:cubicBezTo>
                    <a:cubicBezTo>
                      <a:pt x="318" y="130"/>
                      <a:pt x="248" y="151"/>
                      <a:pt x="179" y="215"/>
                    </a:cubicBezTo>
                    <a:cubicBezTo>
                      <a:pt x="0" y="382"/>
                      <a:pt x="1334" y="906"/>
                      <a:pt x="1334" y="906"/>
                    </a:cubicBezTo>
                    <a:cubicBezTo>
                      <a:pt x="1400" y="913"/>
                      <a:pt x="1469" y="917"/>
                      <a:pt x="1541" y="917"/>
                    </a:cubicBezTo>
                    <a:cubicBezTo>
                      <a:pt x="2277" y="917"/>
                      <a:pt x="3278" y="559"/>
                      <a:pt x="3441" y="418"/>
                    </a:cubicBezTo>
                    <a:cubicBezTo>
                      <a:pt x="3571" y="288"/>
                      <a:pt x="3203" y="274"/>
                      <a:pt x="2955" y="274"/>
                    </a:cubicBezTo>
                    <a:cubicBezTo>
                      <a:pt x="2884" y="274"/>
                      <a:pt x="2823" y="275"/>
                      <a:pt x="2786" y="275"/>
                    </a:cubicBezTo>
                    <a:cubicBezTo>
                      <a:pt x="2620" y="275"/>
                      <a:pt x="2465" y="84"/>
                      <a:pt x="2298" y="25"/>
                    </a:cubicBezTo>
                    <a:cubicBezTo>
                      <a:pt x="2277" y="18"/>
                      <a:pt x="2253" y="15"/>
                      <a:pt x="2226" y="15"/>
                    </a:cubicBezTo>
                    <a:cubicBezTo>
                      <a:pt x="2020" y="15"/>
                      <a:pt x="1667" y="191"/>
                      <a:pt x="1667" y="191"/>
                    </a:cubicBezTo>
                    <a:cubicBezTo>
                      <a:pt x="1667" y="191"/>
                      <a:pt x="1417" y="1"/>
                      <a:pt x="1131" y="1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4" name="Google Shape;594;p30"/>
              <p:cNvSpPr/>
              <p:nvPr/>
            </p:nvSpPr>
            <p:spPr>
              <a:xfrm>
                <a:off x="-2084800" y="3919075"/>
                <a:ext cx="8350" cy="11325"/>
              </a:xfrm>
              <a:custGeom>
                <a:avLst/>
                <a:gdLst/>
                <a:ahLst/>
                <a:cxnLst/>
                <a:rect l="l" t="t" r="r" b="b"/>
                <a:pathLst>
                  <a:path w="334" h="453" extrusionOk="0">
                    <a:moveTo>
                      <a:pt x="167" y="0"/>
                    </a:moveTo>
                    <a:cubicBezTo>
                      <a:pt x="72" y="0"/>
                      <a:pt x="1" y="107"/>
                      <a:pt x="1" y="226"/>
                    </a:cubicBezTo>
                    <a:cubicBezTo>
                      <a:pt x="1" y="357"/>
                      <a:pt x="72" y="452"/>
                      <a:pt x="167" y="452"/>
                    </a:cubicBezTo>
                    <a:cubicBezTo>
                      <a:pt x="263" y="452"/>
                      <a:pt x="334" y="357"/>
                      <a:pt x="334" y="226"/>
                    </a:cubicBezTo>
                    <a:cubicBezTo>
                      <a:pt x="334" y="107"/>
                      <a:pt x="263" y="0"/>
                      <a:pt x="1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5" name="Google Shape;595;p30"/>
              <p:cNvSpPr/>
              <p:nvPr/>
            </p:nvSpPr>
            <p:spPr>
              <a:xfrm>
                <a:off x="-2074975" y="3935625"/>
                <a:ext cx="9550" cy="11175"/>
              </a:xfrm>
              <a:custGeom>
                <a:avLst/>
                <a:gdLst/>
                <a:ahLst/>
                <a:cxnLst/>
                <a:rect l="l" t="t" r="r" b="b"/>
                <a:pathLst>
                  <a:path w="382" h="447" extrusionOk="0">
                    <a:moveTo>
                      <a:pt x="173" y="1"/>
                    </a:moveTo>
                    <a:cubicBezTo>
                      <a:pt x="163" y="1"/>
                      <a:pt x="153" y="2"/>
                      <a:pt x="143" y="5"/>
                    </a:cubicBezTo>
                    <a:cubicBezTo>
                      <a:pt x="48" y="29"/>
                      <a:pt x="1" y="148"/>
                      <a:pt x="36" y="267"/>
                    </a:cubicBezTo>
                    <a:cubicBezTo>
                      <a:pt x="58" y="377"/>
                      <a:pt x="142" y="447"/>
                      <a:pt x="220" y="447"/>
                    </a:cubicBezTo>
                    <a:cubicBezTo>
                      <a:pt x="227" y="447"/>
                      <a:pt x="233" y="446"/>
                      <a:pt x="239" y="445"/>
                    </a:cubicBezTo>
                    <a:cubicBezTo>
                      <a:pt x="334" y="422"/>
                      <a:pt x="382" y="302"/>
                      <a:pt x="346" y="183"/>
                    </a:cubicBezTo>
                    <a:cubicBezTo>
                      <a:pt x="325" y="78"/>
                      <a:pt x="248" y="1"/>
                      <a:pt x="17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6" name="Google Shape;596;p30"/>
              <p:cNvSpPr/>
              <p:nvPr/>
            </p:nvSpPr>
            <p:spPr>
              <a:xfrm>
                <a:off x="-2094625" y="3906650"/>
                <a:ext cx="11050" cy="9975"/>
              </a:xfrm>
              <a:custGeom>
                <a:avLst/>
                <a:gdLst/>
                <a:ahLst/>
                <a:cxnLst/>
                <a:rect l="l" t="t" r="r" b="b"/>
                <a:pathLst>
                  <a:path w="442" h="399" extrusionOk="0">
                    <a:moveTo>
                      <a:pt x="276" y="0"/>
                    </a:moveTo>
                    <a:cubicBezTo>
                      <a:pt x="216" y="0"/>
                      <a:pt x="149" y="32"/>
                      <a:pt x="96" y="92"/>
                    </a:cubicBezTo>
                    <a:cubicBezTo>
                      <a:pt x="13" y="176"/>
                      <a:pt x="1" y="307"/>
                      <a:pt x="72" y="366"/>
                    </a:cubicBezTo>
                    <a:cubicBezTo>
                      <a:pt x="98" y="388"/>
                      <a:pt x="131" y="399"/>
                      <a:pt x="166" y="399"/>
                    </a:cubicBezTo>
                    <a:cubicBezTo>
                      <a:pt x="226" y="399"/>
                      <a:pt x="293" y="367"/>
                      <a:pt x="346" y="307"/>
                    </a:cubicBezTo>
                    <a:cubicBezTo>
                      <a:pt x="429" y="211"/>
                      <a:pt x="441" y="92"/>
                      <a:pt x="370" y="33"/>
                    </a:cubicBezTo>
                    <a:cubicBezTo>
                      <a:pt x="344" y="11"/>
                      <a:pt x="311" y="0"/>
                      <a:pt x="27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7" name="Google Shape;597;p30"/>
              <p:cNvSpPr/>
              <p:nvPr/>
            </p:nvSpPr>
            <p:spPr>
              <a:xfrm>
                <a:off x="-2069625" y="3916100"/>
                <a:ext cx="10150" cy="10550"/>
              </a:xfrm>
              <a:custGeom>
                <a:avLst/>
                <a:gdLst/>
                <a:ahLst/>
                <a:cxnLst/>
                <a:rect l="l" t="t" r="r" b="b"/>
                <a:pathLst>
                  <a:path w="406" h="422" extrusionOk="0">
                    <a:moveTo>
                      <a:pt x="246" y="0"/>
                    </a:moveTo>
                    <a:cubicBezTo>
                      <a:pt x="179" y="0"/>
                      <a:pt x="98" y="50"/>
                      <a:pt x="60" y="143"/>
                    </a:cubicBezTo>
                    <a:cubicBezTo>
                      <a:pt x="1" y="250"/>
                      <a:pt x="13" y="369"/>
                      <a:pt x="96" y="405"/>
                    </a:cubicBezTo>
                    <a:cubicBezTo>
                      <a:pt x="116" y="416"/>
                      <a:pt x="137" y="421"/>
                      <a:pt x="159" y="421"/>
                    </a:cubicBezTo>
                    <a:cubicBezTo>
                      <a:pt x="228" y="421"/>
                      <a:pt x="301" y="367"/>
                      <a:pt x="346" y="286"/>
                    </a:cubicBezTo>
                    <a:cubicBezTo>
                      <a:pt x="406" y="179"/>
                      <a:pt x="382" y="60"/>
                      <a:pt x="299" y="12"/>
                    </a:cubicBezTo>
                    <a:cubicBezTo>
                      <a:pt x="283" y="4"/>
                      <a:pt x="265" y="0"/>
                      <a:pt x="24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8" name="Google Shape;598;p30"/>
              <p:cNvSpPr/>
              <p:nvPr/>
            </p:nvSpPr>
            <p:spPr>
              <a:xfrm>
                <a:off x="-2002350" y="3935425"/>
                <a:ext cx="1192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66" extrusionOk="0">
                    <a:moveTo>
                      <a:pt x="180" y="1"/>
                    </a:moveTo>
                    <a:cubicBezTo>
                      <a:pt x="124" y="1"/>
                      <a:pt x="74" y="22"/>
                      <a:pt x="48" y="60"/>
                    </a:cubicBezTo>
                    <a:cubicBezTo>
                      <a:pt x="1" y="132"/>
                      <a:pt x="48" y="251"/>
                      <a:pt x="144" y="322"/>
                    </a:cubicBezTo>
                    <a:cubicBezTo>
                      <a:pt x="195" y="351"/>
                      <a:pt x="249" y="366"/>
                      <a:pt x="296" y="366"/>
                    </a:cubicBezTo>
                    <a:cubicBezTo>
                      <a:pt x="348" y="366"/>
                      <a:pt x="392" y="348"/>
                      <a:pt x="417" y="310"/>
                    </a:cubicBezTo>
                    <a:cubicBezTo>
                      <a:pt x="477" y="227"/>
                      <a:pt x="429" y="108"/>
                      <a:pt x="322" y="49"/>
                    </a:cubicBezTo>
                    <a:cubicBezTo>
                      <a:pt x="278" y="16"/>
                      <a:pt x="227" y="1"/>
                      <a:pt x="18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9" name="Google Shape;599;p30"/>
              <p:cNvSpPr/>
              <p:nvPr/>
            </p:nvSpPr>
            <p:spPr>
              <a:xfrm>
                <a:off x="-1994000" y="3918200"/>
                <a:ext cx="11925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39" extrusionOk="0">
                    <a:moveTo>
                      <a:pt x="273" y="1"/>
                    </a:moveTo>
                    <a:cubicBezTo>
                      <a:pt x="250" y="1"/>
                      <a:pt x="227" y="4"/>
                      <a:pt x="202" y="11"/>
                    </a:cubicBezTo>
                    <a:cubicBezTo>
                      <a:pt x="83" y="35"/>
                      <a:pt x="0" y="130"/>
                      <a:pt x="12" y="214"/>
                    </a:cubicBezTo>
                    <a:cubicBezTo>
                      <a:pt x="32" y="293"/>
                      <a:pt x="117" y="339"/>
                      <a:pt x="213" y="339"/>
                    </a:cubicBezTo>
                    <a:cubicBezTo>
                      <a:pt x="233" y="339"/>
                      <a:pt x="253" y="337"/>
                      <a:pt x="274" y="333"/>
                    </a:cubicBezTo>
                    <a:cubicBezTo>
                      <a:pt x="393" y="297"/>
                      <a:pt x="476" y="214"/>
                      <a:pt x="452" y="118"/>
                    </a:cubicBezTo>
                    <a:cubicBezTo>
                      <a:pt x="433" y="52"/>
                      <a:pt x="362" y="1"/>
                      <a:pt x="27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0" name="Google Shape;600;p30"/>
              <p:cNvSpPr/>
              <p:nvPr/>
            </p:nvSpPr>
            <p:spPr>
              <a:xfrm>
                <a:off x="-2022575" y="3935400"/>
                <a:ext cx="8650" cy="1110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444" extrusionOk="0">
                    <a:moveTo>
                      <a:pt x="181" y="1"/>
                    </a:moveTo>
                    <a:cubicBezTo>
                      <a:pt x="176" y="1"/>
                      <a:pt x="171" y="1"/>
                      <a:pt x="167" y="2"/>
                    </a:cubicBezTo>
                    <a:cubicBezTo>
                      <a:pt x="71" y="2"/>
                      <a:pt x="0" y="109"/>
                      <a:pt x="12" y="228"/>
                    </a:cubicBezTo>
                    <a:cubicBezTo>
                      <a:pt x="23" y="352"/>
                      <a:pt x="87" y="443"/>
                      <a:pt x="175" y="443"/>
                    </a:cubicBezTo>
                    <a:cubicBezTo>
                      <a:pt x="180" y="443"/>
                      <a:pt x="185" y="443"/>
                      <a:pt x="191" y="442"/>
                    </a:cubicBezTo>
                    <a:cubicBezTo>
                      <a:pt x="286" y="442"/>
                      <a:pt x="345" y="335"/>
                      <a:pt x="333" y="204"/>
                    </a:cubicBezTo>
                    <a:cubicBezTo>
                      <a:pt x="333" y="92"/>
                      <a:pt x="259" y="1"/>
                      <a:pt x="18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1" name="Google Shape;601;p30"/>
              <p:cNvSpPr/>
              <p:nvPr/>
            </p:nvSpPr>
            <p:spPr>
              <a:xfrm>
                <a:off x="-2016050" y="3918725"/>
                <a:ext cx="1225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90" h="358" extrusionOk="0">
                    <a:moveTo>
                      <a:pt x="188" y="1"/>
                    </a:moveTo>
                    <a:cubicBezTo>
                      <a:pt x="128" y="1"/>
                      <a:pt x="76" y="25"/>
                      <a:pt x="49" y="74"/>
                    </a:cubicBezTo>
                    <a:cubicBezTo>
                      <a:pt x="1" y="145"/>
                      <a:pt x="61" y="264"/>
                      <a:pt x="168" y="324"/>
                    </a:cubicBezTo>
                    <a:cubicBezTo>
                      <a:pt x="209" y="347"/>
                      <a:pt x="253" y="357"/>
                      <a:pt x="293" y="357"/>
                    </a:cubicBezTo>
                    <a:cubicBezTo>
                      <a:pt x="357" y="357"/>
                      <a:pt x="412" y="332"/>
                      <a:pt x="442" y="288"/>
                    </a:cubicBezTo>
                    <a:cubicBezTo>
                      <a:pt x="489" y="205"/>
                      <a:pt x="430" y="97"/>
                      <a:pt x="322" y="38"/>
                    </a:cubicBezTo>
                    <a:cubicBezTo>
                      <a:pt x="278" y="13"/>
                      <a:pt x="231" y="1"/>
                      <a:pt x="18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2" name="Google Shape;602;p30"/>
              <p:cNvSpPr/>
              <p:nvPr/>
            </p:nvSpPr>
            <p:spPr>
              <a:xfrm>
                <a:off x="-2038075" y="3872675"/>
                <a:ext cx="11950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8" h="339" extrusionOk="0">
                    <a:moveTo>
                      <a:pt x="280" y="0"/>
                    </a:moveTo>
                    <a:cubicBezTo>
                      <a:pt x="255" y="0"/>
                      <a:pt x="230" y="3"/>
                      <a:pt x="203" y="11"/>
                    </a:cubicBezTo>
                    <a:cubicBezTo>
                      <a:pt x="84" y="34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6"/>
                      <a:pt x="477" y="213"/>
                      <a:pt x="465" y="118"/>
                    </a:cubicBezTo>
                    <a:cubicBezTo>
                      <a:pt x="446" y="51"/>
                      <a:pt x="374" y="0"/>
                      <a:pt x="28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3" name="Google Shape;603;p30"/>
              <p:cNvSpPr/>
              <p:nvPr/>
            </p:nvSpPr>
            <p:spPr>
              <a:xfrm>
                <a:off x="-2020200" y="3876500"/>
                <a:ext cx="8650" cy="110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442" extrusionOk="0">
                    <a:moveTo>
                      <a:pt x="155" y="0"/>
                    </a:moveTo>
                    <a:cubicBezTo>
                      <a:pt x="60" y="12"/>
                      <a:pt x="0" y="108"/>
                      <a:pt x="12" y="239"/>
                    </a:cubicBezTo>
                    <a:cubicBezTo>
                      <a:pt x="12" y="351"/>
                      <a:pt x="86" y="442"/>
                      <a:pt x="165" y="442"/>
                    </a:cubicBezTo>
                    <a:cubicBezTo>
                      <a:pt x="169" y="442"/>
                      <a:pt x="174" y="442"/>
                      <a:pt x="179" y="441"/>
                    </a:cubicBezTo>
                    <a:cubicBezTo>
                      <a:pt x="274" y="441"/>
                      <a:pt x="346" y="334"/>
                      <a:pt x="334" y="215"/>
                    </a:cubicBezTo>
                    <a:cubicBezTo>
                      <a:pt x="322" y="96"/>
                      <a:pt x="250" y="0"/>
                      <a:pt x="15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4" name="Google Shape;604;p30"/>
              <p:cNvSpPr/>
              <p:nvPr/>
            </p:nvSpPr>
            <p:spPr>
              <a:xfrm>
                <a:off x="-2060100" y="3873475"/>
                <a:ext cx="1195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78" h="358" extrusionOk="0">
                    <a:moveTo>
                      <a:pt x="185" y="1"/>
                    </a:moveTo>
                    <a:cubicBezTo>
                      <a:pt x="123" y="1"/>
                      <a:pt x="69" y="25"/>
                      <a:pt x="48" y="74"/>
                    </a:cubicBezTo>
                    <a:cubicBezTo>
                      <a:pt x="1" y="145"/>
                      <a:pt x="60" y="264"/>
                      <a:pt x="168" y="324"/>
                    </a:cubicBezTo>
                    <a:cubicBezTo>
                      <a:pt x="209" y="347"/>
                      <a:pt x="253" y="358"/>
                      <a:pt x="293" y="358"/>
                    </a:cubicBezTo>
                    <a:cubicBezTo>
                      <a:pt x="357" y="358"/>
                      <a:pt x="412" y="332"/>
                      <a:pt x="441" y="288"/>
                    </a:cubicBezTo>
                    <a:cubicBezTo>
                      <a:pt x="477" y="205"/>
                      <a:pt x="429" y="98"/>
                      <a:pt x="322" y="38"/>
                    </a:cubicBezTo>
                    <a:cubicBezTo>
                      <a:pt x="278" y="13"/>
                      <a:pt x="229" y="1"/>
                      <a:pt x="18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605" name="Google Shape;605;p30"/>
            <p:cNvGrpSpPr/>
            <p:nvPr/>
          </p:nvGrpSpPr>
          <p:grpSpPr>
            <a:xfrm flipH="1">
              <a:off x="5534640" y="2472637"/>
              <a:ext cx="2044481" cy="1935331"/>
              <a:chOff x="-2601800" y="2850675"/>
              <a:chExt cx="1151950" cy="1090450"/>
            </a:xfrm>
          </p:grpSpPr>
          <p:sp>
            <p:nvSpPr>
              <p:cNvPr id="606" name="Google Shape;606;p30"/>
              <p:cNvSpPr/>
              <p:nvPr/>
            </p:nvSpPr>
            <p:spPr>
              <a:xfrm>
                <a:off x="-2601800" y="2850675"/>
                <a:ext cx="1151950" cy="1090450"/>
              </a:xfrm>
              <a:custGeom>
                <a:avLst/>
                <a:gdLst/>
                <a:ahLst/>
                <a:cxnLst/>
                <a:rect l="l" t="t" r="r" b="b"/>
                <a:pathLst>
                  <a:path w="46078" h="43618" extrusionOk="0">
                    <a:moveTo>
                      <a:pt x="26509" y="1"/>
                    </a:moveTo>
                    <a:cubicBezTo>
                      <a:pt x="26028" y="1"/>
                      <a:pt x="25565" y="52"/>
                      <a:pt x="25182" y="160"/>
                    </a:cubicBezTo>
                    <a:lnTo>
                      <a:pt x="10382" y="4256"/>
                    </a:lnTo>
                    <a:cubicBezTo>
                      <a:pt x="9346" y="4553"/>
                      <a:pt x="7918" y="5470"/>
                      <a:pt x="7227" y="6304"/>
                    </a:cubicBezTo>
                    <a:lnTo>
                      <a:pt x="1083" y="13805"/>
                    </a:lnTo>
                    <a:cubicBezTo>
                      <a:pt x="405" y="14662"/>
                      <a:pt x="0" y="16222"/>
                      <a:pt x="202" y="17269"/>
                    </a:cubicBezTo>
                    <a:lnTo>
                      <a:pt x="2929" y="31664"/>
                    </a:lnTo>
                    <a:cubicBezTo>
                      <a:pt x="3143" y="32735"/>
                      <a:pt x="3989" y="34164"/>
                      <a:pt x="4822" y="34867"/>
                    </a:cubicBezTo>
                    <a:lnTo>
                      <a:pt x="13942" y="42368"/>
                    </a:lnTo>
                    <a:cubicBezTo>
                      <a:pt x="14776" y="43058"/>
                      <a:pt x="16359" y="43618"/>
                      <a:pt x="17443" y="43618"/>
                    </a:cubicBezTo>
                    <a:lnTo>
                      <a:pt x="32433" y="43618"/>
                    </a:lnTo>
                    <a:cubicBezTo>
                      <a:pt x="33516" y="43618"/>
                      <a:pt x="35004" y="42963"/>
                      <a:pt x="35731" y="42165"/>
                    </a:cubicBezTo>
                    <a:lnTo>
                      <a:pt x="42196" y="35069"/>
                    </a:lnTo>
                    <a:cubicBezTo>
                      <a:pt x="42922" y="34271"/>
                      <a:pt x="43720" y="32747"/>
                      <a:pt x="43958" y="31688"/>
                    </a:cubicBezTo>
                    <a:lnTo>
                      <a:pt x="45839" y="23544"/>
                    </a:lnTo>
                    <a:cubicBezTo>
                      <a:pt x="46077" y="22484"/>
                      <a:pt x="46018" y="20770"/>
                      <a:pt x="45684" y="19734"/>
                    </a:cubicBezTo>
                    <a:lnTo>
                      <a:pt x="41993" y="8137"/>
                    </a:lnTo>
                    <a:cubicBezTo>
                      <a:pt x="41672" y="7089"/>
                      <a:pt x="40600" y="5875"/>
                      <a:pt x="39600" y="5423"/>
                    </a:cubicBezTo>
                    <a:lnTo>
                      <a:pt x="28885" y="458"/>
                    </a:lnTo>
                    <a:cubicBezTo>
                      <a:pt x="28261" y="161"/>
                      <a:pt x="27357" y="1"/>
                      <a:pt x="26509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7" name="Google Shape;607;p30"/>
              <p:cNvSpPr/>
              <p:nvPr/>
            </p:nvSpPr>
            <p:spPr>
              <a:xfrm>
                <a:off x="-2568775" y="2881350"/>
                <a:ext cx="1089750" cy="1031500"/>
              </a:xfrm>
              <a:custGeom>
                <a:avLst/>
                <a:gdLst/>
                <a:ahLst/>
                <a:cxnLst/>
                <a:rect l="l" t="t" r="r" b="b"/>
                <a:pathLst>
                  <a:path w="43590" h="41260" extrusionOk="0">
                    <a:moveTo>
                      <a:pt x="25040" y="0"/>
                    </a:moveTo>
                    <a:cubicBezTo>
                      <a:pt x="24562" y="0"/>
                      <a:pt x="24104" y="52"/>
                      <a:pt x="23730" y="159"/>
                    </a:cubicBezTo>
                    <a:lnTo>
                      <a:pt x="9930" y="3981"/>
                    </a:lnTo>
                    <a:cubicBezTo>
                      <a:pt x="8883" y="4279"/>
                      <a:pt x="7454" y="5196"/>
                      <a:pt x="6775" y="6029"/>
                    </a:cubicBezTo>
                    <a:lnTo>
                      <a:pt x="1084" y="12970"/>
                    </a:lnTo>
                    <a:cubicBezTo>
                      <a:pt x="405" y="13816"/>
                      <a:pt x="1" y="15376"/>
                      <a:pt x="215" y="16435"/>
                    </a:cubicBezTo>
                    <a:lnTo>
                      <a:pt x="2751" y="29842"/>
                    </a:lnTo>
                    <a:cubicBezTo>
                      <a:pt x="2965" y="30913"/>
                      <a:pt x="3811" y="32342"/>
                      <a:pt x="4644" y="33044"/>
                    </a:cubicBezTo>
                    <a:lnTo>
                      <a:pt x="13109" y="40010"/>
                    </a:lnTo>
                    <a:cubicBezTo>
                      <a:pt x="13943" y="40700"/>
                      <a:pt x="15526" y="41260"/>
                      <a:pt x="16610" y="41260"/>
                    </a:cubicBezTo>
                    <a:lnTo>
                      <a:pt x="30588" y="41260"/>
                    </a:lnTo>
                    <a:cubicBezTo>
                      <a:pt x="31671" y="41260"/>
                      <a:pt x="33160" y="40605"/>
                      <a:pt x="33886" y="39807"/>
                    </a:cubicBezTo>
                    <a:lnTo>
                      <a:pt x="39863" y="33235"/>
                    </a:lnTo>
                    <a:cubicBezTo>
                      <a:pt x="40589" y="32437"/>
                      <a:pt x="41387" y="30913"/>
                      <a:pt x="41625" y="29842"/>
                    </a:cubicBezTo>
                    <a:lnTo>
                      <a:pt x="43351" y="22341"/>
                    </a:lnTo>
                    <a:cubicBezTo>
                      <a:pt x="43589" y="21293"/>
                      <a:pt x="43530" y="19578"/>
                      <a:pt x="43208" y="18531"/>
                    </a:cubicBezTo>
                    <a:lnTo>
                      <a:pt x="39779" y="7756"/>
                    </a:lnTo>
                    <a:cubicBezTo>
                      <a:pt x="39458" y="6720"/>
                      <a:pt x="38386" y="5493"/>
                      <a:pt x="37386" y="5053"/>
                    </a:cubicBezTo>
                    <a:lnTo>
                      <a:pt x="27421" y="457"/>
                    </a:lnTo>
                    <a:cubicBezTo>
                      <a:pt x="26790" y="161"/>
                      <a:pt x="25883" y="0"/>
                      <a:pt x="2504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8" name="Google Shape;608;p30"/>
              <p:cNvSpPr/>
              <p:nvPr/>
            </p:nvSpPr>
            <p:spPr>
              <a:xfrm>
                <a:off x="-2568775" y="2980875"/>
                <a:ext cx="847150" cy="931975"/>
              </a:xfrm>
              <a:custGeom>
                <a:avLst/>
                <a:gdLst/>
                <a:ahLst/>
                <a:cxnLst/>
                <a:rect l="l" t="t" r="r" b="b"/>
                <a:pathLst>
                  <a:path w="33886" h="37279" extrusionOk="0">
                    <a:moveTo>
                      <a:pt x="9930" y="0"/>
                    </a:moveTo>
                    <a:cubicBezTo>
                      <a:pt x="8883" y="298"/>
                      <a:pt x="7454" y="1215"/>
                      <a:pt x="6775" y="2048"/>
                    </a:cubicBezTo>
                    <a:lnTo>
                      <a:pt x="1084" y="8989"/>
                    </a:lnTo>
                    <a:cubicBezTo>
                      <a:pt x="405" y="9835"/>
                      <a:pt x="1" y="11395"/>
                      <a:pt x="215" y="12454"/>
                    </a:cubicBezTo>
                    <a:lnTo>
                      <a:pt x="2751" y="25861"/>
                    </a:lnTo>
                    <a:cubicBezTo>
                      <a:pt x="2965" y="26932"/>
                      <a:pt x="3811" y="28361"/>
                      <a:pt x="4644" y="29063"/>
                    </a:cubicBezTo>
                    <a:lnTo>
                      <a:pt x="13109" y="36029"/>
                    </a:lnTo>
                    <a:cubicBezTo>
                      <a:pt x="13943" y="36707"/>
                      <a:pt x="15526" y="37279"/>
                      <a:pt x="16610" y="37279"/>
                    </a:cubicBezTo>
                    <a:lnTo>
                      <a:pt x="30588" y="37279"/>
                    </a:lnTo>
                    <a:cubicBezTo>
                      <a:pt x="31671" y="37279"/>
                      <a:pt x="33160" y="36624"/>
                      <a:pt x="33886" y="35814"/>
                    </a:cubicBezTo>
                    <a:lnTo>
                      <a:pt x="9930" y="0"/>
                    </a:ln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9" name="Google Shape;609;p30"/>
              <p:cNvSpPr/>
              <p:nvPr/>
            </p:nvSpPr>
            <p:spPr>
              <a:xfrm>
                <a:off x="-2422925" y="2980875"/>
                <a:ext cx="823950" cy="823625"/>
              </a:xfrm>
              <a:custGeom>
                <a:avLst/>
                <a:gdLst/>
                <a:ahLst/>
                <a:cxnLst/>
                <a:rect l="l" t="t" r="r" b="b"/>
                <a:pathLst>
                  <a:path w="32958" h="32945" extrusionOk="0">
                    <a:moveTo>
                      <a:pt x="16479" y="0"/>
                    </a:moveTo>
                    <a:cubicBezTo>
                      <a:pt x="15836" y="0"/>
                      <a:pt x="15217" y="24"/>
                      <a:pt x="14586" y="107"/>
                    </a:cubicBezTo>
                    <a:cubicBezTo>
                      <a:pt x="6382" y="1036"/>
                      <a:pt x="1" y="8001"/>
                      <a:pt x="1" y="16478"/>
                    </a:cubicBezTo>
                    <a:cubicBezTo>
                      <a:pt x="1" y="25563"/>
                      <a:pt x="7383" y="32945"/>
                      <a:pt x="16479" y="32945"/>
                    </a:cubicBezTo>
                    <a:cubicBezTo>
                      <a:pt x="20301" y="32945"/>
                      <a:pt x="23825" y="31635"/>
                      <a:pt x="26623" y="29456"/>
                    </a:cubicBezTo>
                    <a:cubicBezTo>
                      <a:pt x="30481" y="26432"/>
                      <a:pt x="32957" y="21741"/>
                      <a:pt x="32957" y="16478"/>
                    </a:cubicBezTo>
                    <a:cubicBezTo>
                      <a:pt x="32957" y="7382"/>
                      <a:pt x="25575" y="0"/>
                      <a:pt x="1647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0" name="Google Shape;610;p30"/>
              <p:cNvSpPr/>
              <p:nvPr/>
            </p:nvSpPr>
            <p:spPr>
              <a:xfrm>
                <a:off x="-2422625" y="2983250"/>
                <a:ext cx="665875" cy="821250"/>
              </a:xfrm>
              <a:custGeom>
                <a:avLst/>
                <a:gdLst/>
                <a:ahLst/>
                <a:cxnLst/>
                <a:rect l="l" t="t" r="r" b="b"/>
                <a:pathLst>
                  <a:path w="26635" h="32850" extrusionOk="0">
                    <a:moveTo>
                      <a:pt x="14586" y="1"/>
                    </a:moveTo>
                    <a:lnTo>
                      <a:pt x="14586" y="1"/>
                    </a:lnTo>
                    <a:cubicBezTo>
                      <a:pt x="6370" y="941"/>
                      <a:pt x="1" y="7930"/>
                      <a:pt x="1" y="16372"/>
                    </a:cubicBezTo>
                    <a:cubicBezTo>
                      <a:pt x="1" y="25468"/>
                      <a:pt x="7382" y="32850"/>
                      <a:pt x="16479" y="32850"/>
                    </a:cubicBezTo>
                    <a:cubicBezTo>
                      <a:pt x="20301" y="32850"/>
                      <a:pt x="23837" y="31540"/>
                      <a:pt x="26635" y="29361"/>
                    </a:cubicBezTo>
                    <a:lnTo>
                      <a:pt x="25873" y="28671"/>
                    </a:lnTo>
                    <a:cubicBezTo>
                      <a:pt x="8299" y="16765"/>
                      <a:pt x="14586" y="1"/>
                      <a:pt x="14586" y="1"/>
                    </a:cubicBezTo>
                    <a:close/>
                  </a:path>
                </a:pathLst>
              </a:custGeom>
              <a:solidFill>
                <a:srgbClr val="363636">
                  <a:alpha val="71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611" name="Google Shape;611;p30"/>
            <p:cNvGrpSpPr/>
            <p:nvPr/>
          </p:nvGrpSpPr>
          <p:grpSpPr>
            <a:xfrm flipH="1">
              <a:off x="5563749" y="3526449"/>
              <a:ext cx="1893845" cy="644696"/>
              <a:chOff x="-2867425" y="4215925"/>
              <a:chExt cx="1067075" cy="363250"/>
            </a:xfrm>
          </p:grpSpPr>
          <p:sp>
            <p:nvSpPr>
              <p:cNvPr id="612" name="Google Shape;612;p30"/>
              <p:cNvSpPr/>
              <p:nvPr/>
            </p:nvSpPr>
            <p:spPr>
              <a:xfrm>
                <a:off x="-2316075" y="4254490"/>
                <a:ext cx="161650" cy="51550"/>
              </a:xfrm>
              <a:custGeom>
                <a:avLst/>
                <a:gdLst/>
                <a:ahLst/>
                <a:cxnLst/>
                <a:rect l="l" t="t" r="r" b="b"/>
                <a:pathLst>
                  <a:path w="6466" h="2062" extrusionOk="0">
                    <a:moveTo>
                      <a:pt x="2139" y="0"/>
                    </a:moveTo>
                    <a:cubicBezTo>
                      <a:pt x="564" y="0"/>
                      <a:pt x="0" y="1204"/>
                      <a:pt x="0" y="1204"/>
                    </a:cubicBezTo>
                    <a:cubicBezTo>
                      <a:pt x="2167" y="1419"/>
                      <a:pt x="6466" y="2062"/>
                      <a:pt x="6466" y="2062"/>
                    </a:cubicBezTo>
                    <a:cubicBezTo>
                      <a:pt x="6466" y="2062"/>
                      <a:pt x="5394" y="764"/>
                      <a:pt x="3096" y="133"/>
                    </a:cubicBezTo>
                    <a:cubicBezTo>
                      <a:pt x="2742" y="40"/>
                      <a:pt x="2424" y="0"/>
                      <a:pt x="2139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3" name="Google Shape;613;p30"/>
              <p:cNvSpPr/>
              <p:nvPr/>
            </p:nvSpPr>
            <p:spPr>
              <a:xfrm>
                <a:off x="-2863725" y="4223375"/>
                <a:ext cx="141375" cy="189750"/>
              </a:xfrm>
              <a:custGeom>
                <a:avLst/>
                <a:gdLst/>
                <a:ahLst/>
                <a:cxnLst/>
                <a:rect l="l" t="t" r="r" b="b"/>
                <a:pathLst>
                  <a:path w="5655" h="7590" extrusionOk="0">
                    <a:moveTo>
                      <a:pt x="359" y="0"/>
                    </a:moveTo>
                    <a:cubicBezTo>
                      <a:pt x="142" y="0"/>
                      <a:pt x="0" y="207"/>
                      <a:pt x="82" y="842"/>
                    </a:cubicBezTo>
                    <a:cubicBezTo>
                      <a:pt x="297" y="2401"/>
                      <a:pt x="666" y="3759"/>
                      <a:pt x="868" y="4961"/>
                    </a:cubicBezTo>
                    <a:cubicBezTo>
                      <a:pt x="1056" y="6002"/>
                      <a:pt x="1079" y="7590"/>
                      <a:pt x="2014" y="7590"/>
                    </a:cubicBezTo>
                    <a:cubicBezTo>
                      <a:pt x="2148" y="7590"/>
                      <a:pt x="2301" y="7557"/>
                      <a:pt x="2475" y="7485"/>
                    </a:cubicBezTo>
                    <a:cubicBezTo>
                      <a:pt x="3880" y="6902"/>
                      <a:pt x="5440" y="6664"/>
                      <a:pt x="5440" y="6664"/>
                    </a:cubicBezTo>
                    <a:lnTo>
                      <a:pt x="5654" y="3806"/>
                    </a:lnTo>
                    <a:cubicBezTo>
                      <a:pt x="5535" y="3759"/>
                      <a:pt x="1618" y="961"/>
                      <a:pt x="1321" y="639"/>
                    </a:cubicBezTo>
                    <a:cubicBezTo>
                      <a:pt x="1151" y="441"/>
                      <a:pt x="675" y="0"/>
                      <a:pt x="359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4" name="Google Shape;614;p30"/>
              <p:cNvSpPr/>
              <p:nvPr/>
            </p:nvSpPr>
            <p:spPr>
              <a:xfrm>
                <a:off x="-2817625" y="4294525"/>
                <a:ext cx="94075" cy="41575"/>
              </a:xfrm>
              <a:custGeom>
                <a:avLst/>
                <a:gdLst/>
                <a:ahLst/>
                <a:cxnLst/>
                <a:rect l="l" t="t" r="r" b="b"/>
                <a:pathLst>
                  <a:path w="3763" h="1663" extrusionOk="0">
                    <a:moveTo>
                      <a:pt x="187" y="1"/>
                    </a:moveTo>
                    <a:cubicBezTo>
                      <a:pt x="127" y="1"/>
                      <a:pt x="62" y="45"/>
                      <a:pt x="36" y="115"/>
                    </a:cubicBezTo>
                    <a:cubicBezTo>
                      <a:pt x="0" y="186"/>
                      <a:pt x="36" y="282"/>
                      <a:pt x="131" y="317"/>
                    </a:cubicBezTo>
                    <a:lnTo>
                      <a:pt x="3513" y="1639"/>
                    </a:lnTo>
                    <a:cubicBezTo>
                      <a:pt x="3525" y="1663"/>
                      <a:pt x="3549" y="1663"/>
                      <a:pt x="3572" y="1663"/>
                    </a:cubicBezTo>
                    <a:cubicBezTo>
                      <a:pt x="3632" y="1663"/>
                      <a:pt x="3691" y="1615"/>
                      <a:pt x="3715" y="1556"/>
                    </a:cubicBezTo>
                    <a:cubicBezTo>
                      <a:pt x="3763" y="1472"/>
                      <a:pt x="3715" y="1377"/>
                      <a:pt x="3632" y="1341"/>
                    </a:cubicBezTo>
                    <a:lnTo>
                      <a:pt x="250" y="20"/>
                    </a:lnTo>
                    <a:cubicBezTo>
                      <a:pt x="231" y="7"/>
                      <a:pt x="210" y="1"/>
                      <a:pt x="18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5" name="Google Shape;615;p30"/>
              <p:cNvSpPr/>
              <p:nvPr/>
            </p:nvSpPr>
            <p:spPr>
              <a:xfrm>
                <a:off x="-2811075" y="4328900"/>
                <a:ext cx="81875" cy="22675"/>
              </a:xfrm>
              <a:custGeom>
                <a:avLst/>
                <a:gdLst/>
                <a:ahLst/>
                <a:cxnLst/>
                <a:rect l="l" t="t" r="r" b="b"/>
                <a:pathLst>
                  <a:path w="3275" h="907" extrusionOk="0">
                    <a:moveTo>
                      <a:pt x="161" y="1"/>
                    </a:moveTo>
                    <a:cubicBezTo>
                      <a:pt x="84" y="1"/>
                      <a:pt x="11" y="68"/>
                      <a:pt x="0" y="145"/>
                    </a:cubicBezTo>
                    <a:cubicBezTo>
                      <a:pt x="0" y="240"/>
                      <a:pt x="60" y="311"/>
                      <a:pt x="155" y="323"/>
                    </a:cubicBezTo>
                    <a:cubicBezTo>
                      <a:pt x="786" y="419"/>
                      <a:pt x="2572" y="669"/>
                      <a:pt x="3025" y="895"/>
                    </a:cubicBezTo>
                    <a:cubicBezTo>
                      <a:pt x="3048" y="907"/>
                      <a:pt x="3072" y="907"/>
                      <a:pt x="3096" y="907"/>
                    </a:cubicBezTo>
                    <a:cubicBezTo>
                      <a:pt x="3156" y="907"/>
                      <a:pt x="3215" y="859"/>
                      <a:pt x="3227" y="823"/>
                    </a:cubicBezTo>
                    <a:cubicBezTo>
                      <a:pt x="3275" y="728"/>
                      <a:pt x="3227" y="645"/>
                      <a:pt x="3156" y="597"/>
                    </a:cubicBezTo>
                    <a:cubicBezTo>
                      <a:pt x="2560" y="300"/>
                      <a:pt x="286" y="14"/>
                      <a:pt x="179" y="2"/>
                    </a:cubicBezTo>
                    <a:cubicBezTo>
                      <a:pt x="173" y="1"/>
                      <a:pt x="167" y="1"/>
                      <a:pt x="16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6" name="Google Shape;616;p30"/>
              <p:cNvSpPr/>
              <p:nvPr/>
            </p:nvSpPr>
            <p:spPr>
              <a:xfrm>
                <a:off x="-2805125" y="4359250"/>
                <a:ext cx="73250" cy="10500"/>
              </a:xfrm>
              <a:custGeom>
                <a:avLst/>
                <a:gdLst/>
                <a:ahLst/>
                <a:cxnLst/>
                <a:rect l="l" t="t" r="r" b="b"/>
                <a:pathLst>
                  <a:path w="2930" h="420" extrusionOk="0">
                    <a:moveTo>
                      <a:pt x="1626" y="1"/>
                    </a:moveTo>
                    <a:cubicBezTo>
                      <a:pt x="1091" y="1"/>
                      <a:pt x="509" y="27"/>
                      <a:pt x="155" y="50"/>
                    </a:cubicBezTo>
                    <a:cubicBezTo>
                      <a:pt x="60" y="62"/>
                      <a:pt x="1" y="133"/>
                      <a:pt x="1" y="229"/>
                    </a:cubicBezTo>
                    <a:cubicBezTo>
                      <a:pt x="11" y="311"/>
                      <a:pt x="75" y="376"/>
                      <a:pt x="146" y="376"/>
                    </a:cubicBezTo>
                    <a:cubicBezTo>
                      <a:pt x="157" y="376"/>
                      <a:pt x="168" y="375"/>
                      <a:pt x="179" y="371"/>
                    </a:cubicBezTo>
                    <a:cubicBezTo>
                      <a:pt x="677" y="350"/>
                      <a:pt x="1199" y="338"/>
                      <a:pt x="1637" y="338"/>
                    </a:cubicBezTo>
                    <a:cubicBezTo>
                      <a:pt x="2175" y="338"/>
                      <a:pt x="2588" y="356"/>
                      <a:pt x="2679" y="395"/>
                    </a:cubicBezTo>
                    <a:cubicBezTo>
                      <a:pt x="2715" y="407"/>
                      <a:pt x="2739" y="419"/>
                      <a:pt x="2775" y="419"/>
                    </a:cubicBezTo>
                    <a:cubicBezTo>
                      <a:pt x="2834" y="419"/>
                      <a:pt x="2894" y="407"/>
                      <a:pt x="2894" y="348"/>
                    </a:cubicBezTo>
                    <a:cubicBezTo>
                      <a:pt x="2929" y="276"/>
                      <a:pt x="2918" y="169"/>
                      <a:pt x="2846" y="121"/>
                    </a:cubicBezTo>
                    <a:cubicBezTo>
                      <a:pt x="2706" y="30"/>
                      <a:pt x="2192" y="1"/>
                      <a:pt x="162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7" name="Google Shape;617;p30"/>
              <p:cNvSpPr/>
              <p:nvPr/>
            </p:nvSpPr>
            <p:spPr>
              <a:xfrm>
                <a:off x="-2747675" y="4289025"/>
                <a:ext cx="717375" cy="276000"/>
              </a:xfrm>
              <a:custGeom>
                <a:avLst/>
                <a:gdLst/>
                <a:ahLst/>
                <a:cxnLst/>
                <a:rect l="l" t="t" r="r" b="b"/>
                <a:pathLst>
                  <a:path w="28695" h="11040" extrusionOk="0">
                    <a:moveTo>
                      <a:pt x="17758" y="1"/>
                    </a:moveTo>
                    <a:cubicBezTo>
                      <a:pt x="17102" y="1"/>
                      <a:pt x="16456" y="37"/>
                      <a:pt x="15836" y="121"/>
                    </a:cubicBezTo>
                    <a:cubicBezTo>
                      <a:pt x="12128" y="612"/>
                      <a:pt x="6374" y="1056"/>
                      <a:pt x="3457" y="1056"/>
                    </a:cubicBezTo>
                    <a:cubicBezTo>
                      <a:pt x="2487" y="1056"/>
                      <a:pt x="1831" y="1007"/>
                      <a:pt x="1667" y="894"/>
                    </a:cubicBezTo>
                    <a:cubicBezTo>
                      <a:pt x="1475" y="765"/>
                      <a:pt x="1310" y="701"/>
                      <a:pt x="1165" y="701"/>
                    </a:cubicBezTo>
                    <a:cubicBezTo>
                      <a:pt x="816" y="701"/>
                      <a:pt x="578" y="1069"/>
                      <a:pt x="334" y="1776"/>
                    </a:cubicBezTo>
                    <a:cubicBezTo>
                      <a:pt x="0" y="2776"/>
                      <a:pt x="358" y="4062"/>
                      <a:pt x="358" y="4062"/>
                    </a:cubicBezTo>
                    <a:cubicBezTo>
                      <a:pt x="358" y="4062"/>
                      <a:pt x="8725" y="11039"/>
                      <a:pt x="19266" y="11039"/>
                    </a:cubicBezTo>
                    <a:cubicBezTo>
                      <a:pt x="22280" y="11039"/>
                      <a:pt x="25471" y="10469"/>
                      <a:pt x="28694" y="9003"/>
                    </a:cubicBezTo>
                    <a:lnTo>
                      <a:pt x="27361" y="1764"/>
                    </a:lnTo>
                    <a:cubicBezTo>
                      <a:pt x="27361" y="1764"/>
                      <a:pt x="27159" y="1680"/>
                      <a:pt x="26801" y="1585"/>
                    </a:cubicBezTo>
                    <a:cubicBezTo>
                      <a:pt x="25368" y="1131"/>
                      <a:pt x="21411" y="1"/>
                      <a:pt x="17758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8" name="Google Shape;618;p30"/>
              <p:cNvSpPr/>
              <p:nvPr/>
            </p:nvSpPr>
            <p:spPr>
              <a:xfrm>
                <a:off x="-2098775" y="4326550"/>
                <a:ext cx="298425" cy="187250"/>
              </a:xfrm>
              <a:custGeom>
                <a:avLst/>
                <a:gdLst/>
                <a:ahLst/>
                <a:cxnLst/>
                <a:rect l="l" t="t" r="r" b="b"/>
                <a:pathLst>
                  <a:path w="11937" h="7490" extrusionOk="0">
                    <a:moveTo>
                      <a:pt x="1036" y="1"/>
                    </a:moveTo>
                    <a:cubicBezTo>
                      <a:pt x="1036" y="1"/>
                      <a:pt x="298" y="1072"/>
                      <a:pt x="95" y="2477"/>
                    </a:cubicBezTo>
                    <a:cubicBezTo>
                      <a:pt x="0" y="3144"/>
                      <a:pt x="24" y="3870"/>
                      <a:pt x="310" y="4608"/>
                    </a:cubicBezTo>
                    <a:cubicBezTo>
                      <a:pt x="1167" y="6871"/>
                      <a:pt x="2738" y="7490"/>
                      <a:pt x="2738" y="7490"/>
                    </a:cubicBezTo>
                    <a:cubicBezTo>
                      <a:pt x="2738" y="7490"/>
                      <a:pt x="7561" y="6585"/>
                      <a:pt x="10025" y="4227"/>
                    </a:cubicBezTo>
                    <a:cubicBezTo>
                      <a:pt x="11936" y="2427"/>
                      <a:pt x="10281" y="2221"/>
                      <a:pt x="9426" y="2221"/>
                    </a:cubicBezTo>
                    <a:cubicBezTo>
                      <a:pt x="9172" y="2221"/>
                      <a:pt x="8989" y="2239"/>
                      <a:pt x="8989" y="2239"/>
                    </a:cubicBezTo>
                    <a:cubicBezTo>
                      <a:pt x="8989" y="2239"/>
                      <a:pt x="9844" y="675"/>
                      <a:pt x="9203" y="675"/>
                    </a:cubicBezTo>
                    <a:cubicBezTo>
                      <a:pt x="9185" y="675"/>
                      <a:pt x="9165" y="677"/>
                      <a:pt x="9144" y="679"/>
                    </a:cubicBezTo>
                    <a:cubicBezTo>
                      <a:pt x="8742" y="725"/>
                      <a:pt x="7120" y="939"/>
                      <a:pt x="5379" y="939"/>
                    </a:cubicBezTo>
                    <a:cubicBezTo>
                      <a:pt x="3922" y="939"/>
                      <a:pt x="2382" y="789"/>
                      <a:pt x="1405" y="263"/>
                    </a:cubicBezTo>
                    <a:lnTo>
                      <a:pt x="1036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9" name="Google Shape;619;p30"/>
              <p:cNvSpPr/>
              <p:nvPr/>
            </p:nvSpPr>
            <p:spPr>
              <a:xfrm>
                <a:off x="-1992525" y="4379250"/>
                <a:ext cx="53600" cy="18475"/>
              </a:xfrm>
              <a:custGeom>
                <a:avLst/>
                <a:gdLst/>
                <a:ahLst/>
                <a:cxnLst/>
                <a:rect l="l" t="t" r="r" b="b"/>
                <a:pathLst>
                  <a:path w="2144" h="739" extrusionOk="0">
                    <a:moveTo>
                      <a:pt x="1072" y="0"/>
                    </a:moveTo>
                    <a:cubicBezTo>
                      <a:pt x="489" y="0"/>
                      <a:pt x="1" y="155"/>
                      <a:pt x="1" y="369"/>
                    </a:cubicBezTo>
                    <a:cubicBezTo>
                      <a:pt x="1" y="572"/>
                      <a:pt x="489" y="738"/>
                      <a:pt x="1072" y="738"/>
                    </a:cubicBezTo>
                    <a:cubicBezTo>
                      <a:pt x="1667" y="738"/>
                      <a:pt x="2144" y="572"/>
                      <a:pt x="2144" y="369"/>
                    </a:cubicBezTo>
                    <a:cubicBezTo>
                      <a:pt x="2144" y="155"/>
                      <a:pt x="1667" y="0"/>
                      <a:pt x="107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0" name="Google Shape;620;p30"/>
              <p:cNvSpPr/>
              <p:nvPr/>
            </p:nvSpPr>
            <p:spPr>
              <a:xfrm>
                <a:off x="-2231275" y="4371850"/>
                <a:ext cx="141950" cy="69525"/>
              </a:xfrm>
              <a:custGeom>
                <a:avLst/>
                <a:gdLst/>
                <a:ahLst/>
                <a:cxnLst/>
                <a:rect l="l" t="t" r="r" b="b"/>
                <a:pathLst>
                  <a:path w="5678" h="2781" extrusionOk="0">
                    <a:moveTo>
                      <a:pt x="796" y="1"/>
                    </a:moveTo>
                    <a:cubicBezTo>
                      <a:pt x="316" y="1"/>
                      <a:pt x="0" y="219"/>
                      <a:pt x="490" y="856"/>
                    </a:cubicBezTo>
                    <a:cubicBezTo>
                      <a:pt x="1312" y="1924"/>
                      <a:pt x="3145" y="2780"/>
                      <a:pt x="4711" y="2780"/>
                    </a:cubicBezTo>
                    <a:cubicBezTo>
                      <a:pt x="4959" y="2780"/>
                      <a:pt x="5201" y="2759"/>
                      <a:pt x="5431" y="2713"/>
                    </a:cubicBezTo>
                    <a:cubicBezTo>
                      <a:pt x="5431" y="2713"/>
                      <a:pt x="5431" y="2713"/>
                      <a:pt x="5431" y="2713"/>
                    </a:cubicBezTo>
                    <a:cubicBezTo>
                      <a:pt x="5447" y="2713"/>
                      <a:pt x="5677" y="1400"/>
                      <a:pt x="5264" y="1034"/>
                    </a:cubicBezTo>
                    <a:cubicBezTo>
                      <a:pt x="5264" y="1034"/>
                      <a:pt x="2466" y="868"/>
                      <a:pt x="2050" y="415"/>
                    </a:cubicBezTo>
                    <a:cubicBezTo>
                      <a:pt x="1847" y="195"/>
                      <a:pt x="1249" y="1"/>
                      <a:pt x="79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1" name="Google Shape;621;p30"/>
              <p:cNvSpPr/>
              <p:nvPr/>
            </p:nvSpPr>
            <p:spPr>
              <a:xfrm>
                <a:off x="-2260125" y="4502775"/>
                <a:ext cx="136950" cy="76400"/>
              </a:xfrm>
              <a:custGeom>
                <a:avLst/>
                <a:gdLst/>
                <a:ahLst/>
                <a:cxnLst/>
                <a:rect l="l" t="t" r="r" b="b"/>
                <a:pathLst>
                  <a:path w="5478" h="3056" extrusionOk="0">
                    <a:moveTo>
                      <a:pt x="5478" y="0"/>
                    </a:moveTo>
                    <a:lnTo>
                      <a:pt x="5478" y="0"/>
                    </a:lnTo>
                    <a:cubicBezTo>
                      <a:pt x="4445" y="922"/>
                      <a:pt x="575" y="953"/>
                      <a:pt x="58" y="953"/>
                    </a:cubicBezTo>
                    <a:cubicBezTo>
                      <a:pt x="21" y="953"/>
                      <a:pt x="1" y="953"/>
                      <a:pt x="1" y="953"/>
                    </a:cubicBezTo>
                    <a:lnTo>
                      <a:pt x="1" y="953"/>
                    </a:lnTo>
                    <a:cubicBezTo>
                      <a:pt x="1" y="953"/>
                      <a:pt x="1406" y="2048"/>
                      <a:pt x="2227" y="2631"/>
                    </a:cubicBezTo>
                    <a:cubicBezTo>
                      <a:pt x="2613" y="2910"/>
                      <a:pt x="2970" y="3055"/>
                      <a:pt x="3250" y="3055"/>
                    </a:cubicBezTo>
                    <a:cubicBezTo>
                      <a:pt x="3557" y="3055"/>
                      <a:pt x="3772" y="2880"/>
                      <a:pt x="3835" y="2512"/>
                    </a:cubicBezTo>
                    <a:cubicBezTo>
                      <a:pt x="3966" y="1810"/>
                      <a:pt x="5477" y="0"/>
                      <a:pt x="5478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2" name="Google Shape;622;p30"/>
              <p:cNvSpPr/>
              <p:nvPr/>
            </p:nvSpPr>
            <p:spPr>
              <a:xfrm>
                <a:off x="-2626525" y="4268675"/>
                <a:ext cx="209575" cy="57500"/>
              </a:xfrm>
              <a:custGeom>
                <a:avLst/>
                <a:gdLst/>
                <a:ahLst/>
                <a:cxnLst/>
                <a:rect l="l" t="t" r="r" b="b"/>
                <a:pathLst>
                  <a:path w="8383" h="2300" extrusionOk="0">
                    <a:moveTo>
                      <a:pt x="2414" y="1"/>
                    </a:moveTo>
                    <a:cubicBezTo>
                      <a:pt x="1930" y="1"/>
                      <a:pt x="1971" y="289"/>
                      <a:pt x="1858" y="589"/>
                    </a:cubicBezTo>
                    <a:cubicBezTo>
                      <a:pt x="1679" y="1042"/>
                      <a:pt x="0" y="1780"/>
                      <a:pt x="0" y="1780"/>
                    </a:cubicBezTo>
                    <a:cubicBezTo>
                      <a:pt x="810" y="2169"/>
                      <a:pt x="1985" y="2300"/>
                      <a:pt x="3201" y="2300"/>
                    </a:cubicBezTo>
                    <a:cubicBezTo>
                      <a:pt x="5706" y="2300"/>
                      <a:pt x="8382" y="1744"/>
                      <a:pt x="8382" y="1744"/>
                    </a:cubicBezTo>
                    <a:cubicBezTo>
                      <a:pt x="8382" y="1744"/>
                      <a:pt x="5168" y="708"/>
                      <a:pt x="3513" y="220"/>
                    </a:cubicBezTo>
                    <a:cubicBezTo>
                      <a:pt x="2984" y="64"/>
                      <a:pt x="2641" y="1"/>
                      <a:pt x="241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3" name="Google Shape;623;p30"/>
              <p:cNvSpPr/>
              <p:nvPr/>
            </p:nvSpPr>
            <p:spPr>
              <a:xfrm>
                <a:off x="-2623550" y="4479250"/>
                <a:ext cx="127725" cy="55450"/>
              </a:xfrm>
              <a:custGeom>
                <a:avLst/>
                <a:gdLst/>
                <a:ahLst/>
                <a:cxnLst/>
                <a:rect l="l" t="t" r="r" b="b"/>
                <a:pathLst>
                  <a:path w="5109" h="2218" extrusionOk="0">
                    <a:moveTo>
                      <a:pt x="1191" y="1"/>
                    </a:moveTo>
                    <a:cubicBezTo>
                      <a:pt x="1191" y="1"/>
                      <a:pt x="0" y="2025"/>
                      <a:pt x="1191" y="2191"/>
                    </a:cubicBezTo>
                    <a:cubicBezTo>
                      <a:pt x="1333" y="2210"/>
                      <a:pt x="1497" y="2218"/>
                      <a:pt x="1675" y="2218"/>
                    </a:cubicBezTo>
                    <a:cubicBezTo>
                      <a:pt x="2993" y="2218"/>
                      <a:pt x="5108" y="1775"/>
                      <a:pt x="5108" y="1775"/>
                    </a:cubicBezTo>
                    <a:cubicBezTo>
                      <a:pt x="5108" y="1775"/>
                      <a:pt x="1608" y="286"/>
                      <a:pt x="119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4" name="Google Shape;624;p30"/>
              <p:cNvSpPr/>
              <p:nvPr/>
            </p:nvSpPr>
            <p:spPr>
              <a:xfrm>
                <a:off x="-2581000" y="4492350"/>
                <a:ext cx="43200" cy="22750"/>
              </a:xfrm>
              <a:custGeom>
                <a:avLst/>
                <a:gdLst/>
                <a:ahLst/>
                <a:cxnLst/>
                <a:rect l="l" t="t" r="r" b="b"/>
                <a:pathLst>
                  <a:path w="1728" h="910" extrusionOk="0">
                    <a:moveTo>
                      <a:pt x="489" y="0"/>
                    </a:moveTo>
                    <a:lnTo>
                      <a:pt x="1" y="739"/>
                    </a:lnTo>
                    <a:cubicBezTo>
                      <a:pt x="119" y="864"/>
                      <a:pt x="299" y="909"/>
                      <a:pt x="498" y="909"/>
                    </a:cubicBezTo>
                    <a:cubicBezTo>
                      <a:pt x="1040" y="909"/>
                      <a:pt x="1727" y="572"/>
                      <a:pt x="1727" y="572"/>
                    </a:cubicBezTo>
                    <a:lnTo>
                      <a:pt x="489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5" name="Google Shape;625;p30"/>
              <p:cNvSpPr/>
              <p:nvPr/>
            </p:nvSpPr>
            <p:spPr>
              <a:xfrm>
                <a:off x="-2867425" y="4215925"/>
                <a:ext cx="141200" cy="189775"/>
              </a:xfrm>
              <a:custGeom>
                <a:avLst/>
                <a:gdLst/>
                <a:ahLst/>
                <a:cxnLst/>
                <a:rect l="l" t="t" r="r" b="b"/>
                <a:pathLst>
                  <a:path w="5648" h="7591" extrusionOk="0">
                    <a:moveTo>
                      <a:pt x="358" y="1"/>
                    </a:moveTo>
                    <a:cubicBezTo>
                      <a:pt x="141" y="1"/>
                      <a:pt x="0" y="208"/>
                      <a:pt x="87" y="842"/>
                    </a:cubicBezTo>
                    <a:cubicBezTo>
                      <a:pt x="290" y="2402"/>
                      <a:pt x="659" y="3759"/>
                      <a:pt x="873" y="4961"/>
                    </a:cubicBezTo>
                    <a:cubicBezTo>
                      <a:pt x="1050" y="6003"/>
                      <a:pt x="1072" y="7590"/>
                      <a:pt x="2015" y="7590"/>
                    </a:cubicBezTo>
                    <a:cubicBezTo>
                      <a:pt x="2150" y="7590"/>
                      <a:pt x="2304" y="7557"/>
                      <a:pt x="2481" y="7486"/>
                    </a:cubicBezTo>
                    <a:cubicBezTo>
                      <a:pt x="3874" y="6902"/>
                      <a:pt x="5445" y="6664"/>
                      <a:pt x="5445" y="6664"/>
                    </a:cubicBezTo>
                    <a:lnTo>
                      <a:pt x="5648" y="3807"/>
                    </a:lnTo>
                    <a:cubicBezTo>
                      <a:pt x="5529" y="3759"/>
                      <a:pt x="1611" y="961"/>
                      <a:pt x="1314" y="639"/>
                    </a:cubicBezTo>
                    <a:cubicBezTo>
                      <a:pt x="1151" y="442"/>
                      <a:pt x="674" y="1"/>
                      <a:pt x="358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6" name="Google Shape;626;p30"/>
              <p:cNvSpPr/>
              <p:nvPr/>
            </p:nvSpPr>
            <p:spPr>
              <a:xfrm>
                <a:off x="-2821500" y="4287100"/>
                <a:ext cx="94100" cy="41575"/>
              </a:xfrm>
              <a:custGeom>
                <a:avLst/>
                <a:gdLst/>
                <a:ahLst/>
                <a:cxnLst/>
                <a:rect l="l" t="t" r="r" b="b"/>
                <a:pathLst>
                  <a:path w="3764" h="1663" extrusionOk="0">
                    <a:moveTo>
                      <a:pt x="188" y="0"/>
                    </a:moveTo>
                    <a:cubicBezTo>
                      <a:pt x="128" y="0"/>
                      <a:pt x="66" y="44"/>
                      <a:pt x="48" y="114"/>
                    </a:cubicBezTo>
                    <a:cubicBezTo>
                      <a:pt x="1" y="186"/>
                      <a:pt x="48" y="281"/>
                      <a:pt x="132" y="317"/>
                    </a:cubicBezTo>
                    <a:lnTo>
                      <a:pt x="3513" y="1638"/>
                    </a:lnTo>
                    <a:cubicBezTo>
                      <a:pt x="3537" y="1662"/>
                      <a:pt x="3561" y="1662"/>
                      <a:pt x="3573" y="1662"/>
                    </a:cubicBezTo>
                    <a:cubicBezTo>
                      <a:pt x="3632" y="1662"/>
                      <a:pt x="3692" y="1614"/>
                      <a:pt x="3727" y="1555"/>
                    </a:cubicBezTo>
                    <a:cubicBezTo>
                      <a:pt x="3763" y="1472"/>
                      <a:pt x="3727" y="1376"/>
                      <a:pt x="3632" y="1341"/>
                    </a:cubicBezTo>
                    <a:lnTo>
                      <a:pt x="251" y="19"/>
                    </a:lnTo>
                    <a:cubicBezTo>
                      <a:pt x="232" y="6"/>
                      <a:pt x="210" y="0"/>
                      <a:pt x="188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7" name="Google Shape;627;p30"/>
              <p:cNvSpPr/>
              <p:nvPr/>
            </p:nvSpPr>
            <p:spPr>
              <a:xfrm>
                <a:off x="-2814650" y="4321450"/>
                <a:ext cx="81875" cy="22700"/>
              </a:xfrm>
              <a:custGeom>
                <a:avLst/>
                <a:gdLst/>
                <a:ahLst/>
                <a:cxnLst/>
                <a:rect l="l" t="t" r="r" b="b"/>
                <a:pathLst>
                  <a:path w="3275" h="908" extrusionOk="0">
                    <a:moveTo>
                      <a:pt x="158" y="1"/>
                    </a:moveTo>
                    <a:cubicBezTo>
                      <a:pt x="74" y="1"/>
                      <a:pt x="12" y="68"/>
                      <a:pt x="1" y="145"/>
                    </a:cubicBezTo>
                    <a:cubicBezTo>
                      <a:pt x="1" y="240"/>
                      <a:pt x="60" y="312"/>
                      <a:pt x="143" y="324"/>
                    </a:cubicBezTo>
                    <a:cubicBezTo>
                      <a:pt x="786" y="419"/>
                      <a:pt x="2572" y="669"/>
                      <a:pt x="3013" y="895"/>
                    </a:cubicBezTo>
                    <a:cubicBezTo>
                      <a:pt x="3049" y="907"/>
                      <a:pt x="3060" y="907"/>
                      <a:pt x="3096" y="907"/>
                    </a:cubicBezTo>
                    <a:cubicBezTo>
                      <a:pt x="3156" y="907"/>
                      <a:pt x="3215" y="860"/>
                      <a:pt x="3227" y="824"/>
                    </a:cubicBezTo>
                    <a:cubicBezTo>
                      <a:pt x="3275" y="729"/>
                      <a:pt x="3227" y="645"/>
                      <a:pt x="3156" y="598"/>
                    </a:cubicBezTo>
                    <a:cubicBezTo>
                      <a:pt x="2560" y="300"/>
                      <a:pt x="286" y="14"/>
                      <a:pt x="179" y="2"/>
                    </a:cubicBezTo>
                    <a:cubicBezTo>
                      <a:pt x="172" y="1"/>
                      <a:pt x="165" y="1"/>
                      <a:pt x="158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8" name="Google Shape;628;p30"/>
              <p:cNvSpPr/>
              <p:nvPr/>
            </p:nvSpPr>
            <p:spPr>
              <a:xfrm>
                <a:off x="-2808700" y="4351825"/>
                <a:ext cx="73250" cy="10475"/>
              </a:xfrm>
              <a:custGeom>
                <a:avLst/>
                <a:gdLst/>
                <a:ahLst/>
                <a:cxnLst/>
                <a:rect l="l" t="t" r="r" b="b"/>
                <a:pathLst>
                  <a:path w="2930" h="419" extrusionOk="0">
                    <a:moveTo>
                      <a:pt x="1619" y="0"/>
                    </a:moveTo>
                    <a:cubicBezTo>
                      <a:pt x="1082" y="0"/>
                      <a:pt x="497" y="26"/>
                      <a:pt x="144" y="49"/>
                    </a:cubicBezTo>
                    <a:cubicBezTo>
                      <a:pt x="60" y="61"/>
                      <a:pt x="1" y="133"/>
                      <a:pt x="1" y="228"/>
                    </a:cubicBezTo>
                    <a:cubicBezTo>
                      <a:pt x="11" y="311"/>
                      <a:pt x="66" y="375"/>
                      <a:pt x="143" y="375"/>
                    </a:cubicBezTo>
                    <a:cubicBezTo>
                      <a:pt x="155" y="375"/>
                      <a:pt x="167" y="374"/>
                      <a:pt x="179" y="371"/>
                    </a:cubicBezTo>
                    <a:cubicBezTo>
                      <a:pt x="672" y="349"/>
                      <a:pt x="1193" y="338"/>
                      <a:pt x="1633" y="338"/>
                    </a:cubicBezTo>
                    <a:cubicBezTo>
                      <a:pt x="2171" y="338"/>
                      <a:pt x="2588" y="355"/>
                      <a:pt x="2680" y="395"/>
                    </a:cubicBezTo>
                    <a:cubicBezTo>
                      <a:pt x="2703" y="407"/>
                      <a:pt x="2739" y="418"/>
                      <a:pt x="2763" y="418"/>
                    </a:cubicBezTo>
                    <a:cubicBezTo>
                      <a:pt x="2822" y="418"/>
                      <a:pt x="2882" y="407"/>
                      <a:pt x="2882" y="347"/>
                    </a:cubicBezTo>
                    <a:cubicBezTo>
                      <a:pt x="2930" y="276"/>
                      <a:pt x="2918" y="168"/>
                      <a:pt x="2834" y="121"/>
                    </a:cubicBezTo>
                    <a:cubicBezTo>
                      <a:pt x="2700" y="29"/>
                      <a:pt x="2186" y="0"/>
                      <a:pt x="1619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9" name="Google Shape;629;p30"/>
              <p:cNvSpPr/>
              <p:nvPr/>
            </p:nvSpPr>
            <p:spPr>
              <a:xfrm>
                <a:off x="-2751550" y="4281600"/>
                <a:ext cx="717375" cy="275975"/>
              </a:xfrm>
              <a:custGeom>
                <a:avLst/>
                <a:gdLst/>
                <a:ahLst/>
                <a:cxnLst/>
                <a:rect l="l" t="t" r="r" b="b"/>
                <a:pathLst>
                  <a:path w="28695" h="11039" extrusionOk="0">
                    <a:moveTo>
                      <a:pt x="17762" y="0"/>
                    </a:moveTo>
                    <a:cubicBezTo>
                      <a:pt x="17105" y="0"/>
                      <a:pt x="16458" y="37"/>
                      <a:pt x="15836" y="120"/>
                    </a:cubicBezTo>
                    <a:cubicBezTo>
                      <a:pt x="12128" y="611"/>
                      <a:pt x="6374" y="1056"/>
                      <a:pt x="3457" y="1056"/>
                    </a:cubicBezTo>
                    <a:cubicBezTo>
                      <a:pt x="2487" y="1056"/>
                      <a:pt x="1831" y="1007"/>
                      <a:pt x="1668" y="894"/>
                    </a:cubicBezTo>
                    <a:cubicBezTo>
                      <a:pt x="1475" y="764"/>
                      <a:pt x="1312" y="701"/>
                      <a:pt x="1168" y="701"/>
                    </a:cubicBezTo>
                    <a:cubicBezTo>
                      <a:pt x="822" y="701"/>
                      <a:pt x="590" y="1069"/>
                      <a:pt x="346" y="1775"/>
                    </a:cubicBezTo>
                    <a:cubicBezTo>
                      <a:pt x="1" y="2775"/>
                      <a:pt x="358" y="4061"/>
                      <a:pt x="358" y="4061"/>
                    </a:cubicBezTo>
                    <a:cubicBezTo>
                      <a:pt x="358" y="4061"/>
                      <a:pt x="8732" y="11039"/>
                      <a:pt x="19271" y="11039"/>
                    </a:cubicBezTo>
                    <a:cubicBezTo>
                      <a:pt x="22284" y="11039"/>
                      <a:pt x="25473" y="10468"/>
                      <a:pt x="28695" y="9002"/>
                    </a:cubicBezTo>
                    <a:lnTo>
                      <a:pt x="27373" y="1763"/>
                    </a:lnTo>
                    <a:cubicBezTo>
                      <a:pt x="27373" y="1763"/>
                      <a:pt x="27159" y="1680"/>
                      <a:pt x="26802" y="1584"/>
                    </a:cubicBezTo>
                    <a:cubicBezTo>
                      <a:pt x="25368" y="1130"/>
                      <a:pt x="21420" y="0"/>
                      <a:pt x="17762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0" name="Google Shape;630;p30"/>
              <p:cNvSpPr/>
              <p:nvPr/>
            </p:nvSpPr>
            <p:spPr>
              <a:xfrm>
                <a:off x="-2751412" y="4298766"/>
                <a:ext cx="717075" cy="258900"/>
              </a:xfrm>
              <a:custGeom>
                <a:avLst/>
                <a:gdLst/>
                <a:ahLst/>
                <a:cxnLst/>
                <a:rect l="l" t="t" r="r" b="b"/>
                <a:pathLst>
                  <a:path w="28683" h="10356" extrusionOk="0">
                    <a:moveTo>
                      <a:pt x="1167" y="1"/>
                    </a:moveTo>
                    <a:cubicBezTo>
                      <a:pt x="821" y="1"/>
                      <a:pt x="589" y="374"/>
                      <a:pt x="346" y="1080"/>
                    </a:cubicBezTo>
                    <a:cubicBezTo>
                      <a:pt x="1" y="2068"/>
                      <a:pt x="346" y="3378"/>
                      <a:pt x="346" y="3378"/>
                    </a:cubicBezTo>
                    <a:cubicBezTo>
                      <a:pt x="346" y="3378"/>
                      <a:pt x="8720" y="10356"/>
                      <a:pt x="19259" y="10356"/>
                    </a:cubicBezTo>
                    <a:cubicBezTo>
                      <a:pt x="22272" y="10356"/>
                      <a:pt x="25461" y="9785"/>
                      <a:pt x="28683" y="8319"/>
                    </a:cubicBezTo>
                    <a:lnTo>
                      <a:pt x="1667" y="199"/>
                    </a:lnTo>
                    <a:cubicBezTo>
                      <a:pt x="1475" y="66"/>
                      <a:pt x="1311" y="1"/>
                      <a:pt x="1167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1" name="Google Shape;631;p30"/>
              <p:cNvSpPr/>
              <p:nvPr/>
            </p:nvSpPr>
            <p:spPr>
              <a:xfrm>
                <a:off x="-2102650" y="4319125"/>
                <a:ext cx="298500" cy="187250"/>
              </a:xfrm>
              <a:custGeom>
                <a:avLst/>
                <a:gdLst/>
                <a:ahLst/>
                <a:cxnLst/>
                <a:rect l="l" t="t" r="r" b="b"/>
                <a:pathLst>
                  <a:path w="11940" h="7490" extrusionOk="0">
                    <a:moveTo>
                      <a:pt x="1048" y="0"/>
                    </a:moveTo>
                    <a:cubicBezTo>
                      <a:pt x="1048" y="0"/>
                      <a:pt x="298" y="1072"/>
                      <a:pt x="107" y="2477"/>
                    </a:cubicBezTo>
                    <a:cubicBezTo>
                      <a:pt x="0" y="3143"/>
                      <a:pt x="36" y="3870"/>
                      <a:pt x="310" y="4608"/>
                    </a:cubicBezTo>
                    <a:cubicBezTo>
                      <a:pt x="1179" y="6870"/>
                      <a:pt x="2739" y="7489"/>
                      <a:pt x="2739" y="7489"/>
                    </a:cubicBezTo>
                    <a:cubicBezTo>
                      <a:pt x="2739" y="7489"/>
                      <a:pt x="7561" y="6584"/>
                      <a:pt x="10037" y="4227"/>
                    </a:cubicBezTo>
                    <a:cubicBezTo>
                      <a:pt x="11939" y="2426"/>
                      <a:pt x="10282" y="2220"/>
                      <a:pt x="9426" y="2220"/>
                    </a:cubicBezTo>
                    <a:cubicBezTo>
                      <a:pt x="9173" y="2220"/>
                      <a:pt x="8989" y="2238"/>
                      <a:pt x="8989" y="2238"/>
                    </a:cubicBezTo>
                    <a:cubicBezTo>
                      <a:pt x="8989" y="2238"/>
                      <a:pt x="9844" y="675"/>
                      <a:pt x="9214" y="675"/>
                    </a:cubicBezTo>
                    <a:cubicBezTo>
                      <a:pt x="9196" y="675"/>
                      <a:pt x="9177" y="676"/>
                      <a:pt x="9156" y="679"/>
                    </a:cubicBezTo>
                    <a:cubicBezTo>
                      <a:pt x="8748" y="724"/>
                      <a:pt x="7126" y="939"/>
                      <a:pt x="5387" y="939"/>
                    </a:cubicBezTo>
                    <a:cubicBezTo>
                      <a:pt x="3932" y="939"/>
                      <a:pt x="2394" y="788"/>
                      <a:pt x="1417" y="262"/>
                    </a:cubicBezTo>
                    <a:lnTo>
                      <a:pt x="1048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2" name="Google Shape;632;p30"/>
              <p:cNvSpPr/>
              <p:nvPr/>
            </p:nvSpPr>
            <p:spPr>
              <a:xfrm>
                <a:off x="-1996100" y="4371800"/>
                <a:ext cx="53600" cy="18475"/>
              </a:xfrm>
              <a:custGeom>
                <a:avLst/>
                <a:gdLst/>
                <a:ahLst/>
                <a:cxnLst/>
                <a:rect l="l" t="t" r="r" b="b"/>
                <a:pathLst>
                  <a:path w="2144" h="739" extrusionOk="0">
                    <a:moveTo>
                      <a:pt x="1072" y="0"/>
                    </a:moveTo>
                    <a:cubicBezTo>
                      <a:pt x="477" y="0"/>
                      <a:pt x="1" y="155"/>
                      <a:pt x="1" y="370"/>
                    </a:cubicBezTo>
                    <a:cubicBezTo>
                      <a:pt x="1" y="572"/>
                      <a:pt x="477" y="739"/>
                      <a:pt x="1072" y="739"/>
                    </a:cubicBezTo>
                    <a:cubicBezTo>
                      <a:pt x="1656" y="739"/>
                      <a:pt x="2144" y="572"/>
                      <a:pt x="2144" y="370"/>
                    </a:cubicBezTo>
                    <a:cubicBezTo>
                      <a:pt x="2144" y="155"/>
                      <a:pt x="1656" y="0"/>
                      <a:pt x="10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3" name="Google Shape;633;p30"/>
              <p:cNvSpPr/>
              <p:nvPr/>
            </p:nvSpPr>
            <p:spPr>
              <a:xfrm>
                <a:off x="-2102350" y="4381325"/>
                <a:ext cx="250650" cy="125325"/>
              </a:xfrm>
              <a:custGeom>
                <a:avLst/>
                <a:gdLst/>
                <a:ahLst/>
                <a:cxnLst/>
                <a:rect l="l" t="t" r="r" b="b"/>
                <a:pathLst>
                  <a:path w="10026" h="5013" extrusionOk="0">
                    <a:moveTo>
                      <a:pt x="95" y="0"/>
                    </a:moveTo>
                    <a:lnTo>
                      <a:pt x="95" y="0"/>
                    </a:lnTo>
                    <a:cubicBezTo>
                      <a:pt x="0" y="655"/>
                      <a:pt x="24" y="1405"/>
                      <a:pt x="298" y="2132"/>
                    </a:cubicBezTo>
                    <a:cubicBezTo>
                      <a:pt x="1167" y="4394"/>
                      <a:pt x="2727" y="5013"/>
                      <a:pt x="2727" y="5013"/>
                    </a:cubicBezTo>
                    <a:cubicBezTo>
                      <a:pt x="2727" y="5013"/>
                      <a:pt x="7549" y="4108"/>
                      <a:pt x="10025" y="1763"/>
                    </a:cubicBezTo>
                    <a:lnTo>
                      <a:pt x="10025" y="1763"/>
                    </a:lnTo>
                    <a:lnTo>
                      <a:pt x="9609" y="1846"/>
                    </a:lnTo>
                    <a:cubicBezTo>
                      <a:pt x="7820" y="2621"/>
                      <a:pt x="6341" y="2915"/>
                      <a:pt x="5127" y="2915"/>
                    </a:cubicBezTo>
                    <a:cubicBezTo>
                      <a:pt x="1303" y="2915"/>
                      <a:pt x="96" y="1"/>
                      <a:pt x="95" y="0"/>
                    </a:cubicBezTo>
                    <a:close/>
                  </a:path>
                </a:pathLst>
              </a:custGeom>
              <a:solidFill>
                <a:srgbClr val="F1F5F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4" name="Google Shape;634;p30"/>
              <p:cNvSpPr/>
              <p:nvPr/>
            </p:nvSpPr>
            <p:spPr>
              <a:xfrm>
                <a:off x="-2235150" y="4364425"/>
                <a:ext cx="142250" cy="69500"/>
              </a:xfrm>
              <a:custGeom>
                <a:avLst/>
                <a:gdLst/>
                <a:ahLst/>
                <a:cxnLst/>
                <a:rect l="l" t="t" r="r" b="b"/>
                <a:pathLst>
                  <a:path w="5690" h="2780" extrusionOk="0">
                    <a:moveTo>
                      <a:pt x="802" y="0"/>
                    </a:moveTo>
                    <a:cubicBezTo>
                      <a:pt x="320" y="0"/>
                      <a:pt x="0" y="218"/>
                      <a:pt x="490" y="855"/>
                    </a:cubicBezTo>
                    <a:cubicBezTo>
                      <a:pt x="1312" y="1924"/>
                      <a:pt x="3145" y="2780"/>
                      <a:pt x="4719" y="2780"/>
                    </a:cubicBezTo>
                    <a:cubicBezTo>
                      <a:pt x="4969" y="2780"/>
                      <a:pt x="5212" y="2758"/>
                      <a:pt x="5443" y="2712"/>
                    </a:cubicBezTo>
                    <a:cubicBezTo>
                      <a:pt x="5443" y="2713"/>
                      <a:pt x="5443" y="2713"/>
                      <a:pt x="5443" y="2713"/>
                    </a:cubicBezTo>
                    <a:cubicBezTo>
                      <a:pt x="5459" y="2713"/>
                      <a:pt x="5689" y="1399"/>
                      <a:pt x="5276" y="1034"/>
                    </a:cubicBezTo>
                    <a:cubicBezTo>
                      <a:pt x="5276" y="1034"/>
                      <a:pt x="2478" y="867"/>
                      <a:pt x="2062" y="414"/>
                    </a:cubicBezTo>
                    <a:cubicBezTo>
                      <a:pt x="1859" y="195"/>
                      <a:pt x="1258" y="0"/>
                      <a:pt x="80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5" name="Google Shape;635;p30"/>
              <p:cNvSpPr/>
              <p:nvPr/>
            </p:nvSpPr>
            <p:spPr>
              <a:xfrm>
                <a:off x="-2263700" y="4495325"/>
                <a:ext cx="136950" cy="76400"/>
              </a:xfrm>
              <a:custGeom>
                <a:avLst/>
                <a:gdLst/>
                <a:ahLst/>
                <a:cxnLst/>
                <a:rect l="l" t="t" r="r" b="b"/>
                <a:pathLst>
                  <a:path w="5478" h="3056" extrusionOk="0">
                    <a:moveTo>
                      <a:pt x="5478" y="1"/>
                    </a:moveTo>
                    <a:cubicBezTo>
                      <a:pt x="4434" y="922"/>
                      <a:pt x="574" y="953"/>
                      <a:pt x="58" y="953"/>
                    </a:cubicBezTo>
                    <a:cubicBezTo>
                      <a:pt x="21" y="953"/>
                      <a:pt x="1" y="953"/>
                      <a:pt x="1" y="953"/>
                    </a:cubicBezTo>
                    <a:lnTo>
                      <a:pt x="1" y="953"/>
                    </a:lnTo>
                    <a:cubicBezTo>
                      <a:pt x="1" y="953"/>
                      <a:pt x="1394" y="2048"/>
                      <a:pt x="2216" y="2632"/>
                    </a:cubicBezTo>
                    <a:cubicBezTo>
                      <a:pt x="2607" y="2910"/>
                      <a:pt x="2964" y="3055"/>
                      <a:pt x="3243" y="3055"/>
                    </a:cubicBezTo>
                    <a:cubicBezTo>
                      <a:pt x="3548" y="3055"/>
                      <a:pt x="3761" y="2880"/>
                      <a:pt x="3823" y="2513"/>
                    </a:cubicBezTo>
                    <a:cubicBezTo>
                      <a:pt x="3954" y="1810"/>
                      <a:pt x="5478" y="1"/>
                      <a:pt x="5478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6" name="Google Shape;636;p30"/>
              <p:cNvSpPr/>
              <p:nvPr/>
            </p:nvSpPr>
            <p:spPr>
              <a:xfrm>
                <a:off x="-2630100" y="4261250"/>
                <a:ext cx="209575" cy="57500"/>
              </a:xfrm>
              <a:custGeom>
                <a:avLst/>
                <a:gdLst/>
                <a:ahLst/>
                <a:cxnLst/>
                <a:rect l="l" t="t" r="r" b="b"/>
                <a:pathLst>
                  <a:path w="8383" h="2300" extrusionOk="0">
                    <a:moveTo>
                      <a:pt x="2414" y="0"/>
                    </a:moveTo>
                    <a:cubicBezTo>
                      <a:pt x="1930" y="0"/>
                      <a:pt x="1971" y="289"/>
                      <a:pt x="1858" y="589"/>
                    </a:cubicBezTo>
                    <a:cubicBezTo>
                      <a:pt x="1679" y="1041"/>
                      <a:pt x="0" y="1779"/>
                      <a:pt x="0" y="1779"/>
                    </a:cubicBezTo>
                    <a:cubicBezTo>
                      <a:pt x="806" y="2168"/>
                      <a:pt x="1980" y="2299"/>
                      <a:pt x="3196" y="2299"/>
                    </a:cubicBezTo>
                    <a:cubicBezTo>
                      <a:pt x="5701" y="2299"/>
                      <a:pt x="8382" y="1744"/>
                      <a:pt x="8382" y="1744"/>
                    </a:cubicBezTo>
                    <a:cubicBezTo>
                      <a:pt x="8382" y="1744"/>
                      <a:pt x="5156" y="708"/>
                      <a:pt x="3513" y="220"/>
                    </a:cubicBezTo>
                    <a:cubicBezTo>
                      <a:pt x="2984" y="64"/>
                      <a:pt x="2641" y="0"/>
                      <a:pt x="241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7" name="Google Shape;637;p30"/>
              <p:cNvSpPr/>
              <p:nvPr/>
            </p:nvSpPr>
            <p:spPr>
              <a:xfrm>
                <a:off x="-2627125" y="4471800"/>
                <a:ext cx="127425" cy="55475"/>
              </a:xfrm>
              <a:custGeom>
                <a:avLst/>
                <a:gdLst/>
                <a:ahLst/>
                <a:cxnLst/>
                <a:rect l="l" t="t" r="r" b="b"/>
                <a:pathLst>
                  <a:path w="5097" h="2219" extrusionOk="0">
                    <a:moveTo>
                      <a:pt x="1191" y="1"/>
                    </a:moveTo>
                    <a:cubicBezTo>
                      <a:pt x="1191" y="1"/>
                      <a:pt x="0" y="2025"/>
                      <a:pt x="1191" y="2192"/>
                    </a:cubicBezTo>
                    <a:cubicBezTo>
                      <a:pt x="1333" y="2210"/>
                      <a:pt x="1497" y="2218"/>
                      <a:pt x="1675" y="2218"/>
                    </a:cubicBezTo>
                    <a:cubicBezTo>
                      <a:pt x="2991" y="2218"/>
                      <a:pt x="5096" y="1775"/>
                      <a:pt x="5096" y="1775"/>
                    </a:cubicBezTo>
                    <a:cubicBezTo>
                      <a:pt x="5096" y="1775"/>
                      <a:pt x="1608" y="287"/>
                      <a:pt x="119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8" name="Google Shape;638;p30"/>
              <p:cNvSpPr/>
              <p:nvPr/>
            </p:nvSpPr>
            <p:spPr>
              <a:xfrm>
                <a:off x="-2584850" y="4484900"/>
                <a:ext cx="43175" cy="22750"/>
              </a:xfrm>
              <a:custGeom>
                <a:avLst/>
                <a:gdLst/>
                <a:ahLst/>
                <a:cxnLst/>
                <a:rect l="l" t="t" r="r" b="b"/>
                <a:pathLst>
                  <a:path w="1727" h="910" extrusionOk="0">
                    <a:moveTo>
                      <a:pt x="488" y="1"/>
                    </a:moveTo>
                    <a:lnTo>
                      <a:pt x="0" y="739"/>
                    </a:lnTo>
                    <a:cubicBezTo>
                      <a:pt x="122" y="864"/>
                      <a:pt x="303" y="910"/>
                      <a:pt x="503" y="910"/>
                    </a:cubicBezTo>
                    <a:cubicBezTo>
                      <a:pt x="1046" y="910"/>
                      <a:pt x="1727" y="572"/>
                      <a:pt x="1727" y="572"/>
                    </a:cubicBezTo>
                    <a:lnTo>
                      <a:pt x="488" y="1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639" name="Google Shape;639;p30"/>
            <p:cNvGrpSpPr/>
            <p:nvPr/>
          </p:nvGrpSpPr>
          <p:grpSpPr>
            <a:xfrm flipH="1">
              <a:off x="5791954" y="2802234"/>
              <a:ext cx="948320" cy="637109"/>
              <a:chOff x="-4582437" y="1121825"/>
              <a:chExt cx="534325" cy="358975"/>
            </a:xfrm>
          </p:grpSpPr>
          <p:sp>
            <p:nvSpPr>
              <p:cNvPr id="640" name="Google Shape;640;p30"/>
              <p:cNvSpPr/>
              <p:nvPr/>
            </p:nvSpPr>
            <p:spPr>
              <a:xfrm>
                <a:off x="-4582425" y="1143625"/>
                <a:ext cx="534300" cy="337175"/>
              </a:xfrm>
              <a:custGeom>
                <a:avLst/>
                <a:gdLst/>
                <a:ahLst/>
                <a:cxnLst/>
                <a:rect l="l" t="t" r="r" b="b"/>
                <a:pathLst>
                  <a:path w="21372" h="13487" extrusionOk="0">
                    <a:moveTo>
                      <a:pt x="6584" y="0"/>
                    </a:moveTo>
                    <a:lnTo>
                      <a:pt x="6584" y="0"/>
                    </a:lnTo>
                    <a:cubicBezTo>
                      <a:pt x="6585" y="0"/>
                      <a:pt x="7073" y="560"/>
                      <a:pt x="7001" y="1310"/>
                    </a:cubicBezTo>
                    <a:cubicBezTo>
                      <a:pt x="6930" y="2072"/>
                      <a:pt x="6584" y="2858"/>
                      <a:pt x="6584" y="2858"/>
                    </a:cubicBezTo>
                    <a:cubicBezTo>
                      <a:pt x="6584" y="2858"/>
                      <a:pt x="6484" y="2257"/>
                      <a:pt x="6149" y="2257"/>
                    </a:cubicBezTo>
                    <a:cubicBezTo>
                      <a:pt x="6101" y="2257"/>
                      <a:pt x="6048" y="2269"/>
                      <a:pt x="5989" y="2298"/>
                    </a:cubicBezTo>
                    <a:cubicBezTo>
                      <a:pt x="5648" y="2473"/>
                      <a:pt x="5127" y="3066"/>
                      <a:pt x="4903" y="3066"/>
                    </a:cubicBezTo>
                    <a:cubicBezTo>
                      <a:pt x="4822" y="3066"/>
                      <a:pt x="4780" y="2988"/>
                      <a:pt x="4799" y="2786"/>
                    </a:cubicBezTo>
                    <a:cubicBezTo>
                      <a:pt x="4870" y="2024"/>
                      <a:pt x="5239" y="774"/>
                      <a:pt x="4560" y="738"/>
                    </a:cubicBezTo>
                    <a:cubicBezTo>
                      <a:pt x="4541" y="737"/>
                      <a:pt x="4521" y="736"/>
                      <a:pt x="4502" y="736"/>
                    </a:cubicBezTo>
                    <a:cubicBezTo>
                      <a:pt x="3853" y="736"/>
                      <a:pt x="3577" y="1500"/>
                      <a:pt x="3727" y="1905"/>
                    </a:cubicBezTo>
                    <a:cubicBezTo>
                      <a:pt x="3768" y="2025"/>
                      <a:pt x="3730" y="2071"/>
                      <a:pt x="3640" y="2071"/>
                    </a:cubicBezTo>
                    <a:cubicBezTo>
                      <a:pt x="3416" y="2071"/>
                      <a:pt x="2872" y="1791"/>
                      <a:pt x="2405" y="1655"/>
                    </a:cubicBezTo>
                    <a:lnTo>
                      <a:pt x="631" y="4167"/>
                    </a:lnTo>
                    <a:cubicBezTo>
                      <a:pt x="631" y="4167"/>
                      <a:pt x="0" y="7322"/>
                      <a:pt x="2310" y="7799"/>
                    </a:cubicBezTo>
                    <a:cubicBezTo>
                      <a:pt x="4620" y="8275"/>
                      <a:pt x="4191" y="8442"/>
                      <a:pt x="4191" y="8442"/>
                    </a:cubicBezTo>
                    <a:cubicBezTo>
                      <a:pt x="4191" y="8442"/>
                      <a:pt x="5894" y="10823"/>
                      <a:pt x="6584" y="10847"/>
                    </a:cubicBezTo>
                    <a:cubicBezTo>
                      <a:pt x="6650" y="10851"/>
                      <a:pt x="6718" y="10853"/>
                      <a:pt x="6786" y="10853"/>
                    </a:cubicBezTo>
                    <a:cubicBezTo>
                      <a:pt x="7036" y="10853"/>
                      <a:pt x="7298" y="10829"/>
                      <a:pt x="7545" y="10829"/>
                    </a:cubicBezTo>
                    <a:cubicBezTo>
                      <a:pt x="7927" y="10829"/>
                      <a:pt x="8274" y="10887"/>
                      <a:pt x="8489" y="11180"/>
                    </a:cubicBezTo>
                    <a:cubicBezTo>
                      <a:pt x="8870" y="11716"/>
                      <a:pt x="8847" y="12549"/>
                      <a:pt x="8847" y="12549"/>
                    </a:cubicBezTo>
                    <a:cubicBezTo>
                      <a:pt x="8847" y="12549"/>
                      <a:pt x="8860" y="12640"/>
                      <a:pt x="8957" y="12640"/>
                    </a:cubicBezTo>
                    <a:cubicBezTo>
                      <a:pt x="8992" y="12640"/>
                      <a:pt x="9037" y="12628"/>
                      <a:pt x="9097" y="12597"/>
                    </a:cubicBezTo>
                    <a:cubicBezTo>
                      <a:pt x="9335" y="12478"/>
                      <a:pt x="9454" y="11728"/>
                      <a:pt x="10025" y="11216"/>
                    </a:cubicBezTo>
                    <a:cubicBezTo>
                      <a:pt x="10570" y="10706"/>
                      <a:pt x="10923" y="9868"/>
                      <a:pt x="11172" y="9868"/>
                    </a:cubicBezTo>
                    <a:cubicBezTo>
                      <a:pt x="11179" y="9868"/>
                      <a:pt x="11186" y="9869"/>
                      <a:pt x="11192" y="9870"/>
                    </a:cubicBezTo>
                    <a:cubicBezTo>
                      <a:pt x="11454" y="9918"/>
                      <a:pt x="11228" y="10335"/>
                      <a:pt x="11430" y="10692"/>
                    </a:cubicBezTo>
                    <a:cubicBezTo>
                      <a:pt x="11645" y="11037"/>
                      <a:pt x="12252" y="10823"/>
                      <a:pt x="12740" y="11370"/>
                    </a:cubicBezTo>
                    <a:cubicBezTo>
                      <a:pt x="13240" y="11930"/>
                      <a:pt x="13931" y="12502"/>
                      <a:pt x="13669" y="13145"/>
                    </a:cubicBezTo>
                    <a:cubicBezTo>
                      <a:pt x="13606" y="13291"/>
                      <a:pt x="13613" y="13358"/>
                      <a:pt x="13657" y="13358"/>
                    </a:cubicBezTo>
                    <a:cubicBezTo>
                      <a:pt x="13805" y="13358"/>
                      <a:pt x="14370" y="12598"/>
                      <a:pt x="14085" y="11597"/>
                    </a:cubicBezTo>
                    <a:cubicBezTo>
                      <a:pt x="13853" y="10752"/>
                      <a:pt x="13908" y="10548"/>
                      <a:pt x="14087" y="10548"/>
                    </a:cubicBezTo>
                    <a:cubicBezTo>
                      <a:pt x="14182" y="10548"/>
                      <a:pt x="14313" y="10606"/>
                      <a:pt x="14454" y="10656"/>
                    </a:cubicBezTo>
                    <a:cubicBezTo>
                      <a:pt x="14586" y="10707"/>
                      <a:pt x="14794" y="10736"/>
                      <a:pt x="15032" y="10736"/>
                    </a:cubicBezTo>
                    <a:cubicBezTo>
                      <a:pt x="15523" y="10736"/>
                      <a:pt x="16142" y="10612"/>
                      <a:pt x="16479" y="10299"/>
                    </a:cubicBezTo>
                    <a:cubicBezTo>
                      <a:pt x="16479" y="10299"/>
                      <a:pt x="16687" y="10102"/>
                      <a:pt x="16887" y="10102"/>
                    </a:cubicBezTo>
                    <a:cubicBezTo>
                      <a:pt x="17035" y="10102"/>
                      <a:pt x="17178" y="10210"/>
                      <a:pt x="17229" y="10585"/>
                    </a:cubicBezTo>
                    <a:cubicBezTo>
                      <a:pt x="17348" y="11454"/>
                      <a:pt x="17657" y="13061"/>
                      <a:pt x="19026" y="13371"/>
                    </a:cubicBezTo>
                    <a:cubicBezTo>
                      <a:pt x="19366" y="13447"/>
                      <a:pt x="19659" y="13487"/>
                      <a:pt x="19909" y="13487"/>
                    </a:cubicBezTo>
                    <a:cubicBezTo>
                      <a:pt x="20674" y="13487"/>
                      <a:pt x="21018" y="13108"/>
                      <a:pt x="20955" y="12228"/>
                    </a:cubicBezTo>
                    <a:cubicBezTo>
                      <a:pt x="20896" y="11049"/>
                      <a:pt x="20634" y="10394"/>
                      <a:pt x="21003" y="10061"/>
                    </a:cubicBezTo>
                    <a:cubicBezTo>
                      <a:pt x="21372" y="9739"/>
                      <a:pt x="19693" y="7763"/>
                      <a:pt x="19693" y="7763"/>
                    </a:cubicBezTo>
                    <a:cubicBezTo>
                      <a:pt x="19693" y="7763"/>
                      <a:pt x="19324" y="5525"/>
                      <a:pt x="17645" y="5477"/>
                    </a:cubicBezTo>
                    <a:cubicBezTo>
                      <a:pt x="15955" y="5417"/>
                      <a:pt x="16240" y="4703"/>
                      <a:pt x="16276" y="4489"/>
                    </a:cubicBezTo>
                    <a:cubicBezTo>
                      <a:pt x="16312" y="4262"/>
                      <a:pt x="16002" y="2893"/>
                      <a:pt x="15514" y="2727"/>
                    </a:cubicBezTo>
                    <a:cubicBezTo>
                      <a:pt x="15124" y="2599"/>
                      <a:pt x="14581" y="2361"/>
                      <a:pt x="14160" y="2361"/>
                    </a:cubicBezTo>
                    <a:cubicBezTo>
                      <a:pt x="14029" y="2361"/>
                      <a:pt x="13910" y="2384"/>
                      <a:pt x="13812" y="2441"/>
                    </a:cubicBezTo>
                    <a:cubicBezTo>
                      <a:pt x="13605" y="2559"/>
                      <a:pt x="13433" y="2663"/>
                      <a:pt x="13251" y="2663"/>
                    </a:cubicBezTo>
                    <a:cubicBezTo>
                      <a:pt x="13067" y="2663"/>
                      <a:pt x="12873" y="2556"/>
                      <a:pt x="12621" y="2250"/>
                    </a:cubicBezTo>
                    <a:cubicBezTo>
                      <a:pt x="12505" y="2100"/>
                      <a:pt x="12417" y="2041"/>
                      <a:pt x="12350" y="2041"/>
                    </a:cubicBezTo>
                    <a:cubicBezTo>
                      <a:pt x="12140" y="2041"/>
                      <a:pt x="12124" y="2612"/>
                      <a:pt x="12061" y="2774"/>
                    </a:cubicBezTo>
                    <a:cubicBezTo>
                      <a:pt x="11994" y="2935"/>
                      <a:pt x="11866" y="3652"/>
                      <a:pt x="11692" y="3652"/>
                    </a:cubicBezTo>
                    <a:cubicBezTo>
                      <a:pt x="11620" y="3652"/>
                      <a:pt x="11541" y="3532"/>
                      <a:pt x="11454" y="3203"/>
                    </a:cubicBezTo>
                    <a:cubicBezTo>
                      <a:pt x="11185" y="2139"/>
                      <a:pt x="11348" y="2107"/>
                      <a:pt x="10923" y="2107"/>
                    </a:cubicBezTo>
                    <a:cubicBezTo>
                      <a:pt x="10896" y="2107"/>
                      <a:pt x="10867" y="2107"/>
                      <a:pt x="10835" y="2107"/>
                    </a:cubicBezTo>
                    <a:cubicBezTo>
                      <a:pt x="10323" y="2084"/>
                      <a:pt x="8239" y="1893"/>
                      <a:pt x="7585" y="1012"/>
                    </a:cubicBezTo>
                    <a:cubicBezTo>
                      <a:pt x="6942" y="143"/>
                      <a:pt x="6585" y="0"/>
                      <a:pt x="6584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1" name="Google Shape;641;p30"/>
              <p:cNvSpPr/>
              <p:nvPr/>
            </p:nvSpPr>
            <p:spPr>
              <a:xfrm>
                <a:off x="-4418125" y="1272125"/>
                <a:ext cx="324775" cy="131800"/>
              </a:xfrm>
              <a:custGeom>
                <a:avLst/>
                <a:gdLst/>
                <a:ahLst/>
                <a:cxnLst/>
                <a:rect l="l" t="t" r="r" b="b"/>
                <a:pathLst>
                  <a:path w="12991" h="5272" extrusionOk="0">
                    <a:moveTo>
                      <a:pt x="6550" y="0"/>
                    </a:moveTo>
                    <a:cubicBezTo>
                      <a:pt x="6533" y="0"/>
                      <a:pt x="6516" y="1"/>
                      <a:pt x="6501" y="4"/>
                    </a:cubicBezTo>
                    <a:cubicBezTo>
                      <a:pt x="6226" y="34"/>
                      <a:pt x="5591" y="538"/>
                      <a:pt x="5175" y="538"/>
                    </a:cubicBezTo>
                    <a:cubicBezTo>
                      <a:pt x="5106" y="538"/>
                      <a:pt x="5043" y="524"/>
                      <a:pt x="4989" y="492"/>
                    </a:cubicBezTo>
                    <a:cubicBezTo>
                      <a:pt x="4959" y="474"/>
                      <a:pt x="4921" y="466"/>
                      <a:pt x="4876" y="466"/>
                    </a:cubicBezTo>
                    <a:cubicBezTo>
                      <a:pt x="4410" y="466"/>
                      <a:pt x="3224" y="1334"/>
                      <a:pt x="2413" y="1334"/>
                    </a:cubicBezTo>
                    <a:cubicBezTo>
                      <a:pt x="2299" y="1334"/>
                      <a:pt x="2192" y="1317"/>
                      <a:pt x="2096" y="1277"/>
                    </a:cubicBezTo>
                    <a:cubicBezTo>
                      <a:pt x="2096" y="1277"/>
                      <a:pt x="1453" y="1325"/>
                      <a:pt x="1858" y="1766"/>
                    </a:cubicBezTo>
                    <a:cubicBezTo>
                      <a:pt x="2180" y="2106"/>
                      <a:pt x="2366" y="2447"/>
                      <a:pt x="2214" y="2447"/>
                    </a:cubicBezTo>
                    <a:cubicBezTo>
                      <a:pt x="2174" y="2447"/>
                      <a:pt x="2113" y="2424"/>
                      <a:pt x="2025" y="2373"/>
                    </a:cubicBezTo>
                    <a:cubicBezTo>
                      <a:pt x="1719" y="2203"/>
                      <a:pt x="1136" y="2052"/>
                      <a:pt x="697" y="2052"/>
                    </a:cubicBezTo>
                    <a:cubicBezTo>
                      <a:pt x="519" y="2052"/>
                      <a:pt x="365" y="2077"/>
                      <a:pt x="262" y="2135"/>
                    </a:cubicBezTo>
                    <a:cubicBezTo>
                      <a:pt x="1" y="2266"/>
                      <a:pt x="798" y="2420"/>
                      <a:pt x="1084" y="2575"/>
                    </a:cubicBezTo>
                    <a:cubicBezTo>
                      <a:pt x="1215" y="2635"/>
                      <a:pt x="1334" y="2718"/>
                      <a:pt x="1441" y="2825"/>
                    </a:cubicBezTo>
                    <a:cubicBezTo>
                      <a:pt x="1929" y="3349"/>
                      <a:pt x="2989" y="4957"/>
                      <a:pt x="2858" y="5195"/>
                    </a:cubicBezTo>
                    <a:cubicBezTo>
                      <a:pt x="2830" y="5248"/>
                      <a:pt x="2821" y="5271"/>
                      <a:pt x="2829" y="5271"/>
                    </a:cubicBezTo>
                    <a:cubicBezTo>
                      <a:pt x="2868" y="5271"/>
                      <a:pt x="3288" y="4770"/>
                      <a:pt x="4061" y="4349"/>
                    </a:cubicBezTo>
                    <a:cubicBezTo>
                      <a:pt x="5001" y="3814"/>
                      <a:pt x="5275" y="3706"/>
                      <a:pt x="5680" y="3552"/>
                    </a:cubicBezTo>
                    <a:cubicBezTo>
                      <a:pt x="5748" y="3527"/>
                      <a:pt x="5797" y="3517"/>
                      <a:pt x="5836" y="3517"/>
                    </a:cubicBezTo>
                    <a:cubicBezTo>
                      <a:pt x="6024" y="3517"/>
                      <a:pt x="5956" y="3780"/>
                      <a:pt x="6668" y="4028"/>
                    </a:cubicBezTo>
                    <a:cubicBezTo>
                      <a:pt x="7513" y="4325"/>
                      <a:pt x="8049" y="4647"/>
                      <a:pt x="8049" y="4647"/>
                    </a:cubicBezTo>
                    <a:cubicBezTo>
                      <a:pt x="8049" y="4647"/>
                      <a:pt x="8299" y="4421"/>
                      <a:pt x="7894" y="3659"/>
                    </a:cubicBezTo>
                    <a:cubicBezTo>
                      <a:pt x="7618" y="3124"/>
                      <a:pt x="7624" y="2906"/>
                      <a:pt x="7714" y="2906"/>
                    </a:cubicBezTo>
                    <a:cubicBezTo>
                      <a:pt x="7752" y="2906"/>
                      <a:pt x="7805" y="2945"/>
                      <a:pt x="7859" y="3016"/>
                    </a:cubicBezTo>
                    <a:cubicBezTo>
                      <a:pt x="7992" y="3221"/>
                      <a:pt x="8515" y="3373"/>
                      <a:pt x="8794" y="3373"/>
                    </a:cubicBezTo>
                    <a:cubicBezTo>
                      <a:pt x="8838" y="3373"/>
                      <a:pt x="8877" y="3369"/>
                      <a:pt x="8906" y="3361"/>
                    </a:cubicBezTo>
                    <a:cubicBezTo>
                      <a:pt x="8906" y="3361"/>
                      <a:pt x="8335" y="2682"/>
                      <a:pt x="8775" y="2540"/>
                    </a:cubicBezTo>
                    <a:cubicBezTo>
                      <a:pt x="8912" y="2500"/>
                      <a:pt x="9083" y="2472"/>
                      <a:pt x="9260" y="2472"/>
                    </a:cubicBezTo>
                    <a:cubicBezTo>
                      <a:pt x="9672" y="2472"/>
                      <a:pt x="10113" y="2626"/>
                      <a:pt x="10204" y="3159"/>
                    </a:cubicBezTo>
                    <a:cubicBezTo>
                      <a:pt x="10335" y="3909"/>
                      <a:pt x="12621" y="4254"/>
                      <a:pt x="12990" y="4528"/>
                    </a:cubicBezTo>
                    <a:cubicBezTo>
                      <a:pt x="12990" y="4528"/>
                      <a:pt x="11752" y="3361"/>
                      <a:pt x="11740" y="2885"/>
                    </a:cubicBezTo>
                    <a:cubicBezTo>
                      <a:pt x="11716" y="2409"/>
                      <a:pt x="11419" y="1670"/>
                      <a:pt x="10919" y="1432"/>
                    </a:cubicBezTo>
                    <a:cubicBezTo>
                      <a:pt x="10430" y="1194"/>
                      <a:pt x="10002" y="635"/>
                      <a:pt x="10133" y="444"/>
                    </a:cubicBezTo>
                    <a:cubicBezTo>
                      <a:pt x="10145" y="427"/>
                      <a:pt x="10149" y="419"/>
                      <a:pt x="10145" y="419"/>
                    </a:cubicBezTo>
                    <a:cubicBezTo>
                      <a:pt x="10118" y="419"/>
                      <a:pt x="9602" y="948"/>
                      <a:pt x="9155" y="948"/>
                    </a:cubicBezTo>
                    <a:cubicBezTo>
                      <a:pt x="9064" y="948"/>
                      <a:pt x="8975" y="926"/>
                      <a:pt x="8895" y="873"/>
                    </a:cubicBezTo>
                    <a:cubicBezTo>
                      <a:pt x="8802" y="812"/>
                      <a:pt x="8746" y="787"/>
                      <a:pt x="8714" y="787"/>
                    </a:cubicBezTo>
                    <a:cubicBezTo>
                      <a:pt x="8569" y="787"/>
                      <a:pt x="8916" y="1311"/>
                      <a:pt x="8585" y="1516"/>
                    </a:cubicBezTo>
                    <a:cubicBezTo>
                      <a:pt x="8244" y="1720"/>
                      <a:pt x="7633" y="2060"/>
                      <a:pt x="7272" y="2060"/>
                    </a:cubicBezTo>
                    <a:cubicBezTo>
                      <a:pt x="7191" y="2060"/>
                      <a:pt x="7123" y="2043"/>
                      <a:pt x="7073" y="2004"/>
                    </a:cubicBezTo>
                    <a:cubicBezTo>
                      <a:pt x="7073" y="2004"/>
                      <a:pt x="8109" y="1444"/>
                      <a:pt x="8037" y="956"/>
                    </a:cubicBezTo>
                    <a:cubicBezTo>
                      <a:pt x="7969" y="478"/>
                      <a:pt x="6933" y="0"/>
                      <a:pt x="655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2" name="Google Shape;642;p30"/>
              <p:cNvSpPr/>
              <p:nvPr/>
            </p:nvSpPr>
            <p:spPr>
              <a:xfrm>
                <a:off x="-4438350" y="1153425"/>
                <a:ext cx="64300" cy="58375"/>
              </a:xfrm>
              <a:custGeom>
                <a:avLst/>
                <a:gdLst/>
                <a:ahLst/>
                <a:cxnLst/>
                <a:rect l="l" t="t" r="r" b="b"/>
                <a:pathLst>
                  <a:path w="2572" h="2335" extrusionOk="0">
                    <a:moveTo>
                      <a:pt x="1500" y="1"/>
                    </a:moveTo>
                    <a:cubicBezTo>
                      <a:pt x="1500" y="1"/>
                      <a:pt x="914" y="775"/>
                      <a:pt x="463" y="775"/>
                    </a:cubicBezTo>
                    <a:cubicBezTo>
                      <a:pt x="459" y="775"/>
                      <a:pt x="456" y="775"/>
                      <a:pt x="452" y="775"/>
                    </a:cubicBezTo>
                    <a:cubicBezTo>
                      <a:pt x="449" y="775"/>
                      <a:pt x="445" y="775"/>
                      <a:pt x="442" y="775"/>
                    </a:cubicBezTo>
                    <a:cubicBezTo>
                      <a:pt x="0" y="775"/>
                      <a:pt x="762" y="1513"/>
                      <a:pt x="762" y="1513"/>
                    </a:cubicBezTo>
                    <a:lnTo>
                      <a:pt x="286" y="2335"/>
                    </a:lnTo>
                    <a:cubicBezTo>
                      <a:pt x="286" y="2335"/>
                      <a:pt x="643" y="1858"/>
                      <a:pt x="1286" y="1858"/>
                    </a:cubicBezTo>
                    <a:cubicBezTo>
                      <a:pt x="1941" y="1858"/>
                      <a:pt x="1524" y="1323"/>
                      <a:pt x="2036" y="1156"/>
                    </a:cubicBezTo>
                    <a:cubicBezTo>
                      <a:pt x="2572" y="977"/>
                      <a:pt x="2214" y="453"/>
                      <a:pt x="2214" y="453"/>
                    </a:cubicBezTo>
                    <a:lnTo>
                      <a:pt x="1500" y="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3" name="Google Shape;643;p30"/>
              <p:cNvSpPr/>
              <p:nvPr/>
            </p:nvSpPr>
            <p:spPr>
              <a:xfrm>
                <a:off x="-4441650" y="1339000"/>
                <a:ext cx="90525" cy="30000"/>
              </a:xfrm>
              <a:custGeom>
                <a:avLst/>
                <a:gdLst/>
                <a:ahLst/>
                <a:cxnLst/>
                <a:rect l="l" t="t" r="r" b="b"/>
                <a:pathLst>
                  <a:path w="3621" h="1200" extrusionOk="0">
                    <a:moveTo>
                      <a:pt x="632" y="1"/>
                    </a:moveTo>
                    <a:cubicBezTo>
                      <a:pt x="350" y="1"/>
                      <a:pt x="1" y="91"/>
                      <a:pt x="1" y="91"/>
                    </a:cubicBezTo>
                    <a:cubicBezTo>
                      <a:pt x="1" y="91"/>
                      <a:pt x="1025" y="841"/>
                      <a:pt x="906" y="1079"/>
                    </a:cubicBezTo>
                    <a:cubicBezTo>
                      <a:pt x="865" y="1169"/>
                      <a:pt x="1133" y="1199"/>
                      <a:pt x="1523" y="1199"/>
                    </a:cubicBezTo>
                    <a:cubicBezTo>
                      <a:pt x="2168" y="1199"/>
                      <a:pt x="3146" y="1116"/>
                      <a:pt x="3620" y="1079"/>
                    </a:cubicBezTo>
                    <a:cubicBezTo>
                      <a:pt x="3620" y="1079"/>
                      <a:pt x="1120" y="293"/>
                      <a:pt x="953" y="91"/>
                    </a:cubicBezTo>
                    <a:cubicBezTo>
                      <a:pt x="898" y="23"/>
                      <a:pt x="774" y="1"/>
                      <a:pt x="63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4" name="Google Shape;644;p30"/>
              <p:cNvSpPr/>
              <p:nvPr/>
            </p:nvSpPr>
            <p:spPr>
              <a:xfrm>
                <a:off x="-4498325" y="1243675"/>
                <a:ext cx="25825" cy="14975"/>
              </a:xfrm>
              <a:custGeom>
                <a:avLst/>
                <a:gdLst/>
                <a:ahLst/>
                <a:cxnLst/>
                <a:rect l="l" t="t" r="r" b="b"/>
                <a:pathLst>
                  <a:path w="1033" h="599" extrusionOk="0">
                    <a:moveTo>
                      <a:pt x="917" y="1"/>
                    </a:moveTo>
                    <a:cubicBezTo>
                      <a:pt x="701" y="1"/>
                      <a:pt x="140" y="255"/>
                      <a:pt x="53" y="427"/>
                    </a:cubicBezTo>
                    <a:cubicBezTo>
                      <a:pt x="0" y="522"/>
                      <a:pt x="91" y="599"/>
                      <a:pt x="246" y="599"/>
                    </a:cubicBezTo>
                    <a:cubicBezTo>
                      <a:pt x="439" y="599"/>
                      <a:pt x="732" y="480"/>
                      <a:pt x="970" y="130"/>
                    </a:cubicBezTo>
                    <a:cubicBezTo>
                      <a:pt x="1032" y="38"/>
                      <a:pt x="1000" y="1"/>
                      <a:pt x="91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5" name="Google Shape;645;p30"/>
              <p:cNvSpPr/>
              <p:nvPr/>
            </p:nvSpPr>
            <p:spPr>
              <a:xfrm>
                <a:off x="-4353225" y="1254750"/>
                <a:ext cx="38575" cy="21350"/>
              </a:xfrm>
              <a:custGeom>
                <a:avLst/>
                <a:gdLst/>
                <a:ahLst/>
                <a:cxnLst/>
                <a:rect l="l" t="t" r="r" b="b"/>
                <a:pathLst>
                  <a:path w="1543" h="854" extrusionOk="0">
                    <a:moveTo>
                      <a:pt x="567" y="0"/>
                    </a:moveTo>
                    <a:cubicBezTo>
                      <a:pt x="437" y="0"/>
                      <a:pt x="314" y="20"/>
                      <a:pt x="238" y="79"/>
                    </a:cubicBezTo>
                    <a:cubicBezTo>
                      <a:pt x="0" y="258"/>
                      <a:pt x="488" y="782"/>
                      <a:pt x="1000" y="841"/>
                    </a:cubicBezTo>
                    <a:cubicBezTo>
                      <a:pt x="1062" y="850"/>
                      <a:pt x="1117" y="854"/>
                      <a:pt x="1165" y="854"/>
                    </a:cubicBezTo>
                    <a:cubicBezTo>
                      <a:pt x="1543" y="854"/>
                      <a:pt x="1541" y="607"/>
                      <a:pt x="1119" y="79"/>
                    </a:cubicBezTo>
                    <a:cubicBezTo>
                      <a:pt x="1119" y="79"/>
                      <a:pt x="828" y="0"/>
                      <a:pt x="56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6" name="Google Shape;646;p30"/>
              <p:cNvSpPr/>
              <p:nvPr/>
            </p:nvSpPr>
            <p:spPr>
              <a:xfrm>
                <a:off x="-4292275" y="1276075"/>
                <a:ext cx="64075" cy="29625"/>
              </a:xfrm>
              <a:custGeom>
                <a:avLst/>
                <a:gdLst/>
                <a:ahLst/>
                <a:cxnLst/>
                <a:rect l="l" t="t" r="r" b="b"/>
                <a:pathLst>
                  <a:path w="2563" h="1185" extrusionOk="0">
                    <a:moveTo>
                      <a:pt x="1515" y="0"/>
                    </a:moveTo>
                    <a:lnTo>
                      <a:pt x="1515" y="0"/>
                    </a:lnTo>
                    <a:cubicBezTo>
                      <a:pt x="1515" y="0"/>
                      <a:pt x="693" y="762"/>
                      <a:pt x="336" y="762"/>
                    </a:cubicBezTo>
                    <a:cubicBezTo>
                      <a:pt x="0" y="762"/>
                      <a:pt x="349" y="1184"/>
                      <a:pt x="977" y="1184"/>
                    </a:cubicBezTo>
                    <a:cubicBezTo>
                      <a:pt x="1017" y="1184"/>
                      <a:pt x="1057" y="1183"/>
                      <a:pt x="1098" y="1179"/>
                    </a:cubicBezTo>
                    <a:cubicBezTo>
                      <a:pt x="1801" y="1119"/>
                      <a:pt x="2563" y="286"/>
                      <a:pt x="151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7" name="Google Shape;647;p30"/>
              <p:cNvSpPr/>
              <p:nvPr/>
            </p:nvSpPr>
            <p:spPr>
              <a:xfrm>
                <a:off x="-4582437" y="1139738"/>
                <a:ext cx="534325" cy="337200"/>
              </a:xfrm>
              <a:custGeom>
                <a:avLst/>
                <a:gdLst/>
                <a:ahLst/>
                <a:cxnLst/>
                <a:rect l="l" t="t" r="r" b="b"/>
                <a:pathLst>
                  <a:path w="21373" h="13488" extrusionOk="0">
                    <a:moveTo>
                      <a:pt x="6573" y="0"/>
                    </a:moveTo>
                    <a:cubicBezTo>
                      <a:pt x="6573" y="0"/>
                      <a:pt x="7073" y="560"/>
                      <a:pt x="6989" y="1310"/>
                    </a:cubicBezTo>
                    <a:cubicBezTo>
                      <a:pt x="6918" y="2072"/>
                      <a:pt x="6573" y="2858"/>
                      <a:pt x="6573" y="2858"/>
                    </a:cubicBezTo>
                    <a:cubicBezTo>
                      <a:pt x="6573" y="2858"/>
                      <a:pt x="6473" y="2257"/>
                      <a:pt x="6137" y="2257"/>
                    </a:cubicBezTo>
                    <a:cubicBezTo>
                      <a:pt x="6089" y="2257"/>
                      <a:pt x="6036" y="2270"/>
                      <a:pt x="5977" y="2298"/>
                    </a:cubicBezTo>
                    <a:cubicBezTo>
                      <a:pt x="5645" y="2473"/>
                      <a:pt x="5120" y="3066"/>
                      <a:pt x="4893" y="3066"/>
                    </a:cubicBezTo>
                    <a:cubicBezTo>
                      <a:pt x="4811" y="3066"/>
                      <a:pt x="4768" y="2989"/>
                      <a:pt x="4787" y="2786"/>
                    </a:cubicBezTo>
                    <a:cubicBezTo>
                      <a:pt x="4870" y="2024"/>
                      <a:pt x="5239" y="774"/>
                      <a:pt x="4549" y="739"/>
                    </a:cubicBezTo>
                    <a:cubicBezTo>
                      <a:pt x="4529" y="737"/>
                      <a:pt x="4510" y="737"/>
                      <a:pt x="4491" y="737"/>
                    </a:cubicBezTo>
                    <a:cubicBezTo>
                      <a:pt x="3853" y="737"/>
                      <a:pt x="3576" y="1501"/>
                      <a:pt x="3715" y="1905"/>
                    </a:cubicBezTo>
                    <a:cubicBezTo>
                      <a:pt x="3760" y="2025"/>
                      <a:pt x="3723" y="2071"/>
                      <a:pt x="3633" y="2071"/>
                    </a:cubicBezTo>
                    <a:cubicBezTo>
                      <a:pt x="3410" y="2071"/>
                      <a:pt x="2860" y="1791"/>
                      <a:pt x="2394" y="1655"/>
                    </a:cubicBezTo>
                    <a:lnTo>
                      <a:pt x="620" y="4168"/>
                    </a:lnTo>
                    <a:cubicBezTo>
                      <a:pt x="620" y="4168"/>
                      <a:pt x="0" y="7323"/>
                      <a:pt x="2310" y="7799"/>
                    </a:cubicBezTo>
                    <a:cubicBezTo>
                      <a:pt x="4608" y="8275"/>
                      <a:pt x="4180" y="8442"/>
                      <a:pt x="4180" y="8442"/>
                    </a:cubicBezTo>
                    <a:cubicBezTo>
                      <a:pt x="4180" y="8442"/>
                      <a:pt x="5894" y="10823"/>
                      <a:pt x="6573" y="10847"/>
                    </a:cubicBezTo>
                    <a:cubicBezTo>
                      <a:pt x="6640" y="10852"/>
                      <a:pt x="6708" y="10853"/>
                      <a:pt x="6778" y="10853"/>
                    </a:cubicBezTo>
                    <a:cubicBezTo>
                      <a:pt x="7031" y="10853"/>
                      <a:pt x="7294" y="10829"/>
                      <a:pt x="7542" y="10829"/>
                    </a:cubicBezTo>
                    <a:cubicBezTo>
                      <a:pt x="7925" y="10829"/>
                      <a:pt x="8269" y="10887"/>
                      <a:pt x="8478" y="11180"/>
                    </a:cubicBezTo>
                    <a:cubicBezTo>
                      <a:pt x="8871" y="11716"/>
                      <a:pt x="8835" y="12550"/>
                      <a:pt x="8835" y="12550"/>
                    </a:cubicBezTo>
                    <a:cubicBezTo>
                      <a:pt x="8835" y="12550"/>
                      <a:pt x="8854" y="12640"/>
                      <a:pt x="8955" y="12640"/>
                    </a:cubicBezTo>
                    <a:cubicBezTo>
                      <a:pt x="8991" y="12640"/>
                      <a:pt x="9037" y="12629"/>
                      <a:pt x="9097" y="12597"/>
                    </a:cubicBezTo>
                    <a:cubicBezTo>
                      <a:pt x="9335" y="12478"/>
                      <a:pt x="9454" y="11728"/>
                      <a:pt x="10014" y="11216"/>
                    </a:cubicBezTo>
                    <a:cubicBezTo>
                      <a:pt x="10570" y="10706"/>
                      <a:pt x="10923" y="9869"/>
                      <a:pt x="11172" y="9869"/>
                    </a:cubicBezTo>
                    <a:cubicBezTo>
                      <a:pt x="11179" y="9869"/>
                      <a:pt x="11186" y="9869"/>
                      <a:pt x="11192" y="9871"/>
                    </a:cubicBezTo>
                    <a:cubicBezTo>
                      <a:pt x="11442" y="9918"/>
                      <a:pt x="11216" y="10335"/>
                      <a:pt x="11430" y="10692"/>
                    </a:cubicBezTo>
                    <a:cubicBezTo>
                      <a:pt x="11633" y="11037"/>
                      <a:pt x="12252" y="10823"/>
                      <a:pt x="12740" y="11371"/>
                    </a:cubicBezTo>
                    <a:cubicBezTo>
                      <a:pt x="13228" y="11930"/>
                      <a:pt x="13931" y="12502"/>
                      <a:pt x="13657" y="13145"/>
                    </a:cubicBezTo>
                    <a:cubicBezTo>
                      <a:pt x="13597" y="13292"/>
                      <a:pt x="13606" y="13359"/>
                      <a:pt x="13651" y="13359"/>
                    </a:cubicBezTo>
                    <a:cubicBezTo>
                      <a:pt x="13804" y="13359"/>
                      <a:pt x="14368" y="12598"/>
                      <a:pt x="14074" y="11597"/>
                    </a:cubicBezTo>
                    <a:cubicBezTo>
                      <a:pt x="13841" y="10752"/>
                      <a:pt x="13901" y="10548"/>
                      <a:pt x="14083" y="10548"/>
                    </a:cubicBezTo>
                    <a:cubicBezTo>
                      <a:pt x="14181" y="10548"/>
                      <a:pt x="14313" y="10607"/>
                      <a:pt x="14455" y="10656"/>
                    </a:cubicBezTo>
                    <a:cubicBezTo>
                      <a:pt x="14583" y="10707"/>
                      <a:pt x="14788" y="10736"/>
                      <a:pt x="15024" y="10736"/>
                    </a:cubicBezTo>
                    <a:cubicBezTo>
                      <a:pt x="15513" y="10736"/>
                      <a:pt x="16134" y="10612"/>
                      <a:pt x="16479" y="10299"/>
                    </a:cubicBezTo>
                    <a:cubicBezTo>
                      <a:pt x="16479" y="10299"/>
                      <a:pt x="16683" y="10103"/>
                      <a:pt x="16880" y="10103"/>
                    </a:cubicBezTo>
                    <a:cubicBezTo>
                      <a:pt x="17025" y="10103"/>
                      <a:pt x="17166" y="10210"/>
                      <a:pt x="17217" y="10585"/>
                    </a:cubicBezTo>
                    <a:cubicBezTo>
                      <a:pt x="17336" y="11454"/>
                      <a:pt x="17645" y="13062"/>
                      <a:pt x="19015" y="13371"/>
                    </a:cubicBezTo>
                    <a:cubicBezTo>
                      <a:pt x="19357" y="13447"/>
                      <a:pt x="19652" y="13487"/>
                      <a:pt x="19902" y="13487"/>
                    </a:cubicBezTo>
                    <a:cubicBezTo>
                      <a:pt x="20670" y="13487"/>
                      <a:pt x="21009" y="13108"/>
                      <a:pt x="20955" y="12228"/>
                    </a:cubicBezTo>
                    <a:cubicBezTo>
                      <a:pt x="20896" y="11049"/>
                      <a:pt x="20622" y="10395"/>
                      <a:pt x="21003" y="10061"/>
                    </a:cubicBezTo>
                    <a:cubicBezTo>
                      <a:pt x="21372" y="9740"/>
                      <a:pt x="19693" y="7763"/>
                      <a:pt x="19693" y="7763"/>
                    </a:cubicBezTo>
                    <a:cubicBezTo>
                      <a:pt x="19693" y="7763"/>
                      <a:pt x="19312" y="5525"/>
                      <a:pt x="17634" y="5477"/>
                    </a:cubicBezTo>
                    <a:cubicBezTo>
                      <a:pt x="15955" y="5418"/>
                      <a:pt x="16241" y="4703"/>
                      <a:pt x="16264" y="4489"/>
                    </a:cubicBezTo>
                    <a:cubicBezTo>
                      <a:pt x="16312" y="4263"/>
                      <a:pt x="16002" y="2894"/>
                      <a:pt x="15502" y="2727"/>
                    </a:cubicBezTo>
                    <a:cubicBezTo>
                      <a:pt x="15121" y="2600"/>
                      <a:pt x="14580" y="2362"/>
                      <a:pt x="14160" y="2362"/>
                    </a:cubicBezTo>
                    <a:cubicBezTo>
                      <a:pt x="14029" y="2362"/>
                      <a:pt x="13910" y="2385"/>
                      <a:pt x="13812" y="2441"/>
                    </a:cubicBezTo>
                    <a:cubicBezTo>
                      <a:pt x="13605" y="2559"/>
                      <a:pt x="13430" y="2663"/>
                      <a:pt x="13247" y="2663"/>
                    </a:cubicBezTo>
                    <a:cubicBezTo>
                      <a:pt x="13061" y="2663"/>
                      <a:pt x="12867" y="2556"/>
                      <a:pt x="12621" y="2251"/>
                    </a:cubicBezTo>
                    <a:cubicBezTo>
                      <a:pt x="12505" y="2100"/>
                      <a:pt x="12418" y="2041"/>
                      <a:pt x="12350" y="2041"/>
                    </a:cubicBezTo>
                    <a:cubicBezTo>
                      <a:pt x="12139" y="2041"/>
                      <a:pt x="12122" y="2612"/>
                      <a:pt x="12050" y="2775"/>
                    </a:cubicBezTo>
                    <a:cubicBezTo>
                      <a:pt x="11990" y="2935"/>
                      <a:pt x="11859" y="3653"/>
                      <a:pt x="11682" y="3653"/>
                    </a:cubicBezTo>
                    <a:cubicBezTo>
                      <a:pt x="11609" y="3653"/>
                      <a:pt x="11529" y="3532"/>
                      <a:pt x="11442" y="3203"/>
                    </a:cubicBezTo>
                    <a:cubicBezTo>
                      <a:pt x="11174" y="2139"/>
                      <a:pt x="11347" y="2108"/>
                      <a:pt x="10923" y="2108"/>
                    </a:cubicBezTo>
                    <a:cubicBezTo>
                      <a:pt x="10896" y="2108"/>
                      <a:pt x="10867" y="2108"/>
                      <a:pt x="10835" y="2108"/>
                    </a:cubicBezTo>
                    <a:cubicBezTo>
                      <a:pt x="10311" y="2084"/>
                      <a:pt x="8228" y="1893"/>
                      <a:pt x="7573" y="1012"/>
                    </a:cubicBezTo>
                    <a:cubicBezTo>
                      <a:pt x="6930" y="143"/>
                      <a:pt x="6573" y="0"/>
                      <a:pt x="6573" y="0"/>
                    </a:cubicBezTo>
                    <a:close/>
                  </a:path>
                </a:pathLst>
              </a:custGeom>
              <a:solidFill>
                <a:srgbClr val="AAD267">
                  <a:alpha val="748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8" name="Google Shape;648;p30"/>
              <p:cNvSpPr/>
              <p:nvPr/>
            </p:nvSpPr>
            <p:spPr>
              <a:xfrm>
                <a:off x="-4548500" y="1180625"/>
                <a:ext cx="404250" cy="255425"/>
              </a:xfrm>
              <a:custGeom>
                <a:avLst/>
                <a:gdLst/>
                <a:ahLst/>
                <a:cxnLst/>
                <a:rect l="l" t="t" r="r" b="b"/>
                <a:pathLst>
                  <a:path w="16170" h="10217" extrusionOk="0">
                    <a:moveTo>
                      <a:pt x="3257" y="1"/>
                    </a:moveTo>
                    <a:cubicBezTo>
                      <a:pt x="3219" y="1"/>
                      <a:pt x="3156" y="294"/>
                      <a:pt x="3156" y="294"/>
                    </a:cubicBezTo>
                    <a:cubicBezTo>
                      <a:pt x="3156" y="294"/>
                      <a:pt x="2977" y="1306"/>
                      <a:pt x="2715" y="1378"/>
                    </a:cubicBezTo>
                    <a:cubicBezTo>
                      <a:pt x="2684" y="1387"/>
                      <a:pt x="2651" y="1390"/>
                      <a:pt x="2616" y="1390"/>
                    </a:cubicBezTo>
                    <a:cubicBezTo>
                      <a:pt x="2486" y="1390"/>
                      <a:pt x="2332" y="1340"/>
                      <a:pt x="2177" y="1340"/>
                    </a:cubicBezTo>
                    <a:cubicBezTo>
                      <a:pt x="1992" y="1340"/>
                      <a:pt x="1806" y="1411"/>
                      <a:pt x="1656" y="1723"/>
                    </a:cubicBezTo>
                    <a:cubicBezTo>
                      <a:pt x="1407" y="2239"/>
                      <a:pt x="799" y="3222"/>
                      <a:pt x="322" y="3222"/>
                    </a:cubicBezTo>
                    <a:cubicBezTo>
                      <a:pt x="204" y="3222"/>
                      <a:pt x="95" y="3162"/>
                      <a:pt x="1" y="3021"/>
                    </a:cubicBezTo>
                    <a:lnTo>
                      <a:pt x="1" y="3021"/>
                    </a:lnTo>
                    <a:cubicBezTo>
                      <a:pt x="1" y="3021"/>
                      <a:pt x="165" y="3894"/>
                      <a:pt x="612" y="3894"/>
                    </a:cubicBezTo>
                    <a:cubicBezTo>
                      <a:pt x="689" y="3894"/>
                      <a:pt x="775" y="3868"/>
                      <a:pt x="870" y="3806"/>
                    </a:cubicBezTo>
                    <a:cubicBezTo>
                      <a:pt x="1344" y="3493"/>
                      <a:pt x="2162" y="2944"/>
                      <a:pt x="2579" y="2944"/>
                    </a:cubicBezTo>
                    <a:cubicBezTo>
                      <a:pt x="2717" y="2944"/>
                      <a:pt x="2811" y="3004"/>
                      <a:pt x="2834" y="3152"/>
                    </a:cubicBezTo>
                    <a:cubicBezTo>
                      <a:pt x="2930" y="3747"/>
                      <a:pt x="2441" y="3902"/>
                      <a:pt x="2334" y="4056"/>
                    </a:cubicBezTo>
                    <a:cubicBezTo>
                      <a:pt x="2246" y="4211"/>
                      <a:pt x="1653" y="4623"/>
                      <a:pt x="1235" y="4623"/>
                    </a:cubicBezTo>
                    <a:cubicBezTo>
                      <a:pt x="1204" y="4623"/>
                      <a:pt x="1173" y="4621"/>
                      <a:pt x="1144" y="4616"/>
                    </a:cubicBezTo>
                    <a:cubicBezTo>
                      <a:pt x="1099" y="4607"/>
                      <a:pt x="1059" y="4603"/>
                      <a:pt x="1021" y="4603"/>
                    </a:cubicBezTo>
                    <a:cubicBezTo>
                      <a:pt x="703" y="4603"/>
                      <a:pt x="607" y="4898"/>
                      <a:pt x="596" y="5164"/>
                    </a:cubicBezTo>
                    <a:cubicBezTo>
                      <a:pt x="596" y="5164"/>
                      <a:pt x="634" y="5013"/>
                      <a:pt x="737" y="5013"/>
                    </a:cubicBezTo>
                    <a:cubicBezTo>
                      <a:pt x="775" y="5013"/>
                      <a:pt x="823" y="5034"/>
                      <a:pt x="882" y="5092"/>
                    </a:cubicBezTo>
                    <a:cubicBezTo>
                      <a:pt x="1072" y="5295"/>
                      <a:pt x="1382" y="5235"/>
                      <a:pt x="1656" y="5628"/>
                    </a:cubicBezTo>
                    <a:cubicBezTo>
                      <a:pt x="1752" y="5768"/>
                      <a:pt x="1853" y="5824"/>
                      <a:pt x="1953" y="5824"/>
                    </a:cubicBezTo>
                    <a:cubicBezTo>
                      <a:pt x="2127" y="5824"/>
                      <a:pt x="2298" y="5657"/>
                      <a:pt x="2441" y="5461"/>
                    </a:cubicBezTo>
                    <a:cubicBezTo>
                      <a:pt x="2635" y="5196"/>
                      <a:pt x="2794" y="4965"/>
                      <a:pt x="2986" y="4965"/>
                    </a:cubicBezTo>
                    <a:cubicBezTo>
                      <a:pt x="3018" y="4965"/>
                      <a:pt x="3050" y="4972"/>
                      <a:pt x="3084" y="4985"/>
                    </a:cubicBezTo>
                    <a:cubicBezTo>
                      <a:pt x="3108" y="4995"/>
                      <a:pt x="3134" y="5000"/>
                      <a:pt x="3162" y="5000"/>
                    </a:cubicBezTo>
                    <a:cubicBezTo>
                      <a:pt x="3366" y="5000"/>
                      <a:pt x="3666" y="4753"/>
                      <a:pt x="3796" y="4540"/>
                    </a:cubicBezTo>
                    <a:lnTo>
                      <a:pt x="3796" y="4540"/>
                    </a:lnTo>
                    <a:cubicBezTo>
                      <a:pt x="3719" y="4861"/>
                      <a:pt x="3710" y="5506"/>
                      <a:pt x="4775" y="5735"/>
                    </a:cubicBezTo>
                    <a:cubicBezTo>
                      <a:pt x="6228" y="6033"/>
                      <a:pt x="5347" y="6712"/>
                      <a:pt x="5347" y="6712"/>
                    </a:cubicBezTo>
                    <a:cubicBezTo>
                      <a:pt x="5347" y="6712"/>
                      <a:pt x="6370" y="8450"/>
                      <a:pt x="6799" y="8462"/>
                    </a:cubicBezTo>
                    <a:cubicBezTo>
                      <a:pt x="6812" y="8462"/>
                      <a:pt x="6825" y="8462"/>
                      <a:pt x="6838" y="8462"/>
                    </a:cubicBezTo>
                    <a:cubicBezTo>
                      <a:pt x="7045" y="8462"/>
                      <a:pt x="7269" y="8422"/>
                      <a:pt x="7469" y="8422"/>
                    </a:cubicBezTo>
                    <a:cubicBezTo>
                      <a:pt x="7689" y="8422"/>
                      <a:pt x="7881" y="8471"/>
                      <a:pt x="7990" y="8676"/>
                    </a:cubicBezTo>
                    <a:cubicBezTo>
                      <a:pt x="8228" y="9057"/>
                      <a:pt x="8192" y="9700"/>
                      <a:pt x="8192" y="9700"/>
                    </a:cubicBezTo>
                    <a:cubicBezTo>
                      <a:pt x="8192" y="9700"/>
                      <a:pt x="8198" y="9761"/>
                      <a:pt x="8254" y="9761"/>
                    </a:cubicBezTo>
                    <a:cubicBezTo>
                      <a:pt x="8276" y="9761"/>
                      <a:pt x="8306" y="9751"/>
                      <a:pt x="8347" y="9724"/>
                    </a:cubicBezTo>
                    <a:cubicBezTo>
                      <a:pt x="8502" y="9640"/>
                      <a:pt x="8585" y="9069"/>
                      <a:pt x="8966" y="8676"/>
                    </a:cubicBezTo>
                    <a:cubicBezTo>
                      <a:pt x="9329" y="8278"/>
                      <a:pt x="9565" y="7640"/>
                      <a:pt x="9731" y="7640"/>
                    </a:cubicBezTo>
                    <a:cubicBezTo>
                      <a:pt x="9734" y="7640"/>
                      <a:pt x="9737" y="7640"/>
                      <a:pt x="9740" y="7640"/>
                    </a:cubicBezTo>
                    <a:cubicBezTo>
                      <a:pt x="9895" y="7676"/>
                      <a:pt x="9740" y="7997"/>
                      <a:pt x="9871" y="8259"/>
                    </a:cubicBezTo>
                    <a:cubicBezTo>
                      <a:pt x="9990" y="8509"/>
                      <a:pt x="10395" y="8343"/>
                      <a:pt x="10692" y="8747"/>
                    </a:cubicBezTo>
                    <a:cubicBezTo>
                      <a:pt x="10990" y="9152"/>
                      <a:pt x="11419" y="9569"/>
                      <a:pt x="11228" y="10057"/>
                    </a:cubicBezTo>
                    <a:cubicBezTo>
                      <a:pt x="11188" y="10167"/>
                      <a:pt x="11191" y="10216"/>
                      <a:pt x="11218" y="10216"/>
                    </a:cubicBezTo>
                    <a:cubicBezTo>
                      <a:pt x="11310" y="10216"/>
                      <a:pt x="11683" y="9626"/>
                      <a:pt x="11526" y="8878"/>
                    </a:cubicBezTo>
                    <a:cubicBezTo>
                      <a:pt x="11384" y="8241"/>
                      <a:pt x="11430" y="8087"/>
                      <a:pt x="11549" y="8087"/>
                    </a:cubicBezTo>
                    <a:cubicBezTo>
                      <a:pt x="11610" y="8087"/>
                      <a:pt x="11691" y="8128"/>
                      <a:pt x="11776" y="8164"/>
                    </a:cubicBezTo>
                    <a:cubicBezTo>
                      <a:pt x="11848" y="8196"/>
                      <a:pt x="11962" y="8215"/>
                      <a:pt x="12096" y="8215"/>
                    </a:cubicBezTo>
                    <a:cubicBezTo>
                      <a:pt x="12408" y="8215"/>
                      <a:pt x="12825" y="8116"/>
                      <a:pt x="13050" y="7866"/>
                    </a:cubicBezTo>
                    <a:cubicBezTo>
                      <a:pt x="13050" y="7866"/>
                      <a:pt x="13186" y="7714"/>
                      <a:pt x="13312" y="7714"/>
                    </a:cubicBezTo>
                    <a:cubicBezTo>
                      <a:pt x="13403" y="7714"/>
                      <a:pt x="13489" y="7794"/>
                      <a:pt x="13514" y="8069"/>
                    </a:cubicBezTo>
                    <a:cubicBezTo>
                      <a:pt x="13574" y="8712"/>
                      <a:pt x="13740" y="9902"/>
                      <a:pt x="14598" y="10105"/>
                    </a:cubicBezTo>
                    <a:cubicBezTo>
                      <a:pt x="14795" y="10151"/>
                      <a:pt x="14969" y="10175"/>
                      <a:pt x="15119" y="10175"/>
                    </a:cubicBezTo>
                    <a:cubicBezTo>
                      <a:pt x="15629" y="10175"/>
                      <a:pt x="15866" y="9893"/>
                      <a:pt x="15848" y="9212"/>
                    </a:cubicBezTo>
                    <a:cubicBezTo>
                      <a:pt x="15836" y="8331"/>
                      <a:pt x="15693" y="7843"/>
                      <a:pt x="15931" y="7593"/>
                    </a:cubicBezTo>
                    <a:cubicBezTo>
                      <a:pt x="16169" y="7331"/>
                      <a:pt x="15157" y="5890"/>
                      <a:pt x="15157" y="5890"/>
                    </a:cubicBezTo>
                    <a:cubicBezTo>
                      <a:pt x="15157" y="5890"/>
                      <a:pt x="14979" y="4235"/>
                      <a:pt x="13907" y="4223"/>
                    </a:cubicBezTo>
                    <a:cubicBezTo>
                      <a:pt x="12847" y="4223"/>
                      <a:pt x="13038" y="3675"/>
                      <a:pt x="13074" y="3497"/>
                    </a:cubicBezTo>
                    <a:cubicBezTo>
                      <a:pt x="13097" y="3330"/>
                      <a:pt x="12931" y="2306"/>
                      <a:pt x="12621" y="2199"/>
                    </a:cubicBezTo>
                    <a:cubicBezTo>
                      <a:pt x="12390" y="2119"/>
                      <a:pt x="12060" y="1953"/>
                      <a:pt x="11793" y="1953"/>
                    </a:cubicBezTo>
                    <a:cubicBezTo>
                      <a:pt x="11702" y="1953"/>
                      <a:pt x="11619" y="1972"/>
                      <a:pt x="11550" y="2020"/>
                    </a:cubicBezTo>
                    <a:cubicBezTo>
                      <a:pt x="11416" y="2117"/>
                      <a:pt x="11298" y="2202"/>
                      <a:pt x="11179" y="2202"/>
                    </a:cubicBezTo>
                    <a:cubicBezTo>
                      <a:pt x="11063" y="2202"/>
                      <a:pt x="10946" y="2123"/>
                      <a:pt x="10811" y="1901"/>
                    </a:cubicBezTo>
                    <a:cubicBezTo>
                      <a:pt x="10742" y="1789"/>
                      <a:pt x="10688" y="1745"/>
                      <a:pt x="10644" y="1745"/>
                    </a:cubicBezTo>
                    <a:cubicBezTo>
                      <a:pt x="10507" y="1745"/>
                      <a:pt x="10476" y="2180"/>
                      <a:pt x="10430" y="2306"/>
                    </a:cubicBezTo>
                    <a:cubicBezTo>
                      <a:pt x="10388" y="2425"/>
                      <a:pt x="10284" y="2977"/>
                      <a:pt x="10177" y="2977"/>
                    </a:cubicBezTo>
                    <a:cubicBezTo>
                      <a:pt x="10134" y="2977"/>
                      <a:pt x="10090" y="2889"/>
                      <a:pt x="10049" y="2652"/>
                    </a:cubicBezTo>
                    <a:cubicBezTo>
                      <a:pt x="9887" y="1841"/>
                      <a:pt x="10007" y="1830"/>
                      <a:pt x="9718" y="1830"/>
                    </a:cubicBezTo>
                    <a:cubicBezTo>
                      <a:pt x="9710" y="1830"/>
                      <a:pt x="9701" y="1830"/>
                      <a:pt x="9692" y="1830"/>
                    </a:cubicBezTo>
                    <a:cubicBezTo>
                      <a:pt x="9359" y="1830"/>
                      <a:pt x="8049" y="1723"/>
                      <a:pt x="7668" y="1080"/>
                    </a:cubicBezTo>
                    <a:cubicBezTo>
                      <a:pt x="7275" y="449"/>
                      <a:pt x="7061" y="342"/>
                      <a:pt x="7061" y="342"/>
                    </a:cubicBezTo>
                    <a:lnTo>
                      <a:pt x="7061" y="342"/>
                    </a:lnTo>
                    <a:cubicBezTo>
                      <a:pt x="7061" y="342"/>
                      <a:pt x="7359" y="747"/>
                      <a:pt x="7299" y="1306"/>
                    </a:cubicBezTo>
                    <a:cubicBezTo>
                      <a:pt x="7240" y="1866"/>
                      <a:pt x="7001" y="2485"/>
                      <a:pt x="7001" y="2485"/>
                    </a:cubicBezTo>
                    <a:cubicBezTo>
                      <a:pt x="7001" y="2485"/>
                      <a:pt x="6956" y="2035"/>
                      <a:pt x="6749" y="2035"/>
                    </a:cubicBezTo>
                    <a:cubicBezTo>
                      <a:pt x="6718" y="2035"/>
                      <a:pt x="6683" y="2045"/>
                      <a:pt x="6644" y="2068"/>
                    </a:cubicBezTo>
                    <a:cubicBezTo>
                      <a:pt x="6425" y="2200"/>
                      <a:pt x="6076" y="2661"/>
                      <a:pt x="5937" y="2661"/>
                    </a:cubicBezTo>
                    <a:cubicBezTo>
                      <a:pt x="5887" y="2661"/>
                      <a:pt x="5864" y="2602"/>
                      <a:pt x="5882" y="2449"/>
                    </a:cubicBezTo>
                    <a:cubicBezTo>
                      <a:pt x="5942" y="1890"/>
                      <a:pt x="6204" y="937"/>
                      <a:pt x="5775" y="925"/>
                    </a:cubicBezTo>
                    <a:cubicBezTo>
                      <a:pt x="5767" y="925"/>
                      <a:pt x="5759" y="924"/>
                      <a:pt x="5751" y="924"/>
                    </a:cubicBezTo>
                    <a:cubicBezTo>
                      <a:pt x="5339" y="924"/>
                      <a:pt x="5157" y="1526"/>
                      <a:pt x="5227" y="1818"/>
                    </a:cubicBezTo>
                    <a:cubicBezTo>
                      <a:pt x="5290" y="2079"/>
                      <a:pt x="5426" y="2449"/>
                      <a:pt x="5186" y="2449"/>
                    </a:cubicBezTo>
                    <a:cubicBezTo>
                      <a:pt x="5153" y="2449"/>
                      <a:pt x="5111" y="2442"/>
                      <a:pt x="5061" y="2425"/>
                    </a:cubicBezTo>
                    <a:cubicBezTo>
                      <a:pt x="4644" y="2294"/>
                      <a:pt x="3215" y="1770"/>
                      <a:pt x="3275" y="604"/>
                    </a:cubicBezTo>
                    <a:cubicBezTo>
                      <a:pt x="3299" y="139"/>
                      <a:pt x="3284" y="1"/>
                      <a:pt x="3257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9" name="Google Shape;649;p30"/>
              <p:cNvSpPr/>
              <p:nvPr/>
            </p:nvSpPr>
            <p:spPr>
              <a:xfrm>
                <a:off x="-4476175" y="1121825"/>
                <a:ext cx="176850" cy="166325"/>
              </a:xfrm>
              <a:custGeom>
                <a:avLst/>
                <a:gdLst/>
                <a:ahLst/>
                <a:cxnLst/>
                <a:rect l="l" t="t" r="r" b="b"/>
                <a:pathLst>
                  <a:path w="7074" h="6653" extrusionOk="0">
                    <a:moveTo>
                      <a:pt x="4511" y="0"/>
                    </a:moveTo>
                    <a:cubicBezTo>
                      <a:pt x="3842" y="0"/>
                      <a:pt x="2684" y="82"/>
                      <a:pt x="2442" y="634"/>
                    </a:cubicBezTo>
                    <a:cubicBezTo>
                      <a:pt x="2096" y="1432"/>
                      <a:pt x="370" y="1563"/>
                      <a:pt x="370" y="1563"/>
                    </a:cubicBezTo>
                    <a:cubicBezTo>
                      <a:pt x="370" y="1563"/>
                      <a:pt x="582" y="2479"/>
                      <a:pt x="1110" y="2479"/>
                    </a:cubicBezTo>
                    <a:cubicBezTo>
                      <a:pt x="1113" y="2479"/>
                      <a:pt x="1117" y="2479"/>
                      <a:pt x="1120" y="2479"/>
                    </a:cubicBezTo>
                    <a:cubicBezTo>
                      <a:pt x="1133" y="2479"/>
                      <a:pt x="1145" y="2479"/>
                      <a:pt x="1157" y="2479"/>
                    </a:cubicBezTo>
                    <a:cubicBezTo>
                      <a:pt x="1644" y="2479"/>
                      <a:pt x="906" y="2956"/>
                      <a:pt x="906" y="2956"/>
                    </a:cubicBezTo>
                    <a:cubicBezTo>
                      <a:pt x="906" y="2956"/>
                      <a:pt x="1" y="3956"/>
                      <a:pt x="453" y="5575"/>
                    </a:cubicBezTo>
                    <a:cubicBezTo>
                      <a:pt x="453" y="5575"/>
                      <a:pt x="1242" y="4579"/>
                      <a:pt x="1743" y="4579"/>
                    </a:cubicBezTo>
                    <a:cubicBezTo>
                      <a:pt x="1792" y="4579"/>
                      <a:pt x="1839" y="4589"/>
                      <a:pt x="1882" y="4611"/>
                    </a:cubicBezTo>
                    <a:cubicBezTo>
                      <a:pt x="2382" y="4849"/>
                      <a:pt x="3692" y="5551"/>
                      <a:pt x="3513" y="5956"/>
                    </a:cubicBezTo>
                    <a:cubicBezTo>
                      <a:pt x="3370" y="6262"/>
                      <a:pt x="3426" y="6652"/>
                      <a:pt x="3756" y="6652"/>
                    </a:cubicBezTo>
                    <a:cubicBezTo>
                      <a:pt x="3837" y="6652"/>
                      <a:pt x="3934" y="6629"/>
                      <a:pt x="4049" y="6575"/>
                    </a:cubicBezTo>
                    <a:cubicBezTo>
                      <a:pt x="4620" y="6313"/>
                      <a:pt x="4906" y="5873"/>
                      <a:pt x="4287" y="5134"/>
                    </a:cubicBezTo>
                    <a:cubicBezTo>
                      <a:pt x="3668" y="4384"/>
                      <a:pt x="3585" y="3956"/>
                      <a:pt x="3620" y="3813"/>
                    </a:cubicBezTo>
                    <a:cubicBezTo>
                      <a:pt x="3623" y="3797"/>
                      <a:pt x="3630" y="3789"/>
                      <a:pt x="3642" y="3789"/>
                    </a:cubicBezTo>
                    <a:cubicBezTo>
                      <a:pt x="3740" y="3789"/>
                      <a:pt x="4144" y="4330"/>
                      <a:pt x="4454" y="4480"/>
                    </a:cubicBezTo>
                    <a:cubicBezTo>
                      <a:pt x="4787" y="4646"/>
                      <a:pt x="4990" y="4777"/>
                      <a:pt x="4990" y="4777"/>
                    </a:cubicBezTo>
                    <a:cubicBezTo>
                      <a:pt x="4990" y="4777"/>
                      <a:pt x="5239" y="4466"/>
                      <a:pt x="5598" y="4466"/>
                    </a:cubicBezTo>
                    <a:cubicBezTo>
                      <a:pt x="5655" y="4466"/>
                      <a:pt x="5714" y="4474"/>
                      <a:pt x="5775" y="4492"/>
                    </a:cubicBezTo>
                    <a:cubicBezTo>
                      <a:pt x="6216" y="4623"/>
                      <a:pt x="6478" y="4718"/>
                      <a:pt x="6478" y="4718"/>
                    </a:cubicBezTo>
                    <a:cubicBezTo>
                      <a:pt x="6478" y="4718"/>
                      <a:pt x="6561" y="3575"/>
                      <a:pt x="6787" y="3491"/>
                    </a:cubicBezTo>
                    <a:cubicBezTo>
                      <a:pt x="7014" y="3420"/>
                      <a:pt x="7073" y="1217"/>
                      <a:pt x="4775" y="932"/>
                    </a:cubicBezTo>
                    <a:cubicBezTo>
                      <a:pt x="2501" y="646"/>
                      <a:pt x="4990" y="15"/>
                      <a:pt x="4990" y="15"/>
                    </a:cubicBezTo>
                    <a:cubicBezTo>
                      <a:pt x="4990" y="15"/>
                      <a:pt x="4794" y="0"/>
                      <a:pt x="45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0" name="Google Shape;650;p30"/>
              <p:cNvSpPr/>
              <p:nvPr/>
            </p:nvSpPr>
            <p:spPr>
              <a:xfrm>
                <a:off x="-4422000" y="1264675"/>
                <a:ext cx="325075" cy="131800"/>
              </a:xfrm>
              <a:custGeom>
                <a:avLst/>
                <a:gdLst/>
                <a:ahLst/>
                <a:cxnLst/>
                <a:rect l="l" t="t" r="r" b="b"/>
                <a:pathLst>
                  <a:path w="13003" h="5272" extrusionOk="0">
                    <a:moveTo>
                      <a:pt x="6561" y="1"/>
                    </a:moveTo>
                    <a:cubicBezTo>
                      <a:pt x="6544" y="1"/>
                      <a:pt x="6528" y="2"/>
                      <a:pt x="6513" y="4"/>
                    </a:cubicBezTo>
                    <a:cubicBezTo>
                      <a:pt x="6228" y="35"/>
                      <a:pt x="5600" y="538"/>
                      <a:pt x="5179" y="538"/>
                    </a:cubicBezTo>
                    <a:cubicBezTo>
                      <a:pt x="5110" y="538"/>
                      <a:pt x="5045" y="524"/>
                      <a:pt x="4989" y="492"/>
                    </a:cubicBezTo>
                    <a:cubicBezTo>
                      <a:pt x="4960" y="474"/>
                      <a:pt x="4923" y="466"/>
                      <a:pt x="4879" y="466"/>
                    </a:cubicBezTo>
                    <a:cubicBezTo>
                      <a:pt x="4421" y="466"/>
                      <a:pt x="3236" y="1334"/>
                      <a:pt x="2426" y="1334"/>
                    </a:cubicBezTo>
                    <a:cubicBezTo>
                      <a:pt x="2311" y="1334"/>
                      <a:pt x="2204" y="1317"/>
                      <a:pt x="2108" y="1278"/>
                    </a:cubicBezTo>
                    <a:cubicBezTo>
                      <a:pt x="2108" y="1278"/>
                      <a:pt x="1465" y="1325"/>
                      <a:pt x="1870" y="1766"/>
                    </a:cubicBezTo>
                    <a:cubicBezTo>
                      <a:pt x="2182" y="2107"/>
                      <a:pt x="2374" y="2447"/>
                      <a:pt x="2219" y="2447"/>
                    </a:cubicBezTo>
                    <a:cubicBezTo>
                      <a:pt x="2179" y="2447"/>
                      <a:pt x="2115" y="2425"/>
                      <a:pt x="2025" y="2373"/>
                    </a:cubicBezTo>
                    <a:cubicBezTo>
                      <a:pt x="1720" y="2204"/>
                      <a:pt x="1142" y="2052"/>
                      <a:pt x="707" y="2052"/>
                    </a:cubicBezTo>
                    <a:cubicBezTo>
                      <a:pt x="530" y="2052"/>
                      <a:pt x="377" y="2077"/>
                      <a:pt x="275" y="2135"/>
                    </a:cubicBezTo>
                    <a:cubicBezTo>
                      <a:pt x="1" y="2266"/>
                      <a:pt x="810" y="2421"/>
                      <a:pt x="1084" y="2576"/>
                    </a:cubicBezTo>
                    <a:cubicBezTo>
                      <a:pt x="1227" y="2635"/>
                      <a:pt x="1346" y="2718"/>
                      <a:pt x="1441" y="2826"/>
                    </a:cubicBezTo>
                    <a:cubicBezTo>
                      <a:pt x="1941" y="3350"/>
                      <a:pt x="2989" y="4957"/>
                      <a:pt x="2858" y="5195"/>
                    </a:cubicBezTo>
                    <a:cubicBezTo>
                      <a:pt x="2833" y="5248"/>
                      <a:pt x="2825" y="5272"/>
                      <a:pt x="2835" y="5272"/>
                    </a:cubicBezTo>
                    <a:cubicBezTo>
                      <a:pt x="2880" y="5272"/>
                      <a:pt x="3298" y="4770"/>
                      <a:pt x="4061" y="4350"/>
                    </a:cubicBezTo>
                    <a:cubicBezTo>
                      <a:pt x="5001" y="3814"/>
                      <a:pt x="5287" y="3707"/>
                      <a:pt x="5692" y="3552"/>
                    </a:cubicBezTo>
                    <a:cubicBezTo>
                      <a:pt x="5758" y="3528"/>
                      <a:pt x="5806" y="3517"/>
                      <a:pt x="5843" y="3517"/>
                    </a:cubicBezTo>
                    <a:cubicBezTo>
                      <a:pt x="6028" y="3517"/>
                      <a:pt x="5966" y="3781"/>
                      <a:pt x="6668" y="4028"/>
                    </a:cubicBezTo>
                    <a:cubicBezTo>
                      <a:pt x="7514" y="4326"/>
                      <a:pt x="8049" y="4647"/>
                      <a:pt x="8049" y="4647"/>
                    </a:cubicBezTo>
                    <a:cubicBezTo>
                      <a:pt x="8049" y="4647"/>
                      <a:pt x="8311" y="4421"/>
                      <a:pt x="7907" y="3659"/>
                    </a:cubicBezTo>
                    <a:cubicBezTo>
                      <a:pt x="7622" y="3124"/>
                      <a:pt x="7626" y="2906"/>
                      <a:pt x="7715" y="2906"/>
                    </a:cubicBezTo>
                    <a:cubicBezTo>
                      <a:pt x="7752" y="2906"/>
                      <a:pt x="7806" y="2945"/>
                      <a:pt x="7859" y="3016"/>
                    </a:cubicBezTo>
                    <a:cubicBezTo>
                      <a:pt x="8003" y="3221"/>
                      <a:pt x="8518" y="3374"/>
                      <a:pt x="8802" y="3374"/>
                    </a:cubicBezTo>
                    <a:cubicBezTo>
                      <a:pt x="8848" y="3374"/>
                      <a:pt x="8887" y="3370"/>
                      <a:pt x="8919" y="3361"/>
                    </a:cubicBezTo>
                    <a:cubicBezTo>
                      <a:pt x="8919" y="3361"/>
                      <a:pt x="8335" y="2683"/>
                      <a:pt x="8788" y="2540"/>
                    </a:cubicBezTo>
                    <a:cubicBezTo>
                      <a:pt x="8920" y="2500"/>
                      <a:pt x="9090" y="2472"/>
                      <a:pt x="9267" y="2472"/>
                    </a:cubicBezTo>
                    <a:cubicBezTo>
                      <a:pt x="9678" y="2472"/>
                      <a:pt x="10125" y="2626"/>
                      <a:pt x="10216" y="3159"/>
                    </a:cubicBezTo>
                    <a:cubicBezTo>
                      <a:pt x="10347" y="3909"/>
                      <a:pt x="12621" y="4254"/>
                      <a:pt x="13002" y="4528"/>
                    </a:cubicBezTo>
                    <a:cubicBezTo>
                      <a:pt x="13002" y="4528"/>
                      <a:pt x="11764" y="3361"/>
                      <a:pt x="11752" y="2885"/>
                    </a:cubicBezTo>
                    <a:cubicBezTo>
                      <a:pt x="11717" y="2409"/>
                      <a:pt x="11419" y="1671"/>
                      <a:pt x="10931" y="1433"/>
                    </a:cubicBezTo>
                    <a:cubicBezTo>
                      <a:pt x="10443" y="1194"/>
                      <a:pt x="10002" y="635"/>
                      <a:pt x="10145" y="444"/>
                    </a:cubicBezTo>
                    <a:cubicBezTo>
                      <a:pt x="10157" y="427"/>
                      <a:pt x="10161" y="419"/>
                      <a:pt x="10157" y="419"/>
                    </a:cubicBezTo>
                    <a:cubicBezTo>
                      <a:pt x="10130" y="419"/>
                      <a:pt x="9614" y="948"/>
                      <a:pt x="9167" y="948"/>
                    </a:cubicBezTo>
                    <a:cubicBezTo>
                      <a:pt x="9076" y="948"/>
                      <a:pt x="8987" y="926"/>
                      <a:pt x="8907" y="873"/>
                    </a:cubicBezTo>
                    <a:cubicBezTo>
                      <a:pt x="8812" y="813"/>
                      <a:pt x="8754" y="787"/>
                      <a:pt x="8721" y="787"/>
                    </a:cubicBezTo>
                    <a:cubicBezTo>
                      <a:pt x="8570" y="787"/>
                      <a:pt x="8919" y="1311"/>
                      <a:pt x="8597" y="1516"/>
                    </a:cubicBezTo>
                    <a:cubicBezTo>
                      <a:pt x="8256" y="1720"/>
                      <a:pt x="7645" y="2060"/>
                      <a:pt x="7277" y="2060"/>
                    </a:cubicBezTo>
                    <a:cubicBezTo>
                      <a:pt x="7195" y="2060"/>
                      <a:pt x="7125" y="2043"/>
                      <a:pt x="7073" y="2004"/>
                    </a:cubicBezTo>
                    <a:cubicBezTo>
                      <a:pt x="7073" y="2004"/>
                      <a:pt x="8121" y="1445"/>
                      <a:pt x="8037" y="956"/>
                    </a:cubicBezTo>
                    <a:cubicBezTo>
                      <a:pt x="7969" y="479"/>
                      <a:pt x="6933" y="1"/>
                      <a:pt x="6561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1" name="Google Shape;651;p30"/>
              <p:cNvSpPr/>
              <p:nvPr/>
            </p:nvSpPr>
            <p:spPr>
              <a:xfrm>
                <a:off x="-4442225" y="1146000"/>
                <a:ext cx="64600" cy="58350"/>
              </a:xfrm>
              <a:custGeom>
                <a:avLst/>
                <a:gdLst/>
                <a:ahLst/>
                <a:cxnLst/>
                <a:rect l="l" t="t" r="r" b="b"/>
                <a:pathLst>
                  <a:path w="2584" h="2334" extrusionOk="0">
                    <a:moveTo>
                      <a:pt x="1512" y="0"/>
                    </a:moveTo>
                    <a:cubicBezTo>
                      <a:pt x="1512" y="0"/>
                      <a:pt x="926" y="774"/>
                      <a:pt x="463" y="774"/>
                    </a:cubicBezTo>
                    <a:cubicBezTo>
                      <a:pt x="460" y="774"/>
                      <a:pt x="456" y="774"/>
                      <a:pt x="453" y="774"/>
                    </a:cubicBezTo>
                    <a:cubicBezTo>
                      <a:pt x="449" y="774"/>
                      <a:pt x="445" y="774"/>
                      <a:pt x="442" y="774"/>
                    </a:cubicBezTo>
                    <a:cubicBezTo>
                      <a:pt x="0" y="774"/>
                      <a:pt x="762" y="1512"/>
                      <a:pt x="762" y="1512"/>
                    </a:cubicBezTo>
                    <a:lnTo>
                      <a:pt x="286" y="2334"/>
                    </a:lnTo>
                    <a:cubicBezTo>
                      <a:pt x="286" y="2334"/>
                      <a:pt x="643" y="1858"/>
                      <a:pt x="1286" y="1858"/>
                    </a:cubicBezTo>
                    <a:cubicBezTo>
                      <a:pt x="1941" y="1858"/>
                      <a:pt x="1524" y="1322"/>
                      <a:pt x="2048" y="1155"/>
                    </a:cubicBezTo>
                    <a:cubicBezTo>
                      <a:pt x="2584" y="977"/>
                      <a:pt x="2227" y="453"/>
                      <a:pt x="2227" y="453"/>
                    </a:cubicBezTo>
                    <a:lnTo>
                      <a:pt x="1512" y="0"/>
                    </a:ln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2" name="Google Shape;652;p30"/>
              <p:cNvSpPr/>
              <p:nvPr/>
            </p:nvSpPr>
            <p:spPr>
              <a:xfrm>
                <a:off x="-4445200" y="1331575"/>
                <a:ext cx="90200" cy="29975"/>
              </a:xfrm>
              <a:custGeom>
                <a:avLst/>
                <a:gdLst/>
                <a:ahLst/>
                <a:cxnLst/>
                <a:rect l="l" t="t" r="r" b="b"/>
                <a:pathLst>
                  <a:path w="3608" h="1199" extrusionOk="0">
                    <a:moveTo>
                      <a:pt x="628" y="0"/>
                    </a:moveTo>
                    <a:cubicBezTo>
                      <a:pt x="349" y="0"/>
                      <a:pt x="0" y="90"/>
                      <a:pt x="0" y="90"/>
                    </a:cubicBezTo>
                    <a:cubicBezTo>
                      <a:pt x="0" y="90"/>
                      <a:pt x="1024" y="840"/>
                      <a:pt x="905" y="1078"/>
                    </a:cubicBezTo>
                    <a:cubicBezTo>
                      <a:pt x="865" y="1168"/>
                      <a:pt x="1131" y="1199"/>
                      <a:pt x="1519" y="1199"/>
                    </a:cubicBezTo>
                    <a:cubicBezTo>
                      <a:pt x="2160" y="1199"/>
                      <a:pt x="3133" y="1115"/>
                      <a:pt x="3608" y="1078"/>
                    </a:cubicBezTo>
                    <a:cubicBezTo>
                      <a:pt x="3608" y="1078"/>
                      <a:pt x="1107" y="293"/>
                      <a:pt x="941" y="90"/>
                    </a:cubicBezTo>
                    <a:cubicBezTo>
                      <a:pt x="889" y="23"/>
                      <a:pt x="767" y="0"/>
                      <a:pt x="628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3" name="Google Shape;653;p30"/>
              <p:cNvSpPr/>
              <p:nvPr/>
            </p:nvSpPr>
            <p:spPr>
              <a:xfrm>
                <a:off x="-4502200" y="1236250"/>
                <a:ext cx="26050" cy="14975"/>
              </a:xfrm>
              <a:custGeom>
                <a:avLst/>
                <a:gdLst/>
                <a:ahLst/>
                <a:cxnLst/>
                <a:rect l="l" t="t" r="r" b="b"/>
                <a:pathLst>
                  <a:path w="1042" h="599" extrusionOk="0">
                    <a:moveTo>
                      <a:pt x="922" y="0"/>
                    </a:moveTo>
                    <a:cubicBezTo>
                      <a:pt x="701" y="0"/>
                      <a:pt x="140" y="254"/>
                      <a:pt x="54" y="427"/>
                    </a:cubicBezTo>
                    <a:cubicBezTo>
                      <a:pt x="1" y="522"/>
                      <a:pt x="91" y="598"/>
                      <a:pt x="247" y="598"/>
                    </a:cubicBezTo>
                    <a:cubicBezTo>
                      <a:pt x="442" y="598"/>
                      <a:pt x="738" y="479"/>
                      <a:pt x="982" y="129"/>
                    </a:cubicBezTo>
                    <a:cubicBezTo>
                      <a:pt x="1041" y="37"/>
                      <a:pt x="1006" y="0"/>
                      <a:pt x="922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4" name="Google Shape;654;p30"/>
              <p:cNvSpPr/>
              <p:nvPr/>
            </p:nvSpPr>
            <p:spPr>
              <a:xfrm>
                <a:off x="-4356800" y="1247300"/>
                <a:ext cx="38575" cy="21375"/>
              </a:xfrm>
              <a:custGeom>
                <a:avLst/>
                <a:gdLst/>
                <a:ahLst/>
                <a:cxnLst/>
                <a:rect l="l" t="t" r="r" b="b"/>
                <a:pathLst>
                  <a:path w="1543" h="855" extrusionOk="0">
                    <a:moveTo>
                      <a:pt x="567" y="0"/>
                    </a:moveTo>
                    <a:cubicBezTo>
                      <a:pt x="437" y="0"/>
                      <a:pt x="314" y="20"/>
                      <a:pt x="238" y="80"/>
                    </a:cubicBezTo>
                    <a:cubicBezTo>
                      <a:pt x="0" y="258"/>
                      <a:pt x="476" y="782"/>
                      <a:pt x="1000" y="842"/>
                    </a:cubicBezTo>
                    <a:cubicBezTo>
                      <a:pt x="1062" y="850"/>
                      <a:pt x="1117" y="854"/>
                      <a:pt x="1165" y="854"/>
                    </a:cubicBezTo>
                    <a:cubicBezTo>
                      <a:pt x="1543" y="854"/>
                      <a:pt x="1541" y="607"/>
                      <a:pt x="1119" y="80"/>
                    </a:cubicBezTo>
                    <a:cubicBezTo>
                      <a:pt x="1119" y="80"/>
                      <a:pt x="828" y="0"/>
                      <a:pt x="567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5" name="Google Shape;655;p30"/>
              <p:cNvSpPr/>
              <p:nvPr/>
            </p:nvSpPr>
            <p:spPr>
              <a:xfrm>
                <a:off x="-4295875" y="1268625"/>
                <a:ext cx="64100" cy="29625"/>
              </a:xfrm>
              <a:custGeom>
                <a:avLst/>
                <a:gdLst/>
                <a:ahLst/>
                <a:cxnLst/>
                <a:rect l="l" t="t" r="r" b="b"/>
                <a:pathLst>
                  <a:path w="2564" h="1185" extrusionOk="0">
                    <a:moveTo>
                      <a:pt x="1504" y="1"/>
                    </a:moveTo>
                    <a:cubicBezTo>
                      <a:pt x="1504" y="1"/>
                      <a:pt x="683" y="763"/>
                      <a:pt x="325" y="763"/>
                    </a:cubicBezTo>
                    <a:cubicBezTo>
                      <a:pt x="1" y="763"/>
                      <a:pt x="340" y="1185"/>
                      <a:pt x="967" y="1185"/>
                    </a:cubicBezTo>
                    <a:cubicBezTo>
                      <a:pt x="1006" y="1185"/>
                      <a:pt x="1046" y="1183"/>
                      <a:pt x="1087" y="1179"/>
                    </a:cubicBezTo>
                    <a:cubicBezTo>
                      <a:pt x="1790" y="1120"/>
                      <a:pt x="2564" y="286"/>
                      <a:pt x="1504" y="1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656" name="Google Shape;656;p30"/>
            <p:cNvGrpSpPr/>
            <p:nvPr/>
          </p:nvGrpSpPr>
          <p:grpSpPr>
            <a:xfrm flipH="1">
              <a:off x="6883842" y="3092066"/>
              <a:ext cx="573748" cy="434382"/>
              <a:chOff x="-2195225" y="3806575"/>
              <a:chExt cx="323275" cy="244750"/>
            </a:xfrm>
          </p:grpSpPr>
          <p:sp>
            <p:nvSpPr>
              <p:cNvPr id="657" name="Google Shape;657;p30"/>
              <p:cNvSpPr/>
              <p:nvPr/>
            </p:nvSpPr>
            <p:spPr>
              <a:xfrm>
                <a:off x="-2191350" y="3814000"/>
                <a:ext cx="319400" cy="237325"/>
              </a:xfrm>
              <a:custGeom>
                <a:avLst/>
                <a:gdLst/>
                <a:ahLst/>
                <a:cxnLst/>
                <a:rect l="l" t="t" r="r" b="b"/>
                <a:pathLst>
                  <a:path w="12776" h="9493" extrusionOk="0">
                    <a:moveTo>
                      <a:pt x="5901" y="1"/>
                    </a:moveTo>
                    <a:cubicBezTo>
                      <a:pt x="3135" y="1"/>
                      <a:pt x="812" y="1515"/>
                      <a:pt x="429" y="3739"/>
                    </a:cubicBezTo>
                    <a:cubicBezTo>
                      <a:pt x="0" y="6299"/>
                      <a:pt x="2310" y="8823"/>
                      <a:pt x="5608" y="9382"/>
                    </a:cubicBezTo>
                    <a:cubicBezTo>
                      <a:pt x="6047" y="9457"/>
                      <a:pt x="6481" y="9493"/>
                      <a:pt x="6904" y="9493"/>
                    </a:cubicBezTo>
                    <a:cubicBezTo>
                      <a:pt x="9655" y="9493"/>
                      <a:pt x="11976" y="7981"/>
                      <a:pt x="12347" y="5763"/>
                    </a:cubicBezTo>
                    <a:cubicBezTo>
                      <a:pt x="12776" y="3191"/>
                      <a:pt x="10466" y="667"/>
                      <a:pt x="7180" y="107"/>
                    </a:cubicBezTo>
                    <a:cubicBezTo>
                      <a:pt x="6747" y="35"/>
                      <a:pt x="6319" y="1"/>
                      <a:pt x="590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8" name="Google Shape;658;p30"/>
              <p:cNvSpPr/>
              <p:nvPr/>
            </p:nvSpPr>
            <p:spPr>
              <a:xfrm>
                <a:off x="-2154450" y="3841450"/>
                <a:ext cx="245000" cy="181850"/>
              </a:xfrm>
              <a:custGeom>
                <a:avLst/>
                <a:gdLst/>
                <a:ahLst/>
                <a:cxnLst/>
                <a:rect l="l" t="t" r="r" b="b"/>
                <a:pathLst>
                  <a:path w="9800" h="7274" extrusionOk="0">
                    <a:moveTo>
                      <a:pt x="4527" y="0"/>
                    </a:moveTo>
                    <a:cubicBezTo>
                      <a:pt x="2407" y="0"/>
                      <a:pt x="624" y="1159"/>
                      <a:pt x="334" y="2867"/>
                    </a:cubicBezTo>
                    <a:cubicBezTo>
                      <a:pt x="1" y="4820"/>
                      <a:pt x="1775" y="6760"/>
                      <a:pt x="4299" y="7189"/>
                    </a:cubicBezTo>
                    <a:cubicBezTo>
                      <a:pt x="4634" y="7246"/>
                      <a:pt x="4965" y="7273"/>
                      <a:pt x="5289" y="7273"/>
                    </a:cubicBezTo>
                    <a:cubicBezTo>
                      <a:pt x="7401" y="7273"/>
                      <a:pt x="9177" y="6108"/>
                      <a:pt x="9466" y="4415"/>
                    </a:cubicBezTo>
                    <a:cubicBezTo>
                      <a:pt x="9799" y="2450"/>
                      <a:pt x="8025" y="510"/>
                      <a:pt x="5501" y="81"/>
                    </a:cubicBezTo>
                    <a:cubicBezTo>
                      <a:pt x="5171" y="26"/>
                      <a:pt x="4845" y="0"/>
                      <a:pt x="452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9" name="Google Shape;659;p30"/>
              <p:cNvSpPr/>
              <p:nvPr/>
            </p:nvSpPr>
            <p:spPr>
              <a:xfrm>
                <a:off x="-2138075" y="3903000"/>
                <a:ext cx="100925" cy="97825"/>
              </a:xfrm>
              <a:custGeom>
                <a:avLst/>
                <a:gdLst/>
                <a:ahLst/>
                <a:cxnLst/>
                <a:rect l="l" t="t" r="r" b="b"/>
                <a:pathLst>
                  <a:path w="4037" h="3913" extrusionOk="0">
                    <a:moveTo>
                      <a:pt x="2560" y="0"/>
                    </a:moveTo>
                    <a:cubicBezTo>
                      <a:pt x="2560" y="0"/>
                      <a:pt x="0" y="369"/>
                      <a:pt x="703" y="1857"/>
                    </a:cubicBezTo>
                    <a:cubicBezTo>
                      <a:pt x="1247" y="3010"/>
                      <a:pt x="2305" y="3913"/>
                      <a:pt x="3004" y="3913"/>
                    </a:cubicBezTo>
                    <a:cubicBezTo>
                      <a:pt x="3207" y="3913"/>
                      <a:pt x="3380" y="3836"/>
                      <a:pt x="3501" y="3667"/>
                    </a:cubicBezTo>
                    <a:cubicBezTo>
                      <a:pt x="4037" y="2929"/>
                      <a:pt x="3596" y="250"/>
                      <a:pt x="3334" y="214"/>
                    </a:cubicBezTo>
                    <a:cubicBezTo>
                      <a:pt x="3108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0" name="Google Shape;660;p30"/>
              <p:cNvSpPr/>
              <p:nvPr/>
            </p:nvSpPr>
            <p:spPr>
              <a:xfrm>
                <a:off x="-2096700" y="3852350"/>
                <a:ext cx="121775" cy="53975"/>
              </a:xfrm>
              <a:custGeom>
                <a:avLst/>
                <a:gdLst/>
                <a:ahLst/>
                <a:cxnLst/>
                <a:rect l="l" t="t" r="r" b="b"/>
                <a:pathLst>
                  <a:path w="4871" h="2159" extrusionOk="0">
                    <a:moveTo>
                      <a:pt x="2221" y="1"/>
                    </a:moveTo>
                    <a:cubicBezTo>
                      <a:pt x="2103" y="1"/>
                      <a:pt x="1982" y="5"/>
                      <a:pt x="1858" y="14"/>
                    </a:cubicBezTo>
                    <a:cubicBezTo>
                      <a:pt x="1858" y="14"/>
                      <a:pt x="0" y="97"/>
                      <a:pt x="262" y="752"/>
                    </a:cubicBezTo>
                    <a:cubicBezTo>
                      <a:pt x="512" y="1407"/>
                      <a:pt x="2144" y="2109"/>
                      <a:pt x="2310" y="2157"/>
                    </a:cubicBezTo>
                    <a:cubicBezTo>
                      <a:pt x="2315" y="2158"/>
                      <a:pt x="2321" y="2159"/>
                      <a:pt x="2329" y="2159"/>
                    </a:cubicBezTo>
                    <a:cubicBezTo>
                      <a:pt x="2608" y="2159"/>
                      <a:pt x="4870" y="1562"/>
                      <a:pt x="4870" y="1169"/>
                    </a:cubicBezTo>
                    <a:cubicBezTo>
                      <a:pt x="4870" y="792"/>
                      <a:pt x="3836" y="1"/>
                      <a:pt x="222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1" name="Google Shape;661;p30"/>
              <p:cNvSpPr/>
              <p:nvPr/>
            </p:nvSpPr>
            <p:spPr>
              <a:xfrm>
                <a:off x="-2032700" y="3899150"/>
                <a:ext cx="101175" cy="104175"/>
              </a:xfrm>
              <a:custGeom>
                <a:avLst/>
                <a:gdLst/>
                <a:ahLst/>
                <a:cxnLst/>
                <a:rect l="l" t="t" r="r" b="b"/>
                <a:pathLst>
                  <a:path w="4047" h="4167" extrusionOk="0">
                    <a:moveTo>
                      <a:pt x="2517" y="1"/>
                    </a:moveTo>
                    <a:cubicBezTo>
                      <a:pt x="1443" y="1"/>
                      <a:pt x="48" y="1011"/>
                      <a:pt x="48" y="1011"/>
                    </a:cubicBezTo>
                    <a:cubicBezTo>
                      <a:pt x="48" y="1011"/>
                      <a:pt x="0" y="3976"/>
                      <a:pt x="488" y="4143"/>
                    </a:cubicBezTo>
                    <a:cubicBezTo>
                      <a:pt x="538" y="4158"/>
                      <a:pt x="612" y="4166"/>
                      <a:pt x="705" y="4166"/>
                    </a:cubicBezTo>
                    <a:cubicBezTo>
                      <a:pt x="1563" y="4166"/>
                      <a:pt x="4047" y="3476"/>
                      <a:pt x="3703" y="1178"/>
                    </a:cubicBezTo>
                    <a:cubicBezTo>
                      <a:pt x="3574" y="290"/>
                      <a:pt x="3091" y="1"/>
                      <a:pt x="251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2" name="Google Shape;662;p30"/>
              <p:cNvSpPr/>
              <p:nvPr/>
            </p:nvSpPr>
            <p:spPr>
              <a:xfrm>
                <a:off x="-2114850" y="3916375"/>
                <a:ext cx="60725" cy="73500"/>
              </a:xfrm>
              <a:custGeom>
                <a:avLst/>
                <a:gdLst/>
                <a:ahLst/>
                <a:cxnLst/>
                <a:rect l="l" t="t" r="r" b="b"/>
                <a:pathLst>
                  <a:path w="2429" h="2940" extrusionOk="0">
                    <a:moveTo>
                      <a:pt x="2048" y="1"/>
                    </a:moveTo>
                    <a:cubicBezTo>
                      <a:pt x="2048" y="1"/>
                      <a:pt x="0" y="418"/>
                      <a:pt x="119" y="811"/>
                    </a:cubicBezTo>
                    <a:cubicBezTo>
                      <a:pt x="170" y="990"/>
                      <a:pt x="254" y="1032"/>
                      <a:pt x="339" y="1032"/>
                    </a:cubicBezTo>
                    <a:cubicBezTo>
                      <a:pt x="417" y="1032"/>
                      <a:pt x="496" y="996"/>
                      <a:pt x="550" y="996"/>
                    </a:cubicBezTo>
                    <a:cubicBezTo>
                      <a:pt x="575" y="996"/>
                      <a:pt x="595" y="1004"/>
                      <a:pt x="607" y="1025"/>
                    </a:cubicBezTo>
                    <a:cubicBezTo>
                      <a:pt x="703" y="1144"/>
                      <a:pt x="405" y="1346"/>
                      <a:pt x="524" y="1561"/>
                    </a:cubicBezTo>
                    <a:cubicBezTo>
                      <a:pt x="556" y="1615"/>
                      <a:pt x="611" y="1631"/>
                      <a:pt x="677" y="1631"/>
                    </a:cubicBezTo>
                    <a:cubicBezTo>
                      <a:pt x="784" y="1631"/>
                      <a:pt x="919" y="1587"/>
                      <a:pt x="1023" y="1587"/>
                    </a:cubicBezTo>
                    <a:cubicBezTo>
                      <a:pt x="1096" y="1587"/>
                      <a:pt x="1154" y="1608"/>
                      <a:pt x="1179" y="1680"/>
                    </a:cubicBezTo>
                    <a:cubicBezTo>
                      <a:pt x="1250" y="1918"/>
                      <a:pt x="845" y="2418"/>
                      <a:pt x="1215" y="2537"/>
                    </a:cubicBezTo>
                    <a:cubicBezTo>
                      <a:pt x="1252" y="2549"/>
                      <a:pt x="1287" y="2554"/>
                      <a:pt x="1320" y="2554"/>
                    </a:cubicBezTo>
                    <a:cubicBezTo>
                      <a:pt x="1565" y="2554"/>
                      <a:pt x="1701" y="2275"/>
                      <a:pt x="1801" y="2275"/>
                    </a:cubicBezTo>
                    <a:cubicBezTo>
                      <a:pt x="1826" y="2275"/>
                      <a:pt x="1848" y="2292"/>
                      <a:pt x="1869" y="2335"/>
                    </a:cubicBezTo>
                    <a:cubicBezTo>
                      <a:pt x="1972" y="2549"/>
                      <a:pt x="1933" y="2940"/>
                      <a:pt x="2072" y="2940"/>
                    </a:cubicBezTo>
                    <a:cubicBezTo>
                      <a:pt x="2094" y="2940"/>
                      <a:pt x="2122" y="2929"/>
                      <a:pt x="2155" y="2906"/>
                    </a:cubicBezTo>
                    <a:cubicBezTo>
                      <a:pt x="2393" y="2751"/>
                      <a:pt x="2429" y="787"/>
                      <a:pt x="2048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3" name="Google Shape;663;p30"/>
              <p:cNvSpPr/>
              <p:nvPr/>
            </p:nvSpPr>
            <p:spPr>
              <a:xfrm>
                <a:off x="-2107425" y="3916375"/>
                <a:ext cx="52725" cy="56575"/>
              </a:xfrm>
              <a:custGeom>
                <a:avLst/>
                <a:gdLst/>
                <a:ahLst/>
                <a:cxnLst/>
                <a:rect l="l" t="t" r="r" b="b"/>
                <a:pathLst>
                  <a:path w="2109" h="2263" extrusionOk="0">
                    <a:moveTo>
                      <a:pt x="1799" y="1"/>
                    </a:moveTo>
                    <a:cubicBezTo>
                      <a:pt x="1799" y="1"/>
                      <a:pt x="1" y="191"/>
                      <a:pt x="191" y="620"/>
                    </a:cubicBezTo>
                    <a:cubicBezTo>
                      <a:pt x="253" y="748"/>
                      <a:pt x="325" y="777"/>
                      <a:pt x="393" y="777"/>
                    </a:cubicBezTo>
                    <a:cubicBezTo>
                      <a:pt x="450" y="777"/>
                      <a:pt x="504" y="757"/>
                      <a:pt x="546" y="757"/>
                    </a:cubicBezTo>
                    <a:cubicBezTo>
                      <a:pt x="572" y="757"/>
                      <a:pt x="593" y="764"/>
                      <a:pt x="608" y="787"/>
                    </a:cubicBezTo>
                    <a:cubicBezTo>
                      <a:pt x="691" y="870"/>
                      <a:pt x="429" y="1037"/>
                      <a:pt x="537" y="1203"/>
                    </a:cubicBezTo>
                    <a:cubicBezTo>
                      <a:pt x="565" y="1248"/>
                      <a:pt x="612" y="1262"/>
                      <a:pt x="667" y="1262"/>
                    </a:cubicBezTo>
                    <a:cubicBezTo>
                      <a:pt x="761" y="1262"/>
                      <a:pt x="878" y="1221"/>
                      <a:pt x="966" y="1221"/>
                    </a:cubicBezTo>
                    <a:cubicBezTo>
                      <a:pt x="1021" y="1221"/>
                      <a:pt x="1064" y="1237"/>
                      <a:pt x="1084" y="1287"/>
                    </a:cubicBezTo>
                    <a:cubicBezTo>
                      <a:pt x="1168" y="1489"/>
                      <a:pt x="822" y="1858"/>
                      <a:pt x="1120" y="1965"/>
                    </a:cubicBezTo>
                    <a:cubicBezTo>
                      <a:pt x="1148" y="1973"/>
                      <a:pt x="1174" y="1976"/>
                      <a:pt x="1200" y="1976"/>
                    </a:cubicBezTo>
                    <a:cubicBezTo>
                      <a:pt x="1404" y="1976"/>
                      <a:pt x="1520" y="1755"/>
                      <a:pt x="1608" y="1755"/>
                    </a:cubicBezTo>
                    <a:cubicBezTo>
                      <a:pt x="1629" y="1755"/>
                      <a:pt x="1649" y="1767"/>
                      <a:pt x="1668" y="1799"/>
                    </a:cubicBezTo>
                    <a:cubicBezTo>
                      <a:pt x="1760" y="1964"/>
                      <a:pt x="1719" y="2262"/>
                      <a:pt x="1838" y="2262"/>
                    </a:cubicBezTo>
                    <a:cubicBezTo>
                      <a:pt x="1856" y="2262"/>
                      <a:pt x="1879" y="2255"/>
                      <a:pt x="1906" y="2239"/>
                    </a:cubicBezTo>
                    <a:cubicBezTo>
                      <a:pt x="2108" y="2108"/>
                      <a:pt x="2108" y="596"/>
                      <a:pt x="1799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4" name="Google Shape;664;p30"/>
              <p:cNvSpPr/>
              <p:nvPr/>
            </p:nvSpPr>
            <p:spPr>
              <a:xfrm>
                <a:off x="-2022300" y="3911900"/>
                <a:ext cx="72075" cy="78350"/>
              </a:xfrm>
              <a:custGeom>
                <a:avLst/>
                <a:gdLst/>
                <a:ahLst/>
                <a:cxnLst/>
                <a:rect l="l" t="t" r="r" b="b"/>
                <a:pathLst>
                  <a:path w="2883" h="3134" extrusionOk="0">
                    <a:moveTo>
                      <a:pt x="2203" y="1"/>
                    </a:moveTo>
                    <a:cubicBezTo>
                      <a:pt x="1755" y="1"/>
                      <a:pt x="296" y="242"/>
                      <a:pt x="1" y="716"/>
                    </a:cubicBezTo>
                    <a:cubicBezTo>
                      <a:pt x="1" y="716"/>
                      <a:pt x="258" y="3133"/>
                      <a:pt x="483" y="3133"/>
                    </a:cubicBezTo>
                    <a:cubicBezTo>
                      <a:pt x="485" y="3133"/>
                      <a:pt x="487" y="3133"/>
                      <a:pt x="489" y="3133"/>
                    </a:cubicBezTo>
                    <a:cubicBezTo>
                      <a:pt x="723" y="3101"/>
                      <a:pt x="748" y="2672"/>
                      <a:pt x="945" y="2672"/>
                    </a:cubicBezTo>
                    <a:cubicBezTo>
                      <a:pt x="969" y="2672"/>
                      <a:pt x="995" y="2678"/>
                      <a:pt x="1025" y="2692"/>
                    </a:cubicBezTo>
                    <a:cubicBezTo>
                      <a:pt x="1194" y="2763"/>
                      <a:pt x="1426" y="2850"/>
                      <a:pt x="1602" y="2850"/>
                    </a:cubicBezTo>
                    <a:cubicBezTo>
                      <a:pt x="1723" y="2850"/>
                      <a:pt x="1817" y="2809"/>
                      <a:pt x="1846" y="2692"/>
                    </a:cubicBezTo>
                    <a:cubicBezTo>
                      <a:pt x="1942" y="2406"/>
                      <a:pt x="1894" y="2204"/>
                      <a:pt x="2180" y="2204"/>
                    </a:cubicBezTo>
                    <a:cubicBezTo>
                      <a:pt x="2454" y="2204"/>
                      <a:pt x="2620" y="2085"/>
                      <a:pt x="2501" y="1787"/>
                    </a:cubicBezTo>
                    <a:cubicBezTo>
                      <a:pt x="2382" y="1501"/>
                      <a:pt x="2501" y="1454"/>
                      <a:pt x="2668" y="1371"/>
                    </a:cubicBezTo>
                    <a:cubicBezTo>
                      <a:pt x="2835" y="1275"/>
                      <a:pt x="2882" y="1085"/>
                      <a:pt x="2668" y="954"/>
                    </a:cubicBezTo>
                    <a:cubicBezTo>
                      <a:pt x="2466" y="835"/>
                      <a:pt x="2501" y="692"/>
                      <a:pt x="2585" y="501"/>
                    </a:cubicBezTo>
                    <a:cubicBezTo>
                      <a:pt x="2668" y="299"/>
                      <a:pt x="2489" y="85"/>
                      <a:pt x="2323" y="13"/>
                    </a:cubicBezTo>
                    <a:cubicBezTo>
                      <a:pt x="2303" y="5"/>
                      <a:pt x="2262" y="1"/>
                      <a:pt x="220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5" name="Google Shape;665;p30"/>
              <p:cNvSpPr/>
              <p:nvPr/>
            </p:nvSpPr>
            <p:spPr>
              <a:xfrm>
                <a:off x="-2022300" y="3912050"/>
                <a:ext cx="58375" cy="66275"/>
              </a:xfrm>
              <a:custGeom>
                <a:avLst/>
                <a:gdLst/>
                <a:ahLst/>
                <a:cxnLst/>
                <a:rect l="l" t="t" r="r" b="b"/>
                <a:pathLst>
                  <a:path w="2335" h="2651" extrusionOk="0">
                    <a:moveTo>
                      <a:pt x="1764" y="1"/>
                    </a:moveTo>
                    <a:cubicBezTo>
                      <a:pt x="1370" y="1"/>
                      <a:pt x="235" y="206"/>
                      <a:pt x="1" y="603"/>
                    </a:cubicBezTo>
                    <a:cubicBezTo>
                      <a:pt x="1" y="603"/>
                      <a:pt x="48" y="2651"/>
                      <a:pt x="400" y="2651"/>
                    </a:cubicBezTo>
                    <a:cubicBezTo>
                      <a:pt x="402" y="2651"/>
                      <a:pt x="404" y="2651"/>
                      <a:pt x="406" y="2650"/>
                    </a:cubicBezTo>
                    <a:cubicBezTo>
                      <a:pt x="588" y="2640"/>
                      <a:pt x="606" y="2254"/>
                      <a:pt x="772" y="2254"/>
                    </a:cubicBezTo>
                    <a:cubicBezTo>
                      <a:pt x="791" y="2254"/>
                      <a:pt x="812" y="2259"/>
                      <a:pt x="834" y="2269"/>
                    </a:cubicBezTo>
                    <a:cubicBezTo>
                      <a:pt x="974" y="2332"/>
                      <a:pt x="1163" y="2403"/>
                      <a:pt x="1305" y="2403"/>
                    </a:cubicBezTo>
                    <a:cubicBezTo>
                      <a:pt x="1405" y="2403"/>
                      <a:pt x="1481" y="2368"/>
                      <a:pt x="1501" y="2269"/>
                    </a:cubicBezTo>
                    <a:cubicBezTo>
                      <a:pt x="1584" y="2031"/>
                      <a:pt x="1537" y="1853"/>
                      <a:pt x="1775" y="1853"/>
                    </a:cubicBezTo>
                    <a:cubicBezTo>
                      <a:pt x="2013" y="1853"/>
                      <a:pt x="2144" y="1746"/>
                      <a:pt x="2037" y="1507"/>
                    </a:cubicBezTo>
                    <a:cubicBezTo>
                      <a:pt x="1942" y="1269"/>
                      <a:pt x="2037" y="1222"/>
                      <a:pt x="2180" y="1162"/>
                    </a:cubicBezTo>
                    <a:cubicBezTo>
                      <a:pt x="2311" y="1091"/>
                      <a:pt x="2335" y="924"/>
                      <a:pt x="2180" y="829"/>
                    </a:cubicBezTo>
                    <a:cubicBezTo>
                      <a:pt x="2013" y="722"/>
                      <a:pt x="2037" y="614"/>
                      <a:pt x="2096" y="436"/>
                    </a:cubicBezTo>
                    <a:cubicBezTo>
                      <a:pt x="2180" y="257"/>
                      <a:pt x="2025" y="91"/>
                      <a:pt x="1894" y="19"/>
                    </a:cubicBezTo>
                    <a:cubicBezTo>
                      <a:pt x="1878" y="7"/>
                      <a:pt x="1832" y="1"/>
                      <a:pt x="176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6" name="Google Shape;666;p30"/>
              <p:cNvSpPr/>
              <p:nvPr/>
            </p:nvSpPr>
            <p:spPr>
              <a:xfrm>
                <a:off x="-2076175" y="3861925"/>
                <a:ext cx="88850" cy="34325"/>
              </a:xfrm>
              <a:custGeom>
                <a:avLst/>
                <a:gdLst/>
                <a:ahLst/>
                <a:cxnLst/>
                <a:rect l="l" t="t" r="r" b="b"/>
                <a:pathLst>
                  <a:path w="3554" h="1373" extrusionOk="0">
                    <a:moveTo>
                      <a:pt x="1132" y="0"/>
                    </a:moveTo>
                    <a:cubicBezTo>
                      <a:pt x="854" y="0"/>
                      <a:pt x="908" y="290"/>
                      <a:pt x="752" y="290"/>
                    </a:cubicBezTo>
                    <a:cubicBezTo>
                      <a:pt x="741" y="290"/>
                      <a:pt x="729" y="289"/>
                      <a:pt x="715" y="286"/>
                    </a:cubicBezTo>
                    <a:cubicBezTo>
                      <a:pt x="592" y="258"/>
                      <a:pt x="493" y="200"/>
                      <a:pt x="397" y="200"/>
                    </a:cubicBezTo>
                    <a:cubicBezTo>
                      <a:pt x="325" y="200"/>
                      <a:pt x="256" y="232"/>
                      <a:pt x="180" y="333"/>
                    </a:cubicBezTo>
                    <a:cubicBezTo>
                      <a:pt x="1" y="572"/>
                      <a:pt x="1323" y="1357"/>
                      <a:pt x="1323" y="1357"/>
                    </a:cubicBezTo>
                    <a:cubicBezTo>
                      <a:pt x="1388" y="1368"/>
                      <a:pt x="1457" y="1373"/>
                      <a:pt x="1529" y="1373"/>
                    </a:cubicBezTo>
                    <a:cubicBezTo>
                      <a:pt x="2275" y="1373"/>
                      <a:pt x="3290" y="846"/>
                      <a:pt x="3442" y="607"/>
                    </a:cubicBezTo>
                    <a:cubicBezTo>
                      <a:pt x="3554" y="426"/>
                      <a:pt x="3241" y="401"/>
                      <a:pt x="3002" y="401"/>
                    </a:cubicBezTo>
                    <a:cubicBezTo>
                      <a:pt x="2910" y="401"/>
                      <a:pt x="2830" y="405"/>
                      <a:pt x="2787" y="405"/>
                    </a:cubicBezTo>
                    <a:cubicBezTo>
                      <a:pt x="2620" y="405"/>
                      <a:pt x="2466" y="107"/>
                      <a:pt x="2287" y="36"/>
                    </a:cubicBezTo>
                    <a:cubicBezTo>
                      <a:pt x="2267" y="27"/>
                      <a:pt x="2244" y="22"/>
                      <a:pt x="2219" y="22"/>
                    </a:cubicBezTo>
                    <a:cubicBezTo>
                      <a:pt x="2016" y="22"/>
                      <a:pt x="1668" y="286"/>
                      <a:pt x="1668" y="286"/>
                    </a:cubicBezTo>
                    <a:cubicBezTo>
                      <a:pt x="1668" y="286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7" name="Google Shape;667;p30"/>
              <p:cNvSpPr/>
              <p:nvPr/>
            </p:nvSpPr>
            <p:spPr>
              <a:xfrm>
                <a:off x="-2076175" y="3873225"/>
                <a:ext cx="89075" cy="22925"/>
              </a:xfrm>
              <a:custGeom>
                <a:avLst/>
                <a:gdLst/>
                <a:ahLst/>
                <a:cxnLst/>
                <a:rect l="l" t="t" r="r" b="b"/>
                <a:pathLst>
                  <a:path w="3563" h="917" extrusionOk="0">
                    <a:moveTo>
                      <a:pt x="1132" y="0"/>
                    </a:moveTo>
                    <a:cubicBezTo>
                      <a:pt x="850" y="0"/>
                      <a:pt x="910" y="193"/>
                      <a:pt x="745" y="193"/>
                    </a:cubicBezTo>
                    <a:cubicBezTo>
                      <a:pt x="736" y="193"/>
                      <a:pt x="726" y="192"/>
                      <a:pt x="715" y="191"/>
                    </a:cubicBezTo>
                    <a:cubicBezTo>
                      <a:pt x="590" y="170"/>
                      <a:pt x="486" y="129"/>
                      <a:pt x="387" y="129"/>
                    </a:cubicBezTo>
                    <a:cubicBezTo>
                      <a:pt x="317" y="129"/>
                      <a:pt x="249" y="150"/>
                      <a:pt x="180" y="215"/>
                    </a:cubicBezTo>
                    <a:cubicBezTo>
                      <a:pt x="1" y="381"/>
                      <a:pt x="1323" y="905"/>
                      <a:pt x="1323" y="905"/>
                    </a:cubicBezTo>
                    <a:cubicBezTo>
                      <a:pt x="1390" y="913"/>
                      <a:pt x="1460" y="916"/>
                      <a:pt x="1533" y="916"/>
                    </a:cubicBezTo>
                    <a:cubicBezTo>
                      <a:pt x="2277" y="916"/>
                      <a:pt x="3279" y="558"/>
                      <a:pt x="3442" y="417"/>
                    </a:cubicBezTo>
                    <a:cubicBezTo>
                      <a:pt x="3562" y="288"/>
                      <a:pt x="3193" y="273"/>
                      <a:pt x="2950" y="273"/>
                    </a:cubicBezTo>
                    <a:cubicBezTo>
                      <a:pt x="2880" y="273"/>
                      <a:pt x="2821" y="274"/>
                      <a:pt x="2787" y="274"/>
                    </a:cubicBezTo>
                    <a:cubicBezTo>
                      <a:pt x="2620" y="274"/>
                      <a:pt x="2454" y="84"/>
                      <a:pt x="2287" y="24"/>
                    </a:cubicBezTo>
                    <a:cubicBezTo>
                      <a:pt x="2266" y="17"/>
                      <a:pt x="2242" y="14"/>
                      <a:pt x="2215" y="14"/>
                    </a:cubicBezTo>
                    <a:cubicBezTo>
                      <a:pt x="2012" y="14"/>
                      <a:pt x="1668" y="191"/>
                      <a:pt x="1668" y="191"/>
                    </a:cubicBezTo>
                    <a:cubicBezTo>
                      <a:pt x="1668" y="191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8" name="Google Shape;668;p30"/>
              <p:cNvSpPr/>
              <p:nvPr/>
            </p:nvSpPr>
            <p:spPr>
              <a:xfrm>
                <a:off x="-2080925" y="3926500"/>
                <a:ext cx="8050" cy="11350"/>
              </a:xfrm>
              <a:custGeom>
                <a:avLst/>
                <a:gdLst/>
                <a:ahLst/>
                <a:cxnLst/>
                <a:rect l="l" t="t" r="r" b="b"/>
                <a:pathLst>
                  <a:path w="322" h="454" extrusionOk="0">
                    <a:moveTo>
                      <a:pt x="155" y="1"/>
                    </a:moveTo>
                    <a:cubicBezTo>
                      <a:pt x="72" y="1"/>
                      <a:pt x="0" y="108"/>
                      <a:pt x="0" y="227"/>
                    </a:cubicBezTo>
                    <a:cubicBezTo>
                      <a:pt x="0" y="358"/>
                      <a:pt x="72" y="453"/>
                      <a:pt x="155" y="453"/>
                    </a:cubicBezTo>
                    <a:cubicBezTo>
                      <a:pt x="250" y="453"/>
                      <a:pt x="322" y="358"/>
                      <a:pt x="322" y="227"/>
                    </a:cubicBezTo>
                    <a:cubicBezTo>
                      <a:pt x="322" y="108"/>
                      <a:pt x="250" y="1"/>
                      <a:pt x="15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9" name="Google Shape;669;p30"/>
              <p:cNvSpPr/>
              <p:nvPr/>
            </p:nvSpPr>
            <p:spPr>
              <a:xfrm>
                <a:off x="-2071100" y="3943075"/>
                <a:ext cx="9250" cy="11175"/>
              </a:xfrm>
              <a:custGeom>
                <a:avLst/>
                <a:gdLst/>
                <a:ahLst/>
                <a:cxnLst/>
                <a:rect l="l" t="t" r="r" b="b"/>
                <a:pathLst>
                  <a:path w="370" h="447" extrusionOk="0">
                    <a:moveTo>
                      <a:pt x="164" y="0"/>
                    </a:moveTo>
                    <a:cubicBezTo>
                      <a:pt x="153" y="0"/>
                      <a:pt x="142" y="2"/>
                      <a:pt x="131" y="4"/>
                    </a:cubicBezTo>
                    <a:cubicBezTo>
                      <a:pt x="48" y="28"/>
                      <a:pt x="0" y="147"/>
                      <a:pt x="24" y="266"/>
                    </a:cubicBezTo>
                    <a:cubicBezTo>
                      <a:pt x="57" y="377"/>
                      <a:pt x="142" y="446"/>
                      <a:pt x="220" y="446"/>
                    </a:cubicBezTo>
                    <a:cubicBezTo>
                      <a:pt x="226" y="446"/>
                      <a:pt x="232" y="446"/>
                      <a:pt x="238" y="445"/>
                    </a:cubicBezTo>
                    <a:cubicBezTo>
                      <a:pt x="322" y="421"/>
                      <a:pt x="369" y="302"/>
                      <a:pt x="346" y="183"/>
                    </a:cubicBezTo>
                    <a:cubicBezTo>
                      <a:pt x="325" y="78"/>
                      <a:pt x="248" y="0"/>
                      <a:pt x="16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0" name="Google Shape;670;p30"/>
              <p:cNvSpPr/>
              <p:nvPr/>
            </p:nvSpPr>
            <p:spPr>
              <a:xfrm>
                <a:off x="-2090750" y="3914075"/>
                <a:ext cx="10750" cy="10000"/>
              </a:xfrm>
              <a:custGeom>
                <a:avLst/>
                <a:gdLst/>
                <a:ahLst/>
                <a:cxnLst/>
                <a:rect l="l" t="t" r="r" b="b"/>
                <a:pathLst>
                  <a:path w="430" h="400" extrusionOk="0">
                    <a:moveTo>
                      <a:pt x="276" y="1"/>
                    </a:moveTo>
                    <a:cubicBezTo>
                      <a:pt x="216" y="1"/>
                      <a:pt x="149" y="33"/>
                      <a:pt x="96" y="93"/>
                    </a:cubicBezTo>
                    <a:cubicBezTo>
                      <a:pt x="12" y="176"/>
                      <a:pt x="1" y="307"/>
                      <a:pt x="60" y="367"/>
                    </a:cubicBezTo>
                    <a:cubicBezTo>
                      <a:pt x="86" y="389"/>
                      <a:pt x="119" y="399"/>
                      <a:pt x="154" y="399"/>
                    </a:cubicBezTo>
                    <a:cubicBezTo>
                      <a:pt x="214" y="399"/>
                      <a:pt x="281" y="368"/>
                      <a:pt x="334" y="307"/>
                    </a:cubicBezTo>
                    <a:cubicBezTo>
                      <a:pt x="417" y="212"/>
                      <a:pt x="429" y="93"/>
                      <a:pt x="370" y="33"/>
                    </a:cubicBezTo>
                    <a:cubicBezTo>
                      <a:pt x="343" y="12"/>
                      <a:pt x="311" y="1"/>
                      <a:pt x="2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1" name="Google Shape;671;p30"/>
              <p:cNvSpPr/>
              <p:nvPr/>
            </p:nvSpPr>
            <p:spPr>
              <a:xfrm>
                <a:off x="-2066050" y="3923525"/>
                <a:ext cx="10150" cy="10575"/>
              </a:xfrm>
              <a:custGeom>
                <a:avLst/>
                <a:gdLst/>
                <a:ahLst/>
                <a:cxnLst/>
                <a:rect l="l" t="t" r="r" b="b"/>
                <a:pathLst>
                  <a:path w="406" h="423" extrusionOk="0">
                    <a:moveTo>
                      <a:pt x="253" y="1"/>
                    </a:moveTo>
                    <a:cubicBezTo>
                      <a:pt x="183" y="1"/>
                      <a:pt x="107" y="50"/>
                      <a:pt x="60" y="144"/>
                    </a:cubicBezTo>
                    <a:cubicBezTo>
                      <a:pt x="1" y="251"/>
                      <a:pt x="25" y="370"/>
                      <a:pt x="108" y="405"/>
                    </a:cubicBezTo>
                    <a:cubicBezTo>
                      <a:pt x="125" y="417"/>
                      <a:pt x="145" y="422"/>
                      <a:pt x="165" y="422"/>
                    </a:cubicBezTo>
                    <a:cubicBezTo>
                      <a:pt x="232" y="422"/>
                      <a:pt x="310" y="368"/>
                      <a:pt x="346" y="286"/>
                    </a:cubicBezTo>
                    <a:cubicBezTo>
                      <a:pt x="406" y="179"/>
                      <a:pt x="394" y="60"/>
                      <a:pt x="310" y="13"/>
                    </a:cubicBezTo>
                    <a:cubicBezTo>
                      <a:pt x="292" y="5"/>
                      <a:pt x="273" y="1"/>
                      <a:pt x="25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2" name="Google Shape;672;p30"/>
              <p:cNvSpPr/>
              <p:nvPr/>
            </p:nvSpPr>
            <p:spPr>
              <a:xfrm>
                <a:off x="-1998775" y="3942875"/>
                <a:ext cx="1192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66" extrusionOk="0">
                    <a:moveTo>
                      <a:pt x="187" y="0"/>
                    </a:moveTo>
                    <a:cubicBezTo>
                      <a:pt x="133" y="0"/>
                      <a:pt x="86" y="21"/>
                      <a:pt x="60" y="60"/>
                    </a:cubicBezTo>
                    <a:cubicBezTo>
                      <a:pt x="1" y="132"/>
                      <a:pt x="48" y="251"/>
                      <a:pt x="155" y="322"/>
                    </a:cubicBezTo>
                    <a:cubicBezTo>
                      <a:pt x="201" y="350"/>
                      <a:pt x="254" y="365"/>
                      <a:pt x="303" y="365"/>
                    </a:cubicBezTo>
                    <a:cubicBezTo>
                      <a:pt x="357" y="365"/>
                      <a:pt x="404" y="347"/>
                      <a:pt x="429" y="310"/>
                    </a:cubicBezTo>
                    <a:cubicBezTo>
                      <a:pt x="477" y="227"/>
                      <a:pt x="441" y="108"/>
                      <a:pt x="334" y="48"/>
                    </a:cubicBezTo>
                    <a:cubicBezTo>
                      <a:pt x="285" y="15"/>
                      <a:pt x="233" y="0"/>
                      <a:pt x="18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3" name="Google Shape;673;p30"/>
              <p:cNvSpPr/>
              <p:nvPr/>
            </p:nvSpPr>
            <p:spPr>
              <a:xfrm>
                <a:off x="-1990450" y="3925650"/>
                <a:ext cx="11950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8" h="339" extrusionOk="0">
                    <a:moveTo>
                      <a:pt x="275" y="0"/>
                    </a:moveTo>
                    <a:cubicBezTo>
                      <a:pt x="252" y="0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7"/>
                      <a:pt x="477" y="213"/>
                      <a:pt x="465" y="118"/>
                    </a:cubicBezTo>
                    <a:cubicBezTo>
                      <a:pt x="446" y="52"/>
                      <a:pt x="367" y="0"/>
                      <a:pt x="27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4" name="Google Shape;674;p30"/>
              <p:cNvSpPr/>
              <p:nvPr/>
            </p:nvSpPr>
            <p:spPr>
              <a:xfrm>
                <a:off x="-2018725" y="3942850"/>
                <a:ext cx="8675" cy="11100"/>
              </a:xfrm>
              <a:custGeom>
                <a:avLst/>
                <a:gdLst/>
                <a:ahLst/>
                <a:cxnLst/>
                <a:rect l="l" t="t" r="r" b="b"/>
                <a:pathLst>
                  <a:path w="347" h="444" extrusionOk="0">
                    <a:moveTo>
                      <a:pt x="172" y="1"/>
                    </a:moveTo>
                    <a:cubicBezTo>
                      <a:pt x="166" y="1"/>
                      <a:pt x="161" y="1"/>
                      <a:pt x="156" y="2"/>
                    </a:cubicBezTo>
                    <a:cubicBezTo>
                      <a:pt x="60" y="2"/>
                      <a:pt x="1" y="109"/>
                      <a:pt x="13" y="228"/>
                    </a:cubicBezTo>
                    <a:cubicBezTo>
                      <a:pt x="13" y="351"/>
                      <a:pt x="87" y="443"/>
                      <a:pt x="165" y="443"/>
                    </a:cubicBezTo>
                    <a:cubicBezTo>
                      <a:pt x="170" y="443"/>
                      <a:pt x="175" y="443"/>
                      <a:pt x="179" y="442"/>
                    </a:cubicBezTo>
                    <a:cubicBezTo>
                      <a:pt x="275" y="442"/>
                      <a:pt x="346" y="335"/>
                      <a:pt x="334" y="204"/>
                    </a:cubicBezTo>
                    <a:cubicBezTo>
                      <a:pt x="323" y="92"/>
                      <a:pt x="259" y="1"/>
                      <a:pt x="17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5" name="Google Shape;675;p30"/>
              <p:cNvSpPr/>
              <p:nvPr/>
            </p:nvSpPr>
            <p:spPr>
              <a:xfrm>
                <a:off x="-2012175" y="3926175"/>
                <a:ext cx="11925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58" extrusionOk="0">
                    <a:moveTo>
                      <a:pt x="179" y="0"/>
                    </a:moveTo>
                    <a:cubicBezTo>
                      <a:pt x="116" y="0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6" y="323"/>
                    </a:cubicBezTo>
                    <a:cubicBezTo>
                      <a:pt x="197" y="346"/>
                      <a:pt x="243" y="357"/>
                      <a:pt x="285" y="357"/>
                    </a:cubicBezTo>
                    <a:cubicBezTo>
                      <a:pt x="350" y="357"/>
                      <a:pt x="408" y="331"/>
                      <a:pt x="429" y="288"/>
                    </a:cubicBezTo>
                    <a:cubicBezTo>
                      <a:pt x="477" y="204"/>
                      <a:pt x="429" y="97"/>
                      <a:pt x="322" y="38"/>
                    </a:cubicBezTo>
                    <a:cubicBezTo>
                      <a:pt x="273" y="13"/>
                      <a:pt x="223" y="0"/>
                      <a:pt x="17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6" name="Google Shape;676;p30"/>
              <p:cNvSpPr/>
              <p:nvPr/>
            </p:nvSpPr>
            <p:spPr>
              <a:xfrm>
                <a:off x="-2034200" y="3880100"/>
                <a:ext cx="11925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39" extrusionOk="0">
                    <a:moveTo>
                      <a:pt x="275" y="1"/>
                    </a:moveTo>
                    <a:cubicBezTo>
                      <a:pt x="251" y="1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4"/>
                    </a:cubicBezTo>
                    <a:cubicBezTo>
                      <a:pt x="34" y="293"/>
                      <a:pt x="118" y="339"/>
                      <a:pt x="214" y="339"/>
                    </a:cubicBezTo>
                    <a:cubicBezTo>
                      <a:pt x="234" y="339"/>
                      <a:pt x="254" y="337"/>
                      <a:pt x="275" y="333"/>
                    </a:cubicBezTo>
                    <a:cubicBezTo>
                      <a:pt x="394" y="297"/>
                      <a:pt x="477" y="214"/>
                      <a:pt x="453" y="118"/>
                    </a:cubicBezTo>
                    <a:cubicBezTo>
                      <a:pt x="444" y="52"/>
                      <a:pt x="366" y="1"/>
                      <a:pt x="27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7" name="Google Shape;677;p30"/>
              <p:cNvSpPr/>
              <p:nvPr/>
            </p:nvSpPr>
            <p:spPr>
              <a:xfrm>
                <a:off x="-2016625" y="3883950"/>
                <a:ext cx="8650" cy="110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442" extrusionOk="0">
                    <a:moveTo>
                      <a:pt x="167" y="0"/>
                    </a:moveTo>
                    <a:cubicBezTo>
                      <a:pt x="72" y="12"/>
                      <a:pt x="0" y="107"/>
                      <a:pt x="12" y="238"/>
                    </a:cubicBezTo>
                    <a:cubicBezTo>
                      <a:pt x="23" y="351"/>
                      <a:pt x="87" y="442"/>
                      <a:pt x="175" y="442"/>
                    </a:cubicBezTo>
                    <a:cubicBezTo>
                      <a:pt x="180" y="442"/>
                      <a:pt x="185" y="441"/>
                      <a:pt x="191" y="441"/>
                    </a:cubicBezTo>
                    <a:cubicBezTo>
                      <a:pt x="286" y="441"/>
                      <a:pt x="345" y="333"/>
                      <a:pt x="334" y="214"/>
                    </a:cubicBezTo>
                    <a:cubicBezTo>
                      <a:pt x="334" y="95"/>
                      <a:pt x="250" y="0"/>
                      <a:pt x="16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8" name="Google Shape;678;p30"/>
              <p:cNvSpPr/>
              <p:nvPr/>
            </p:nvSpPr>
            <p:spPr>
              <a:xfrm>
                <a:off x="-2056225" y="3880925"/>
                <a:ext cx="11925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58" extrusionOk="0">
                    <a:moveTo>
                      <a:pt x="176" y="1"/>
                    </a:moveTo>
                    <a:cubicBezTo>
                      <a:pt x="116" y="1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5" y="324"/>
                    </a:cubicBezTo>
                    <a:cubicBezTo>
                      <a:pt x="197" y="347"/>
                      <a:pt x="243" y="357"/>
                      <a:pt x="284" y="357"/>
                    </a:cubicBezTo>
                    <a:cubicBezTo>
                      <a:pt x="350" y="357"/>
                      <a:pt x="407" y="331"/>
                      <a:pt x="429" y="288"/>
                    </a:cubicBezTo>
                    <a:cubicBezTo>
                      <a:pt x="477" y="204"/>
                      <a:pt x="417" y="97"/>
                      <a:pt x="310" y="38"/>
                    </a:cubicBezTo>
                    <a:cubicBezTo>
                      <a:pt x="266" y="13"/>
                      <a:pt x="219" y="1"/>
                      <a:pt x="1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9" name="Google Shape;679;p30"/>
              <p:cNvSpPr/>
              <p:nvPr/>
            </p:nvSpPr>
            <p:spPr>
              <a:xfrm>
                <a:off x="-2195225" y="3806575"/>
                <a:ext cx="319700" cy="237325"/>
              </a:xfrm>
              <a:custGeom>
                <a:avLst/>
                <a:gdLst/>
                <a:ahLst/>
                <a:cxnLst/>
                <a:rect l="l" t="t" r="r" b="b"/>
                <a:pathLst>
                  <a:path w="12788" h="9493" extrusionOk="0">
                    <a:moveTo>
                      <a:pt x="5905" y="0"/>
                    </a:moveTo>
                    <a:cubicBezTo>
                      <a:pt x="3145" y="0"/>
                      <a:pt x="813" y="1514"/>
                      <a:pt x="441" y="3738"/>
                    </a:cubicBezTo>
                    <a:cubicBezTo>
                      <a:pt x="0" y="6298"/>
                      <a:pt x="2322" y="8822"/>
                      <a:pt x="5608" y="9382"/>
                    </a:cubicBezTo>
                    <a:cubicBezTo>
                      <a:pt x="6047" y="9456"/>
                      <a:pt x="6481" y="9492"/>
                      <a:pt x="6905" y="9492"/>
                    </a:cubicBezTo>
                    <a:cubicBezTo>
                      <a:pt x="9655" y="9492"/>
                      <a:pt x="11976" y="7980"/>
                      <a:pt x="12347" y="5762"/>
                    </a:cubicBezTo>
                    <a:cubicBezTo>
                      <a:pt x="12788" y="3190"/>
                      <a:pt x="10466" y="666"/>
                      <a:pt x="7180" y="107"/>
                    </a:cubicBezTo>
                    <a:cubicBezTo>
                      <a:pt x="6749" y="35"/>
                      <a:pt x="6322" y="0"/>
                      <a:pt x="5905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0" name="Google Shape;680;p30"/>
              <p:cNvSpPr/>
              <p:nvPr/>
            </p:nvSpPr>
            <p:spPr>
              <a:xfrm>
                <a:off x="-2177375" y="3819650"/>
                <a:ext cx="284000" cy="211150"/>
              </a:xfrm>
              <a:custGeom>
                <a:avLst/>
                <a:gdLst/>
                <a:ahLst/>
                <a:cxnLst/>
                <a:rect l="l" t="t" r="r" b="b"/>
                <a:pathLst>
                  <a:path w="11360" h="8446" extrusionOk="0">
                    <a:moveTo>
                      <a:pt x="5245" y="1"/>
                    </a:moveTo>
                    <a:cubicBezTo>
                      <a:pt x="2789" y="1"/>
                      <a:pt x="723" y="1347"/>
                      <a:pt x="382" y="3322"/>
                    </a:cubicBezTo>
                    <a:cubicBezTo>
                      <a:pt x="1" y="5608"/>
                      <a:pt x="2061" y="7858"/>
                      <a:pt x="4978" y="8347"/>
                    </a:cubicBezTo>
                    <a:cubicBezTo>
                      <a:pt x="5368" y="8413"/>
                      <a:pt x="5754" y="8445"/>
                      <a:pt x="6130" y="8445"/>
                    </a:cubicBezTo>
                    <a:cubicBezTo>
                      <a:pt x="8582" y="8445"/>
                      <a:pt x="10648" y="7091"/>
                      <a:pt x="10978" y="5120"/>
                    </a:cubicBezTo>
                    <a:cubicBezTo>
                      <a:pt x="11359" y="2846"/>
                      <a:pt x="9300" y="596"/>
                      <a:pt x="6383" y="96"/>
                    </a:cubicBezTo>
                    <a:cubicBezTo>
                      <a:pt x="5998" y="31"/>
                      <a:pt x="5617" y="1"/>
                      <a:pt x="5245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1" name="Google Shape;681;p30"/>
              <p:cNvSpPr/>
              <p:nvPr/>
            </p:nvSpPr>
            <p:spPr>
              <a:xfrm>
                <a:off x="-2158025" y="3834000"/>
                <a:ext cx="244700" cy="181850"/>
              </a:xfrm>
              <a:custGeom>
                <a:avLst/>
                <a:gdLst/>
                <a:ahLst/>
                <a:cxnLst/>
                <a:rect l="l" t="t" r="r" b="b"/>
                <a:pathLst>
                  <a:path w="9788" h="7274" extrusionOk="0">
                    <a:moveTo>
                      <a:pt x="4518" y="1"/>
                    </a:moveTo>
                    <a:cubicBezTo>
                      <a:pt x="2405" y="1"/>
                      <a:pt x="614" y="1159"/>
                      <a:pt x="334" y="2867"/>
                    </a:cubicBezTo>
                    <a:cubicBezTo>
                      <a:pt x="1" y="4820"/>
                      <a:pt x="1775" y="6761"/>
                      <a:pt x="4287" y="7189"/>
                    </a:cubicBezTo>
                    <a:cubicBezTo>
                      <a:pt x="4622" y="7246"/>
                      <a:pt x="4954" y="7273"/>
                      <a:pt x="5277" y="7273"/>
                    </a:cubicBezTo>
                    <a:cubicBezTo>
                      <a:pt x="7390" y="7273"/>
                      <a:pt x="9165" y="6108"/>
                      <a:pt x="9454" y="4415"/>
                    </a:cubicBezTo>
                    <a:cubicBezTo>
                      <a:pt x="9788" y="2451"/>
                      <a:pt x="8014" y="510"/>
                      <a:pt x="5489" y="81"/>
                    </a:cubicBezTo>
                    <a:cubicBezTo>
                      <a:pt x="5161" y="27"/>
                      <a:pt x="4836" y="1"/>
                      <a:pt x="4518" y="1"/>
                    </a:cubicBezTo>
                    <a:close/>
                  </a:path>
                </a:pathLst>
              </a:custGeom>
              <a:solidFill>
                <a:srgbClr val="FFA333">
                  <a:alpha val="57489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2" name="Google Shape;682;p30"/>
              <p:cNvSpPr/>
              <p:nvPr/>
            </p:nvSpPr>
            <p:spPr>
              <a:xfrm>
                <a:off x="-2141650" y="3895550"/>
                <a:ext cx="100925" cy="97850"/>
              </a:xfrm>
              <a:custGeom>
                <a:avLst/>
                <a:gdLst/>
                <a:ahLst/>
                <a:cxnLst/>
                <a:rect l="l" t="t" r="r" b="b"/>
                <a:pathLst>
                  <a:path w="4037" h="3914" extrusionOk="0">
                    <a:moveTo>
                      <a:pt x="2560" y="0"/>
                    </a:moveTo>
                    <a:cubicBezTo>
                      <a:pt x="2560" y="0"/>
                      <a:pt x="1" y="370"/>
                      <a:pt x="703" y="1858"/>
                    </a:cubicBezTo>
                    <a:cubicBezTo>
                      <a:pt x="1247" y="3011"/>
                      <a:pt x="2305" y="3913"/>
                      <a:pt x="3004" y="3913"/>
                    </a:cubicBezTo>
                    <a:cubicBezTo>
                      <a:pt x="3207" y="3913"/>
                      <a:pt x="3380" y="3837"/>
                      <a:pt x="3501" y="3668"/>
                    </a:cubicBezTo>
                    <a:cubicBezTo>
                      <a:pt x="4037" y="2929"/>
                      <a:pt x="3584" y="250"/>
                      <a:pt x="3334" y="215"/>
                    </a:cubicBezTo>
                    <a:cubicBezTo>
                      <a:pt x="3096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3" name="Google Shape;683;p30"/>
              <p:cNvSpPr/>
              <p:nvPr/>
            </p:nvSpPr>
            <p:spPr>
              <a:xfrm>
                <a:off x="-2100275" y="3844925"/>
                <a:ext cx="121775" cy="53950"/>
              </a:xfrm>
              <a:custGeom>
                <a:avLst/>
                <a:gdLst/>
                <a:ahLst/>
                <a:cxnLst/>
                <a:rect l="l" t="t" r="r" b="b"/>
                <a:pathLst>
                  <a:path w="4871" h="2158" extrusionOk="0">
                    <a:moveTo>
                      <a:pt x="2221" y="0"/>
                    </a:moveTo>
                    <a:cubicBezTo>
                      <a:pt x="2103" y="0"/>
                      <a:pt x="1982" y="4"/>
                      <a:pt x="1858" y="13"/>
                    </a:cubicBezTo>
                    <a:cubicBezTo>
                      <a:pt x="1858" y="13"/>
                      <a:pt x="1" y="97"/>
                      <a:pt x="251" y="751"/>
                    </a:cubicBezTo>
                    <a:cubicBezTo>
                      <a:pt x="501" y="1406"/>
                      <a:pt x="2144" y="2109"/>
                      <a:pt x="2298" y="2156"/>
                    </a:cubicBezTo>
                    <a:cubicBezTo>
                      <a:pt x="2303" y="2157"/>
                      <a:pt x="2309" y="2158"/>
                      <a:pt x="2317" y="2158"/>
                    </a:cubicBezTo>
                    <a:cubicBezTo>
                      <a:pt x="2597" y="2158"/>
                      <a:pt x="4870" y="1562"/>
                      <a:pt x="4870" y="1168"/>
                    </a:cubicBezTo>
                    <a:cubicBezTo>
                      <a:pt x="4870" y="791"/>
                      <a:pt x="3836" y="0"/>
                      <a:pt x="2221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4" name="Google Shape;684;p30"/>
              <p:cNvSpPr/>
              <p:nvPr/>
            </p:nvSpPr>
            <p:spPr>
              <a:xfrm>
                <a:off x="-2036275" y="3891725"/>
                <a:ext cx="100925" cy="104150"/>
              </a:xfrm>
              <a:custGeom>
                <a:avLst/>
                <a:gdLst/>
                <a:ahLst/>
                <a:cxnLst/>
                <a:rect l="l" t="t" r="r" b="b"/>
                <a:pathLst>
                  <a:path w="4037" h="4166" extrusionOk="0">
                    <a:moveTo>
                      <a:pt x="2514" y="0"/>
                    </a:moveTo>
                    <a:cubicBezTo>
                      <a:pt x="1436" y="0"/>
                      <a:pt x="36" y="1011"/>
                      <a:pt x="36" y="1011"/>
                    </a:cubicBezTo>
                    <a:cubicBezTo>
                      <a:pt x="36" y="1011"/>
                      <a:pt x="0" y="3975"/>
                      <a:pt x="489" y="4142"/>
                    </a:cubicBezTo>
                    <a:cubicBezTo>
                      <a:pt x="536" y="4157"/>
                      <a:pt x="610" y="4165"/>
                      <a:pt x="702" y="4165"/>
                    </a:cubicBezTo>
                    <a:cubicBezTo>
                      <a:pt x="1552" y="4165"/>
                      <a:pt x="4036" y="3475"/>
                      <a:pt x="3703" y="1177"/>
                    </a:cubicBezTo>
                    <a:cubicBezTo>
                      <a:pt x="3575" y="289"/>
                      <a:pt x="3090" y="0"/>
                      <a:pt x="2514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5" name="Google Shape;685;p30"/>
              <p:cNvSpPr/>
              <p:nvPr/>
            </p:nvSpPr>
            <p:spPr>
              <a:xfrm>
                <a:off x="-2118725" y="3908950"/>
                <a:ext cx="60750" cy="73500"/>
              </a:xfrm>
              <a:custGeom>
                <a:avLst/>
                <a:gdLst/>
                <a:ahLst/>
                <a:cxnLst/>
                <a:rect l="l" t="t" r="r" b="b"/>
                <a:pathLst>
                  <a:path w="2430" h="2940" extrusionOk="0">
                    <a:moveTo>
                      <a:pt x="2060" y="0"/>
                    </a:moveTo>
                    <a:cubicBezTo>
                      <a:pt x="2060" y="0"/>
                      <a:pt x="0" y="417"/>
                      <a:pt x="119" y="810"/>
                    </a:cubicBezTo>
                    <a:cubicBezTo>
                      <a:pt x="171" y="989"/>
                      <a:pt x="255" y="1032"/>
                      <a:pt x="341" y="1032"/>
                    </a:cubicBezTo>
                    <a:cubicBezTo>
                      <a:pt x="419" y="1032"/>
                      <a:pt x="499" y="996"/>
                      <a:pt x="557" y="996"/>
                    </a:cubicBezTo>
                    <a:cubicBezTo>
                      <a:pt x="583" y="996"/>
                      <a:pt x="605" y="1003"/>
                      <a:pt x="619" y="1024"/>
                    </a:cubicBezTo>
                    <a:cubicBezTo>
                      <a:pt x="703" y="1143"/>
                      <a:pt x="405" y="1346"/>
                      <a:pt x="524" y="1560"/>
                    </a:cubicBezTo>
                    <a:cubicBezTo>
                      <a:pt x="556" y="1614"/>
                      <a:pt x="612" y="1631"/>
                      <a:pt x="679" y="1631"/>
                    </a:cubicBezTo>
                    <a:cubicBezTo>
                      <a:pt x="788" y="1631"/>
                      <a:pt x="924" y="1587"/>
                      <a:pt x="1029" y="1587"/>
                    </a:cubicBezTo>
                    <a:cubicBezTo>
                      <a:pt x="1101" y="1587"/>
                      <a:pt x="1158" y="1608"/>
                      <a:pt x="1179" y="1679"/>
                    </a:cubicBezTo>
                    <a:cubicBezTo>
                      <a:pt x="1250" y="1917"/>
                      <a:pt x="858" y="2417"/>
                      <a:pt x="1227" y="2536"/>
                    </a:cubicBezTo>
                    <a:cubicBezTo>
                      <a:pt x="1263" y="2548"/>
                      <a:pt x="1297" y="2553"/>
                      <a:pt x="1330" y="2553"/>
                    </a:cubicBezTo>
                    <a:cubicBezTo>
                      <a:pt x="1569" y="2553"/>
                      <a:pt x="1710" y="2274"/>
                      <a:pt x="1812" y="2274"/>
                    </a:cubicBezTo>
                    <a:cubicBezTo>
                      <a:pt x="1837" y="2274"/>
                      <a:pt x="1860" y="2291"/>
                      <a:pt x="1882" y="2334"/>
                    </a:cubicBezTo>
                    <a:cubicBezTo>
                      <a:pt x="1984" y="2549"/>
                      <a:pt x="1945" y="2939"/>
                      <a:pt x="2084" y="2939"/>
                    </a:cubicBezTo>
                    <a:cubicBezTo>
                      <a:pt x="2106" y="2939"/>
                      <a:pt x="2134" y="2929"/>
                      <a:pt x="2167" y="2905"/>
                    </a:cubicBezTo>
                    <a:cubicBezTo>
                      <a:pt x="2405" y="2751"/>
                      <a:pt x="2429" y="786"/>
                      <a:pt x="2060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6" name="Google Shape;686;p30"/>
              <p:cNvSpPr/>
              <p:nvPr/>
            </p:nvSpPr>
            <p:spPr>
              <a:xfrm>
                <a:off x="-2111300" y="3908950"/>
                <a:ext cx="53025" cy="56550"/>
              </a:xfrm>
              <a:custGeom>
                <a:avLst/>
                <a:gdLst/>
                <a:ahLst/>
                <a:cxnLst/>
                <a:rect l="l" t="t" r="r" b="b"/>
                <a:pathLst>
                  <a:path w="2121" h="2262" extrusionOk="0">
                    <a:moveTo>
                      <a:pt x="1811" y="0"/>
                    </a:moveTo>
                    <a:cubicBezTo>
                      <a:pt x="1811" y="0"/>
                      <a:pt x="1" y="191"/>
                      <a:pt x="203" y="619"/>
                    </a:cubicBezTo>
                    <a:cubicBezTo>
                      <a:pt x="260" y="747"/>
                      <a:pt x="331" y="776"/>
                      <a:pt x="400" y="776"/>
                    </a:cubicBezTo>
                    <a:cubicBezTo>
                      <a:pt x="458" y="776"/>
                      <a:pt x="514" y="756"/>
                      <a:pt x="557" y="756"/>
                    </a:cubicBezTo>
                    <a:cubicBezTo>
                      <a:pt x="583" y="756"/>
                      <a:pt x="605" y="763"/>
                      <a:pt x="620" y="786"/>
                    </a:cubicBezTo>
                    <a:cubicBezTo>
                      <a:pt x="692" y="869"/>
                      <a:pt x="442" y="1036"/>
                      <a:pt x="549" y="1203"/>
                    </a:cubicBezTo>
                    <a:cubicBezTo>
                      <a:pt x="574" y="1247"/>
                      <a:pt x="620" y="1261"/>
                      <a:pt x="674" y="1261"/>
                    </a:cubicBezTo>
                    <a:cubicBezTo>
                      <a:pt x="767" y="1261"/>
                      <a:pt x="887" y="1221"/>
                      <a:pt x="977" y="1221"/>
                    </a:cubicBezTo>
                    <a:cubicBezTo>
                      <a:pt x="1032" y="1221"/>
                      <a:pt x="1076" y="1236"/>
                      <a:pt x="1096" y="1286"/>
                    </a:cubicBezTo>
                    <a:cubicBezTo>
                      <a:pt x="1168" y="1489"/>
                      <a:pt x="823" y="1858"/>
                      <a:pt x="1120" y="1965"/>
                    </a:cubicBezTo>
                    <a:cubicBezTo>
                      <a:pt x="1149" y="1972"/>
                      <a:pt x="1177" y="1976"/>
                      <a:pt x="1203" y="1976"/>
                    </a:cubicBezTo>
                    <a:cubicBezTo>
                      <a:pt x="1414" y="1976"/>
                      <a:pt x="1532" y="1754"/>
                      <a:pt x="1620" y="1754"/>
                    </a:cubicBezTo>
                    <a:cubicBezTo>
                      <a:pt x="1641" y="1754"/>
                      <a:pt x="1661" y="1767"/>
                      <a:pt x="1680" y="1798"/>
                    </a:cubicBezTo>
                    <a:cubicBezTo>
                      <a:pt x="1762" y="1963"/>
                      <a:pt x="1720" y="2262"/>
                      <a:pt x="1846" y="2262"/>
                    </a:cubicBezTo>
                    <a:cubicBezTo>
                      <a:pt x="1865" y="2262"/>
                      <a:pt x="1889" y="2255"/>
                      <a:pt x="1918" y="2239"/>
                    </a:cubicBezTo>
                    <a:cubicBezTo>
                      <a:pt x="2120" y="2108"/>
                      <a:pt x="2120" y="596"/>
                      <a:pt x="1811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7" name="Google Shape;687;p30"/>
              <p:cNvSpPr/>
              <p:nvPr/>
            </p:nvSpPr>
            <p:spPr>
              <a:xfrm>
                <a:off x="-2025850" y="3904475"/>
                <a:ext cx="71750" cy="78325"/>
              </a:xfrm>
              <a:custGeom>
                <a:avLst/>
                <a:gdLst/>
                <a:ahLst/>
                <a:cxnLst/>
                <a:rect l="l" t="t" r="r" b="b"/>
                <a:pathLst>
                  <a:path w="2870" h="3133" extrusionOk="0">
                    <a:moveTo>
                      <a:pt x="2202" y="0"/>
                    </a:moveTo>
                    <a:cubicBezTo>
                      <a:pt x="1751" y="0"/>
                      <a:pt x="284" y="241"/>
                      <a:pt x="0" y="715"/>
                    </a:cubicBezTo>
                    <a:cubicBezTo>
                      <a:pt x="0" y="715"/>
                      <a:pt x="245" y="3133"/>
                      <a:pt x="481" y="3133"/>
                    </a:cubicBezTo>
                    <a:cubicBezTo>
                      <a:pt x="484" y="3133"/>
                      <a:pt x="486" y="3132"/>
                      <a:pt x="488" y="3132"/>
                    </a:cubicBezTo>
                    <a:cubicBezTo>
                      <a:pt x="711" y="3100"/>
                      <a:pt x="735" y="2671"/>
                      <a:pt x="940" y="2671"/>
                    </a:cubicBezTo>
                    <a:cubicBezTo>
                      <a:pt x="965" y="2671"/>
                      <a:pt x="993" y="2677"/>
                      <a:pt x="1024" y="2691"/>
                    </a:cubicBezTo>
                    <a:cubicBezTo>
                      <a:pt x="1193" y="2762"/>
                      <a:pt x="1421" y="2849"/>
                      <a:pt x="1596" y="2849"/>
                    </a:cubicBezTo>
                    <a:cubicBezTo>
                      <a:pt x="1716" y="2849"/>
                      <a:pt x="1812" y="2808"/>
                      <a:pt x="1846" y="2691"/>
                    </a:cubicBezTo>
                    <a:cubicBezTo>
                      <a:pt x="1929" y="2406"/>
                      <a:pt x="1881" y="2203"/>
                      <a:pt x="2167" y="2203"/>
                    </a:cubicBezTo>
                    <a:cubicBezTo>
                      <a:pt x="2453" y="2203"/>
                      <a:pt x="2619" y="2084"/>
                      <a:pt x="2500" y="1787"/>
                    </a:cubicBezTo>
                    <a:cubicBezTo>
                      <a:pt x="2381" y="1501"/>
                      <a:pt x="2500" y="1453"/>
                      <a:pt x="2667" y="1370"/>
                    </a:cubicBezTo>
                    <a:cubicBezTo>
                      <a:pt x="2822" y="1275"/>
                      <a:pt x="2869" y="1084"/>
                      <a:pt x="2667" y="953"/>
                    </a:cubicBezTo>
                    <a:cubicBezTo>
                      <a:pt x="2453" y="834"/>
                      <a:pt x="2500" y="691"/>
                      <a:pt x="2572" y="501"/>
                    </a:cubicBezTo>
                    <a:cubicBezTo>
                      <a:pt x="2667" y="298"/>
                      <a:pt x="2488" y="84"/>
                      <a:pt x="2322" y="13"/>
                    </a:cubicBezTo>
                    <a:cubicBezTo>
                      <a:pt x="2303" y="4"/>
                      <a:pt x="2261" y="0"/>
                      <a:pt x="2202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8" name="Google Shape;688;p30"/>
              <p:cNvSpPr/>
              <p:nvPr/>
            </p:nvSpPr>
            <p:spPr>
              <a:xfrm>
                <a:off x="-2025850" y="3904625"/>
                <a:ext cx="58350" cy="66250"/>
              </a:xfrm>
              <a:custGeom>
                <a:avLst/>
                <a:gdLst/>
                <a:ahLst/>
                <a:cxnLst/>
                <a:rect l="l" t="t" r="r" b="b"/>
                <a:pathLst>
                  <a:path w="2334" h="2650" extrusionOk="0">
                    <a:moveTo>
                      <a:pt x="1756" y="0"/>
                    </a:moveTo>
                    <a:cubicBezTo>
                      <a:pt x="1366" y="0"/>
                      <a:pt x="224" y="206"/>
                      <a:pt x="0" y="602"/>
                    </a:cubicBezTo>
                    <a:cubicBezTo>
                      <a:pt x="0" y="602"/>
                      <a:pt x="35" y="2650"/>
                      <a:pt x="399" y="2650"/>
                    </a:cubicBezTo>
                    <a:cubicBezTo>
                      <a:pt x="401" y="2650"/>
                      <a:pt x="403" y="2650"/>
                      <a:pt x="405" y="2650"/>
                    </a:cubicBezTo>
                    <a:cubicBezTo>
                      <a:pt x="587" y="2639"/>
                      <a:pt x="605" y="2253"/>
                      <a:pt x="771" y="2253"/>
                    </a:cubicBezTo>
                    <a:cubicBezTo>
                      <a:pt x="790" y="2253"/>
                      <a:pt x="811" y="2258"/>
                      <a:pt x="834" y="2269"/>
                    </a:cubicBezTo>
                    <a:cubicBezTo>
                      <a:pt x="973" y="2332"/>
                      <a:pt x="1158" y="2403"/>
                      <a:pt x="1299" y="2403"/>
                    </a:cubicBezTo>
                    <a:cubicBezTo>
                      <a:pt x="1398" y="2403"/>
                      <a:pt x="1476" y="2367"/>
                      <a:pt x="1500" y="2269"/>
                    </a:cubicBezTo>
                    <a:cubicBezTo>
                      <a:pt x="1572" y="2031"/>
                      <a:pt x="1536" y="1852"/>
                      <a:pt x="1762" y="1852"/>
                    </a:cubicBezTo>
                    <a:cubicBezTo>
                      <a:pt x="2000" y="1852"/>
                      <a:pt x="2143" y="1745"/>
                      <a:pt x="2036" y="1507"/>
                    </a:cubicBezTo>
                    <a:cubicBezTo>
                      <a:pt x="1929" y="1269"/>
                      <a:pt x="2036" y="1221"/>
                      <a:pt x="2167" y="1161"/>
                    </a:cubicBezTo>
                    <a:cubicBezTo>
                      <a:pt x="2298" y="1090"/>
                      <a:pt x="2334" y="923"/>
                      <a:pt x="2167" y="828"/>
                    </a:cubicBezTo>
                    <a:cubicBezTo>
                      <a:pt x="2000" y="721"/>
                      <a:pt x="2036" y="614"/>
                      <a:pt x="2096" y="435"/>
                    </a:cubicBezTo>
                    <a:cubicBezTo>
                      <a:pt x="2167" y="257"/>
                      <a:pt x="2024" y="90"/>
                      <a:pt x="1881" y="18"/>
                    </a:cubicBezTo>
                    <a:cubicBezTo>
                      <a:pt x="1867" y="6"/>
                      <a:pt x="1823" y="0"/>
                      <a:pt x="1756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9" name="Google Shape;689;p30"/>
              <p:cNvSpPr/>
              <p:nvPr/>
            </p:nvSpPr>
            <p:spPr>
              <a:xfrm>
                <a:off x="-2080025" y="3854475"/>
                <a:ext cx="89050" cy="34325"/>
              </a:xfrm>
              <a:custGeom>
                <a:avLst/>
                <a:gdLst/>
                <a:ahLst/>
                <a:cxnLst/>
                <a:rect l="l" t="t" r="r" b="b"/>
                <a:pathLst>
                  <a:path w="3562" h="1373" extrusionOk="0">
                    <a:moveTo>
                      <a:pt x="1131" y="0"/>
                    </a:moveTo>
                    <a:cubicBezTo>
                      <a:pt x="853" y="0"/>
                      <a:pt x="918" y="291"/>
                      <a:pt x="753" y="291"/>
                    </a:cubicBezTo>
                    <a:cubicBezTo>
                      <a:pt x="742" y="291"/>
                      <a:pt x="729" y="289"/>
                      <a:pt x="715" y="286"/>
                    </a:cubicBezTo>
                    <a:cubicBezTo>
                      <a:pt x="598" y="259"/>
                      <a:pt x="498" y="200"/>
                      <a:pt x="399" y="200"/>
                    </a:cubicBezTo>
                    <a:cubicBezTo>
                      <a:pt x="327" y="200"/>
                      <a:pt x="255" y="232"/>
                      <a:pt x="179" y="334"/>
                    </a:cubicBezTo>
                    <a:cubicBezTo>
                      <a:pt x="0" y="572"/>
                      <a:pt x="1334" y="1358"/>
                      <a:pt x="1334" y="1358"/>
                    </a:cubicBezTo>
                    <a:cubicBezTo>
                      <a:pt x="1398" y="1368"/>
                      <a:pt x="1467" y="1373"/>
                      <a:pt x="1537" y="1373"/>
                    </a:cubicBezTo>
                    <a:cubicBezTo>
                      <a:pt x="2275" y="1373"/>
                      <a:pt x="3289" y="847"/>
                      <a:pt x="3441" y="608"/>
                    </a:cubicBezTo>
                    <a:cubicBezTo>
                      <a:pt x="3562" y="427"/>
                      <a:pt x="3252" y="402"/>
                      <a:pt x="3008" y="402"/>
                    </a:cubicBezTo>
                    <a:cubicBezTo>
                      <a:pt x="2915" y="402"/>
                      <a:pt x="2832" y="405"/>
                      <a:pt x="2786" y="405"/>
                    </a:cubicBezTo>
                    <a:cubicBezTo>
                      <a:pt x="2620" y="405"/>
                      <a:pt x="2477" y="108"/>
                      <a:pt x="2298" y="36"/>
                    </a:cubicBezTo>
                    <a:cubicBezTo>
                      <a:pt x="2278" y="27"/>
                      <a:pt x="2255" y="23"/>
                      <a:pt x="2229" y="23"/>
                    </a:cubicBezTo>
                    <a:cubicBezTo>
                      <a:pt x="2024" y="23"/>
                      <a:pt x="1667" y="286"/>
                      <a:pt x="1667" y="286"/>
                    </a:cubicBezTo>
                    <a:cubicBezTo>
                      <a:pt x="1667" y="286"/>
                      <a:pt x="1417" y="0"/>
                      <a:pt x="113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0" name="Google Shape;690;p30"/>
              <p:cNvSpPr/>
              <p:nvPr/>
            </p:nvSpPr>
            <p:spPr>
              <a:xfrm>
                <a:off x="-2080025" y="3865775"/>
                <a:ext cx="89275" cy="22925"/>
              </a:xfrm>
              <a:custGeom>
                <a:avLst/>
                <a:gdLst/>
                <a:ahLst/>
                <a:cxnLst/>
                <a:rect l="l" t="t" r="r" b="b"/>
                <a:pathLst>
                  <a:path w="3571" h="917" extrusionOk="0">
                    <a:moveTo>
                      <a:pt x="1131" y="1"/>
                    </a:moveTo>
                    <a:cubicBezTo>
                      <a:pt x="849" y="1"/>
                      <a:pt x="920" y="193"/>
                      <a:pt x="746" y="193"/>
                    </a:cubicBezTo>
                    <a:cubicBezTo>
                      <a:pt x="736" y="193"/>
                      <a:pt x="726" y="193"/>
                      <a:pt x="715" y="191"/>
                    </a:cubicBezTo>
                    <a:cubicBezTo>
                      <a:pt x="597" y="171"/>
                      <a:pt x="491" y="130"/>
                      <a:pt x="390" y="130"/>
                    </a:cubicBezTo>
                    <a:cubicBezTo>
                      <a:pt x="318" y="130"/>
                      <a:pt x="248" y="151"/>
                      <a:pt x="179" y="215"/>
                    </a:cubicBezTo>
                    <a:cubicBezTo>
                      <a:pt x="0" y="382"/>
                      <a:pt x="1334" y="906"/>
                      <a:pt x="1334" y="906"/>
                    </a:cubicBezTo>
                    <a:cubicBezTo>
                      <a:pt x="1400" y="913"/>
                      <a:pt x="1469" y="917"/>
                      <a:pt x="1541" y="917"/>
                    </a:cubicBezTo>
                    <a:cubicBezTo>
                      <a:pt x="2277" y="917"/>
                      <a:pt x="3278" y="559"/>
                      <a:pt x="3441" y="418"/>
                    </a:cubicBezTo>
                    <a:cubicBezTo>
                      <a:pt x="3571" y="288"/>
                      <a:pt x="3203" y="274"/>
                      <a:pt x="2955" y="274"/>
                    </a:cubicBezTo>
                    <a:cubicBezTo>
                      <a:pt x="2884" y="274"/>
                      <a:pt x="2823" y="275"/>
                      <a:pt x="2786" y="275"/>
                    </a:cubicBezTo>
                    <a:cubicBezTo>
                      <a:pt x="2620" y="275"/>
                      <a:pt x="2465" y="84"/>
                      <a:pt x="2298" y="25"/>
                    </a:cubicBezTo>
                    <a:cubicBezTo>
                      <a:pt x="2277" y="18"/>
                      <a:pt x="2253" y="15"/>
                      <a:pt x="2226" y="15"/>
                    </a:cubicBezTo>
                    <a:cubicBezTo>
                      <a:pt x="2020" y="15"/>
                      <a:pt x="1667" y="191"/>
                      <a:pt x="1667" y="191"/>
                    </a:cubicBezTo>
                    <a:cubicBezTo>
                      <a:pt x="1667" y="191"/>
                      <a:pt x="1417" y="1"/>
                      <a:pt x="1131" y="1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1" name="Google Shape;691;p30"/>
              <p:cNvSpPr/>
              <p:nvPr/>
            </p:nvSpPr>
            <p:spPr>
              <a:xfrm>
                <a:off x="-2084800" y="3919075"/>
                <a:ext cx="8350" cy="11325"/>
              </a:xfrm>
              <a:custGeom>
                <a:avLst/>
                <a:gdLst/>
                <a:ahLst/>
                <a:cxnLst/>
                <a:rect l="l" t="t" r="r" b="b"/>
                <a:pathLst>
                  <a:path w="334" h="453" extrusionOk="0">
                    <a:moveTo>
                      <a:pt x="167" y="0"/>
                    </a:moveTo>
                    <a:cubicBezTo>
                      <a:pt x="72" y="0"/>
                      <a:pt x="1" y="107"/>
                      <a:pt x="1" y="226"/>
                    </a:cubicBezTo>
                    <a:cubicBezTo>
                      <a:pt x="1" y="357"/>
                      <a:pt x="72" y="452"/>
                      <a:pt x="167" y="452"/>
                    </a:cubicBezTo>
                    <a:cubicBezTo>
                      <a:pt x="263" y="452"/>
                      <a:pt x="334" y="357"/>
                      <a:pt x="334" y="226"/>
                    </a:cubicBezTo>
                    <a:cubicBezTo>
                      <a:pt x="334" y="107"/>
                      <a:pt x="263" y="0"/>
                      <a:pt x="1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2" name="Google Shape;692;p30"/>
              <p:cNvSpPr/>
              <p:nvPr/>
            </p:nvSpPr>
            <p:spPr>
              <a:xfrm>
                <a:off x="-2074975" y="3935625"/>
                <a:ext cx="9550" cy="11175"/>
              </a:xfrm>
              <a:custGeom>
                <a:avLst/>
                <a:gdLst/>
                <a:ahLst/>
                <a:cxnLst/>
                <a:rect l="l" t="t" r="r" b="b"/>
                <a:pathLst>
                  <a:path w="382" h="447" extrusionOk="0">
                    <a:moveTo>
                      <a:pt x="173" y="1"/>
                    </a:moveTo>
                    <a:cubicBezTo>
                      <a:pt x="163" y="1"/>
                      <a:pt x="153" y="2"/>
                      <a:pt x="143" y="5"/>
                    </a:cubicBezTo>
                    <a:cubicBezTo>
                      <a:pt x="48" y="29"/>
                      <a:pt x="1" y="148"/>
                      <a:pt x="36" y="267"/>
                    </a:cubicBezTo>
                    <a:cubicBezTo>
                      <a:pt x="58" y="377"/>
                      <a:pt x="142" y="447"/>
                      <a:pt x="220" y="447"/>
                    </a:cubicBezTo>
                    <a:cubicBezTo>
                      <a:pt x="227" y="447"/>
                      <a:pt x="233" y="446"/>
                      <a:pt x="239" y="445"/>
                    </a:cubicBezTo>
                    <a:cubicBezTo>
                      <a:pt x="334" y="422"/>
                      <a:pt x="382" y="302"/>
                      <a:pt x="346" y="183"/>
                    </a:cubicBezTo>
                    <a:cubicBezTo>
                      <a:pt x="325" y="78"/>
                      <a:pt x="248" y="1"/>
                      <a:pt x="17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3" name="Google Shape;693;p30"/>
              <p:cNvSpPr/>
              <p:nvPr/>
            </p:nvSpPr>
            <p:spPr>
              <a:xfrm>
                <a:off x="-2094625" y="3906650"/>
                <a:ext cx="11050" cy="9975"/>
              </a:xfrm>
              <a:custGeom>
                <a:avLst/>
                <a:gdLst/>
                <a:ahLst/>
                <a:cxnLst/>
                <a:rect l="l" t="t" r="r" b="b"/>
                <a:pathLst>
                  <a:path w="442" h="399" extrusionOk="0">
                    <a:moveTo>
                      <a:pt x="276" y="0"/>
                    </a:moveTo>
                    <a:cubicBezTo>
                      <a:pt x="216" y="0"/>
                      <a:pt x="149" y="32"/>
                      <a:pt x="96" y="92"/>
                    </a:cubicBezTo>
                    <a:cubicBezTo>
                      <a:pt x="13" y="176"/>
                      <a:pt x="1" y="307"/>
                      <a:pt x="72" y="366"/>
                    </a:cubicBezTo>
                    <a:cubicBezTo>
                      <a:pt x="98" y="388"/>
                      <a:pt x="131" y="399"/>
                      <a:pt x="166" y="399"/>
                    </a:cubicBezTo>
                    <a:cubicBezTo>
                      <a:pt x="226" y="399"/>
                      <a:pt x="293" y="367"/>
                      <a:pt x="346" y="307"/>
                    </a:cubicBezTo>
                    <a:cubicBezTo>
                      <a:pt x="429" y="211"/>
                      <a:pt x="441" y="92"/>
                      <a:pt x="370" y="33"/>
                    </a:cubicBezTo>
                    <a:cubicBezTo>
                      <a:pt x="344" y="11"/>
                      <a:pt x="311" y="0"/>
                      <a:pt x="27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4" name="Google Shape;694;p30"/>
              <p:cNvSpPr/>
              <p:nvPr/>
            </p:nvSpPr>
            <p:spPr>
              <a:xfrm>
                <a:off x="-2069625" y="3916100"/>
                <a:ext cx="10150" cy="10550"/>
              </a:xfrm>
              <a:custGeom>
                <a:avLst/>
                <a:gdLst/>
                <a:ahLst/>
                <a:cxnLst/>
                <a:rect l="l" t="t" r="r" b="b"/>
                <a:pathLst>
                  <a:path w="406" h="422" extrusionOk="0">
                    <a:moveTo>
                      <a:pt x="246" y="0"/>
                    </a:moveTo>
                    <a:cubicBezTo>
                      <a:pt x="179" y="0"/>
                      <a:pt x="98" y="50"/>
                      <a:pt x="60" y="143"/>
                    </a:cubicBezTo>
                    <a:cubicBezTo>
                      <a:pt x="1" y="250"/>
                      <a:pt x="13" y="369"/>
                      <a:pt x="96" y="405"/>
                    </a:cubicBezTo>
                    <a:cubicBezTo>
                      <a:pt x="116" y="416"/>
                      <a:pt x="137" y="421"/>
                      <a:pt x="159" y="421"/>
                    </a:cubicBezTo>
                    <a:cubicBezTo>
                      <a:pt x="228" y="421"/>
                      <a:pt x="301" y="367"/>
                      <a:pt x="346" y="286"/>
                    </a:cubicBezTo>
                    <a:cubicBezTo>
                      <a:pt x="406" y="179"/>
                      <a:pt x="382" y="60"/>
                      <a:pt x="299" y="12"/>
                    </a:cubicBezTo>
                    <a:cubicBezTo>
                      <a:pt x="283" y="4"/>
                      <a:pt x="265" y="0"/>
                      <a:pt x="24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5" name="Google Shape;695;p30"/>
              <p:cNvSpPr/>
              <p:nvPr/>
            </p:nvSpPr>
            <p:spPr>
              <a:xfrm>
                <a:off x="-2002350" y="3935425"/>
                <a:ext cx="1192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66" extrusionOk="0">
                    <a:moveTo>
                      <a:pt x="180" y="1"/>
                    </a:moveTo>
                    <a:cubicBezTo>
                      <a:pt x="124" y="1"/>
                      <a:pt x="74" y="22"/>
                      <a:pt x="48" y="60"/>
                    </a:cubicBezTo>
                    <a:cubicBezTo>
                      <a:pt x="1" y="132"/>
                      <a:pt x="48" y="251"/>
                      <a:pt x="144" y="322"/>
                    </a:cubicBezTo>
                    <a:cubicBezTo>
                      <a:pt x="195" y="351"/>
                      <a:pt x="249" y="366"/>
                      <a:pt x="296" y="366"/>
                    </a:cubicBezTo>
                    <a:cubicBezTo>
                      <a:pt x="348" y="366"/>
                      <a:pt x="392" y="348"/>
                      <a:pt x="417" y="310"/>
                    </a:cubicBezTo>
                    <a:cubicBezTo>
                      <a:pt x="477" y="227"/>
                      <a:pt x="429" y="108"/>
                      <a:pt x="322" y="49"/>
                    </a:cubicBezTo>
                    <a:cubicBezTo>
                      <a:pt x="278" y="16"/>
                      <a:pt x="227" y="1"/>
                      <a:pt x="18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6" name="Google Shape;696;p30"/>
              <p:cNvSpPr/>
              <p:nvPr/>
            </p:nvSpPr>
            <p:spPr>
              <a:xfrm>
                <a:off x="-1994000" y="3918200"/>
                <a:ext cx="11925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39" extrusionOk="0">
                    <a:moveTo>
                      <a:pt x="273" y="1"/>
                    </a:moveTo>
                    <a:cubicBezTo>
                      <a:pt x="250" y="1"/>
                      <a:pt x="227" y="4"/>
                      <a:pt x="202" y="11"/>
                    </a:cubicBezTo>
                    <a:cubicBezTo>
                      <a:pt x="83" y="35"/>
                      <a:pt x="0" y="130"/>
                      <a:pt x="12" y="214"/>
                    </a:cubicBezTo>
                    <a:cubicBezTo>
                      <a:pt x="32" y="293"/>
                      <a:pt x="117" y="339"/>
                      <a:pt x="213" y="339"/>
                    </a:cubicBezTo>
                    <a:cubicBezTo>
                      <a:pt x="233" y="339"/>
                      <a:pt x="253" y="337"/>
                      <a:pt x="274" y="333"/>
                    </a:cubicBezTo>
                    <a:cubicBezTo>
                      <a:pt x="393" y="297"/>
                      <a:pt x="476" y="214"/>
                      <a:pt x="452" y="118"/>
                    </a:cubicBezTo>
                    <a:cubicBezTo>
                      <a:pt x="433" y="52"/>
                      <a:pt x="362" y="1"/>
                      <a:pt x="27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7" name="Google Shape;697;p30"/>
              <p:cNvSpPr/>
              <p:nvPr/>
            </p:nvSpPr>
            <p:spPr>
              <a:xfrm>
                <a:off x="-2022575" y="3935400"/>
                <a:ext cx="8650" cy="1110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444" extrusionOk="0">
                    <a:moveTo>
                      <a:pt x="181" y="1"/>
                    </a:moveTo>
                    <a:cubicBezTo>
                      <a:pt x="176" y="1"/>
                      <a:pt x="171" y="1"/>
                      <a:pt x="167" y="2"/>
                    </a:cubicBezTo>
                    <a:cubicBezTo>
                      <a:pt x="71" y="2"/>
                      <a:pt x="0" y="109"/>
                      <a:pt x="12" y="228"/>
                    </a:cubicBezTo>
                    <a:cubicBezTo>
                      <a:pt x="23" y="352"/>
                      <a:pt x="87" y="443"/>
                      <a:pt x="175" y="443"/>
                    </a:cubicBezTo>
                    <a:cubicBezTo>
                      <a:pt x="180" y="443"/>
                      <a:pt x="185" y="443"/>
                      <a:pt x="191" y="442"/>
                    </a:cubicBezTo>
                    <a:cubicBezTo>
                      <a:pt x="286" y="442"/>
                      <a:pt x="345" y="335"/>
                      <a:pt x="333" y="204"/>
                    </a:cubicBezTo>
                    <a:cubicBezTo>
                      <a:pt x="333" y="92"/>
                      <a:pt x="259" y="1"/>
                      <a:pt x="18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8" name="Google Shape;698;p30"/>
              <p:cNvSpPr/>
              <p:nvPr/>
            </p:nvSpPr>
            <p:spPr>
              <a:xfrm>
                <a:off x="-2016050" y="3918725"/>
                <a:ext cx="1225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90" h="358" extrusionOk="0">
                    <a:moveTo>
                      <a:pt x="188" y="1"/>
                    </a:moveTo>
                    <a:cubicBezTo>
                      <a:pt x="128" y="1"/>
                      <a:pt x="76" y="25"/>
                      <a:pt x="49" y="74"/>
                    </a:cubicBezTo>
                    <a:cubicBezTo>
                      <a:pt x="1" y="145"/>
                      <a:pt x="61" y="264"/>
                      <a:pt x="168" y="324"/>
                    </a:cubicBezTo>
                    <a:cubicBezTo>
                      <a:pt x="209" y="347"/>
                      <a:pt x="253" y="357"/>
                      <a:pt x="293" y="357"/>
                    </a:cubicBezTo>
                    <a:cubicBezTo>
                      <a:pt x="357" y="357"/>
                      <a:pt x="412" y="332"/>
                      <a:pt x="442" y="288"/>
                    </a:cubicBezTo>
                    <a:cubicBezTo>
                      <a:pt x="489" y="205"/>
                      <a:pt x="430" y="97"/>
                      <a:pt x="322" y="38"/>
                    </a:cubicBezTo>
                    <a:cubicBezTo>
                      <a:pt x="278" y="13"/>
                      <a:pt x="231" y="1"/>
                      <a:pt x="18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9" name="Google Shape;699;p30"/>
              <p:cNvSpPr/>
              <p:nvPr/>
            </p:nvSpPr>
            <p:spPr>
              <a:xfrm>
                <a:off x="-2038075" y="3872675"/>
                <a:ext cx="11950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8" h="339" extrusionOk="0">
                    <a:moveTo>
                      <a:pt x="280" y="0"/>
                    </a:moveTo>
                    <a:cubicBezTo>
                      <a:pt x="255" y="0"/>
                      <a:pt x="230" y="3"/>
                      <a:pt x="203" y="11"/>
                    </a:cubicBezTo>
                    <a:cubicBezTo>
                      <a:pt x="84" y="34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6"/>
                      <a:pt x="477" y="213"/>
                      <a:pt x="465" y="118"/>
                    </a:cubicBezTo>
                    <a:cubicBezTo>
                      <a:pt x="446" y="51"/>
                      <a:pt x="374" y="0"/>
                      <a:pt x="28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0" name="Google Shape;700;p30"/>
              <p:cNvSpPr/>
              <p:nvPr/>
            </p:nvSpPr>
            <p:spPr>
              <a:xfrm>
                <a:off x="-2020200" y="3876500"/>
                <a:ext cx="8650" cy="110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442" extrusionOk="0">
                    <a:moveTo>
                      <a:pt x="155" y="0"/>
                    </a:moveTo>
                    <a:cubicBezTo>
                      <a:pt x="60" y="12"/>
                      <a:pt x="0" y="108"/>
                      <a:pt x="12" y="239"/>
                    </a:cubicBezTo>
                    <a:cubicBezTo>
                      <a:pt x="12" y="351"/>
                      <a:pt x="86" y="442"/>
                      <a:pt x="165" y="442"/>
                    </a:cubicBezTo>
                    <a:cubicBezTo>
                      <a:pt x="169" y="442"/>
                      <a:pt x="174" y="442"/>
                      <a:pt x="179" y="441"/>
                    </a:cubicBezTo>
                    <a:cubicBezTo>
                      <a:pt x="274" y="441"/>
                      <a:pt x="346" y="334"/>
                      <a:pt x="334" y="215"/>
                    </a:cubicBezTo>
                    <a:cubicBezTo>
                      <a:pt x="322" y="96"/>
                      <a:pt x="250" y="0"/>
                      <a:pt x="15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1" name="Google Shape;701;p30"/>
              <p:cNvSpPr/>
              <p:nvPr/>
            </p:nvSpPr>
            <p:spPr>
              <a:xfrm>
                <a:off x="-2060100" y="3873475"/>
                <a:ext cx="1195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78" h="358" extrusionOk="0">
                    <a:moveTo>
                      <a:pt x="185" y="1"/>
                    </a:moveTo>
                    <a:cubicBezTo>
                      <a:pt x="123" y="1"/>
                      <a:pt x="69" y="25"/>
                      <a:pt x="48" y="74"/>
                    </a:cubicBezTo>
                    <a:cubicBezTo>
                      <a:pt x="1" y="145"/>
                      <a:pt x="60" y="264"/>
                      <a:pt x="168" y="324"/>
                    </a:cubicBezTo>
                    <a:cubicBezTo>
                      <a:pt x="209" y="347"/>
                      <a:pt x="253" y="358"/>
                      <a:pt x="293" y="358"/>
                    </a:cubicBezTo>
                    <a:cubicBezTo>
                      <a:pt x="357" y="358"/>
                      <a:pt x="412" y="332"/>
                      <a:pt x="441" y="288"/>
                    </a:cubicBezTo>
                    <a:cubicBezTo>
                      <a:pt x="477" y="205"/>
                      <a:pt x="429" y="98"/>
                      <a:pt x="322" y="38"/>
                    </a:cubicBezTo>
                    <a:cubicBezTo>
                      <a:pt x="278" y="13"/>
                      <a:pt x="229" y="1"/>
                      <a:pt x="18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8E55F805-FC6F-B252-E0E0-2828188172C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Name : </a:t>
            </a:r>
            <a:r>
              <a:rPr lang="en-GB" dirty="0" err="1"/>
              <a:t>Saima</a:t>
            </a:r>
            <a:r>
              <a:rPr lang="en-GB" dirty="0"/>
              <a:t> </a:t>
            </a:r>
            <a:r>
              <a:rPr lang="en-GB" dirty="0" err="1"/>
              <a:t>jabeen</a:t>
            </a:r>
            <a:endParaRPr lang="en-GB" dirty="0"/>
          </a:p>
          <a:p>
            <a:r>
              <a:rPr lang="en-GB" dirty="0"/>
              <a:t>Student ID : 2241265</a:t>
            </a:r>
            <a:endParaRPr lang="en-US" dirty="0"/>
          </a:p>
        </p:txBody>
      </p:sp>
    </p:spTree>
  </p:cSld>
  <p:clrMapOvr>
    <a:masterClrMapping/>
  </p:clrMapOvr>
  <p:transition spd="med">
    <p:pull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14" name="Google Shape;1414;p36"/>
          <p:cNvGrpSpPr/>
          <p:nvPr/>
        </p:nvGrpSpPr>
        <p:grpSpPr>
          <a:xfrm>
            <a:off x="869314" y="1853555"/>
            <a:ext cx="1563542" cy="1480068"/>
            <a:chOff x="869314" y="1853555"/>
            <a:chExt cx="1563542" cy="1480068"/>
          </a:xfrm>
        </p:grpSpPr>
        <p:grpSp>
          <p:nvGrpSpPr>
            <p:cNvPr id="1415" name="Google Shape;1415;p36"/>
            <p:cNvGrpSpPr/>
            <p:nvPr/>
          </p:nvGrpSpPr>
          <p:grpSpPr>
            <a:xfrm>
              <a:off x="869314" y="1853555"/>
              <a:ext cx="1563542" cy="1480068"/>
              <a:chOff x="869314" y="1853555"/>
              <a:chExt cx="1563542" cy="1480068"/>
            </a:xfrm>
          </p:grpSpPr>
          <p:grpSp>
            <p:nvGrpSpPr>
              <p:cNvPr id="1416" name="Google Shape;1416;p36"/>
              <p:cNvGrpSpPr/>
              <p:nvPr/>
            </p:nvGrpSpPr>
            <p:grpSpPr>
              <a:xfrm flipH="1">
                <a:off x="869314" y="1853555"/>
                <a:ext cx="1563542" cy="1480068"/>
                <a:chOff x="-2601800" y="2850675"/>
                <a:chExt cx="1151950" cy="1090450"/>
              </a:xfrm>
            </p:grpSpPr>
            <p:sp>
              <p:nvSpPr>
                <p:cNvPr id="1417" name="Google Shape;1417;p36"/>
                <p:cNvSpPr/>
                <p:nvPr/>
              </p:nvSpPr>
              <p:spPr>
                <a:xfrm>
                  <a:off x="-2601800" y="2850675"/>
                  <a:ext cx="1151950" cy="10904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6078" h="43618" extrusionOk="0">
                      <a:moveTo>
                        <a:pt x="26509" y="1"/>
                      </a:moveTo>
                      <a:cubicBezTo>
                        <a:pt x="26028" y="1"/>
                        <a:pt x="25565" y="52"/>
                        <a:pt x="25182" y="160"/>
                      </a:cubicBezTo>
                      <a:lnTo>
                        <a:pt x="10382" y="4256"/>
                      </a:lnTo>
                      <a:cubicBezTo>
                        <a:pt x="9346" y="4553"/>
                        <a:pt x="7918" y="5470"/>
                        <a:pt x="7227" y="6304"/>
                      </a:cubicBezTo>
                      <a:lnTo>
                        <a:pt x="1083" y="13805"/>
                      </a:lnTo>
                      <a:cubicBezTo>
                        <a:pt x="405" y="14662"/>
                        <a:pt x="0" y="16222"/>
                        <a:pt x="202" y="17269"/>
                      </a:cubicBezTo>
                      <a:lnTo>
                        <a:pt x="2929" y="31664"/>
                      </a:lnTo>
                      <a:cubicBezTo>
                        <a:pt x="3143" y="32735"/>
                        <a:pt x="3989" y="34164"/>
                        <a:pt x="4822" y="34867"/>
                      </a:cubicBezTo>
                      <a:lnTo>
                        <a:pt x="13942" y="42368"/>
                      </a:lnTo>
                      <a:cubicBezTo>
                        <a:pt x="14776" y="43058"/>
                        <a:pt x="16359" y="43618"/>
                        <a:pt x="17443" y="43618"/>
                      </a:cubicBezTo>
                      <a:lnTo>
                        <a:pt x="32433" y="43618"/>
                      </a:lnTo>
                      <a:cubicBezTo>
                        <a:pt x="33516" y="43618"/>
                        <a:pt x="35004" y="42963"/>
                        <a:pt x="35731" y="42165"/>
                      </a:cubicBezTo>
                      <a:lnTo>
                        <a:pt x="42196" y="35069"/>
                      </a:lnTo>
                      <a:cubicBezTo>
                        <a:pt x="42922" y="34271"/>
                        <a:pt x="43720" y="32747"/>
                        <a:pt x="43958" y="31688"/>
                      </a:cubicBezTo>
                      <a:lnTo>
                        <a:pt x="45839" y="23544"/>
                      </a:lnTo>
                      <a:cubicBezTo>
                        <a:pt x="46077" y="22484"/>
                        <a:pt x="46018" y="20770"/>
                        <a:pt x="45684" y="19734"/>
                      </a:cubicBezTo>
                      <a:lnTo>
                        <a:pt x="41993" y="8137"/>
                      </a:lnTo>
                      <a:cubicBezTo>
                        <a:pt x="41672" y="7089"/>
                        <a:pt x="40600" y="5875"/>
                        <a:pt x="39600" y="5423"/>
                      </a:cubicBezTo>
                      <a:lnTo>
                        <a:pt x="28885" y="458"/>
                      </a:lnTo>
                      <a:cubicBezTo>
                        <a:pt x="28261" y="161"/>
                        <a:pt x="27357" y="1"/>
                        <a:pt x="26509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18" name="Google Shape;1418;p36"/>
                <p:cNvSpPr/>
                <p:nvPr/>
              </p:nvSpPr>
              <p:spPr>
                <a:xfrm>
                  <a:off x="-2568775" y="2881350"/>
                  <a:ext cx="1089750" cy="1031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590" h="41260" extrusionOk="0">
                      <a:moveTo>
                        <a:pt x="25040" y="0"/>
                      </a:moveTo>
                      <a:cubicBezTo>
                        <a:pt x="24562" y="0"/>
                        <a:pt x="24104" y="52"/>
                        <a:pt x="23730" y="159"/>
                      </a:cubicBezTo>
                      <a:lnTo>
                        <a:pt x="9930" y="3981"/>
                      </a:lnTo>
                      <a:cubicBezTo>
                        <a:pt x="8883" y="4279"/>
                        <a:pt x="7454" y="5196"/>
                        <a:pt x="6775" y="6029"/>
                      </a:cubicBezTo>
                      <a:lnTo>
                        <a:pt x="1084" y="12970"/>
                      </a:lnTo>
                      <a:cubicBezTo>
                        <a:pt x="405" y="13816"/>
                        <a:pt x="1" y="15376"/>
                        <a:pt x="215" y="16435"/>
                      </a:cubicBezTo>
                      <a:lnTo>
                        <a:pt x="2751" y="29842"/>
                      </a:lnTo>
                      <a:cubicBezTo>
                        <a:pt x="2965" y="30913"/>
                        <a:pt x="3811" y="32342"/>
                        <a:pt x="4644" y="33044"/>
                      </a:cubicBezTo>
                      <a:lnTo>
                        <a:pt x="13109" y="40010"/>
                      </a:lnTo>
                      <a:cubicBezTo>
                        <a:pt x="13943" y="40700"/>
                        <a:pt x="15526" y="41260"/>
                        <a:pt x="16610" y="41260"/>
                      </a:cubicBezTo>
                      <a:lnTo>
                        <a:pt x="30588" y="41260"/>
                      </a:lnTo>
                      <a:cubicBezTo>
                        <a:pt x="31671" y="41260"/>
                        <a:pt x="33160" y="40605"/>
                        <a:pt x="33886" y="39807"/>
                      </a:cubicBezTo>
                      <a:lnTo>
                        <a:pt x="39863" y="33235"/>
                      </a:lnTo>
                      <a:cubicBezTo>
                        <a:pt x="40589" y="32437"/>
                        <a:pt x="41387" y="30913"/>
                        <a:pt x="41625" y="29842"/>
                      </a:cubicBezTo>
                      <a:lnTo>
                        <a:pt x="43351" y="22341"/>
                      </a:lnTo>
                      <a:cubicBezTo>
                        <a:pt x="43589" y="21293"/>
                        <a:pt x="43530" y="19578"/>
                        <a:pt x="43208" y="18531"/>
                      </a:cubicBezTo>
                      <a:lnTo>
                        <a:pt x="39779" y="7756"/>
                      </a:lnTo>
                      <a:cubicBezTo>
                        <a:pt x="39458" y="6720"/>
                        <a:pt x="38386" y="5493"/>
                        <a:pt x="37386" y="5053"/>
                      </a:cubicBezTo>
                      <a:lnTo>
                        <a:pt x="27421" y="457"/>
                      </a:lnTo>
                      <a:cubicBezTo>
                        <a:pt x="26790" y="161"/>
                        <a:pt x="25883" y="0"/>
                        <a:pt x="25040" y="0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19" name="Google Shape;1419;p36"/>
                <p:cNvSpPr/>
                <p:nvPr/>
              </p:nvSpPr>
              <p:spPr>
                <a:xfrm>
                  <a:off x="-2568775" y="2980875"/>
                  <a:ext cx="847150" cy="931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886" h="37279" extrusionOk="0">
                      <a:moveTo>
                        <a:pt x="9930" y="0"/>
                      </a:moveTo>
                      <a:cubicBezTo>
                        <a:pt x="8883" y="298"/>
                        <a:pt x="7454" y="1215"/>
                        <a:pt x="6775" y="2048"/>
                      </a:cubicBezTo>
                      <a:lnTo>
                        <a:pt x="1084" y="8989"/>
                      </a:lnTo>
                      <a:cubicBezTo>
                        <a:pt x="405" y="9835"/>
                        <a:pt x="1" y="11395"/>
                        <a:pt x="215" y="12454"/>
                      </a:cubicBezTo>
                      <a:lnTo>
                        <a:pt x="2751" y="25861"/>
                      </a:lnTo>
                      <a:cubicBezTo>
                        <a:pt x="2965" y="26932"/>
                        <a:pt x="3811" y="28361"/>
                        <a:pt x="4644" y="29063"/>
                      </a:cubicBezTo>
                      <a:lnTo>
                        <a:pt x="13109" y="36029"/>
                      </a:lnTo>
                      <a:cubicBezTo>
                        <a:pt x="13943" y="36707"/>
                        <a:pt x="15526" y="37279"/>
                        <a:pt x="16610" y="37279"/>
                      </a:cubicBezTo>
                      <a:lnTo>
                        <a:pt x="30588" y="37279"/>
                      </a:lnTo>
                      <a:cubicBezTo>
                        <a:pt x="31671" y="37279"/>
                        <a:pt x="33160" y="36624"/>
                        <a:pt x="33886" y="35814"/>
                      </a:cubicBezTo>
                      <a:lnTo>
                        <a:pt x="9930" y="0"/>
                      </a:ln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20" name="Google Shape;1420;p36"/>
                <p:cNvSpPr/>
                <p:nvPr/>
              </p:nvSpPr>
              <p:spPr>
                <a:xfrm>
                  <a:off x="-2422925" y="2980875"/>
                  <a:ext cx="823950" cy="823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958" h="32945" extrusionOk="0">
                      <a:moveTo>
                        <a:pt x="16479" y="0"/>
                      </a:moveTo>
                      <a:cubicBezTo>
                        <a:pt x="15836" y="0"/>
                        <a:pt x="15217" y="24"/>
                        <a:pt x="14586" y="107"/>
                      </a:cubicBezTo>
                      <a:cubicBezTo>
                        <a:pt x="6382" y="1036"/>
                        <a:pt x="1" y="8001"/>
                        <a:pt x="1" y="16478"/>
                      </a:cubicBezTo>
                      <a:cubicBezTo>
                        <a:pt x="1" y="25563"/>
                        <a:pt x="7383" y="32945"/>
                        <a:pt x="16479" y="32945"/>
                      </a:cubicBezTo>
                      <a:cubicBezTo>
                        <a:pt x="20301" y="32945"/>
                        <a:pt x="23825" y="31635"/>
                        <a:pt x="26623" y="29456"/>
                      </a:cubicBezTo>
                      <a:cubicBezTo>
                        <a:pt x="30481" y="26432"/>
                        <a:pt x="32957" y="21741"/>
                        <a:pt x="32957" y="16478"/>
                      </a:cubicBezTo>
                      <a:cubicBezTo>
                        <a:pt x="32957" y="7382"/>
                        <a:pt x="25575" y="0"/>
                        <a:pt x="16479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21" name="Google Shape;1421;p36"/>
                <p:cNvSpPr/>
                <p:nvPr/>
              </p:nvSpPr>
              <p:spPr>
                <a:xfrm>
                  <a:off x="-2422625" y="2983250"/>
                  <a:ext cx="665875" cy="8212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635" h="32850" extrusionOk="0">
                      <a:moveTo>
                        <a:pt x="14586" y="1"/>
                      </a:moveTo>
                      <a:lnTo>
                        <a:pt x="14586" y="1"/>
                      </a:lnTo>
                      <a:cubicBezTo>
                        <a:pt x="6370" y="941"/>
                        <a:pt x="1" y="7930"/>
                        <a:pt x="1" y="16372"/>
                      </a:cubicBezTo>
                      <a:cubicBezTo>
                        <a:pt x="1" y="25468"/>
                        <a:pt x="7382" y="32850"/>
                        <a:pt x="16479" y="32850"/>
                      </a:cubicBezTo>
                      <a:cubicBezTo>
                        <a:pt x="20301" y="32850"/>
                        <a:pt x="23837" y="31540"/>
                        <a:pt x="26635" y="29361"/>
                      </a:cubicBezTo>
                      <a:lnTo>
                        <a:pt x="25873" y="28671"/>
                      </a:lnTo>
                      <a:cubicBezTo>
                        <a:pt x="8299" y="16765"/>
                        <a:pt x="14586" y="1"/>
                        <a:pt x="14586" y="1"/>
                      </a:cubicBezTo>
                      <a:close/>
                    </a:path>
                  </a:pathLst>
                </a:custGeom>
                <a:solidFill>
                  <a:srgbClr val="363636">
                    <a:alpha val="719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1422" name="Google Shape;1422;p36"/>
              <p:cNvGrpSpPr/>
              <p:nvPr/>
            </p:nvGrpSpPr>
            <p:grpSpPr>
              <a:xfrm rot="-2700000">
                <a:off x="1748155" y="2742492"/>
                <a:ext cx="537958" cy="375305"/>
                <a:chOff x="758425" y="672072"/>
                <a:chExt cx="848147" cy="591707"/>
              </a:xfrm>
            </p:grpSpPr>
            <p:sp>
              <p:nvSpPr>
                <p:cNvPr id="1423" name="Google Shape;1423;p36"/>
                <p:cNvSpPr/>
                <p:nvPr/>
              </p:nvSpPr>
              <p:spPr>
                <a:xfrm>
                  <a:off x="758425" y="672072"/>
                  <a:ext cx="424733" cy="3780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192" h="3731" extrusionOk="0">
                      <a:moveTo>
                        <a:pt x="872" y="0"/>
                      </a:moveTo>
                      <a:cubicBezTo>
                        <a:pt x="730" y="0"/>
                        <a:pt x="615" y="32"/>
                        <a:pt x="536" y="102"/>
                      </a:cubicBezTo>
                      <a:cubicBezTo>
                        <a:pt x="0" y="579"/>
                        <a:pt x="1048" y="2960"/>
                        <a:pt x="2155" y="3496"/>
                      </a:cubicBezTo>
                      <a:cubicBezTo>
                        <a:pt x="2511" y="3672"/>
                        <a:pt x="2789" y="3731"/>
                        <a:pt x="3001" y="3731"/>
                      </a:cubicBezTo>
                      <a:cubicBezTo>
                        <a:pt x="3435" y="3731"/>
                        <a:pt x="3596" y="3484"/>
                        <a:pt x="3596" y="3484"/>
                      </a:cubicBezTo>
                      <a:cubicBezTo>
                        <a:pt x="3596" y="3484"/>
                        <a:pt x="4191" y="3186"/>
                        <a:pt x="3763" y="2043"/>
                      </a:cubicBezTo>
                      <a:cubicBezTo>
                        <a:pt x="3387" y="1078"/>
                        <a:pt x="1694" y="0"/>
                        <a:pt x="872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24" name="Google Shape;1424;p36"/>
                <p:cNvSpPr/>
                <p:nvPr/>
              </p:nvSpPr>
              <p:spPr>
                <a:xfrm>
                  <a:off x="1069576" y="927396"/>
                  <a:ext cx="536996" cy="3208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300" h="3167" extrusionOk="0">
                      <a:moveTo>
                        <a:pt x="1682" y="0"/>
                      </a:moveTo>
                      <a:cubicBezTo>
                        <a:pt x="601" y="0"/>
                        <a:pt x="477" y="618"/>
                        <a:pt x="477" y="618"/>
                      </a:cubicBezTo>
                      <a:cubicBezTo>
                        <a:pt x="477" y="618"/>
                        <a:pt x="1" y="1154"/>
                        <a:pt x="894" y="2154"/>
                      </a:cubicBezTo>
                      <a:cubicBezTo>
                        <a:pt x="1474" y="2781"/>
                        <a:pt x="2875" y="3167"/>
                        <a:pt x="3879" y="3167"/>
                      </a:cubicBezTo>
                      <a:cubicBezTo>
                        <a:pt x="4419" y="3167"/>
                        <a:pt x="4845" y="3055"/>
                        <a:pt x="4966" y="2809"/>
                      </a:cubicBezTo>
                      <a:cubicBezTo>
                        <a:pt x="5299" y="2095"/>
                        <a:pt x="3275" y="118"/>
                        <a:pt x="1942" y="11"/>
                      </a:cubicBezTo>
                      <a:cubicBezTo>
                        <a:pt x="1849" y="4"/>
                        <a:pt x="1763" y="0"/>
                        <a:pt x="1682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25" name="Google Shape;1425;p36"/>
                <p:cNvSpPr/>
                <p:nvPr/>
              </p:nvSpPr>
              <p:spPr>
                <a:xfrm>
                  <a:off x="774028" y="948471"/>
                  <a:ext cx="390994" cy="31530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59" h="3112" extrusionOk="0">
                      <a:moveTo>
                        <a:pt x="2775" y="0"/>
                      </a:moveTo>
                      <a:cubicBezTo>
                        <a:pt x="2601" y="0"/>
                        <a:pt x="2382" y="40"/>
                        <a:pt x="2108" y="148"/>
                      </a:cubicBezTo>
                      <a:cubicBezTo>
                        <a:pt x="1108" y="529"/>
                        <a:pt x="1" y="2530"/>
                        <a:pt x="441" y="2994"/>
                      </a:cubicBezTo>
                      <a:cubicBezTo>
                        <a:pt x="518" y="3075"/>
                        <a:pt x="648" y="3112"/>
                        <a:pt x="811" y="3112"/>
                      </a:cubicBezTo>
                      <a:cubicBezTo>
                        <a:pt x="1560" y="3112"/>
                        <a:pt x="3023" y="2341"/>
                        <a:pt x="3394" y="1530"/>
                      </a:cubicBezTo>
                      <a:cubicBezTo>
                        <a:pt x="3859" y="565"/>
                        <a:pt x="3370" y="268"/>
                        <a:pt x="3370" y="268"/>
                      </a:cubicBezTo>
                      <a:cubicBezTo>
                        <a:pt x="3370" y="268"/>
                        <a:pt x="3227" y="0"/>
                        <a:pt x="2775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26" name="Google Shape;1426;p36"/>
                <p:cNvSpPr/>
                <p:nvPr/>
              </p:nvSpPr>
              <p:spPr>
                <a:xfrm>
                  <a:off x="1056303" y="696693"/>
                  <a:ext cx="390994" cy="31449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59" h="3104" extrusionOk="0">
                      <a:moveTo>
                        <a:pt x="3054" y="0"/>
                      </a:moveTo>
                      <a:cubicBezTo>
                        <a:pt x="2300" y="0"/>
                        <a:pt x="846" y="783"/>
                        <a:pt x="465" y="1574"/>
                      </a:cubicBezTo>
                      <a:cubicBezTo>
                        <a:pt x="1" y="2538"/>
                        <a:pt x="489" y="2836"/>
                        <a:pt x="489" y="2836"/>
                      </a:cubicBezTo>
                      <a:cubicBezTo>
                        <a:pt x="489" y="2836"/>
                        <a:pt x="632" y="3103"/>
                        <a:pt x="1089" y="3103"/>
                      </a:cubicBezTo>
                      <a:cubicBezTo>
                        <a:pt x="1264" y="3103"/>
                        <a:pt x="1486" y="3064"/>
                        <a:pt x="1763" y="2955"/>
                      </a:cubicBezTo>
                      <a:cubicBezTo>
                        <a:pt x="2751" y="2574"/>
                        <a:pt x="3859" y="574"/>
                        <a:pt x="3430" y="121"/>
                      </a:cubicBezTo>
                      <a:cubicBezTo>
                        <a:pt x="3351" y="38"/>
                        <a:pt x="3219" y="0"/>
                        <a:pt x="3054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27" name="Google Shape;1427;p36"/>
                <p:cNvSpPr/>
                <p:nvPr/>
              </p:nvSpPr>
              <p:spPr>
                <a:xfrm>
                  <a:off x="944143" y="904093"/>
                  <a:ext cx="176195" cy="10182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39" h="1005" extrusionOk="0">
                      <a:moveTo>
                        <a:pt x="512" y="0"/>
                      </a:moveTo>
                      <a:cubicBezTo>
                        <a:pt x="311" y="0"/>
                        <a:pt x="149" y="43"/>
                        <a:pt x="108" y="134"/>
                      </a:cubicBezTo>
                      <a:cubicBezTo>
                        <a:pt x="1" y="372"/>
                        <a:pt x="691" y="991"/>
                        <a:pt x="1120" y="1003"/>
                      </a:cubicBezTo>
                      <a:cubicBezTo>
                        <a:pt x="1141" y="1004"/>
                        <a:pt x="1161" y="1005"/>
                        <a:pt x="1180" y="1005"/>
                      </a:cubicBezTo>
                      <a:cubicBezTo>
                        <a:pt x="1563" y="1005"/>
                        <a:pt x="1584" y="789"/>
                        <a:pt x="1584" y="789"/>
                      </a:cubicBezTo>
                      <a:cubicBezTo>
                        <a:pt x="1584" y="789"/>
                        <a:pt x="1739" y="610"/>
                        <a:pt x="1441" y="301"/>
                      </a:cubicBezTo>
                      <a:cubicBezTo>
                        <a:pt x="1258" y="110"/>
                        <a:pt x="834" y="0"/>
                        <a:pt x="512" y="0"/>
                      </a:cubicBez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28" name="Google Shape;1428;p36"/>
                <p:cNvSpPr/>
                <p:nvPr/>
              </p:nvSpPr>
              <p:spPr>
                <a:xfrm>
                  <a:off x="1086496" y="960832"/>
                  <a:ext cx="175081" cy="1022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28" h="1009" extrusionOk="0">
                      <a:moveTo>
                        <a:pt x="549" y="1"/>
                      </a:moveTo>
                      <a:cubicBezTo>
                        <a:pt x="177" y="1"/>
                        <a:pt x="155" y="217"/>
                        <a:pt x="155" y="217"/>
                      </a:cubicBezTo>
                      <a:cubicBezTo>
                        <a:pt x="155" y="217"/>
                        <a:pt x="1" y="396"/>
                        <a:pt x="298" y="705"/>
                      </a:cubicBezTo>
                      <a:cubicBezTo>
                        <a:pt x="480" y="901"/>
                        <a:pt x="896" y="1009"/>
                        <a:pt x="1215" y="1009"/>
                      </a:cubicBezTo>
                      <a:cubicBezTo>
                        <a:pt x="1419" y="1009"/>
                        <a:pt x="1583" y="965"/>
                        <a:pt x="1620" y="872"/>
                      </a:cubicBezTo>
                      <a:cubicBezTo>
                        <a:pt x="1727" y="634"/>
                        <a:pt x="1048" y="26"/>
                        <a:pt x="608" y="3"/>
                      </a:cubicBezTo>
                      <a:cubicBezTo>
                        <a:pt x="587" y="2"/>
                        <a:pt x="568" y="1"/>
                        <a:pt x="549" y="1"/>
                      </a:cubicBez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sp>
          <p:nvSpPr>
            <p:cNvPr id="1429" name="Google Shape;1429;p36"/>
            <p:cNvSpPr/>
            <p:nvPr/>
          </p:nvSpPr>
          <p:spPr>
            <a:xfrm>
              <a:off x="1077625" y="2407050"/>
              <a:ext cx="1147200" cy="3732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cxnSp>
          <p:nvCxnSpPr>
            <p:cNvPr id="1430" name="Google Shape;1430;p36"/>
            <p:cNvCxnSpPr>
              <a:stCxn id="1431" idx="5"/>
              <a:endCxn id="1429" idx="1"/>
            </p:cNvCxnSpPr>
            <p:nvPr/>
          </p:nvCxnSpPr>
          <p:spPr>
            <a:xfrm rot="5400000">
              <a:off x="1151738" y="2194922"/>
              <a:ext cx="324600" cy="473100"/>
            </a:xfrm>
            <a:prstGeom prst="curvedConnector4">
              <a:avLst>
                <a:gd name="adj1" fmla="val 26160"/>
                <a:gd name="adj2" fmla="val 102021"/>
              </a:avLst>
            </a:prstGeom>
            <a:noFill/>
            <a:ln w="19050" cap="flat" cmpd="sng">
              <a:solidFill>
                <a:schemeClr val="accent4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grpSp>
          <p:nvGrpSpPr>
            <p:cNvPr id="1432" name="Google Shape;1432;p36"/>
            <p:cNvGrpSpPr/>
            <p:nvPr/>
          </p:nvGrpSpPr>
          <p:grpSpPr>
            <a:xfrm>
              <a:off x="1162351" y="1890275"/>
              <a:ext cx="622201" cy="622201"/>
              <a:chOff x="605544" y="1084218"/>
              <a:chExt cx="1090816" cy="1090816"/>
            </a:xfrm>
          </p:grpSpPr>
          <p:sp>
            <p:nvSpPr>
              <p:cNvPr id="1431" name="Google Shape;1431;p36"/>
              <p:cNvSpPr/>
              <p:nvPr/>
            </p:nvSpPr>
            <p:spPr>
              <a:xfrm>
                <a:off x="959700" y="1422000"/>
                <a:ext cx="382500" cy="382500"/>
              </a:xfrm>
              <a:prstGeom prst="ellipse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1433" name="Google Shape;1433;p36"/>
              <p:cNvGrpSpPr/>
              <p:nvPr/>
            </p:nvGrpSpPr>
            <p:grpSpPr>
              <a:xfrm>
                <a:off x="605544" y="1084218"/>
                <a:ext cx="1090816" cy="1090816"/>
                <a:chOff x="605544" y="1084218"/>
                <a:chExt cx="1090816" cy="1090816"/>
              </a:xfrm>
            </p:grpSpPr>
            <p:grpSp>
              <p:nvGrpSpPr>
                <p:cNvPr id="1434" name="Google Shape;1434;p36"/>
                <p:cNvGrpSpPr/>
                <p:nvPr/>
              </p:nvGrpSpPr>
              <p:grpSpPr>
                <a:xfrm rot="2700000">
                  <a:off x="767749" y="1241506"/>
                  <a:ext cx="766407" cy="776239"/>
                  <a:chOff x="-1424530" y="1995575"/>
                  <a:chExt cx="885944" cy="897309"/>
                </a:xfrm>
              </p:grpSpPr>
              <p:sp>
                <p:nvSpPr>
                  <p:cNvPr id="1435" name="Google Shape;1435;p36"/>
                  <p:cNvSpPr/>
                  <p:nvPr/>
                </p:nvSpPr>
                <p:spPr>
                  <a:xfrm>
                    <a:off x="-1139742" y="2290258"/>
                    <a:ext cx="337672" cy="3210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385" h="8923" extrusionOk="0">
                        <a:moveTo>
                          <a:pt x="3824" y="859"/>
                        </a:moveTo>
                        <a:cubicBezTo>
                          <a:pt x="3813" y="874"/>
                          <a:pt x="3802" y="889"/>
                          <a:pt x="3790" y="905"/>
                        </a:cubicBezTo>
                        <a:lnTo>
                          <a:pt x="3790" y="905"/>
                        </a:lnTo>
                        <a:cubicBezTo>
                          <a:pt x="3769" y="905"/>
                          <a:pt x="3747" y="905"/>
                          <a:pt x="3725" y="905"/>
                        </a:cubicBezTo>
                        <a:lnTo>
                          <a:pt x="3725" y="905"/>
                        </a:lnTo>
                        <a:cubicBezTo>
                          <a:pt x="3758" y="890"/>
                          <a:pt x="3791" y="874"/>
                          <a:pt x="3824" y="859"/>
                        </a:cubicBezTo>
                        <a:close/>
                        <a:moveTo>
                          <a:pt x="3896" y="389"/>
                        </a:moveTo>
                        <a:cubicBezTo>
                          <a:pt x="3206" y="565"/>
                          <a:pt x="2553" y="878"/>
                          <a:pt x="1995" y="1306"/>
                        </a:cubicBezTo>
                        <a:lnTo>
                          <a:pt x="1995" y="1306"/>
                        </a:lnTo>
                        <a:cubicBezTo>
                          <a:pt x="2017" y="1279"/>
                          <a:pt x="2040" y="1252"/>
                          <a:pt x="2063" y="1226"/>
                        </a:cubicBezTo>
                        <a:cubicBezTo>
                          <a:pt x="2541" y="692"/>
                          <a:pt x="3206" y="425"/>
                          <a:pt x="3896" y="389"/>
                        </a:cubicBezTo>
                        <a:close/>
                        <a:moveTo>
                          <a:pt x="3160" y="1339"/>
                        </a:moveTo>
                        <a:cubicBezTo>
                          <a:pt x="2985" y="1413"/>
                          <a:pt x="2815" y="1498"/>
                          <a:pt x="2653" y="1594"/>
                        </a:cubicBezTo>
                        <a:lnTo>
                          <a:pt x="2653" y="1594"/>
                        </a:lnTo>
                        <a:cubicBezTo>
                          <a:pt x="2732" y="1525"/>
                          <a:pt x="2814" y="1459"/>
                          <a:pt x="2899" y="1396"/>
                        </a:cubicBezTo>
                        <a:lnTo>
                          <a:pt x="2899" y="1396"/>
                        </a:lnTo>
                        <a:cubicBezTo>
                          <a:pt x="2985" y="1373"/>
                          <a:pt x="3072" y="1354"/>
                          <a:pt x="3160" y="1339"/>
                        </a:cubicBezTo>
                        <a:close/>
                        <a:moveTo>
                          <a:pt x="4666" y="620"/>
                        </a:moveTo>
                        <a:cubicBezTo>
                          <a:pt x="4979" y="620"/>
                          <a:pt x="5290" y="660"/>
                          <a:pt x="5590" y="739"/>
                        </a:cubicBezTo>
                        <a:lnTo>
                          <a:pt x="5590" y="739"/>
                        </a:lnTo>
                        <a:cubicBezTo>
                          <a:pt x="6052" y="947"/>
                          <a:pt x="6485" y="1237"/>
                          <a:pt x="6842" y="1596"/>
                        </a:cubicBezTo>
                        <a:lnTo>
                          <a:pt x="6842" y="1596"/>
                        </a:lnTo>
                        <a:cubicBezTo>
                          <a:pt x="6790" y="1582"/>
                          <a:pt x="6736" y="1568"/>
                          <a:pt x="6683" y="1555"/>
                        </a:cubicBezTo>
                        <a:lnTo>
                          <a:pt x="6683" y="1555"/>
                        </a:lnTo>
                        <a:cubicBezTo>
                          <a:pt x="6354" y="1289"/>
                          <a:pt x="5941" y="1104"/>
                          <a:pt x="5457" y="1035"/>
                        </a:cubicBezTo>
                        <a:cubicBezTo>
                          <a:pt x="5265" y="1007"/>
                          <a:pt x="5069" y="993"/>
                          <a:pt x="4870" y="993"/>
                        </a:cubicBezTo>
                        <a:cubicBezTo>
                          <a:pt x="4791" y="993"/>
                          <a:pt x="4711" y="995"/>
                          <a:pt x="4631" y="1000"/>
                        </a:cubicBezTo>
                        <a:lnTo>
                          <a:pt x="4631" y="1000"/>
                        </a:lnTo>
                        <a:cubicBezTo>
                          <a:pt x="4512" y="973"/>
                          <a:pt x="4392" y="952"/>
                          <a:pt x="4272" y="936"/>
                        </a:cubicBezTo>
                        <a:lnTo>
                          <a:pt x="4272" y="936"/>
                        </a:lnTo>
                        <a:cubicBezTo>
                          <a:pt x="4332" y="865"/>
                          <a:pt x="4393" y="795"/>
                          <a:pt x="4456" y="726"/>
                        </a:cubicBezTo>
                        <a:cubicBezTo>
                          <a:pt x="4487" y="695"/>
                          <a:pt x="4499" y="660"/>
                          <a:pt x="4498" y="624"/>
                        </a:cubicBezTo>
                        <a:lnTo>
                          <a:pt x="4498" y="624"/>
                        </a:lnTo>
                        <a:cubicBezTo>
                          <a:pt x="4554" y="621"/>
                          <a:pt x="4610" y="620"/>
                          <a:pt x="4666" y="620"/>
                        </a:cubicBezTo>
                        <a:close/>
                        <a:moveTo>
                          <a:pt x="6188" y="362"/>
                        </a:moveTo>
                        <a:cubicBezTo>
                          <a:pt x="6911" y="423"/>
                          <a:pt x="7554" y="744"/>
                          <a:pt x="7909" y="1500"/>
                        </a:cubicBezTo>
                        <a:cubicBezTo>
                          <a:pt x="7925" y="1533"/>
                          <a:pt x="7940" y="1566"/>
                          <a:pt x="7954" y="1599"/>
                        </a:cubicBezTo>
                        <a:lnTo>
                          <a:pt x="7954" y="1599"/>
                        </a:lnTo>
                        <a:cubicBezTo>
                          <a:pt x="7563" y="965"/>
                          <a:pt x="6917" y="558"/>
                          <a:pt x="6188" y="362"/>
                        </a:cubicBezTo>
                        <a:close/>
                        <a:moveTo>
                          <a:pt x="6465" y="748"/>
                        </a:moveTo>
                        <a:lnTo>
                          <a:pt x="6465" y="748"/>
                        </a:lnTo>
                        <a:cubicBezTo>
                          <a:pt x="6992" y="961"/>
                          <a:pt x="7447" y="1312"/>
                          <a:pt x="7722" y="1800"/>
                        </a:cubicBezTo>
                        <a:lnTo>
                          <a:pt x="7722" y="1800"/>
                        </a:lnTo>
                        <a:cubicBezTo>
                          <a:pt x="7409" y="1377"/>
                          <a:pt x="6992" y="1016"/>
                          <a:pt x="6469" y="750"/>
                        </a:cubicBezTo>
                        <a:cubicBezTo>
                          <a:pt x="6467" y="749"/>
                          <a:pt x="6466" y="748"/>
                          <a:pt x="6465" y="748"/>
                        </a:cubicBezTo>
                        <a:close/>
                        <a:moveTo>
                          <a:pt x="4908" y="1737"/>
                        </a:moveTo>
                        <a:cubicBezTo>
                          <a:pt x="5127" y="1737"/>
                          <a:pt x="5351" y="1745"/>
                          <a:pt x="5576" y="1763"/>
                        </a:cubicBezTo>
                        <a:lnTo>
                          <a:pt x="5576" y="1763"/>
                        </a:lnTo>
                        <a:cubicBezTo>
                          <a:pt x="5811" y="1885"/>
                          <a:pt x="6036" y="2029"/>
                          <a:pt x="6244" y="2192"/>
                        </a:cubicBezTo>
                        <a:lnTo>
                          <a:pt x="6244" y="2192"/>
                        </a:lnTo>
                        <a:cubicBezTo>
                          <a:pt x="6108" y="2174"/>
                          <a:pt x="5972" y="2161"/>
                          <a:pt x="5838" y="2155"/>
                        </a:cubicBezTo>
                        <a:cubicBezTo>
                          <a:pt x="5752" y="2150"/>
                          <a:pt x="5665" y="2148"/>
                          <a:pt x="5578" y="2148"/>
                        </a:cubicBezTo>
                        <a:cubicBezTo>
                          <a:pt x="5544" y="2148"/>
                          <a:pt x="5510" y="2148"/>
                          <a:pt x="5476" y="2149"/>
                        </a:cubicBezTo>
                        <a:lnTo>
                          <a:pt x="5476" y="2149"/>
                        </a:lnTo>
                        <a:cubicBezTo>
                          <a:pt x="5086" y="1913"/>
                          <a:pt x="4658" y="1769"/>
                          <a:pt x="4240" y="1769"/>
                        </a:cubicBezTo>
                        <a:cubicBezTo>
                          <a:pt x="4034" y="1769"/>
                          <a:pt x="3830" y="1804"/>
                          <a:pt x="3635" y="1881"/>
                        </a:cubicBezTo>
                        <a:lnTo>
                          <a:pt x="3635" y="1881"/>
                        </a:lnTo>
                        <a:cubicBezTo>
                          <a:pt x="3645" y="1861"/>
                          <a:pt x="3655" y="1841"/>
                          <a:pt x="3666" y="1821"/>
                        </a:cubicBezTo>
                        <a:lnTo>
                          <a:pt x="3666" y="1821"/>
                        </a:lnTo>
                        <a:cubicBezTo>
                          <a:pt x="3727" y="1812"/>
                          <a:pt x="3788" y="1804"/>
                          <a:pt x="3849" y="1797"/>
                        </a:cubicBezTo>
                        <a:cubicBezTo>
                          <a:pt x="4176" y="1760"/>
                          <a:pt x="4535" y="1737"/>
                          <a:pt x="4908" y="1737"/>
                        </a:cubicBezTo>
                        <a:close/>
                        <a:moveTo>
                          <a:pt x="6713" y="2065"/>
                        </a:moveTo>
                        <a:lnTo>
                          <a:pt x="6713" y="2065"/>
                        </a:lnTo>
                        <a:cubicBezTo>
                          <a:pt x="6715" y="2067"/>
                          <a:pt x="6717" y="2069"/>
                          <a:pt x="6719" y="2071"/>
                        </a:cubicBezTo>
                        <a:cubicBezTo>
                          <a:pt x="6799" y="2156"/>
                          <a:pt x="6870" y="2246"/>
                          <a:pt x="6931" y="2341"/>
                        </a:cubicBezTo>
                        <a:lnTo>
                          <a:pt x="6931" y="2341"/>
                        </a:lnTo>
                        <a:cubicBezTo>
                          <a:pt x="6920" y="2338"/>
                          <a:pt x="6909" y="2335"/>
                          <a:pt x="6898" y="2331"/>
                        </a:cubicBezTo>
                        <a:lnTo>
                          <a:pt x="6898" y="2331"/>
                        </a:lnTo>
                        <a:cubicBezTo>
                          <a:pt x="6869" y="2299"/>
                          <a:pt x="6838" y="2267"/>
                          <a:pt x="6808" y="2236"/>
                        </a:cubicBezTo>
                        <a:lnTo>
                          <a:pt x="6808" y="2236"/>
                        </a:lnTo>
                        <a:cubicBezTo>
                          <a:pt x="6778" y="2178"/>
                          <a:pt x="6746" y="2121"/>
                          <a:pt x="6713" y="2065"/>
                        </a:cubicBezTo>
                        <a:close/>
                        <a:moveTo>
                          <a:pt x="7161" y="2086"/>
                        </a:moveTo>
                        <a:cubicBezTo>
                          <a:pt x="7201" y="2101"/>
                          <a:pt x="7241" y="2116"/>
                          <a:pt x="7281" y="2131"/>
                        </a:cubicBezTo>
                        <a:lnTo>
                          <a:pt x="7281" y="2131"/>
                        </a:lnTo>
                        <a:cubicBezTo>
                          <a:pt x="7373" y="2271"/>
                          <a:pt x="7455" y="2417"/>
                          <a:pt x="7524" y="2570"/>
                        </a:cubicBezTo>
                        <a:lnTo>
                          <a:pt x="7524" y="2570"/>
                        </a:lnTo>
                        <a:cubicBezTo>
                          <a:pt x="7475" y="2547"/>
                          <a:pt x="7426" y="2524"/>
                          <a:pt x="7376" y="2503"/>
                        </a:cubicBezTo>
                        <a:lnTo>
                          <a:pt x="7376" y="2503"/>
                        </a:lnTo>
                        <a:cubicBezTo>
                          <a:pt x="7318" y="2356"/>
                          <a:pt x="7246" y="2217"/>
                          <a:pt x="7161" y="2086"/>
                        </a:cubicBezTo>
                        <a:close/>
                        <a:moveTo>
                          <a:pt x="4210" y="2202"/>
                        </a:moveTo>
                        <a:cubicBezTo>
                          <a:pt x="4311" y="2202"/>
                          <a:pt x="4417" y="2214"/>
                          <a:pt x="4528" y="2238"/>
                        </a:cubicBezTo>
                        <a:cubicBezTo>
                          <a:pt x="4541" y="2241"/>
                          <a:pt x="4554" y="2244"/>
                          <a:pt x="4567" y="2248"/>
                        </a:cubicBezTo>
                        <a:lnTo>
                          <a:pt x="4567" y="2248"/>
                        </a:lnTo>
                        <a:cubicBezTo>
                          <a:pt x="4146" y="2331"/>
                          <a:pt x="3728" y="2466"/>
                          <a:pt x="3347" y="2656"/>
                        </a:cubicBezTo>
                        <a:lnTo>
                          <a:pt x="3347" y="2656"/>
                        </a:lnTo>
                        <a:cubicBezTo>
                          <a:pt x="3357" y="2613"/>
                          <a:pt x="3368" y="2570"/>
                          <a:pt x="3380" y="2526"/>
                        </a:cubicBezTo>
                        <a:lnTo>
                          <a:pt x="3380" y="2526"/>
                        </a:lnTo>
                        <a:cubicBezTo>
                          <a:pt x="3603" y="2325"/>
                          <a:pt x="3880" y="2202"/>
                          <a:pt x="4210" y="2202"/>
                        </a:cubicBezTo>
                        <a:close/>
                        <a:moveTo>
                          <a:pt x="5286" y="2538"/>
                        </a:moveTo>
                        <a:cubicBezTo>
                          <a:pt x="5547" y="2683"/>
                          <a:pt x="5794" y="2868"/>
                          <a:pt x="6006" y="3084"/>
                        </a:cubicBezTo>
                        <a:lnTo>
                          <a:pt x="6006" y="3084"/>
                        </a:lnTo>
                        <a:cubicBezTo>
                          <a:pt x="5666" y="2957"/>
                          <a:pt x="5295" y="2895"/>
                          <a:pt x="4922" y="2895"/>
                        </a:cubicBezTo>
                        <a:cubicBezTo>
                          <a:pt x="4343" y="2895"/>
                          <a:pt x="3758" y="3044"/>
                          <a:pt x="3273" y="3332"/>
                        </a:cubicBezTo>
                        <a:lnTo>
                          <a:pt x="3273" y="3332"/>
                        </a:lnTo>
                        <a:cubicBezTo>
                          <a:pt x="3272" y="3263"/>
                          <a:pt x="3273" y="3194"/>
                          <a:pt x="3277" y="3125"/>
                        </a:cubicBezTo>
                        <a:lnTo>
                          <a:pt x="3277" y="3125"/>
                        </a:lnTo>
                        <a:cubicBezTo>
                          <a:pt x="3819" y="2793"/>
                          <a:pt x="4453" y="2601"/>
                          <a:pt x="5088" y="2547"/>
                        </a:cubicBezTo>
                        <a:cubicBezTo>
                          <a:pt x="5152" y="2543"/>
                          <a:pt x="5219" y="2539"/>
                          <a:pt x="5286" y="2538"/>
                        </a:cubicBezTo>
                        <a:close/>
                        <a:moveTo>
                          <a:pt x="6039" y="2577"/>
                        </a:moveTo>
                        <a:lnTo>
                          <a:pt x="6039" y="2577"/>
                        </a:lnTo>
                        <a:cubicBezTo>
                          <a:pt x="6249" y="2603"/>
                          <a:pt x="6461" y="2643"/>
                          <a:pt x="6669" y="2697"/>
                        </a:cubicBezTo>
                        <a:lnTo>
                          <a:pt x="6669" y="2697"/>
                        </a:lnTo>
                        <a:cubicBezTo>
                          <a:pt x="6784" y="2992"/>
                          <a:pt x="6861" y="3318"/>
                          <a:pt x="6895" y="3652"/>
                        </a:cubicBezTo>
                        <a:lnTo>
                          <a:pt x="6895" y="3652"/>
                        </a:lnTo>
                        <a:cubicBezTo>
                          <a:pt x="6845" y="3600"/>
                          <a:pt x="6793" y="3552"/>
                          <a:pt x="6739" y="3506"/>
                        </a:cubicBezTo>
                        <a:lnTo>
                          <a:pt x="6739" y="3506"/>
                        </a:lnTo>
                        <a:cubicBezTo>
                          <a:pt x="6575" y="3171"/>
                          <a:pt x="6331" y="2850"/>
                          <a:pt x="6039" y="2577"/>
                        </a:cubicBezTo>
                        <a:close/>
                        <a:moveTo>
                          <a:pt x="2950" y="3352"/>
                        </a:moveTo>
                        <a:cubicBezTo>
                          <a:pt x="2955" y="3415"/>
                          <a:pt x="2961" y="3478"/>
                          <a:pt x="2969" y="3542"/>
                        </a:cubicBezTo>
                        <a:lnTo>
                          <a:pt x="2969" y="3542"/>
                        </a:lnTo>
                        <a:cubicBezTo>
                          <a:pt x="2900" y="3597"/>
                          <a:pt x="2834" y="3656"/>
                          <a:pt x="2772" y="3718"/>
                        </a:cubicBezTo>
                        <a:lnTo>
                          <a:pt x="2772" y="3718"/>
                        </a:lnTo>
                        <a:cubicBezTo>
                          <a:pt x="2792" y="3624"/>
                          <a:pt x="2815" y="3531"/>
                          <a:pt x="2842" y="3441"/>
                        </a:cubicBezTo>
                        <a:lnTo>
                          <a:pt x="2842" y="3441"/>
                        </a:lnTo>
                        <a:cubicBezTo>
                          <a:pt x="2877" y="3410"/>
                          <a:pt x="2914" y="3381"/>
                          <a:pt x="2950" y="3352"/>
                        </a:cubicBezTo>
                        <a:close/>
                        <a:moveTo>
                          <a:pt x="7516" y="3014"/>
                        </a:moveTo>
                        <a:cubicBezTo>
                          <a:pt x="7584" y="3049"/>
                          <a:pt x="7650" y="3086"/>
                          <a:pt x="7714" y="3125"/>
                        </a:cubicBezTo>
                        <a:lnTo>
                          <a:pt x="7714" y="3125"/>
                        </a:lnTo>
                        <a:cubicBezTo>
                          <a:pt x="7777" y="3378"/>
                          <a:pt x="7809" y="3634"/>
                          <a:pt x="7812" y="3890"/>
                        </a:cubicBezTo>
                        <a:lnTo>
                          <a:pt x="7812" y="3890"/>
                        </a:lnTo>
                        <a:cubicBezTo>
                          <a:pt x="7802" y="3855"/>
                          <a:pt x="7790" y="3820"/>
                          <a:pt x="7778" y="3786"/>
                        </a:cubicBezTo>
                        <a:cubicBezTo>
                          <a:pt x="7714" y="3598"/>
                          <a:pt x="7635" y="3416"/>
                          <a:pt x="7542" y="3239"/>
                        </a:cubicBezTo>
                        <a:lnTo>
                          <a:pt x="7542" y="3239"/>
                        </a:lnTo>
                        <a:cubicBezTo>
                          <a:pt x="7537" y="3163"/>
                          <a:pt x="7528" y="3088"/>
                          <a:pt x="7516" y="3014"/>
                        </a:cubicBezTo>
                        <a:close/>
                        <a:moveTo>
                          <a:pt x="7106" y="3125"/>
                        </a:moveTo>
                        <a:lnTo>
                          <a:pt x="7106" y="3125"/>
                        </a:lnTo>
                        <a:cubicBezTo>
                          <a:pt x="7159" y="3207"/>
                          <a:pt x="7208" y="3290"/>
                          <a:pt x="7253" y="3375"/>
                        </a:cubicBezTo>
                        <a:lnTo>
                          <a:pt x="7253" y="3375"/>
                        </a:lnTo>
                        <a:cubicBezTo>
                          <a:pt x="7265" y="3598"/>
                          <a:pt x="7246" y="3825"/>
                          <a:pt x="7199" y="4047"/>
                        </a:cubicBezTo>
                        <a:lnTo>
                          <a:pt x="7199" y="4047"/>
                        </a:lnTo>
                        <a:cubicBezTo>
                          <a:pt x="7193" y="4037"/>
                          <a:pt x="7187" y="4027"/>
                          <a:pt x="7181" y="4017"/>
                        </a:cubicBezTo>
                        <a:lnTo>
                          <a:pt x="7181" y="4017"/>
                        </a:lnTo>
                        <a:cubicBezTo>
                          <a:pt x="7185" y="3869"/>
                          <a:pt x="7181" y="3727"/>
                          <a:pt x="7171" y="3595"/>
                        </a:cubicBezTo>
                        <a:cubicBezTo>
                          <a:pt x="7158" y="3440"/>
                          <a:pt x="7137" y="3283"/>
                          <a:pt x="7106" y="3125"/>
                        </a:cubicBezTo>
                        <a:close/>
                        <a:moveTo>
                          <a:pt x="1089" y="3913"/>
                        </a:moveTo>
                        <a:lnTo>
                          <a:pt x="1089" y="3913"/>
                        </a:lnTo>
                        <a:cubicBezTo>
                          <a:pt x="1091" y="3932"/>
                          <a:pt x="1093" y="3952"/>
                          <a:pt x="1096" y="3971"/>
                        </a:cubicBezTo>
                        <a:lnTo>
                          <a:pt x="1096" y="3971"/>
                        </a:lnTo>
                        <a:cubicBezTo>
                          <a:pt x="1093" y="3993"/>
                          <a:pt x="1090" y="4015"/>
                          <a:pt x="1088" y="4036"/>
                        </a:cubicBezTo>
                        <a:lnTo>
                          <a:pt x="1088" y="4036"/>
                        </a:lnTo>
                        <a:cubicBezTo>
                          <a:pt x="1078" y="4059"/>
                          <a:pt x="1069" y="4083"/>
                          <a:pt x="1060" y="4106"/>
                        </a:cubicBezTo>
                        <a:lnTo>
                          <a:pt x="1060" y="4106"/>
                        </a:lnTo>
                        <a:cubicBezTo>
                          <a:pt x="1069" y="4041"/>
                          <a:pt x="1078" y="3977"/>
                          <a:pt x="1089" y="3913"/>
                        </a:cubicBezTo>
                        <a:close/>
                        <a:moveTo>
                          <a:pt x="8478" y="2928"/>
                        </a:moveTo>
                        <a:cubicBezTo>
                          <a:pt x="8857" y="3351"/>
                          <a:pt x="9005" y="3802"/>
                          <a:pt x="8992" y="4251"/>
                        </a:cubicBezTo>
                        <a:lnTo>
                          <a:pt x="8992" y="4251"/>
                        </a:lnTo>
                        <a:cubicBezTo>
                          <a:pt x="8894" y="3848"/>
                          <a:pt x="8696" y="3505"/>
                          <a:pt x="8430" y="3221"/>
                        </a:cubicBezTo>
                        <a:lnTo>
                          <a:pt x="8430" y="3221"/>
                        </a:lnTo>
                        <a:cubicBezTo>
                          <a:pt x="8450" y="3124"/>
                          <a:pt x="8466" y="3026"/>
                          <a:pt x="8478" y="2928"/>
                        </a:cubicBezTo>
                        <a:close/>
                        <a:moveTo>
                          <a:pt x="7496" y="3965"/>
                        </a:moveTo>
                        <a:lnTo>
                          <a:pt x="7496" y="3965"/>
                        </a:lnTo>
                        <a:cubicBezTo>
                          <a:pt x="7558" y="4176"/>
                          <a:pt x="7597" y="4395"/>
                          <a:pt x="7610" y="4620"/>
                        </a:cubicBezTo>
                        <a:lnTo>
                          <a:pt x="7610" y="4620"/>
                        </a:lnTo>
                        <a:cubicBezTo>
                          <a:pt x="7559" y="4705"/>
                          <a:pt x="7506" y="4788"/>
                          <a:pt x="7450" y="4870"/>
                        </a:cubicBezTo>
                        <a:lnTo>
                          <a:pt x="7450" y="4870"/>
                        </a:lnTo>
                        <a:cubicBezTo>
                          <a:pt x="7452" y="4720"/>
                          <a:pt x="7428" y="4565"/>
                          <a:pt x="7372" y="4410"/>
                        </a:cubicBezTo>
                        <a:lnTo>
                          <a:pt x="7372" y="4410"/>
                        </a:lnTo>
                        <a:cubicBezTo>
                          <a:pt x="7390" y="4360"/>
                          <a:pt x="7406" y="4311"/>
                          <a:pt x="7421" y="4262"/>
                        </a:cubicBezTo>
                        <a:cubicBezTo>
                          <a:pt x="7452" y="4163"/>
                          <a:pt x="7476" y="4064"/>
                          <a:pt x="7496" y="3965"/>
                        </a:cubicBezTo>
                        <a:close/>
                        <a:moveTo>
                          <a:pt x="3147" y="2071"/>
                        </a:moveTo>
                        <a:cubicBezTo>
                          <a:pt x="3127" y="2125"/>
                          <a:pt x="3109" y="2178"/>
                          <a:pt x="3092" y="2233"/>
                        </a:cubicBezTo>
                        <a:lnTo>
                          <a:pt x="3092" y="2233"/>
                        </a:lnTo>
                        <a:cubicBezTo>
                          <a:pt x="2827" y="2490"/>
                          <a:pt x="2649" y="2825"/>
                          <a:pt x="2535" y="3199"/>
                        </a:cubicBezTo>
                        <a:lnTo>
                          <a:pt x="2535" y="3199"/>
                        </a:lnTo>
                        <a:cubicBezTo>
                          <a:pt x="2052" y="3631"/>
                          <a:pt x="1715" y="4202"/>
                          <a:pt x="1647" y="4917"/>
                        </a:cubicBezTo>
                        <a:cubicBezTo>
                          <a:pt x="1644" y="4944"/>
                          <a:pt x="1642" y="4971"/>
                          <a:pt x="1640" y="4998"/>
                        </a:cubicBezTo>
                        <a:lnTo>
                          <a:pt x="1640" y="4998"/>
                        </a:lnTo>
                        <a:cubicBezTo>
                          <a:pt x="1539" y="4742"/>
                          <a:pt x="1466" y="4474"/>
                          <a:pt x="1419" y="4205"/>
                        </a:cubicBezTo>
                        <a:lnTo>
                          <a:pt x="1419" y="4205"/>
                        </a:lnTo>
                        <a:cubicBezTo>
                          <a:pt x="1418" y="4181"/>
                          <a:pt x="1417" y="4158"/>
                          <a:pt x="1417" y="4135"/>
                        </a:cubicBezTo>
                        <a:lnTo>
                          <a:pt x="1417" y="4135"/>
                        </a:lnTo>
                        <a:cubicBezTo>
                          <a:pt x="1792" y="3304"/>
                          <a:pt x="2426" y="2558"/>
                          <a:pt x="3147" y="2071"/>
                        </a:cubicBezTo>
                        <a:close/>
                        <a:moveTo>
                          <a:pt x="598" y="3972"/>
                        </a:moveTo>
                        <a:cubicBezTo>
                          <a:pt x="559" y="4445"/>
                          <a:pt x="602" y="4930"/>
                          <a:pt x="724" y="5391"/>
                        </a:cubicBezTo>
                        <a:lnTo>
                          <a:pt x="724" y="5391"/>
                        </a:lnTo>
                        <a:cubicBezTo>
                          <a:pt x="724" y="5396"/>
                          <a:pt x="725" y="5401"/>
                          <a:pt x="725" y="5406"/>
                        </a:cubicBezTo>
                        <a:lnTo>
                          <a:pt x="725" y="5406"/>
                        </a:lnTo>
                        <a:cubicBezTo>
                          <a:pt x="608" y="5206"/>
                          <a:pt x="527" y="4994"/>
                          <a:pt x="487" y="4776"/>
                        </a:cubicBezTo>
                        <a:lnTo>
                          <a:pt x="487" y="4776"/>
                        </a:lnTo>
                        <a:cubicBezTo>
                          <a:pt x="501" y="4502"/>
                          <a:pt x="539" y="4231"/>
                          <a:pt x="598" y="3972"/>
                        </a:cubicBezTo>
                        <a:close/>
                        <a:moveTo>
                          <a:pt x="2395" y="3912"/>
                        </a:moveTo>
                        <a:cubicBezTo>
                          <a:pt x="2383" y="4018"/>
                          <a:pt x="2375" y="4126"/>
                          <a:pt x="2370" y="4234"/>
                        </a:cubicBezTo>
                        <a:lnTo>
                          <a:pt x="2370" y="4234"/>
                        </a:lnTo>
                        <a:cubicBezTo>
                          <a:pt x="2117" y="4673"/>
                          <a:pt x="2037" y="5164"/>
                          <a:pt x="2134" y="5666"/>
                        </a:cubicBezTo>
                        <a:lnTo>
                          <a:pt x="2134" y="5666"/>
                        </a:lnTo>
                        <a:cubicBezTo>
                          <a:pt x="2058" y="5594"/>
                          <a:pt x="1987" y="5517"/>
                          <a:pt x="1920" y="5436"/>
                        </a:cubicBezTo>
                        <a:lnTo>
                          <a:pt x="1920" y="5436"/>
                        </a:lnTo>
                        <a:cubicBezTo>
                          <a:pt x="1893" y="4984"/>
                          <a:pt x="1989" y="4531"/>
                          <a:pt x="2242" y="4131"/>
                        </a:cubicBezTo>
                        <a:cubicBezTo>
                          <a:pt x="2290" y="4055"/>
                          <a:pt x="2341" y="3982"/>
                          <a:pt x="2395" y="3912"/>
                        </a:cubicBezTo>
                        <a:close/>
                        <a:moveTo>
                          <a:pt x="7167" y="4899"/>
                        </a:moveTo>
                        <a:cubicBezTo>
                          <a:pt x="7173" y="5046"/>
                          <a:pt x="7149" y="5189"/>
                          <a:pt x="7100" y="5324"/>
                        </a:cubicBezTo>
                        <a:lnTo>
                          <a:pt x="7100" y="5324"/>
                        </a:lnTo>
                        <a:cubicBezTo>
                          <a:pt x="6980" y="5462"/>
                          <a:pt x="6854" y="5593"/>
                          <a:pt x="6721" y="5717"/>
                        </a:cubicBezTo>
                        <a:lnTo>
                          <a:pt x="6721" y="5717"/>
                        </a:lnTo>
                        <a:cubicBezTo>
                          <a:pt x="6792" y="5611"/>
                          <a:pt x="6853" y="5496"/>
                          <a:pt x="6906" y="5376"/>
                        </a:cubicBezTo>
                        <a:lnTo>
                          <a:pt x="6906" y="5376"/>
                        </a:lnTo>
                        <a:cubicBezTo>
                          <a:pt x="7002" y="5218"/>
                          <a:pt x="7090" y="5058"/>
                          <a:pt x="7167" y="4899"/>
                        </a:cubicBezTo>
                        <a:close/>
                        <a:moveTo>
                          <a:pt x="1076" y="5378"/>
                        </a:moveTo>
                        <a:lnTo>
                          <a:pt x="1076" y="5378"/>
                        </a:lnTo>
                        <a:cubicBezTo>
                          <a:pt x="1088" y="5506"/>
                          <a:pt x="1105" y="5635"/>
                          <a:pt x="1125" y="5764"/>
                        </a:cubicBezTo>
                        <a:lnTo>
                          <a:pt x="1125" y="5764"/>
                        </a:lnTo>
                        <a:cubicBezTo>
                          <a:pt x="1106" y="5714"/>
                          <a:pt x="1088" y="5664"/>
                          <a:pt x="1071" y="5614"/>
                        </a:cubicBezTo>
                        <a:lnTo>
                          <a:pt x="1071" y="5614"/>
                        </a:lnTo>
                        <a:cubicBezTo>
                          <a:pt x="1068" y="5595"/>
                          <a:pt x="1066" y="5577"/>
                          <a:pt x="1063" y="5558"/>
                        </a:cubicBezTo>
                        <a:lnTo>
                          <a:pt x="1063" y="5558"/>
                        </a:lnTo>
                        <a:cubicBezTo>
                          <a:pt x="1066" y="5498"/>
                          <a:pt x="1070" y="5438"/>
                          <a:pt x="1076" y="5378"/>
                        </a:cubicBezTo>
                        <a:close/>
                        <a:moveTo>
                          <a:pt x="5015" y="3299"/>
                        </a:moveTo>
                        <a:cubicBezTo>
                          <a:pt x="5544" y="3299"/>
                          <a:pt x="6067" y="3436"/>
                          <a:pt x="6480" y="3749"/>
                        </a:cubicBezTo>
                        <a:lnTo>
                          <a:pt x="6480" y="3749"/>
                        </a:lnTo>
                        <a:cubicBezTo>
                          <a:pt x="6622" y="4047"/>
                          <a:pt x="6693" y="4373"/>
                          <a:pt x="6659" y="4714"/>
                        </a:cubicBezTo>
                        <a:cubicBezTo>
                          <a:pt x="6601" y="5360"/>
                          <a:pt x="6200" y="5851"/>
                          <a:pt x="5669" y="6156"/>
                        </a:cubicBezTo>
                        <a:lnTo>
                          <a:pt x="5669" y="6156"/>
                        </a:lnTo>
                        <a:cubicBezTo>
                          <a:pt x="5663" y="6156"/>
                          <a:pt x="5658" y="6156"/>
                          <a:pt x="5652" y="6156"/>
                        </a:cubicBezTo>
                        <a:cubicBezTo>
                          <a:pt x="4826" y="6156"/>
                          <a:pt x="3885" y="5145"/>
                          <a:pt x="3552" y="4452"/>
                        </a:cubicBezTo>
                        <a:cubicBezTo>
                          <a:pt x="3442" y="4229"/>
                          <a:pt x="3367" y="4005"/>
                          <a:pt x="3322" y="3784"/>
                        </a:cubicBezTo>
                        <a:lnTo>
                          <a:pt x="3322" y="3784"/>
                        </a:lnTo>
                        <a:cubicBezTo>
                          <a:pt x="3391" y="3738"/>
                          <a:pt x="3463" y="3695"/>
                          <a:pt x="3540" y="3655"/>
                        </a:cubicBezTo>
                        <a:cubicBezTo>
                          <a:pt x="3975" y="3430"/>
                          <a:pt x="4498" y="3299"/>
                          <a:pt x="5015" y="3299"/>
                        </a:cubicBezTo>
                        <a:close/>
                        <a:moveTo>
                          <a:pt x="8442" y="3786"/>
                        </a:moveTo>
                        <a:cubicBezTo>
                          <a:pt x="8713" y="4178"/>
                          <a:pt x="8831" y="4670"/>
                          <a:pt x="8704" y="5270"/>
                        </a:cubicBezTo>
                        <a:lnTo>
                          <a:pt x="8704" y="5270"/>
                        </a:lnTo>
                        <a:cubicBezTo>
                          <a:pt x="8497" y="5669"/>
                          <a:pt x="8196" y="6045"/>
                          <a:pt x="7857" y="6374"/>
                        </a:cubicBezTo>
                        <a:lnTo>
                          <a:pt x="7857" y="6374"/>
                        </a:lnTo>
                        <a:cubicBezTo>
                          <a:pt x="7963" y="6183"/>
                          <a:pt x="8056" y="5986"/>
                          <a:pt x="8136" y="5786"/>
                        </a:cubicBezTo>
                        <a:cubicBezTo>
                          <a:pt x="8387" y="5137"/>
                          <a:pt x="8492" y="4449"/>
                          <a:pt x="8442" y="3786"/>
                        </a:cubicBezTo>
                        <a:close/>
                        <a:moveTo>
                          <a:pt x="1350" y="5005"/>
                        </a:moveTo>
                        <a:lnTo>
                          <a:pt x="1350" y="5005"/>
                        </a:lnTo>
                        <a:cubicBezTo>
                          <a:pt x="1436" y="5231"/>
                          <a:pt x="1541" y="5448"/>
                          <a:pt x="1667" y="5653"/>
                        </a:cubicBezTo>
                        <a:lnTo>
                          <a:pt x="1667" y="5653"/>
                        </a:lnTo>
                        <a:cubicBezTo>
                          <a:pt x="1711" y="5946"/>
                          <a:pt x="1798" y="6226"/>
                          <a:pt x="1921" y="6485"/>
                        </a:cubicBezTo>
                        <a:lnTo>
                          <a:pt x="1921" y="6485"/>
                        </a:lnTo>
                        <a:cubicBezTo>
                          <a:pt x="1893" y="6471"/>
                          <a:pt x="1865" y="6456"/>
                          <a:pt x="1837" y="6441"/>
                        </a:cubicBezTo>
                        <a:cubicBezTo>
                          <a:pt x="1726" y="6379"/>
                          <a:pt x="1619" y="6313"/>
                          <a:pt x="1519" y="6242"/>
                        </a:cubicBezTo>
                        <a:lnTo>
                          <a:pt x="1519" y="6242"/>
                        </a:lnTo>
                        <a:cubicBezTo>
                          <a:pt x="1500" y="6170"/>
                          <a:pt x="1483" y="6097"/>
                          <a:pt x="1468" y="6024"/>
                        </a:cubicBezTo>
                        <a:cubicBezTo>
                          <a:pt x="1402" y="5692"/>
                          <a:pt x="1361" y="5349"/>
                          <a:pt x="1350" y="5005"/>
                        </a:cubicBezTo>
                        <a:close/>
                        <a:moveTo>
                          <a:pt x="3065" y="3984"/>
                        </a:moveTo>
                        <a:lnTo>
                          <a:pt x="3065" y="3984"/>
                        </a:lnTo>
                        <a:cubicBezTo>
                          <a:pt x="3086" y="4053"/>
                          <a:pt x="3109" y="4122"/>
                          <a:pt x="3135" y="4191"/>
                        </a:cubicBezTo>
                        <a:cubicBezTo>
                          <a:pt x="3421" y="4970"/>
                          <a:pt x="4328" y="6125"/>
                          <a:pt x="5288" y="6336"/>
                        </a:cubicBezTo>
                        <a:lnTo>
                          <a:pt x="5288" y="6336"/>
                        </a:lnTo>
                        <a:cubicBezTo>
                          <a:pt x="4974" y="6454"/>
                          <a:pt x="4636" y="6516"/>
                          <a:pt x="4308" y="6516"/>
                        </a:cubicBezTo>
                        <a:cubicBezTo>
                          <a:pt x="4262" y="6516"/>
                          <a:pt x="4216" y="6515"/>
                          <a:pt x="4171" y="6512"/>
                        </a:cubicBezTo>
                        <a:cubicBezTo>
                          <a:pt x="3716" y="6488"/>
                          <a:pt x="3243" y="6365"/>
                          <a:pt x="2819" y="6147"/>
                        </a:cubicBezTo>
                        <a:lnTo>
                          <a:pt x="2819" y="6147"/>
                        </a:lnTo>
                        <a:cubicBezTo>
                          <a:pt x="2804" y="6071"/>
                          <a:pt x="2790" y="5994"/>
                          <a:pt x="2778" y="5917"/>
                        </a:cubicBezTo>
                        <a:cubicBezTo>
                          <a:pt x="2702" y="5450"/>
                          <a:pt x="2658" y="4952"/>
                          <a:pt x="2680" y="4462"/>
                        </a:cubicBezTo>
                        <a:lnTo>
                          <a:pt x="2680" y="4462"/>
                        </a:lnTo>
                        <a:cubicBezTo>
                          <a:pt x="2778" y="4289"/>
                          <a:pt x="2907" y="4128"/>
                          <a:pt x="3065" y="3984"/>
                        </a:cubicBezTo>
                        <a:close/>
                        <a:moveTo>
                          <a:pt x="530" y="5613"/>
                        </a:moveTo>
                        <a:lnTo>
                          <a:pt x="530" y="5613"/>
                        </a:lnTo>
                        <a:cubicBezTo>
                          <a:pt x="599" y="5706"/>
                          <a:pt x="675" y="5794"/>
                          <a:pt x="756" y="5880"/>
                        </a:cubicBezTo>
                        <a:lnTo>
                          <a:pt x="756" y="5880"/>
                        </a:lnTo>
                        <a:cubicBezTo>
                          <a:pt x="774" y="6158"/>
                          <a:pt x="827" y="6428"/>
                          <a:pt x="922" y="6681"/>
                        </a:cubicBezTo>
                        <a:lnTo>
                          <a:pt x="922" y="6681"/>
                        </a:lnTo>
                        <a:cubicBezTo>
                          <a:pt x="921" y="6681"/>
                          <a:pt x="921" y="6680"/>
                          <a:pt x="920" y="6679"/>
                        </a:cubicBezTo>
                        <a:cubicBezTo>
                          <a:pt x="717" y="6362"/>
                          <a:pt x="592" y="5996"/>
                          <a:pt x="530" y="5613"/>
                        </a:cubicBezTo>
                        <a:close/>
                        <a:moveTo>
                          <a:pt x="2084" y="6207"/>
                        </a:moveTo>
                        <a:cubicBezTo>
                          <a:pt x="2188" y="6320"/>
                          <a:pt x="2300" y="6426"/>
                          <a:pt x="2421" y="6524"/>
                        </a:cubicBezTo>
                        <a:cubicBezTo>
                          <a:pt x="2458" y="6555"/>
                          <a:pt x="2496" y="6584"/>
                          <a:pt x="2534" y="6613"/>
                        </a:cubicBezTo>
                        <a:lnTo>
                          <a:pt x="2534" y="6613"/>
                        </a:lnTo>
                        <a:cubicBezTo>
                          <a:pt x="2569" y="6664"/>
                          <a:pt x="2605" y="6715"/>
                          <a:pt x="2643" y="6764"/>
                        </a:cubicBezTo>
                        <a:lnTo>
                          <a:pt x="2643" y="6764"/>
                        </a:lnTo>
                        <a:cubicBezTo>
                          <a:pt x="2524" y="6732"/>
                          <a:pt x="2406" y="6694"/>
                          <a:pt x="2291" y="6650"/>
                        </a:cubicBezTo>
                        <a:lnTo>
                          <a:pt x="2291" y="6650"/>
                        </a:lnTo>
                        <a:cubicBezTo>
                          <a:pt x="2210" y="6508"/>
                          <a:pt x="2140" y="6360"/>
                          <a:pt x="2084" y="6207"/>
                        </a:cubicBezTo>
                        <a:close/>
                        <a:moveTo>
                          <a:pt x="1361" y="6723"/>
                        </a:moveTo>
                        <a:lnTo>
                          <a:pt x="1361" y="6723"/>
                        </a:lnTo>
                        <a:cubicBezTo>
                          <a:pt x="1365" y="6727"/>
                          <a:pt x="1368" y="6731"/>
                          <a:pt x="1372" y="6736"/>
                        </a:cubicBezTo>
                        <a:lnTo>
                          <a:pt x="1372" y="6736"/>
                        </a:lnTo>
                        <a:cubicBezTo>
                          <a:pt x="1385" y="6775"/>
                          <a:pt x="1400" y="6813"/>
                          <a:pt x="1415" y="6851"/>
                        </a:cubicBezTo>
                        <a:lnTo>
                          <a:pt x="1415" y="6851"/>
                        </a:lnTo>
                        <a:cubicBezTo>
                          <a:pt x="1396" y="6809"/>
                          <a:pt x="1379" y="6766"/>
                          <a:pt x="1361" y="6723"/>
                        </a:cubicBezTo>
                        <a:close/>
                        <a:moveTo>
                          <a:pt x="5762" y="6357"/>
                        </a:moveTo>
                        <a:cubicBezTo>
                          <a:pt x="5722" y="6397"/>
                          <a:pt x="5682" y="6436"/>
                          <a:pt x="5641" y="6474"/>
                        </a:cubicBezTo>
                        <a:lnTo>
                          <a:pt x="5641" y="6474"/>
                        </a:lnTo>
                        <a:cubicBezTo>
                          <a:pt x="5467" y="6561"/>
                          <a:pt x="5290" y="6633"/>
                          <a:pt x="5111" y="6691"/>
                        </a:cubicBezTo>
                        <a:cubicBezTo>
                          <a:pt x="4786" y="6795"/>
                          <a:pt x="4449" y="6852"/>
                          <a:pt x="4116" y="6852"/>
                        </a:cubicBezTo>
                        <a:cubicBezTo>
                          <a:pt x="3696" y="6852"/>
                          <a:pt x="3284" y="6761"/>
                          <a:pt x="2916" y="6559"/>
                        </a:cubicBezTo>
                        <a:lnTo>
                          <a:pt x="2916" y="6559"/>
                        </a:lnTo>
                        <a:cubicBezTo>
                          <a:pt x="2899" y="6501"/>
                          <a:pt x="2884" y="6442"/>
                          <a:pt x="2870" y="6382"/>
                        </a:cubicBezTo>
                        <a:lnTo>
                          <a:pt x="2870" y="6382"/>
                        </a:lnTo>
                        <a:cubicBezTo>
                          <a:pt x="2979" y="6431"/>
                          <a:pt x="3092" y="6475"/>
                          <a:pt x="3206" y="6512"/>
                        </a:cubicBezTo>
                        <a:cubicBezTo>
                          <a:pt x="3518" y="6611"/>
                          <a:pt x="3861" y="6660"/>
                          <a:pt x="4209" y="6660"/>
                        </a:cubicBezTo>
                        <a:cubicBezTo>
                          <a:pt x="4699" y="6660"/>
                          <a:pt x="5199" y="6562"/>
                          <a:pt x="5637" y="6369"/>
                        </a:cubicBezTo>
                        <a:lnTo>
                          <a:pt x="5637" y="6369"/>
                        </a:lnTo>
                        <a:cubicBezTo>
                          <a:pt x="5679" y="6367"/>
                          <a:pt x="5721" y="6363"/>
                          <a:pt x="5762" y="6357"/>
                        </a:cubicBezTo>
                        <a:close/>
                        <a:moveTo>
                          <a:pt x="8119" y="4557"/>
                        </a:moveTo>
                        <a:cubicBezTo>
                          <a:pt x="8026" y="5434"/>
                          <a:pt x="7653" y="6304"/>
                          <a:pt x="7069" y="7015"/>
                        </a:cubicBezTo>
                        <a:lnTo>
                          <a:pt x="7069" y="7015"/>
                        </a:lnTo>
                        <a:cubicBezTo>
                          <a:pt x="7037" y="7037"/>
                          <a:pt x="7005" y="7058"/>
                          <a:pt x="6973" y="7079"/>
                        </a:cubicBezTo>
                        <a:lnTo>
                          <a:pt x="6973" y="7079"/>
                        </a:lnTo>
                        <a:cubicBezTo>
                          <a:pt x="7494" y="6541"/>
                          <a:pt x="7846" y="5854"/>
                          <a:pt x="7928" y="5114"/>
                        </a:cubicBezTo>
                        <a:lnTo>
                          <a:pt x="7928" y="5114"/>
                        </a:lnTo>
                        <a:cubicBezTo>
                          <a:pt x="7948" y="5056"/>
                          <a:pt x="7967" y="4997"/>
                          <a:pt x="7985" y="4937"/>
                        </a:cubicBezTo>
                        <a:lnTo>
                          <a:pt x="7985" y="4937"/>
                        </a:lnTo>
                        <a:cubicBezTo>
                          <a:pt x="8034" y="4811"/>
                          <a:pt x="8079" y="4685"/>
                          <a:pt x="8119" y="4557"/>
                        </a:cubicBezTo>
                        <a:close/>
                        <a:moveTo>
                          <a:pt x="4896" y="7029"/>
                        </a:moveTo>
                        <a:lnTo>
                          <a:pt x="4896" y="7029"/>
                        </a:lnTo>
                        <a:cubicBezTo>
                          <a:pt x="4601" y="7194"/>
                          <a:pt x="4300" y="7294"/>
                          <a:pt x="4007" y="7294"/>
                        </a:cubicBezTo>
                        <a:cubicBezTo>
                          <a:pt x="3782" y="7294"/>
                          <a:pt x="3563" y="7235"/>
                          <a:pt x="3356" y="7102"/>
                        </a:cubicBezTo>
                        <a:lnTo>
                          <a:pt x="3356" y="7102"/>
                        </a:lnTo>
                        <a:cubicBezTo>
                          <a:pt x="3515" y="7114"/>
                          <a:pt x="3678" y="7120"/>
                          <a:pt x="3842" y="7120"/>
                        </a:cubicBezTo>
                        <a:cubicBezTo>
                          <a:pt x="4191" y="7120"/>
                          <a:pt x="4547" y="7092"/>
                          <a:pt x="4896" y="7029"/>
                        </a:cubicBezTo>
                        <a:close/>
                        <a:moveTo>
                          <a:pt x="1607" y="6539"/>
                        </a:moveTo>
                        <a:lnTo>
                          <a:pt x="1607" y="6539"/>
                        </a:lnTo>
                        <a:cubicBezTo>
                          <a:pt x="1760" y="6628"/>
                          <a:pt x="1918" y="6707"/>
                          <a:pt x="2079" y="6776"/>
                        </a:cubicBezTo>
                        <a:lnTo>
                          <a:pt x="2079" y="6776"/>
                        </a:lnTo>
                        <a:cubicBezTo>
                          <a:pt x="2228" y="7018"/>
                          <a:pt x="2410" y="7238"/>
                          <a:pt x="2618" y="7427"/>
                        </a:cubicBezTo>
                        <a:lnTo>
                          <a:pt x="2618" y="7427"/>
                        </a:lnTo>
                        <a:cubicBezTo>
                          <a:pt x="2255" y="7256"/>
                          <a:pt x="1930" y="7013"/>
                          <a:pt x="1666" y="6702"/>
                        </a:cubicBezTo>
                        <a:lnTo>
                          <a:pt x="1666" y="6702"/>
                        </a:lnTo>
                        <a:cubicBezTo>
                          <a:pt x="1646" y="6648"/>
                          <a:pt x="1626" y="6594"/>
                          <a:pt x="1607" y="6539"/>
                        </a:cubicBezTo>
                        <a:close/>
                        <a:moveTo>
                          <a:pt x="2467" y="6923"/>
                        </a:moveTo>
                        <a:lnTo>
                          <a:pt x="2467" y="6923"/>
                        </a:lnTo>
                        <a:cubicBezTo>
                          <a:pt x="2574" y="6957"/>
                          <a:pt x="2680" y="6987"/>
                          <a:pt x="2786" y="7012"/>
                        </a:cubicBezTo>
                        <a:lnTo>
                          <a:pt x="2786" y="7012"/>
                        </a:lnTo>
                        <a:cubicBezTo>
                          <a:pt x="2852" y="7179"/>
                          <a:pt x="2929" y="7340"/>
                          <a:pt x="3022" y="7491"/>
                        </a:cubicBezTo>
                        <a:lnTo>
                          <a:pt x="3022" y="7491"/>
                        </a:lnTo>
                        <a:cubicBezTo>
                          <a:pt x="2812" y="7332"/>
                          <a:pt x="2625" y="7139"/>
                          <a:pt x="2467" y="6923"/>
                        </a:cubicBezTo>
                        <a:close/>
                        <a:moveTo>
                          <a:pt x="7458" y="5270"/>
                        </a:moveTo>
                        <a:cubicBezTo>
                          <a:pt x="7248" y="5672"/>
                          <a:pt x="7015" y="6071"/>
                          <a:pt x="6752" y="6448"/>
                        </a:cubicBezTo>
                        <a:lnTo>
                          <a:pt x="6752" y="6448"/>
                        </a:lnTo>
                        <a:cubicBezTo>
                          <a:pt x="6034" y="7187"/>
                          <a:pt x="5058" y="7734"/>
                          <a:pt x="4016" y="7734"/>
                        </a:cubicBezTo>
                        <a:cubicBezTo>
                          <a:pt x="3949" y="7734"/>
                          <a:pt x="3881" y="7731"/>
                          <a:pt x="3814" y="7727"/>
                        </a:cubicBezTo>
                        <a:cubicBezTo>
                          <a:pt x="3699" y="7720"/>
                          <a:pt x="3585" y="7708"/>
                          <a:pt x="3472" y="7690"/>
                        </a:cubicBezTo>
                        <a:lnTo>
                          <a:pt x="3472" y="7690"/>
                        </a:lnTo>
                        <a:cubicBezTo>
                          <a:pt x="3365" y="7559"/>
                          <a:pt x="3274" y="7420"/>
                          <a:pt x="3196" y="7275"/>
                        </a:cubicBezTo>
                        <a:lnTo>
                          <a:pt x="3196" y="7275"/>
                        </a:lnTo>
                        <a:cubicBezTo>
                          <a:pt x="3422" y="7415"/>
                          <a:pt x="3677" y="7501"/>
                          <a:pt x="3953" y="7501"/>
                        </a:cubicBezTo>
                        <a:cubicBezTo>
                          <a:pt x="3966" y="7501"/>
                          <a:pt x="3979" y="7501"/>
                          <a:pt x="3992" y="7500"/>
                        </a:cubicBezTo>
                        <a:cubicBezTo>
                          <a:pt x="4568" y="7474"/>
                          <a:pt x="5121" y="7222"/>
                          <a:pt x="5613" y="6845"/>
                        </a:cubicBezTo>
                        <a:lnTo>
                          <a:pt x="5613" y="6845"/>
                        </a:lnTo>
                        <a:cubicBezTo>
                          <a:pt x="5806" y="6779"/>
                          <a:pt x="5993" y="6700"/>
                          <a:pt x="6171" y="6607"/>
                        </a:cubicBezTo>
                        <a:cubicBezTo>
                          <a:pt x="6634" y="6362"/>
                          <a:pt x="7106" y="5940"/>
                          <a:pt x="7325" y="5436"/>
                        </a:cubicBezTo>
                        <a:lnTo>
                          <a:pt x="7325" y="5436"/>
                        </a:lnTo>
                        <a:cubicBezTo>
                          <a:pt x="7370" y="5382"/>
                          <a:pt x="7414" y="5327"/>
                          <a:pt x="7458" y="5270"/>
                        </a:cubicBezTo>
                        <a:close/>
                        <a:moveTo>
                          <a:pt x="5936" y="7428"/>
                        </a:moveTo>
                        <a:cubicBezTo>
                          <a:pt x="5865" y="7498"/>
                          <a:pt x="5793" y="7566"/>
                          <a:pt x="5719" y="7631"/>
                        </a:cubicBezTo>
                        <a:cubicBezTo>
                          <a:pt x="5690" y="7657"/>
                          <a:pt x="5662" y="7683"/>
                          <a:pt x="5632" y="7708"/>
                        </a:cubicBezTo>
                        <a:lnTo>
                          <a:pt x="5632" y="7708"/>
                        </a:lnTo>
                        <a:cubicBezTo>
                          <a:pt x="5592" y="7725"/>
                          <a:pt x="5552" y="7741"/>
                          <a:pt x="5512" y="7756"/>
                        </a:cubicBezTo>
                        <a:lnTo>
                          <a:pt x="5512" y="7756"/>
                        </a:lnTo>
                        <a:cubicBezTo>
                          <a:pt x="5372" y="7801"/>
                          <a:pt x="5229" y="7844"/>
                          <a:pt x="5083" y="7882"/>
                        </a:cubicBezTo>
                        <a:lnTo>
                          <a:pt x="5083" y="7882"/>
                        </a:lnTo>
                        <a:cubicBezTo>
                          <a:pt x="4870" y="7930"/>
                          <a:pt x="4653" y="7956"/>
                          <a:pt x="4437" y="7956"/>
                        </a:cubicBezTo>
                        <a:cubicBezTo>
                          <a:pt x="4380" y="7956"/>
                          <a:pt x="4323" y="7954"/>
                          <a:pt x="4266" y="7950"/>
                        </a:cubicBezTo>
                        <a:lnTo>
                          <a:pt x="4266" y="7950"/>
                        </a:lnTo>
                        <a:cubicBezTo>
                          <a:pt x="4850" y="7897"/>
                          <a:pt x="5420" y="7714"/>
                          <a:pt x="5936" y="7428"/>
                        </a:cubicBezTo>
                        <a:close/>
                        <a:moveTo>
                          <a:pt x="2007" y="7364"/>
                        </a:moveTo>
                        <a:lnTo>
                          <a:pt x="2007" y="7364"/>
                        </a:lnTo>
                        <a:cubicBezTo>
                          <a:pt x="2384" y="7642"/>
                          <a:pt x="2834" y="7840"/>
                          <a:pt x="3355" y="7923"/>
                        </a:cubicBezTo>
                        <a:lnTo>
                          <a:pt x="3355" y="7923"/>
                        </a:lnTo>
                        <a:cubicBezTo>
                          <a:pt x="3365" y="7933"/>
                          <a:pt x="3375" y="7943"/>
                          <a:pt x="3385" y="7953"/>
                        </a:cubicBezTo>
                        <a:cubicBezTo>
                          <a:pt x="3436" y="8001"/>
                          <a:pt x="3488" y="8046"/>
                          <a:pt x="3541" y="8089"/>
                        </a:cubicBezTo>
                        <a:lnTo>
                          <a:pt x="3541" y="8089"/>
                        </a:lnTo>
                        <a:cubicBezTo>
                          <a:pt x="3164" y="8084"/>
                          <a:pt x="2801" y="8029"/>
                          <a:pt x="2474" y="7909"/>
                        </a:cubicBezTo>
                        <a:lnTo>
                          <a:pt x="2474" y="7909"/>
                        </a:lnTo>
                        <a:cubicBezTo>
                          <a:pt x="2295" y="7748"/>
                          <a:pt x="2140" y="7564"/>
                          <a:pt x="2007" y="7364"/>
                        </a:cubicBezTo>
                        <a:close/>
                        <a:moveTo>
                          <a:pt x="8397" y="6134"/>
                        </a:moveTo>
                        <a:lnTo>
                          <a:pt x="8397" y="6134"/>
                        </a:lnTo>
                        <a:cubicBezTo>
                          <a:pt x="8046" y="6831"/>
                          <a:pt x="7480" y="7427"/>
                          <a:pt x="6814" y="7834"/>
                        </a:cubicBezTo>
                        <a:cubicBezTo>
                          <a:pt x="6661" y="7929"/>
                          <a:pt x="6496" y="8019"/>
                          <a:pt x="6324" y="8099"/>
                        </a:cubicBezTo>
                        <a:lnTo>
                          <a:pt x="6324" y="8099"/>
                        </a:lnTo>
                        <a:cubicBezTo>
                          <a:pt x="6754" y="7798"/>
                          <a:pt x="7139" y="7417"/>
                          <a:pt x="7459" y="6990"/>
                        </a:cubicBezTo>
                        <a:lnTo>
                          <a:pt x="7459" y="6990"/>
                        </a:lnTo>
                        <a:cubicBezTo>
                          <a:pt x="7786" y="6752"/>
                          <a:pt x="8113" y="6462"/>
                          <a:pt x="8397" y="6134"/>
                        </a:cubicBezTo>
                        <a:close/>
                        <a:moveTo>
                          <a:pt x="6562" y="7544"/>
                        </a:moveTo>
                        <a:cubicBezTo>
                          <a:pt x="6547" y="7557"/>
                          <a:pt x="6531" y="7571"/>
                          <a:pt x="6516" y="7584"/>
                        </a:cubicBezTo>
                        <a:cubicBezTo>
                          <a:pt x="6226" y="7833"/>
                          <a:pt x="5888" y="8053"/>
                          <a:pt x="5525" y="8220"/>
                        </a:cubicBezTo>
                        <a:lnTo>
                          <a:pt x="5525" y="8220"/>
                        </a:lnTo>
                        <a:cubicBezTo>
                          <a:pt x="5642" y="8132"/>
                          <a:pt x="5754" y="8038"/>
                          <a:pt x="5861" y="7941"/>
                        </a:cubicBezTo>
                        <a:cubicBezTo>
                          <a:pt x="5910" y="7896"/>
                          <a:pt x="5959" y="7850"/>
                          <a:pt x="6008" y="7804"/>
                        </a:cubicBezTo>
                        <a:lnTo>
                          <a:pt x="6008" y="7804"/>
                        </a:lnTo>
                        <a:cubicBezTo>
                          <a:pt x="6198" y="7724"/>
                          <a:pt x="6383" y="7637"/>
                          <a:pt x="6562" y="7544"/>
                        </a:cubicBezTo>
                        <a:close/>
                        <a:moveTo>
                          <a:pt x="5089" y="8130"/>
                        </a:moveTo>
                        <a:cubicBezTo>
                          <a:pt x="4937" y="8233"/>
                          <a:pt x="4777" y="8326"/>
                          <a:pt x="4612" y="8403"/>
                        </a:cubicBezTo>
                        <a:lnTo>
                          <a:pt x="4612" y="8403"/>
                        </a:lnTo>
                        <a:cubicBezTo>
                          <a:pt x="4472" y="8378"/>
                          <a:pt x="4336" y="8337"/>
                          <a:pt x="4204" y="8278"/>
                        </a:cubicBezTo>
                        <a:lnTo>
                          <a:pt x="4204" y="8278"/>
                        </a:lnTo>
                        <a:cubicBezTo>
                          <a:pt x="4442" y="8254"/>
                          <a:pt x="4680" y="8214"/>
                          <a:pt x="4915" y="8159"/>
                        </a:cubicBezTo>
                        <a:lnTo>
                          <a:pt x="4915" y="8159"/>
                        </a:lnTo>
                        <a:cubicBezTo>
                          <a:pt x="4973" y="8152"/>
                          <a:pt x="5031" y="8142"/>
                          <a:pt x="5089" y="8130"/>
                        </a:cubicBezTo>
                        <a:close/>
                        <a:moveTo>
                          <a:pt x="3077" y="8253"/>
                        </a:moveTo>
                        <a:lnTo>
                          <a:pt x="3077" y="8253"/>
                        </a:lnTo>
                        <a:cubicBezTo>
                          <a:pt x="3289" y="8287"/>
                          <a:pt x="3505" y="8303"/>
                          <a:pt x="3723" y="8303"/>
                        </a:cubicBezTo>
                        <a:cubicBezTo>
                          <a:pt x="3764" y="8303"/>
                          <a:pt x="3805" y="8302"/>
                          <a:pt x="3846" y="8301"/>
                        </a:cubicBezTo>
                        <a:lnTo>
                          <a:pt x="3846" y="8301"/>
                        </a:lnTo>
                        <a:cubicBezTo>
                          <a:pt x="4000" y="8391"/>
                          <a:pt x="4160" y="8464"/>
                          <a:pt x="4326" y="8518"/>
                        </a:cubicBezTo>
                        <a:lnTo>
                          <a:pt x="4326" y="8518"/>
                        </a:lnTo>
                        <a:cubicBezTo>
                          <a:pt x="4297" y="8528"/>
                          <a:pt x="4267" y="8537"/>
                          <a:pt x="4237" y="8546"/>
                        </a:cubicBezTo>
                        <a:lnTo>
                          <a:pt x="4237" y="8546"/>
                        </a:lnTo>
                        <a:cubicBezTo>
                          <a:pt x="4201" y="8547"/>
                          <a:pt x="4164" y="8548"/>
                          <a:pt x="4127" y="8548"/>
                        </a:cubicBezTo>
                        <a:cubicBezTo>
                          <a:pt x="3839" y="8548"/>
                          <a:pt x="3553" y="8502"/>
                          <a:pt x="3277" y="8401"/>
                        </a:cubicBezTo>
                        <a:lnTo>
                          <a:pt x="3277" y="8401"/>
                        </a:lnTo>
                        <a:cubicBezTo>
                          <a:pt x="3267" y="8370"/>
                          <a:pt x="3245" y="8342"/>
                          <a:pt x="3206" y="8322"/>
                        </a:cubicBezTo>
                        <a:cubicBezTo>
                          <a:pt x="3164" y="8299"/>
                          <a:pt x="3121" y="8276"/>
                          <a:pt x="3077" y="8253"/>
                        </a:cubicBezTo>
                        <a:close/>
                        <a:moveTo>
                          <a:pt x="5871" y="0"/>
                        </a:moveTo>
                        <a:cubicBezTo>
                          <a:pt x="5543" y="0"/>
                          <a:pt x="5209" y="43"/>
                          <a:pt x="4883" y="117"/>
                        </a:cubicBezTo>
                        <a:lnTo>
                          <a:pt x="4883" y="117"/>
                        </a:lnTo>
                        <a:cubicBezTo>
                          <a:pt x="4625" y="67"/>
                          <a:pt x="4369" y="41"/>
                          <a:pt x="4117" y="41"/>
                        </a:cubicBezTo>
                        <a:cubicBezTo>
                          <a:pt x="2856" y="41"/>
                          <a:pt x="1728" y="681"/>
                          <a:pt x="1288" y="1972"/>
                        </a:cubicBezTo>
                        <a:lnTo>
                          <a:pt x="1288" y="1972"/>
                        </a:lnTo>
                        <a:cubicBezTo>
                          <a:pt x="1002" y="2301"/>
                          <a:pt x="764" y="2671"/>
                          <a:pt x="588" y="3076"/>
                        </a:cubicBezTo>
                        <a:lnTo>
                          <a:pt x="588" y="3076"/>
                        </a:lnTo>
                        <a:cubicBezTo>
                          <a:pt x="559" y="3113"/>
                          <a:pt x="531" y="3151"/>
                          <a:pt x="504" y="3190"/>
                        </a:cubicBezTo>
                        <a:cubicBezTo>
                          <a:pt x="46" y="3847"/>
                          <a:pt x="1" y="4480"/>
                          <a:pt x="211" y="5040"/>
                        </a:cubicBezTo>
                        <a:lnTo>
                          <a:pt x="211" y="5040"/>
                        </a:lnTo>
                        <a:cubicBezTo>
                          <a:pt x="205" y="5736"/>
                          <a:pt x="339" y="6419"/>
                          <a:pt x="777" y="7000"/>
                        </a:cubicBezTo>
                        <a:cubicBezTo>
                          <a:pt x="1043" y="7349"/>
                          <a:pt x="1380" y="7628"/>
                          <a:pt x="1747" y="7869"/>
                        </a:cubicBezTo>
                        <a:lnTo>
                          <a:pt x="1747" y="7869"/>
                        </a:lnTo>
                        <a:cubicBezTo>
                          <a:pt x="2194" y="8415"/>
                          <a:pt x="2790" y="8870"/>
                          <a:pt x="3504" y="8917"/>
                        </a:cubicBezTo>
                        <a:cubicBezTo>
                          <a:pt x="3557" y="8921"/>
                          <a:pt x="3610" y="8923"/>
                          <a:pt x="3662" y="8923"/>
                        </a:cubicBezTo>
                        <a:cubicBezTo>
                          <a:pt x="3924" y="8923"/>
                          <a:pt x="4178" y="8880"/>
                          <a:pt x="4423" y="8804"/>
                        </a:cubicBezTo>
                        <a:lnTo>
                          <a:pt x="4423" y="8804"/>
                        </a:lnTo>
                        <a:cubicBezTo>
                          <a:pt x="4722" y="8783"/>
                          <a:pt x="5015" y="8722"/>
                          <a:pt x="5296" y="8627"/>
                        </a:cubicBezTo>
                        <a:lnTo>
                          <a:pt x="5296" y="8627"/>
                        </a:lnTo>
                        <a:cubicBezTo>
                          <a:pt x="5444" y="8614"/>
                          <a:pt x="5593" y="8588"/>
                          <a:pt x="5742" y="8548"/>
                        </a:cubicBezTo>
                        <a:cubicBezTo>
                          <a:pt x="7207" y="8161"/>
                          <a:pt x="8826" y="6770"/>
                          <a:pt x="9035" y="5161"/>
                        </a:cubicBezTo>
                        <a:lnTo>
                          <a:pt x="9035" y="5161"/>
                        </a:lnTo>
                        <a:cubicBezTo>
                          <a:pt x="9320" y="4530"/>
                          <a:pt x="9385" y="3838"/>
                          <a:pt x="9040" y="3155"/>
                        </a:cubicBezTo>
                        <a:cubicBezTo>
                          <a:pt x="8903" y="2880"/>
                          <a:pt x="8719" y="2646"/>
                          <a:pt x="8502" y="2446"/>
                        </a:cubicBezTo>
                        <a:lnTo>
                          <a:pt x="8502" y="2446"/>
                        </a:lnTo>
                        <a:cubicBezTo>
                          <a:pt x="8485" y="1840"/>
                          <a:pt x="8286" y="1255"/>
                          <a:pt x="7826" y="762"/>
                        </a:cubicBezTo>
                        <a:cubicBezTo>
                          <a:pt x="7298" y="212"/>
                          <a:pt x="6599" y="0"/>
                          <a:pt x="587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436" name="Google Shape;1436;p36"/>
                  <p:cNvSpPr/>
                  <p:nvPr/>
                </p:nvSpPr>
                <p:spPr>
                  <a:xfrm>
                    <a:off x="-1345264" y="2092435"/>
                    <a:ext cx="712872" cy="71866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9813" h="19974" extrusionOk="0">
                        <a:moveTo>
                          <a:pt x="10016" y="384"/>
                        </a:moveTo>
                        <a:cubicBezTo>
                          <a:pt x="10543" y="384"/>
                          <a:pt x="11064" y="466"/>
                          <a:pt x="11575" y="606"/>
                        </a:cubicBezTo>
                        <a:lnTo>
                          <a:pt x="11575" y="606"/>
                        </a:lnTo>
                        <a:cubicBezTo>
                          <a:pt x="11364" y="582"/>
                          <a:pt x="11157" y="570"/>
                          <a:pt x="10953" y="570"/>
                        </a:cubicBezTo>
                        <a:cubicBezTo>
                          <a:pt x="10098" y="570"/>
                          <a:pt x="9302" y="780"/>
                          <a:pt x="8571" y="1146"/>
                        </a:cubicBezTo>
                        <a:lnTo>
                          <a:pt x="8571" y="1146"/>
                        </a:lnTo>
                        <a:cubicBezTo>
                          <a:pt x="8199" y="1071"/>
                          <a:pt x="7822" y="1031"/>
                          <a:pt x="7445" y="1031"/>
                        </a:cubicBezTo>
                        <a:cubicBezTo>
                          <a:pt x="7435" y="1031"/>
                          <a:pt x="7425" y="1031"/>
                          <a:pt x="7415" y="1031"/>
                        </a:cubicBezTo>
                        <a:lnTo>
                          <a:pt x="7415" y="1031"/>
                        </a:lnTo>
                        <a:cubicBezTo>
                          <a:pt x="7905" y="805"/>
                          <a:pt x="8409" y="628"/>
                          <a:pt x="8918" y="509"/>
                        </a:cubicBezTo>
                        <a:cubicBezTo>
                          <a:pt x="9287" y="423"/>
                          <a:pt x="9653" y="384"/>
                          <a:pt x="10016" y="384"/>
                        </a:cubicBezTo>
                        <a:close/>
                        <a:moveTo>
                          <a:pt x="12073" y="1112"/>
                        </a:moveTo>
                        <a:lnTo>
                          <a:pt x="12073" y="1112"/>
                        </a:lnTo>
                        <a:cubicBezTo>
                          <a:pt x="12227" y="1146"/>
                          <a:pt x="12379" y="1188"/>
                          <a:pt x="12529" y="1237"/>
                        </a:cubicBezTo>
                        <a:lnTo>
                          <a:pt x="12529" y="1237"/>
                        </a:lnTo>
                        <a:cubicBezTo>
                          <a:pt x="12028" y="1238"/>
                          <a:pt x="11520" y="1289"/>
                          <a:pt x="11012" y="1383"/>
                        </a:cubicBezTo>
                        <a:lnTo>
                          <a:pt x="11012" y="1383"/>
                        </a:lnTo>
                        <a:cubicBezTo>
                          <a:pt x="10754" y="1344"/>
                          <a:pt x="10494" y="1319"/>
                          <a:pt x="10235" y="1309"/>
                        </a:cubicBezTo>
                        <a:lnTo>
                          <a:pt x="10235" y="1309"/>
                        </a:lnTo>
                        <a:cubicBezTo>
                          <a:pt x="10778" y="1200"/>
                          <a:pt x="11330" y="1135"/>
                          <a:pt x="11883" y="1116"/>
                        </a:cubicBezTo>
                        <a:cubicBezTo>
                          <a:pt x="11946" y="1114"/>
                          <a:pt x="12010" y="1113"/>
                          <a:pt x="12073" y="1112"/>
                        </a:cubicBezTo>
                        <a:close/>
                        <a:moveTo>
                          <a:pt x="5180" y="2039"/>
                        </a:moveTo>
                        <a:cubicBezTo>
                          <a:pt x="4964" y="2211"/>
                          <a:pt x="4755" y="2389"/>
                          <a:pt x="4553" y="2574"/>
                        </a:cubicBezTo>
                        <a:lnTo>
                          <a:pt x="4553" y="2574"/>
                        </a:lnTo>
                        <a:cubicBezTo>
                          <a:pt x="4702" y="2416"/>
                          <a:pt x="4863" y="2271"/>
                          <a:pt x="5037" y="2140"/>
                        </a:cubicBezTo>
                        <a:cubicBezTo>
                          <a:pt x="5084" y="2105"/>
                          <a:pt x="5132" y="2071"/>
                          <a:pt x="5180" y="2039"/>
                        </a:cubicBezTo>
                        <a:close/>
                        <a:moveTo>
                          <a:pt x="14450" y="1438"/>
                        </a:moveTo>
                        <a:cubicBezTo>
                          <a:pt x="15024" y="1617"/>
                          <a:pt x="15569" y="1873"/>
                          <a:pt x="16050" y="2223"/>
                        </a:cubicBezTo>
                        <a:cubicBezTo>
                          <a:pt x="16295" y="2400"/>
                          <a:pt x="16511" y="2602"/>
                          <a:pt x="16699" y="2824"/>
                        </a:cubicBezTo>
                        <a:lnTo>
                          <a:pt x="16699" y="2824"/>
                        </a:lnTo>
                        <a:cubicBezTo>
                          <a:pt x="16106" y="2256"/>
                          <a:pt x="15444" y="1858"/>
                          <a:pt x="14738" y="1602"/>
                        </a:cubicBezTo>
                        <a:lnTo>
                          <a:pt x="14738" y="1602"/>
                        </a:lnTo>
                        <a:cubicBezTo>
                          <a:pt x="14643" y="1547"/>
                          <a:pt x="14547" y="1493"/>
                          <a:pt x="14450" y="1438"/>
                        </a:cubicBezTo>
                        <a:close/>
                        <a:moveTo>
                          <a:pt x="10936" y="1765"/>
                        </a:moveTo>
                        <a:cubicBezTo>
                          <a:pt x="11539" y="1850"/>
                          <a:pt x="12130" y="2013"/>
                          <a:pt x="12693" y="2259"/>
                        </a:cubicBezTo>
                        <a:cubicBezTo>
                          <a:pt x="13110" y="2444"/>
                          <a:pt x="13495" y="2669"/>
                          <a:pt x="13848" y="2926"/>
                        </a:cubicBezTo>
                        <a:lnTo>
                          <a:pt x="13848" y="2926"/>
                        </a:lnTo>
                        <a:cubicBezTo>
                          <a:pt x="13181" y="2707"/>
                          <a:pt x="12474" y="2598"/>
                          <a:pt x="11768" y="2598"/>
                        </a:cubicBezTo>
                        <a:cubicBezTo>
                          <a:pt x="11740" y="2598"/>
                          <a:pt x="11712" y="2598"/>
                          <a:pt x="11684" y="2599"/>
                        </a:cubicBezTo>
                        <a:lnTo>
                          <a:pt x="11684" y="2599"/>
                        </a:lnTo>
                        <a:cubicBezTo>
                          <a:pt x="11313" y="2322"/>
                          <a:pt x="10921" y="2070"/>
                          <a:pt x="10511" y="1854"/>
                        </a:cubicBezTo>
                        <a:lnTo>
                          <a:pt x="10511" y="1854"/>
                        </a:lnTo>
                        <a:cubicBezTo>
                          <a:pt x="10652" y="1821"/>
                          <a:pt x="10794" y="1792"/>
                          <a:pt x="10936" y="1765"/>
                        </a:cubicBezTo>
                        <a:close/>
                        <a:moveTo>
                          <a:pt x="9223" y="1725"/>
                        </a:moveTo>
                        <a:lnTo>
                          <a:pt x="9223" y="1725"/>
                        </a:lnTo>
                        <a:cubicBezTo>
                          <a:pt x="9296" y="1750"/>
                          <a:pt x="9369" y="1776"/>
                          <a:pt x="9441" y="1803"/>
                        </a:cubicBezTo>
                        <a:lnTo>
                          <a:pt x="9441" y="1803"/>
                        </a:lnTo>
                        <a:cubicBezTo>
                          <a:pt x="8457" y="2145"/>
                          <a:pt x="7505" y="2621"/>
                          <a:pt x="6643" y="3173"/>
                        </a:cubicBezTo>
                        <a:lnTo>
                          <a:pt x="6643" y="3173"/>
                        </a:lnTo>
                        <a:cubicBezTo>
                          <a:pt x="7017" y="2768"/>
                          <a:pt x="7426" y="2398"/>
                          <a:pt x="7870" y="2074"/>
                        </a:cubicBezTo>
                        <a:lnTo>
                          <a:pt x="7870" y="2074"/>
                        </a:lnTo>
                        <a:cubicBezTo>
                          <a:pt x="8056" y="1990"/>
                          <a:pt x="8244" y="1910"/>
                          <a:pt x="8434" y="1836"/>
                        </a:cubicBezTo>
                        <a:lnTo>
                          <a:pt x="8434" y="1836"/>
                        </a:lnTo>
                        <a:cubicBezTo>
                          <a:pt x="8696" y="1786"/>
                          <a:pt x="8959" y="1749"/>
                          <a:pt x="9223" y="1725"/>
                        </a:cubicBezTo>
                        <a:close/>
                        <a:moveTo>
                          <a:pt x="9930" y="2007"/>
                        </a:moveTo>
                        <a:lnTo>
                          <a:pt x="9930" y="2007"/>
                        </a:lnTo>
                        <a:cubicBezTo>
                          <a:pt x="10321" y="2188"/>
                          <a:pt x="10694" y="2399"/>
                          <a:pt x="11047" y="2636"/>
                        </a:cubicBezTo>
                        <a:lnTo>
                          <a:pt x="11047" y="2636"/>
                        </a:lnTo>
                        <a:cubicBezTo>
                          <a:pt x="10427" y="2702"/>
                          <a:pt x="9819" y="2852"/>
                          <a:pt x="9251" y="3086"/>
                        </a:cubicBezTo>
                        <a:lnTo>
                          <a:pt x="9251" y="3086"/>
                        </a:lnTo>
                        <a:cubicBezTo>
                          <a:pt x="9220" y="3086"/>
                          <a:pt x="9188" y="3085"/>
                          <a:pt x="9156" y="3085"/>
                        </a:cubicBezTo>
                        <a:cubicBezTo>
                          <a:pt x="8474" y="3085"/>
                          <a:pt x="7784" y="3175"/>
                          <a:pt x="7107" y="3342"/>
                        </a:cubicBezTo>
                        <a:lnTo>
                          <a:pt x="7107" y="3342"/>
                        </a:lnTo>
                        <a:cubicBezTo>
                          <a:pt x="7084" y="3346"/>
                          <a:pt x="7060" y="3350"/>
                          <a:pt x="7037" y="3354"/>
                        </a:cubicBezTo>
                        <a:cubicBezTo>
                          <a:pt x="7016" y="3358"/>
                          <a:pt x="6996" y="3362"/>
                          <a:pt x="6975" y="3366"/>
                        </a:cubicBezTo>
                        <a:lnTo>
                          <a:pt x="6975" y="3366"/>
                        </a:lnTo>
                        <a:cubicBezTo>
                          <a:pt x="7892" y="2782"/>
                          <a:pt x="8891" y="2314"/>
                          <a:pt x="9930" y="2007"/>
                        </a:cubicBezTo>
                        <a:close/>
                        <a:moveTo>
                          <a:pt x="7382" y="1407"/>
                        </a:moveTo>
                        <a:cubicBezTo>
                          <a:pt x="7600" y="1407"/>
                          <a:pt x="7818" y="1421"/>
                          <a:pt x="8036" y="1449"/>
                        </a:cubicBezTo>
                        <a:lnTo>
                          <a:pt x="8036" y="1449"/>
                        </a:lnTo>
                        <a:cubicBezTo>
                          <a:pt x="7966" y="1493"/>
                          <a:pt x="7897" y="1539"/>
                          <a:pt x="7829" y="1586"/>
                        </a:cubicBezTo>
                        <a:lnTo>
                          <a:pt x="7829" y="1586"/>
                        </a:lnTo>
                        <a:cubicBezTo>
                          <a:pt x="6909" y="1830"/>
                          <a:pt x="6025" y="2223"/>
                          <a:pt x="5227" y="2723"/>
                        </a:cubicBezTo>
                        <a:cubicBezTo>
                          <a:pt x="4804" y="2993"/>
                          <a:pt x="4404" y="3300"/>
                          <a:pt x="4037" y="3641"/>
                        </a:cubicBezTo>
                        <a:lnTo>
                          <a:pt x="4037" y="3641"/>
                        </a:lnTo>
                        <a:cubicBezTo>
                          <a:pt x="4751" y="2791"/>
                          <a:pt x="5619" y="2047"/>
                          <a:pt x="6566" y="1480"/>
                        </a:cubicBezTo>
                        <a:lnTo>
                          <a:pt x="6566" y="1480"/>
                        </a:lnTo>
                        <a:cubicBezTo>
                          <a:pt x="6834" y="1430"/>
                          <a:pt x="7107" y="1407"/>
                          <a:pt x="7382" y="1407"/>
                        </a:cubicBezTo>
                        <a:close/>
                        <a:moveTo>
                          <a:pt x="12160" y="2980"/>
                        </a:moveTo>
                        <a:cubicBezTo>
                          <a:pt x="12938" y="3025"/>
                          <a:pt x="13670" y="3222"/>
                          <a:pt x="14333" y="3549"/>
                        </a:cubicBezTo>
                        <a:lnTo>
                          <a:pt x="14333" y="3549"/>
                        </a:lnTo>
                        <a:cubicBezTo>
                          <a:pt x="14253" y="3546"/>
                          <a:pt x="14174" y="3544"/>
                          <a:pt x="14094" y="3544"/>
                        </a:cubicBezTo>
                        <a:cubicBezTo>
                          <a:pt x="13794" y="3544"/>
                          <a:pt x="13493" y="3568"/>
                          <a:pt x="13193" y="3616"/>
                        </a:cubicBezTo>
                        <a:cubicBezTo>
                          <a:pt x="13090" y="3632"/>
                          <a:pt x="12988" y="3650"/>
                          <a:pt x="12886" y="3669"/>
                        </a:cubicBezTo>
                        <a:lnTo>
                          <a:pt x="12886" y="3669"/>
                        </a:lnTo>
                        <a:cubicBezTo>
                          <a:pt x="12660" y="3430"/>
                          <a:pt x="12417" y="3199"/>
                          <a:pt x="12160" y="2980"/>
                        </a:cubicBezTo>
                        <a:close/>
                        <a:moveTo>
                          <a:pt x="11517" y="2977"/>
                        </a:moveTo>
                        <a:cubicBezTo>
                          <a:pt x="11821" y="3214"/>
                          <a:pt x="12109" y="3470"/>
                          <a:pt x="12380" y="3744"/>
                        </a:cubicBezTo>
                        <a:lnTo>
                          <a:pt x="12380" y="3744"/>
                        </a:lnTo>
                        <a:cubicBezTo>
                          <a:pt x="12286" y="3735"/>
                          <a:pt x="12191" y="3728"/>
                          <a:pt x="12097" y="3724"/>
                        </a:cubicBezTo>
                        <a:lnTo>
                          <a:pt x="12097" y="3724"/>
                        </a:lnTo>
                        <a:cubicBezTo>
                          <a:pt x="12019" y="3687"/>
                          <a:pt x="11940" y="3651"/>
                          <a:pt x="11859" y="3616"/>
                        </a:cubicBezTo>
                        <a:cubicBezTo>
                          <a:pt x="11345" y="3397"/>
                          <a:pt x="10806" y="3249"/>
                          <a:pt x="10255" y="3166"/>
                        </a:cubicBezTo>
                        <a:lnTo>
                          <a:pt x="10255" y="3166"/>
                        </a:lnTo>
                        <a:cubicBezTo>
                          <a:pt x="10382" y="3134"/>
                          <a:pt x="10512" y="3105"/>
                          <a:pt x="10645" y="3081"/>
                        </a:cubicBezTo>
                        <a:cubicBezTo>
                          <a:pt x="10940" y="3025"/>
                          <a:pt x="11231" y="2991"/>
                          <a:pt x="11517" y="2977"/>
                        </a:cubicBezTo>
                        <a:close/>
                        <a:moveTo>
                          <a:pt x="12465" y="1611"/>
                        </a:moveTo>
                        <a:cubicBezTo>
                          <a:pt x="12857" y="1611"/>
                          <a:pt x="13237" y="1648"/>
                          <a:pt x="13602" y="1719"/>
                        </a:cubicBezTo>
                        <a:lnTo>
                          <a:pt x="13602" y="1719"/>
                        </a:lnTo>
                        <a:cubicBezTo>
                          <a:pt x="14100" y="2010"/>
                          <a:pt x="14565" y="2383"/>
                          <a:pt x="14979" y="2831"/>
                        </a:cubicBezTo>
                        <a:cubicBezTo>
                          <a:pt x="15257" y="3132"/>
                          <a:pt x="15510" y="3454"/>
                          <a:pt x="15740" y="3794"/>
                        </a:cubicBezTo>
                        <a:lnTo>
                          <a:pt x="15740" y="3794"/>
                        </a:lnTo>
                        <a:cubicBezTo>
                          <a:pt x="15626" y="3758"/>
                          <a:pt x="15509" y="3726"/>
                          <a:pt x="15392" y="3698"/>
                        </a:cubicBezTo>
                        <a:lnTo>
                          <a:pt x="15392" y="3698"/>
                        </a:lnTo>
                        <a:cubicBezTo>
                          <a:pt x="15256" y="3601"/>
                          <a:pt x="15115" y="3511"/>
                          <a:pt x="14970" y="3427"/>
                        </a:cubicBezTo>
                        <a:lnTo>
                          <a:pt x="14970" y="3427"/>
                        </a:lnTo>
                        <a:cubicBezTo>
                          <a:pt x="14164" y="2604"/>
                          <a:pt x="13167" y="1974"/>
                          <a:pt x="12057" y="1624"/>
                        </a:cubicBezTo>
                        <a:lnTo>
                          <a:pt x="12057" y="1624"/>
                        </a:lnTo>
                        <a:cubicBezTo>
                          <a:pt x="12194" y="1615"/>
                          <a:pt x="12331" y="1611"/>
                          <a:pt x="12465" y="1611"/>
                        </a:cubicBezTo>
                        <a:close/>
                        <a:moveTo>
                          <a:pt x="9890" y="3540"/>
                        </a:moveTo>
                        <a:lnTo>
                          <a:pt x="9890" y="3540"/>
                        </a:lnTo>
                        <a:cubicBezTo>
                          <a:pt x="10276" y="3575"/>
                          <a:pt x="10658" y="3642"/>
                          <a:pt x="11029" y="3744"/>
                        </a:cubicBezTo>
                        <a:lnTo>
                          <a:pt x="11029" y="3744"/>
                        </a:lnTo>
                        <a:cubicBezTo>
                          <a:pt x="10884" y="3757"/>
                          <a:pt x="10742" y="3777"/>
                          <a:pt x="10603" y="3802"/>
                        </a:cubicBezTo>
                        <a:lnTo>
                          <a:pt x="10603" y="3802"/>
                        </a:lnTo>
                        <a:cubicBezTo>
                          <a:pt x="10369" y="3701"/>
                          <a:pt x="10131" y="3614"/>
                          <a:pt x="9890" y="3540"/>
                        </a:cubicBezTo>
                        <a:close/>
                        <a:moveTo>
                          <a:pt x="11387" y="4055"/>
                        </a:moveTo>
                        <a:cubicBezTo>
                          <a:pt x="11334" y="4073"/>
                          <a:pt x="11282" y="4090"/>
                          <a:pt x="11230" y="4108"/>
                        </a:cubicBezTo>
                        <a:lnTo>
                          <a:pt x="11230" y="4108"/>
                        </a:lnTo>
                        <a:cubicBezTo>
                          <a:pt x="11208" y="4096"/>
                          <a:pt x="11186" y="4084"/>
                          <a:pt x="11164" y="4072"/>
                        </a:cubicBezTo>
                        <a:lnTo>
                          <a:pt x="11164" y="4072"/>
                        </a:lnTo>
                        <a:cubicBezTo>
                          <a:pt x="11238" y="4065"/>
                          <a:pt x="11312" y="4060"/>
                          <a:pt x="11387" y="4055"/>
                        </a:cubicBezTo>
                        <a:close/>
                        <a:moveTo>
                          <a:pt x="6347" y="2919"/>
                        </a:moveTo>
                        <a:cubicBezTo>
                          <a:pt x="6094" y="3208"/>
                          <a:pt x="5855" y="3515"/>
                          <a:pt x="5632" y="3836"/>
                        </a:cubicBezTo>
                        <a:lnTo>
                          <a:pt x="5632" y="3836"/>
                        </a:lnTo>
                        <a:cubicBezTo>
                          <a:pt x="5295" y="3979"/>
                          <a:pt x="4965" y="4142"/>
                          <a:pt x="4646" y="4321"/>
                        </a:cubicBezTo>
                        <a:lnTo>
                          <a:pt x="4646" y="4321"/>
                        </a:lnTo>
                        <a:cubicBezTo>
                          <a:pt x="5160" y="3797"/>
                          <a:pt x="5733" y="3327"/>
                          <a:pt x="6347" y="2919"/>
                        </a:cubicBezTo>
                        <a:close/>
                        <a:moveTo>
                          <a:pt x="14792" y="2099"/>
                        </a:moveTo>
                        <a:lnTo>
                          <a:pt x="14792" y="2099"/>
                        </a:lnTo>
                        <a:cubicBezTo>
                          <a:pt x="15190" y="2335"/>
                          <a:pt x="15578" y="2572"/>
                          <a:pt x="15955" y="2795"/>
                        </a:cubicBezTo>
                        <a:cubicBezTo>
                          <a:pt x="15976" y="2808"/>
                          <a:pt x="15997" y="2817"/>
                          <a:pt x="16017" y="2822"/>
                        </a:cubicBezTo>
                        <a:lnTo>
                          <a:pt x="16017" y="2822"/>
                        </a:lnTo>
                        <a:cubicBezTo>
                          <a:pt x="16673" y="3337"/>
                          <a:pt x="17224" y="3999"/>
                          <a:pt x="17641" y="4773"/>
                        </a:cubicBezTo>
                        <a:lnTo>
                          <a:pt x="17641" y="4773"/>
                        </a:lnTo>
                        <a:cubicBezTo>
                          <a:pt x="17653" y="4820"/>
                          <a:pt x="17663" y="4867"/>
                          <a:pt x="17674" y="4915"/>
                        </a:cubicBezTo>
                        <a:lnTo>
                          <a:pt x="17674" y="4915"/>
                        </a:lnTo>
                        <a:cubicBezTo>
                          <a:pt x="17276" y="4541"/>
                          <a:pt x="16820" y="4241"/>
                          <a:pt x="16326" y="4018"/>
                        </a:cubicBezTo>
                        <a:lnTo>
                          <a:pt x="16326" y="4018"/>
                        </a:lnTo>
                        <a:cubicBezTo>
                          <a:pt x="15904" y="3304"/>
                          <a:pt x="15394" y="2645"/>
                          <a:pt x="14792" y="2099"/>
                        </a:cubicBezTo>
                        <a:close/>
                        <a:moveTo>
                          <a:pt x="5695" y="2895"/>
                        </a:moveTo>
                        <a:cubicBezTo>
                          <a:pt x="4839" y="3528"/>
                          <a:pt x="4072" y="4280"/>
                          <a:pt x="3438" y="5122"/>
                        </a:cubicBezTo>
                        <a:lnTo>
                          <a:pt x="3438" y="5122"/>
                        </a:lnTo>
                        <a:cubicBezTo>
                          <a:pt x="3372" y="5173"/>
                          <a:pt x="3306" y="5225"/>
                          <a:pt x="3242" y="5278"/>
                        </a:cubicBezTo>
                        <a:lnTo>
                          <a:pt x="3242" y="5278"/>
                        </a:lnTo>
                        <a:cubicBezTo>
                          <a:pt x="3256" y="5212"/>
                          <a:pt x="3271" y="5147"/>
                          <a:pt x="3287" y="5083"/>
                        </a:cubicBezTo>
                        <a:lnTo>
                          <a:pt x="3287" y="5083"/>
                        </a:lnTo>
                        <a:cubicBezTo>
                          <a:pt x="3921" y="4199"/>
                          <a:pt x="4770" y="3454"/>
                          <a:pt x="5695" y="2895"/>
                        </a:cubicBezTo>
                        <a:close/>
                        <a:moveTo>
                          <a:pt x="10543" y="4169"/>
                        </a:moveTo>
                        <a:cubicBezTo>
                          <a:pt x="10619" y="4203"/>
                          <a:pt x="10694" y="4239"/>
                          <a:pt x="10768" y="4276"/>
                        </a:cubicBezTo>
                        <a:lnTo>
                          <a:pt x="10768" y="4276"/>
                        </a:lnTo>
                        <a:cubicBezTo>
                          <a:pt x="9859" y="4626"/>
                          <a:pt x="8986" y="5075"/>
                          <a:pt x="8172" y="5585"/>
                        </a:cubicBezTo>
                        <a:lnTo>
                          <a:pt x="8172" y="5585"/>
                        </a:lnTo>
                        <a:cubicBezTo>
                          <a:pt x="8609" y="5044"/>
                          <a:pt x="9188" y="4619"/>
                          <a:pt x="9871" y="4366"/>
                        </a:cubicBezTo>
                        <a:cubicBezTo>
                          <a:pt x="10084" y="4286"/>
                          <a:pt x="10310" y="4220"/>
                          <a:pt x="10543" y="4169"/>
                        </a:cubicBezTo>
                        <a:close/>
                        <a:moveTo>
                          <a:pt x="4446" y="4925"/>
                        </a:moveTo>
                        <a:cubicBezTo>
                          <a:pt x="4417" y="4960"/>
                          <a:pt x="4389" y="4995"/>
                          <a:pt x="4362" y="5030"/>
                        </a:cubicBezTo>
                        <a:lnTo>
                          <a:pt x="4362" y="5030"/>
                        </a:lnTo>
                        <a:cubicBezTo>
                          <a:pt x="3846" y="5576"/>
                          <a:pt x="3407" y="6162"/>
                          <a:pt x="3054" y="6791"/>
                        </a:cubicBezTo>
                        <a:lnTo>
                          <a:pt x="3054" y="6791"/>
                        </a:lnTo>
                        <a:cubicBezTo>
                          <a:pt x="3058" y="6665"/>
                          <a:pt x="3066" y="6537"/>
                          <a:pt x="3076" y="6409"/>
                        </a:cubicBezTo>
                        <a:lnTo>
                          <a:pt x="3076" y="6409"/>
                        </a:lnTo>
                        <a:cubicBezTo>
                          <a:pt x="3271" y="6065"/>
                          <a:pt x="3487" y="5732"/>
                          <a:pt x="3722" y="5412"/>
                        </a:cubicBezTo>
                        <a:lnTo>
                          <a:pt x="3722" y="5412"/>
                        </a:lnTo>
                        <a:cubicBezTo>
                          <a:pt x="3955" y="5239"/>
                          <a:pt x="4197" y="5076"/>
                          <a:pt x="4446" y="4925"/>
                        </a:cubicBezTo>
                        <a:close/>
                        <a:moveTo>
                          <a:pt x="2633" y="6372"/>
                        </a:moveTo>
                        <a:lnTo>
                          <a:pt x="2633" y="6372"/>
                        </a:lnTo>
                        <a:cubicBezTo>
                          <a:pt x="2555" y="6516"/>
                          <a:pt x="2481" y="6661"/>
                          <a:pt x="2410" y="6808"/>
                        </a:cubicBezTo>
                        <a:lnTo>
                          <a:pt x="2410" y="6808"/>
                        </a:lnTo>
                        <a:cubicBezTo>
                          <a:pt x="2444" y="6702"/>
                          <a:pt x="2480" y="6597"/>
                          <a:pt x="2520" y="6493"/>
                        </a:cubicBezTo>
                        <a:lnTo>
                          <a:pt x="2520" y="6493"/>
                        </a:lnTo>
                        <a:cubicBezTo>
                          <a:pt x="2557" y="6452"/>
                          <a:pt x="2595" y="6412"/>
                          <a:pt x="2633" y="6372"/>
                        </a:cubicBezTo>
                        <a:close/>
                        <a:moveTo>
                          <a:pt x="8939" y="3677"/>
                        </a:moveTo>
                        <a:lnTo>
                          <a:pt x="8939" y="3677"/>
                        </a:lnTo>
                        <a:cubicBezTo>
                          <a:pt x="9302" y="3737"/>
                          <a:pt x="9657" y="3829"/>
                          <a:pt x="10003" y="3951"/>
                        </a:cubicBezTo>
                        <a:lnTo>
                          <a:pt x="10003" y="3951"/>
                        </a:lnTo>
                        <a:cubicBezTo>
                          <a:pt x="8898" y="4305"/>
                          <a:pt x="8033" y="5047"/>
                          <a:pt x="7490" y="6035"/>
                        </a:cubicBezTo>
                        <a:lnTo>
                          <a:pt x="7490" y="6035"/>
                        </a:lnTo>
                        <a:cubicBezTo>
                          <a:pt x="7083" y="6315"/>
                          <a:pt x="6671" y="6632"/>
                          <a:pt x="6289" y="6984"/>
                        </a:cubicBezTo>
                        <a:lnTo>
                          <a:pt x="6289" y="6984"/>
                        </a:lnTo>
                        <a:cubicBezTo>
                          <a:pt x="6723" y="5583"/>
                          <a:pt x="7628" y="4390"/>
                          <a:pt x="8939" y="3677"/>
                        </a:cubicBezTo>
                        <a:close/>
                        <a:moveTo>
                          <a:pt x="16656" y="4621"/>
                        </a:moveTo>
                        <a:cubicBezTo>
                          <a:pt x="17099" y="4910"/>
                          <a:pt x="17477" y="5276"/>
                          <a:pt x="17792" y="5697"/>
                        </a:cubicBezTo>
                        <a:lnTo>
                          <a:pt x="17792" y="5697"/>
                        </a:lnTo>
                        <a:cubicBezTo>
                          <a:pt x="17840" y="6248"/>
                          <a:pt x="17831" y="6804"/>
                          <a:pt x="17776" y="7359"/>
                        </a:cubicBezTo>
                        <a:lnTo>
                          <a:pt x="17776" y="7359"/>
                        </a:lnTo>
                        <a:cubicBezTo>
                          <a:pt x="17633" y="6812"/>
                          <a:pt x="17429" y="6282"/>
                          <a:pt x="17166" y="5784"/>
                        </a:cubicBezTo>
                        <a:lnTo>
                          <a:pt x="17166" y="5784"/>
                        </a:lnTo>
                        <a:cubicBezTo>
                          <a:pt x="17117" y="5656"/>
                          <a:pt x="17067" y="5529"/>
                          <a:pt x="17015" y="5402"/>
                        </a:cubicBezTo>
                        <a:cubicBezTo>
                          <a:pt x="16905" y="5139"/>
                          <a:pt x="16786" y="4877"/>
                          <a:pt x="16656" y="4621"/>
                        </a:cubicBezTo>
                        <a:close/>
                        <a:moveTo>
                          <a:pt x="13520" y="4410"/>
                        </a:moveTo>
                        <a:lnTo>
                          <a:pt x="13520" y="4410"/>
                        </a:lnTo>
                        <a:cubicBezTo>
                          <a:pt x="13684" y="4483"/>
                          <a:pt x="13842" y="4568"/>
                          <a:pt x="13990" y="4664"/>
                        </a:cubicBezTo>
                        <a:cubicBezTo>
                          <a:pt x="15033" y="5338"/>
                          <a:pt x="15378" y="6504"/>
                          <a:pt x="15381" y="7744"/>
                        </a:cubicBezTo>
                        <a:lnTo>
                          <a:pt x="15381" y="7744"/>
                        </a:lnTo>
                        <a:cubicBezTo>
                          <a:pt x="15333" y="7615"/>
                          <a:pt x="15283" y="7486"/>
                          <a:pt x="15231" y="7358"/>
                        </a:cubicBezTo>
                        <a:lnTo>
                          <a:pt x="15231" y="7358"/>
                        </a:lnTo>
                        <a:cubicBezTo>
                          <a:pt x="15008" y="6678"/>
                          <a:pt x="14689" y="6042"/>
                          <a:pt x="14263" y="5478"/>
                        </a:cubicBezTo>
                        <a:lnTo>
                          <a:pt x="14263" y="5478"/>
                        </a:lnTo>
                        <a:cubicBezTo>
                          <a:pt x="14029" y="5102"/>
                          <a:pt x="13779" y="4744"/>
                          <a:pt x="13520" y="4410"/>
                        </a:cubicBezTo>
                        <a:close/>
                        <a:moveTo>
                          <a:pt x="3355" y="6944"/>
                        </a:moveTo>
                        <a:cubicBezTo>
                          <a:pt x="3246" y="7264"/>
                          <a:pt x="3159" y="7591"/>
                          <a:pt x="3092" y="7919"/>
                        </a:cubicBezTo>
                        <a:lnTo>
                          <a:pt x="3092" y="7919"/>
                        </a:lnTo>
                        <a:cubicBezTo>
                          <a:pt x="3079" y="7785"/>
                          <a:pt x="3069" y="7650"/>
                          <a:pt x="3062" y="7514"/>
                        </a:cubicBezTo>
                        <a:lnTo>
                          <a:pt x="3062" y="7514"/>
                        </a:lnTo>
                        <a:cubicBezTo>
                          <a:pt x="3149" y="7320"/>
                          <a:pt x="3247" y="7130"/>
                          <a:pt x="3355" y="6944"/>
                        </a:cubicBezTo>
                        <a:close/>
                        <a:moveTo>
                          <a:pt x="7195" y="6680"/>
                        </a:moveTo>
                        <a:lnTo>
                          <a:pt x="7195" y="6680"/>
                        </a:lnTo>
                        <a:cubicBezTo>
                          <a:pt x="7049" y="7069"/>
                          <a:pt x="6947" y="7487"/>
                          <a:pt x="6893" y="7926"/>
                        </a:cubicBezTo>
                        <a:lnTo>
                          <a:pt x="6893" y="7926"/>
                        </a:lnTo>
                        <a:cubicBezTo>
                          <a:pt x="6629" y="8027"/>
                          <a:pt x="6371" y="8146"/>
                          <a:pt x="6120" y="8284"/>
                        </a:cubicBezTo>
                        <a:cubicBezTo>
                          <a:pt x="6088" y="8301"/>
                          <a:pt x="6056" y="8319"/>
                          <a:pt x="6024" y="8338"/>
                        </a:cubicBezTo>
                        <a:lnTo>
                          <a:pt x="6024" y="8338"/>
                        </a:lnTo>
                        <a:cubicBezTo>
                          <a:pt x="6046" y="8092"/>
                          <a:pt x="6081" y="7850"/>
                          <a:pt x="6129" y="7613"/>
                        </a:cubicBezTo>
                        <a:lnTo>
                          <a:pt x="6129" y="7613"/>
                        </a:lnTo>
                        <a:cubicBezTo>
                          <a:pt x="6454" y="7275"/>
                          <a:pt x="6819" y="6963"/>
                          <a:pt x="7195" y="6680"/>
                        </a:cubicBezTo>
                        <a:close/>
                        <a:moveTo>
                          <a:pt x="5649" y="8176"/>
                        </a:moveTo>
                        <a:lnTo>
                          <a:pt x="5649" y="8176"/>
                        </a:lnTo>
                        <a:cubicBezTo>
                          <a:pt x="5634" y="8316"/>
                          <a:pt x="5622" y="8456"/>
                          <a:pt x="5614" y="8596"/>
                        </a:cubicBezTo>
                        <a:lnTo>
                          <a:pt x="5614" y="8596"/>
                        </a:lnTo>
                        <a:cubicBezTo>
                          <a:pt x="5472" y="8695"/>
                          <a:pt x="5334" y="8800"/>
                          <a:pt x="5202" y="8911"/>
                        </a:cubicBezTo>
                        <a:lnTo>
                          <a:pt x="5202" y="8911"/>
                        </a:lnTo>
                        <a:cubicBezTo>
                          <a:pt x="5323" y="8655"/>
                          <a:pt x="5474" y="8411"/>
                          <a:pt x="5649" y="8176"/>
                        </a:cubicBezTo>
                        <a:close/>
                        <a:moveTo>
                          <a:pt x="2687" y="7177"/>
                        </a:moveTo>
                        <a:cubicBezTo>
                          <a:pt x="2687" y="7291"/>
                          <a:pt x="2689" y="7404"/>
                          <a:pt x="2693" y="7516"/>
                        </a:cubicBezTo>
                        <a:lnTo>
                          <a:pt x="2693" y="7516"/>
                        </a:lnTo>
                        <a:cubicBezTo>
                          <a:pt x="2474" y="8019"/>
                          <a:pt x="2305" y="8549"/>
                          <a:pt x="2192" y="9105"/>
                        </a:cubicBezTo>
                        <a:lnTo>
                          <a:pt x="2192" y="9105"/>
                        </a:lnTo>
                        <a:cubicBezTo>
                          <a:pt x="2178" y="8971"/>
                          <a:pt x="2168" y="8837"/>
                          <a:pt x="2163" y="8702"/>
                        </a:cubicBezTo>
                        <a:lnTo>
                          <a:pt x="2163" y="8702"/>
                        </a:lnTo>
                        <a:cubicBezTo>
                          <a:pt x="2288" y="8180"/>
                          <a:pt x="2465" y="7669"/>
                          <a:pt x="2687" y="7177"/>
                        </a:cubicBezTo>
                        <a:close/>
                        <a:moveTo>
                          <a:pt x="11174" y="4497"/>
                        </a:moveTo>
                        <a:cubicBezTo>
                          <a:pt x="12595" y="5330"/>
                          <a:pt x="13732" y="6671"/>
                          <a:pt x="14276" y="8200"/>
                        </a:cubicBezTo>
                        <a:cubicBezTo>
                          <a:pt x="14402" y="8558"/>
                          <a:pt x="14491" y="8931"/>
                          <a:pt x="14542" y="9308"/>
                        </a:cubicBezTo>
                        <a:lnTo>
                          <a:pt x="14542" y="9308"/>
                        </a:lnTo>
                        <a:cubicBezTo>
                          <a:pt x="13574" y="8182"/>
                          <a:pt x="11861" y="7758"/>
                          <a:pt x="10454" y="7557"/>
                        </a:cubicBezTo>
                        <a:cubicBezTo>
                          <a:pt x="10095" y="7508"/>
                          <a:pt x="9734" y="7483"/>
                          <a:pt x="9373" y="7483"/>
                        </a:cubicBezTo>
                        <a:cubicBezTo>
                          <a:pt x="8661" y="7483"/>
                          <a:pt x="7954" y="7582"/>
                          <a:pt x="7277" y="7793"/>
                        </a:cubicBezTo>
                        <a:lnTo>
                          <a:pt x="7277" y="7793"/>
                        </a:lnTo>
                        <a:cubicBezTo>
                          <a:pt x="7300" y="7613"/>
                          <a:pt x="7331" y="7435"/>
                          <a:pt x="7371" y="7260"/>
                        </a:cubicBezTo>
                        <a:cubicBezTo>
                          <a:pt x="7445" y="6927"/>
                          <a:pt x="7557" y="6611"/>
                          <a:pt x="7704" y="6315"/>
                        </a:cubicBezTo>
                        <a:lnTo>
                          <a:pt x="7704" y="6315"/>
                        </a:lnTo>
                        <a:cubicBezTo>
                          <a:pt x="8090" y="6053"/>
                          <a:pt x="8473" y="5820"/>
                          <a:pt x="8823" y="5617"/>
                        </a:cubicBezTo>
                        <a:cubicBezTo>
                          <a:pt x="9550" y="5201"/>
                          <a:pt x="10346" y="4803"/>
                          <a:pt x="11174" y="4497"/>
                        </a:cubicBezTo>
                        <a:close/>
                        <a:moveTo>
                          <a:pt x="4919" y="5001"/>
                        </a:moveTo>
                        <a:lnTo>
                          <a:pt x="4919" y="5001"/>
                        </a:lnTo>
                        <a:cubicBezTo>
                          <a:pt x="4114" y="6496"/>
                          <a:pt x="3607" y="8147"/>
                          <a:pt x="3453" y="9581"/>
                        </a:cubicBezTo>
                        <a:cubicBezTo>
                          <a:pt x="3447" y="9644"/>
                          <a:pt x="3441" y="9706"/>
                          <a:pt x="3435" y="9769"/>
                        </a:cubicBezTo>
                        <a:lnTo>
                          <a:pt x="3435" y="9769"/>
                        </a:lnTo>
                        <a:cubicBezTo>
                          <a:pt x="3388" y="9598"/>
                          <a:pt x="3345" y="9427"/>
                          <a:pt x="3306" y="9254"/>
                        </a:cubicBezTo>
                        <a:lnTo>
                          <a:pt x="3306" y="9254"/>
                        </a:lnTo>
                        <a:cubicBezTo>
                          <a:pt x="3319" y="8737"/>
                          <a:pt x="3382" y="8223"/>
                          <a:pt x="3501" y="7724"/>
                        </a:cubicBezTo>
                        <a:cubicBezTo>
                          <a:pt x="3683" y="6925"/>
                          <a:pt x="3985" y="6155"/>
                          <a:pt x="4443" y="5491"/>
                        </a:cubicBezTo>
                        <a:lnTo>
                          <a:pt x="4443" y="5491"/>
                        </a:lnTo>
                        <a:cubicBezTo>
                          <a:pt x="4598" y="5322"/>
                          <a:pt x="4757" y="5159"/>
                          <a:pt x="4919" y="5001"/>
                        </a:cubicBezTo>
                        <a:close/>
                        <a:moveTo>
                          <a:pt x="12148" y="4186"/>
                        </a:moveTo>
                        <a:cubicBezTo>
                          <a:pt x="12439" y="4340"/>
                          <a:pt x="12717" y="4522"/>
                          <a:pt x="12978" y="4736"/>
                        </a:cubicBezTo>
                        <a:cubicBezTo>
                          <a:pt x="13319" y="5013"/>
                          <a:pt x="13615" y="5322"/>
                          <a:pt x="13870" y="5656"/>
                        </a:cubicBezTo>
                        <a:lnTo>
                          <a:pt x="13870" y="5656"/>
                        </a:lnTo>
                        <a:cubicBezTo>
                          <a:pt x="14306" y="6366"/>
                          <a:pt x="14666" y="7124"/>
                          <a:pt x="14949" y="7900"/>
                        </a:cubicBezTo>
                        <a:lnTo>
                          <a:pt x="14949" y="7900"/>
                        </a:lnTo>
                        <a:cubicBezTo>
                          <a:pt x="15081" y="8392"/>
                          <a:pt x="15166" y="8901"/>
                          <a:pt x="15209" y="9414"/>
                        </a:cubicBezTo>
                        <a:lnTo>
                          <a:pt x="15209" y="9414"/>
                        </a:lnTo>
                        <a:cubicBezTo>
                          <a:pt x="15165" y="9645"/>
                          <a:pt x="15114" y="9872"/>
                          <a:pt x="15059" y="10092"/>
                        </a:cubicBezTo>
                        <a:lnTo>
                          <a:pt x="15059" y="10092"/>
                        </a:lnTo>
                        <a:cubicBezTo>
                          <a:pt x="15076" y="7786"/>
                          <a:pt x="13620" y="5594"/>
                          <a:pt x="11625" y="4340"/>
                        </a:cubicBezTo>
                        <a:lnTo>
                          <a:pt x="11625" y="4340"/>
                        </a:lnTo>
                        <a:cubicBezTo>
                          <a:pt x="11798" y="4284"/>
                          <a:pt x="11973" y="4232"/>
                          <a:pt x="12148" y="4186"/>
                        </a:cubicBezTo>
                        <a:close/>
                        <a:moveTo>
                          <a:pt x="16099" y="4921"/>
                        </a:moveTo>
                        <a:cubicBezTo>
                          <a:pt x="16393" y="5260"/>
                          <a:pt x="16652" y="5638"/>
                          <a:pt x="16870" y="6050"/>
                        </a:cubicBezTo>
                        <a:lnTo>
                          <a:pt x="16870" y="6050"/>
                        </a:lnTo>
                        <a:cubicBezTo>
                          <a:pt x="17187" y="6923"/>
                          <a:pt x="17406" y="7840"/>
                          <a:pt x="17546" y="8754"/>
                        </a:cubicBezTo>
                        <a:lnTo>
                          <a:pt x="17546" y="8754"/>
                        </a:lnTo>
                        <a:cubicBezTo>
                          <a:pt x="17425" y="9281"/>
                          <a:pt x="17271" y="9804"/>
                          <a:pt x="17091" y="10318"/>
                        </a:cubicBezTo>
                        <a:lnTo>
                          <a:pt x="17091" y="10318"/>
                        </a:lnTo>
                        <a:cubicBezTo>
                          <a:pt x="17264" y="8883"/>
                          <a:pt x="17123" y="7408"/>
                          <a:pt x="16622" y="6045"/>
                        </a:cubicBezTo>
                        <a:cubicBezTo>
                          <a:pt x="16479" y="5655"/>
                          <a:pt x="16304" y="5278"/>
                          <a:pt x="16099" y="4921"/>
                        </a:cubicBezTo>
                        <a:close/>
                        <a:moveTo>
                          <a:pt x="8031" y="3603"/>
                        </a:moveTo>
                        <a:cubicBezTo>
                          <a:pt x="8111" y="3603"/>
                          <a:pt x="8190" y="3605"/>
                          <a:pt x="8269" y="3608"/>
                        </a:cubicBezTo>
                        <a:lnTo>
                          <a:pt x="8269" y="3608"/>
                        </a:lnTo>
                        <a:cubicBezTo>
                          <a:pt x="6897" y="4521"/>
                          <a:pt x="6064" y="5950"/>
                          <a:pt x="5748" y="7532"/>
                        </a:cubicBezTo>
                        <a:lnTo>
                          <a:pt x="5748" y="7532"/>
                        </a:lnTo>
                        <a:cubicBezTo>
                          <a:pt x="5248" y="8095"/>
                          <a:pt x="4845" y="8730"/>
                          <a:pt x="4644" y="9437"/>
                        </a:cubicBezTo>
                        <a:lnTo>
                          <a:pt x="4644" y="9437"/>
                        </a:lnTo>
                        <a:cubicBezTo>
                          <a:pt x="4335" y="9765"/>
                          <a:pt x="4058" y="10125"/>
                          <a:pt x="3809" y="10506"/>
                        </a:cubicBezTo>
                        <a:lnTo>
                          <a:pt x="3809" y="10506"/>
                        </a:lnTo>
                        <a:cubicBezTo>
                          <a:pt x="3810" y="9683"/>
                          <a:pt x="3921" y="8860"/>
                          <a:pt x="4096" y="8105"/>
                        </a:cubicBezTo>
                        <a:cubicBezTo>
                          <a:pt x="4415" y="6758"/>
                          <a:pt x="4986" y="5408"/>
                          <a:pt x="5796" y="4235"/>
                        </a:cubicBezTo>
                        <a:lnTo>
                          <a:pt x="5796" y="4235"/>
                        </a:lnTo>
                        <a:cubicBezTo>
                          <a:pt x="6010" y="4144"/>
                          <a:pt x="6226" y="4061"/>
                          <a:pt x="6442" y="3985"/>
                        </a:cubicBezTo>
                        <a:cubicBezTo>
                          <a:pt x="6943" y="3815"/>
                          <a:pt x="7471" y="3684"/>
                          <a:pt x="8007" y="3603"/>
                        </a:cubicBezTo>
                        <a:lnTo>
                          <a:pt x="8007" y="3603"/>
                        </a:lnTo>
                        <a:cubicBezTo>
                          <a:pt x="8015" y="3603"/>
                          <a:pt x="8023" y="3603"/>
                          <a:pt x="8031" y="3603"/>
                        </a:cubicBezTo>
                        <a:close/>
                        <a:moveTo>
                          <a:pt x="18217" y="6361"/>
                        </a:moveTo>
                        <a:lnTo>
                          <a:pt x="18217" y="6361"/>
                        </a:lnTo>
                        <a:cubicBezTo>
                          <a:pt x="18250" y="6422"/>
                          <a:pt x="18281" y="6483"/>
                          <a:pt x="18312" y="6545"/>
                        </a:cubicBezTo>
                        <a:lnTo>
                          <a:pt x="18312" y="6545"/>
                        </a:lnTo>
                        <a:cubicBezTo>
                          <a:pt x="18649" y="7952"/>
                          <a:pt x="18557" y="9425"/>
                          <a:pt x="18167" y="10830"/>
                        </a:cubicBezTo>
                        <a:lnTo>
                          <a:pt x="18167" y="10830"/>
                        </a:lnTo>
                        <a:cubicBezTo>
                          <a:pt x="18152" y="10269"/>
                          <a:pt x="18105" y="9708"/>
                          <a:pt x="18027" y="9150"/>
                        </a:cubicBezTo>
                        <a:lnTo>
                          <a:pt x="18027" y="9150"/>
                        </a:lnTo>
                        <a:cubicBezTo>
                          <a:pt x="18022" y="8930"/>
                          <a:pt x="18008" y="8709"/>
                          <a:pt x="17984" y="8489"/>
                        </a:cubicBezTo>
                        <a:lnTo>
                          <a:pt x="17984" y="8489"/>
                        </a:lnTo>
                        <a:cubicBezTo>
                          <a:pt x="18130" y="7786"/>
                          <a:pt x="18217" y="7070"/>
                          <a:pt x="18217" y="6361"/>
                        </a:cubicBezTo>
                        <a:close/>
                        <a:moveTo>
                          <a:pt x="1956" y="10175"/>
                        </a:moveTo>
                        <a:cubicBezTo>
                          <a:pt x="1977" y="10253"/>
                          <a:pt x="1999" y="10332"/>
                          <a:pt x="2023" y="10409"/>
                        </a:cubicBezTo>
                        <a:lnTo>
                          <a:pt x="2023" y="10409"/>
                        </a:lnTo>
                        <a:cubicBezTo>
                          <a:pt x="2003" y="10698"/>
                          <a:pt x="1993" y="10988"/>
                          <a:pt x="1992" y="11278"/>
                        </a:cubicBezTo>
                        <a:lnTo>
                          <a:pt x="1992" y="11278"/>
                        </a:lnTo>
                        <a:cubicBezTo>
                          <a:pt x="1952" y="10908"/>
                          <a:pt x="1940" y="10540"/>
                          <a:pt x="1956" y="10175"/>
                        </a:cubicBezTo>
                        <a:close/>
                        <a:moveTo>
                          <a:pt x="2760" y="8357"/>
                        </a:moveTo>
                        <a:lnTo>
                          <a:pt x="2760" y="8357"/>
                        </a:lnTo>
                        <a:cubicBezTo>
                          <a:pt x="2761" y="8365"/>
                          <a:pt x="2762" y="8372"/>
                          <a:pt x="2763" y="8379"/>
                        </a:cubicBezTo>
                        <a:cubicBezTo>
                          <a:pt x="2803" y="8712"/>
                          <a:pt x="2859" y="9042"/>
                          <a:pt x="2931" y="9369"/>
                        </a:cubicBezTo>
                        <a:lnTo>
                          <a:pt x="2931" y="9369"/>
                        </a:lnTo>
                        <a:cubicBezTo>
                          <a:pt x="2919" y="10115"/>
                          <a:pt x="3014" y="10865"/>
                          <a:pt x="3198" y="11594"/>
                        </a:cubicBezTo>
                        <a:lnTo>
                          <a:pt x="3198" y="11594"/>
                        </a:lnTo>
                        <a:cubicBezTo>
                          <a:pt x="3162" y="11668"/>
                          <a:pt x="3128" y="11742"/>
                          <a:pt x="3094" y="11816"/>
                        </a:cubicBezTo>
                        <a:lnTo>
                          <a:pt x="3094" y="11816"/>
                        </a:lnTo>
                        <a:cubicBezTo>
                          <a:pt x="2810" y="11325"/>
                          <a:pt x="2581" y="10804"/>
                          <a:pt x="2422" y="10263"/>
                        </a:cubicBezTo>
                        <a:lnTo>
                          <a:pt x="2422" y="10263"/>
                        </a:lnTo>
                        <a:cubicBezTo>
                          <a:pt x="2472" y="9620"/>
                          <a:pt x="2579" y="8976"/>
                          <a:pt x="2760" y="8357"/>
                        </a:cubicBezTo>
                        <a:close/>
                        <a:moveTo>
                          <a:pt x="3368" y="12187"/>
                        </a:moveTo>
                        <a:cubicBezTo>
                          <a:pt x="3383" y="12232"/>
                          <a:pt x="3398" y="12277"/>
                          <a:pt x="3413" y="12322"/>
                        </a:cubicBezTo>
                        <a:lnTo>
                          <a:pt x="3413" y="12322"/>
                        </a:lnTo>
                        <a:cubicBezTo>
                          <a:pt x="3392" y="12291"/>
                          <a:pt x="3371" y="12260"/>
                          <a:pt x="3350" y="12229"/>
                        </a:cubicBezTo>
                        <a:lnTo>
                          <a:pt x="3350" y="12229"/>
                        </a:lnTo>
                        <a:cubicBezTo>
                          <a:pt x="3356" y="12215"/>
                          <a:pt x="3362" y="12201"/>
                          <a:pt x="3368" y="12187"/>
                        </a:cubicBezTo>
                        <a:close/>
                        <a:moveTo>
                          <a:pt x="5603" y="9086"/>
                        </a:moveTo>
                        <a:cubicBezTo>
                          <a:pt x="5605" y="9405"/>
                          <a:pt x="5627" y="9726"/>
                          <a:pt x="5668" y="10046"/>
                        </a:cubicBezTo>
                        <a:cubicBezTo>
                          <a:pt x="5802" y="11111"/>
                          <a:pt x="6127" y="12149"/>
                          <a:pt x="6598" y="13119"/>
                        </a:cubicBezTo>
                        <a:lnTo>
                          <a:pt x="6598" y="13119"/>
                        </a:lnTo>
                        <a:cubicBezTo>
                          <a:pt x="5547" y="12382"/>
                          <a:pt x="4802" y="11331"/>
                          <a:pt x="4894" y="10034"/>
                        </a:cubicBezTo>
                        <a:cubicBezTo>
                          <a:pt x="4902" y="9927"/>
                          <a:pt x="4916" y="9822"/>
                          <a:pt x="4936" y="9718"/>
                        </a:cubicBezTo>
                        <a:lnTo>
                          <a:pt x="4936" y="9718"/>
                        </a:lnTo>
                        <a:cubicBezTo>
                          <a:pt x="5070" y="9572"/>
                          <a:pt x="5211" y="9431"/>
                          <a:pt x="5358" y="9296"/>
                        </a:cubicBezTo>
                        <a:cubicBezTo>
                          <a:pt x="5438" y="9223"/>
                          <a:pt x="5520" y="9153"/>
                          <a:pt x="5603" y="9086"/>
                        </a:cubicBezTo>
                        <a:close/>
                        <a:moveTo>
                          <a:pt x="2388" y="11358"/>
                        </a:moveTo>
                        <a:cubicBezTo>
                          <a:pt x="2535" y="11676"/>
                          <a:pt x="2704" y="11984"/>
                          <a:pt x="2892" y="12282"/>
                        </a:cubicBezTo>
                        <a:lnTo>
                          <a:pt x="2892" y="12282"/>
                        </a:lnTo>
                        <a:cubicBezTo>
                          <a:pt x="2761" y="12601"/>
                          <a:pt x="2644" y="12925"/>
                          <a:pt x="2539" y="13247"/>
                        </a:cubicBezTo>
                        <a:lnTo>
                          <a:pt x="2539" y="13247"/>
                        </a:lnTo>
                        <a:cubicBezTo>
                          <a:pt x="2442" y="12618"/>
                          <a:pt x="2394" y="11983"/>
                          <a:pt x="2388" y="11358"/>
                        </a:cubicBezTo>
                        <a:close/>
                        <a:moveTo>
                          <a:pt x="17605" y="9935"/>
                        </a:moveTo>
                        <a:cubicBezTo>
                          <a:pt x="17466" y="11340"/>
                          <a:pt x="16916" y="12691"/>
                          <a:pt x="16008" y="13780"/>
                        </a:cubicBezTo>
                        <a:lnTo>
                          <a:pt x="16008" y="13780"/>
                        </a:lnTo>
                        <a:cubicBezTo>
                          <a:pt x="16205" y="13410"/>
                          <a:pt x="16378" y="13024"/>
                          <a:pt x="16527" y="12628"/>
                        </a:cubicBezTo>
                        <a:lnTo>
                          <a:pt x="16527" y="12628"/>
                        </a:lnTo>
                        <a:cubicBezTo>
                          <a:pt x="16792" y="12085"/>
                          <a:pt x="17023" y="11551"/>
                          <a:pt x="17217" y="11046"/>
                        </a:cubicBezTo>
                        <a:cubicBezTo>
                          <a:pt x="17355" y="10686"/>
                          <a:pt x="17486" y="10315"/>
                          <a:pt x="17605" y="9935"/>
                        </a:cubicBezTo>
                        <a:close/>
                        <a:moveTo>
                          <a:pt x="4014" y="12345"/>
                        </a:moveTo>
                        <a:cubicBezTo>
                          <a:pt x="4311" y="12936"/>
                          <a:pt x="4646" y="13507"/>
                          <a:pt x="5005" y="14057"/>
                        </a:cubicBezTo>
                        <a:lnTo>
                          <a:pt x="5005" y="14057"/>
                        </a:lnTo>
                        <a:cubicBezTo>
                          <a:pt x="4813" y="13898"/>
                          <a:pt x="4628" y="13732"/>
                          <a:pt x="4451" y="13557"/>
                        </a:cubicBezTo>
                        <a:lnTo>
                          <a:pt x="4451" y="13557"/>
                        </a:lnTo>
                        <a:cubicBezTo>
                          <a:pt x="4259" y="13174"/>
                          <a:pt x="4116" y="12767"/>
                          <a:pt x="4014" y="12345"/>
                        </a:cubicBezTo>
                        <a:close/>
                        <a:moveTo>
                          <a:pt x="15193" y="11316"/>
                        </a:moveTo>
                        <a:cubicBezTo>
                          <a:pt x="15156" y="11706"/>
                          <a:pt x="15100" y="12090"/>
                          <a:pt x="15026" y="12463"/>
                        </a:cubicBezTo>
                        <a:cubicBezTo>
                          <a:pt x="14961" y="12775"/>
                          <a:pt x="14881" y="13090"/>
                          <a:pt x="14788" y="13403"/>
                        </a:cubicBezTo>
                        <a:lnTo>
                          <a:pt x="14788" y="13403"/>
                        </a:lnTo>
                        <a:cubicBezTo>
                          <a:pt x="14505" y="13785"/>
                          <a:pt x="14152" y="14077"/>
                          <a:pt x="13752" y="14276"/>
                        </a:cubicBezTo>
                        <a:lnTo>
                          <a:pt x="13752" y="14276"/>
                        </a:lnTo>
                        <a:cubicBezTo>
                          <a:pt x="13822" y="14173"/>
                          <a:pt x="13890" y="14068"/>
                          <a:pt x="13955" y="13963"/>
                        </a:cubicBezTo>
                        <a:cubicBezTo>
                          <a:pt x="14142" y="13653"/>
                          <a:pt x="14321" y="13330"/>
                          <a:pt x="14488" y="12997"/>
                        </a:cubicBezTo>
                        <a:lnTo>
                          <a:pt x="14488" y="12997"/>
                        </a:lnTo>
                        <a:cubicBezTo>
                          <a:pt x="14843" y="12483"/>
                          <a:pt x="15100" y="11927"/>
                          <a:pt x="15178" y="11361"/>
                        </a:cubicBezTo>
                        <a:lnTo>
                          <a:pt x="15178" y="11361"/>
                        </a:lnTo>
                        <a:cubicBezTo>
                          <a:pt x="15183" y="11346"/>
                          <a:pt x="15188" y="11331"/>
                          <a:pt x="15193" y="11316"/>
                        </a:cubicBezTo>
                        <a:close/>
                        <a:moveTo>
                          <a:pt x="1671" y="7649"/>
                        </a:moveTo>
                        <a:cubicBezTo>
                          <a:pt x="1464" y="8719"/>
                          <a:pt x="1437" y="9824"/>
                          <a:pt x="1557" y="10916"/>
                        </a:cubicBezTo>
                        <a:lnTo>
                          <a:pt x="1557" y="10916"/>
                        </a:lnTo>
                        <a:cubicBezTo>
                          <a:pt x="1595" y="11722"/>
                          <a:pt x="1756" y="12489"/>
                          <a:pt x="2020" y="13206"/>
                        </a:cubicBezTo>
                        <a:lnTo>
                          <a:pt x="2020" y="13206"/>
                        </a:lnTo>
                        <a:cubicBezTo>
                          <a:pt x="2026" y="13224"/>
                          <a:pt x="2031" y="13242"/>
                          <a:pt x="2037" y="13260"/>
                        </a:cubicBezTo>
                        <a:cubicBezTo>
                          <a:pt x="2109" y="13498"/>
                          <a:pt x="2190" y="13735"/>
                          <a:pt x="2279" y="13970"/>
                        </a:cubicBezTo>
                        <a:lnTo>
                          <a:pt x="2279" y="13970"/>
                        </a:lnTo>
                        <a:cubicBezTo>
                          <a:pt x="2302" y="14074"/>
                          <a:pt x="2326" y="14177"/>
                          <a:pt x="2351" y="14280"/>
                        </a:cubicBezTo>
                        <a:lnTo>
                          <a:pt x="2351" y="14280"/>
                        </a:lnTo>
                        <a:cubicBezTo>
                          <a:pt x="1029" y="12568"/>
                          <a:pt x="449" y="10350"/>
                          <a:pt x="1346" y="8295"/>
                        </a:cubicBezTo>
                        <a:cubicBezTo>
                          <a:pt x="1442" y="8073"/>
                          <a:pt x="1550" y="7857"/>
                          <a:pt x="1671" y="7649"/>
                        </a:cubicBezTo>
                        <a:close/>
                        <a:moveTo>
                          <a:pt x="9404" y="7859"/>
                        </a:moveTo>
                        <a:cubicBezTo>
                          <a:pt x="9723" y="7859"/>
                          <a:pt x="10042" y="7879"/>
                          <a:pt x="10359" y="7914"/>
                        </a:cubicBezTo>
                        <a:cubicBezTo>
                          <a:pt x="11857" y="8090"/>
                          <a:pt x="13792" y="8634"/>
                          <a:pt x="14592" y="10031"/>
                        </a:cubicBezTo>
                        <a:lnTo>
                          <a:pt x="14592" y="10031"/>
                        </a:lnTo>
                        <a:cubicBezTo>
                          <a:pt x="14596" y="10849"/>
                          <a:pt x="14417" y="11662"/>
                          <a:pt x="14038" y="12379"/>
                        </a:cubicBezTo>
                        <a:cubicBezTo>
                          <a:pt x="13404" y="13583"/>
                          <a:pt x="12133" y="14169"/>
                          <a:pt x="10849" y="14294"/>
                        </a:cubicBezTo>
                        <a:lnTo>
                          <a:pt x="10849" y="14294"/>
                        </a:lnTo>
                        <a:cubicBezTo>
                          <a:pt x="8490" y="13371"/>
                          <a:pt x="7099" y="10681"/>
                          <a:pt x="7240" y="8196"/>
                        </a:cubicBezTo>
                        <a:lnTo>
                          <a:pt x="7240" y="8196"/>
                        </a:lnTo>
                        <a:cubicBezTo>
                          <a:pt x="7930" y="7963"/>
                          <a:pt x="8664" y="7859"/>
                          <a:pt x="9404" y="7859"/>
                        </a:cubicBezTo>
                        <a:close/>
                        <a:moveTo>
                          <a:pt x="6856" y="8341"/>
                        </a:moveTo>
                        <a:lnTo>
                          <a:pt x="6856" y="8341"/>
                        </a:lnTo>
                        <a:cubicBezTo>
                          <a:pt x="6726" y="10709"/>
                          <a:pt x="7983" y="13047"/>
                          <a:pt x="9968" y="14309"/>
                        </a:cubicBezTo>
                        <a:lnTo>
                          <a:pt x="9968" y="14309"/>
                        </a:lnTo>
                        <a:cubicBezTo>
                          <a:pt x="9112" y="14251"/>
                          <a:pt x="8147" y="13985"/>
                          <a:pt x="7290" y="13538"/>
                        </a:cubicBezTo>
                        <a:lnTo>
                          <a:pt x="7290" y="13538"/>
                        </a:lnTo>
                        <a:cubicBezTo>
                          <a:pt x="6715" y="12503"/>
                          <a:pt x="6311" y="11372"/>
                          <a:pt x="6108" y="10224"/>
                        </a:cubicBezTo>
                        <a:cubicBezTo>
                          <a:pt x="6023" y="9745"/>
                          <a:pt x="5987" y="9267"/>
                          <a:pt x="5998" y="8798"/>
                        </a:cubicBezTo>
                        <a:lnTo>
                          <a:pt x="5998" y="8798"/>
                        </a:lnTo>
                        <a:cubicBezTo>
                          <a:pt x="6272" y="8618"/>
                          <a:pt x="6559" y="8466"/>
                          <a:pt x="6856" y="8341"/>
                        </a:cubicBezTo>
                        <a:close/>
                        <a:moveTo>
                          <a:pt x="12821" y="14144"/>
                        </a:moveTo>
                        <a:cubicBezTo>
                          <a:pt x="12633" y="14299"/>
                          <a:pt x="12434" y="14450"/>
                          <a:pt x="12227" y="14594"/>
                        </a:cubicBezTo>
                        <a:lnTo>
                          <a:pt x="12227" y="14594"/>
                        </a:lnTo>
                        <a:cubicBezTo>
                          <a:pt x="12093" y="14589"/>
                          <a:pt x="11957" y="14577"/>
                          <a:pt x="11820" y="14558"/>
                        </a:cubicBezTo>
                        <a:lnTo>
                          <a:pt x="11820" y="14558"/>
                        </a:lnTo>
                        <a:cubicBezTo>
                          <a:pt x="12171" y="14457"/>
                          <a:pt x="12507" y="14319"/>
                          <a:pt x="12821" y="14144"/>
                        </a:cubicBezTo>
                        <a:close/>
                        <a:moveTo>
                          <a:pt x="14119" y="3908"/>
                        </a:moveTo>
                        <a:cubicBezTo>
                          <a:pt x="14207" y="3908"/>
                          <a:pt x="14295" y="3910"/>
                          <a:pt x="14383" y="3914"/>
                        </a:cubicBezTo>
                        <a:cubicBezTo>
                          <a:pt x="14585" y="3924"/>
                          <a:pt x="14779" y="3944"/>
                          <a:pt x="14966" y="3975"/>
                        </a:cubicBezTo>
                        <a:lnTo>
                          <a:pt x="14966" y="3975"/>
                        </a:lnTo>
                        <a:cubicBezTo>
                          <a:pt x="16230" y="5476"/>
                          <a:pt x="16825" y="7520"/>
                          <a:pt x="16776" y="9510"/>
                        </a:cubicBezTo>
                        <a:cubicBezTo>
                          <a:pt x="16755" y="10466"/>
                          <a:pt x="16574" y="11423"/>
                          <a:pt x="16251" y="12328"/>
                        </a:cubicBezTo>
                        <a:lnTo>
                          <a:pt x="16251" y="12328"/>
                        </a:lnTo>
                        <a:cubicBezTo>
                          <a:pt x="16042" y="12763"/>
                          <a:pt x="15822" y="13186"/>
                          <a:pt x="15598" y="13594"/>
                        </a:cubicBezTo>
                        <a:cubicBezTo>
                          <a:pt x="15352" y="14041"/>
                          <a:pt x="15079" y="14490"/>
                          <a:pt x="14781" y="14926"/>
                        </a:cubicBezTo>
                        <a:lnTo>
                          <a:pt x="14781" y="14926"/>
                        </a:lnTo>
                        <a:cubicBezTo>
                          <a:pt x="14706" y="14979"/>
                          <a:pt x="14631" y="15031"/>
                          <a:pt x="14554" y="15081"/>
                        </a:cubicBezTo>
                        <a:lnTo>
                          <a:pt x="14554" y="15081"/>
                        </a:lnTo>
                        <a:cubicBezTo>
                          <a:pt x="14730" y="14692"/>
                          <a:pt x="14888" y="14285"/>
                          <a:pt x="15026" y="13867"/>
                        </a:cubicBezTo>
                        <a:lnTo>
                          <a:pt x="15026" y="13867"/>
                        </a:lnTo>
                        <a:cubicBezTo>
                          <a:pt x="15571" y="13177"/>
                          <a:pt x="15849" y="12262"/>
                          <a:pt x="15931" y="11403"/>
                        </a:cubicBezTo>
                        <a:cubicBezTo>
                          <a:pt x="16012" y="10587"/>
                          <a:pt x="15932" y="9745"/>
                          <a:pt x="15735" y="8914"/>
                        </a:cubicBezTo>
                        <a:lnTo>
                          <a:pt x="15735" y="8914"/>
                        </a:lnTo>
                        <a:cubicBezTo>
                          <a:pt x="15798" y="8315"/>
                          <a:pt x="15804" y="7716"/>
                          <a:pt x="15741" y="7129"/>
                        </a:cubicBezTo>
                        <a:cubicBezTo>
                          <a:pt x="15633" y="6176"/>
                          <a:pt x="15252" y="5259"/>
                          <a:pt x="14550" y="4593"/>
                        </a:cubicBezTo>
                        <a:cubicBezTo>
                          <a:pt x="14214" y="4290"/>
                          <a:pt x="13824" y="4083"/>
                          <a:pt x="13406" y="3947"/>
                        </a:cubicBezTo>
                        <a:lnTo>
                          <a:pt x="13406" y="3947"/>
                        </a:lnTo>
                        <a:cubicBezTo>
                          <a:pt x="13644" y="3922"/>
                          <a:pt x="13882" y="3908"/>
                          <a:pt x="14119" y="3908"/>
                        </a:cubicBezTo>
                        <a:close/>
                        <a:moveTo>
                          <a:pt x="5609" y="15032"/>
                        </a:moveTo>
                        <a:lnTo>
                          <a:pt x="5609" y="15032"/>
                        </a:lnTo>
                        <a:cubicBezTo>
                          <a:pt x="5650" y="15058"/>
                          <a:pt x="5691" y="15085"/>
                          <a:pt x="5732" y="15110"/>
                        </a:cubicBezTo>
                        <a:lnTo>
                          <a:pt x="5732" y="15110"/>
                        </a:lnTo>
                        <a:cubicBezTo>
                          <a:pt x="5744" y="15126"/>
                          <a:pt x="5756" y="15142"/>
                          <a:pt x="5767" y="15158"/>
                        </a:cubicBezTo>
                        <a:lnTo>
                          <a:pt x="5767" y="15158"/>
                        </a:lnTo>
                        <a:cubicBezTo>
                          <a:pt x="5750" y="15145"/>
                          <a:pt x="5733" y="15131"/>
                          <a:pt x="5716" y="15118"/>
                        </a:cubicBezTo>
                        <a:cubicBezTo>
                          <a:pt x="5680" y="15090"/>
                          <a:pt x="5644" y="15061"/>
                          <a:pt x="5609" y="15032"/>
                        </a:cubicBezTo>
                        <a:close/>
                        <a:moveTo>
                          <a:pt x="18898" y="8295"/>
                        </a:moveTo>
                        <a:lnTo>
                          <a:pt x="18898" y="8295"/>
                        </a:lnTo>
                        <a:cubicBezTo>
                          <a:pt x="19004" y="8824"/>
                          <a:pt x="19058" y="9370"/>
                          <a:pt x="19062" y="9915"/>
                        </a:cubicBezTo>
                        <a:cubicBezTo>
                          <a:pt x="19088" y="11819"/>
                          <a:pt x="18564" y="13903"/>
                          <a:pt x="17433" y="15515"/>
                        </a:cubicBezTo>
                        <a:lnTo>
                          <a:pt x="17433" y="15515"/>
                        </a:lnTo>
                        <a:cubicBezTo>
                          <a:pt x="17710" y="14802"/>
                          <a:pt x="17898" y="14051"/>
                          <a:pt x="18015" y="13308"/>
                        </a:cubicBezTo>
                        <a:cubicBezTo>
                          <a:pt x="18066" y="12974"/>
                          <a:pt x="18105" y="12637"/>
                          <a:pt x="18131" y="12298"/>
                        </a:cubicBezTo>
                        <a:lnTo>
                          <a:pt x="18131" y="12298"/>
                        </a:lnTo>
                        <a:cubicBezTo>
                          <a:pt x="18639" y="11013"/>
                          <a:pt x="18913" y="9640"/>
                          <a:pt x="18898" y="8295"/>
                        </a:cubicBezTo>
                        <a:close/>
                        <a:moveTo>
                          <a:pt x="6713" y="15651"/>
                        </a:moveTo>
                        <a:cubicBezTo>
                          <a:pt x="6840" y="15711"/>
                          <a:pt x="6968" y="15769"/>
                          <a:pt x="7098" y="15824"/>
                        </a:cubicBezTo>
                        <a:lnTo>
                          <a:pt x="7098" y="15824"/>
                        </a:lnTo>
                        <a:cubicBezTo>
                          <a:pt x="6988" y="15793"/>
                          <a:pt x="6878" y="15757"/>
                          <a:pt x="6770" y="15716"/>
                        </a:cubicBezTo>
                        <a:lnTo>
                          <a:pt x="6770" y="15716"/>
                        </a:lnTo>
                        <a:cubicBezTo>
                          <a:pt x="6751" y="15695"/>
                          <a:pt x="6732" y="15673"/>
                          <a:pt x="6713" y="15651"/>
                        </a:cubicBezTo>
                        <a:close/>
                        <a:moveTo>
                          <a:pt x="4510" y="10223"/>
                        </a:moveTo>
                        <a:cubicBezTo>
                          <a:pt x="4418" y="11802"/>
                          <a:pt x="5608" y="13046"/>
                          <a:pt x="6973" y="13825"/>
                        </a:cubicBezTo>
                        <a:lnTo>
                          <a:pt x="6973" y="13825"/>
                        </a:lnTo>
                        <a:cubicBezTo>
                          <a:pt x="7390" y="14545"/>
                          <a:pt x="7889" y="15219"/>
                          <a:pt x="8448" y="15825"/>
                        </a:cubicBezTo>
                        <a:lnTo>
                          <a:pt x="8448" y="15825"/>
                        </a:lnTo>
                        <a:cubicBezTo>
                          <a:pt x="7678" y="15612"/>
                          <a:pt x="6935" y="15302"/>
                          <a:pt x="6251" y="14915"/>
                        </a:cubicBezTo>
                        <a:cubicBezTo>
                          <a:pt x="6167" y="14868"/>
                          <a:pt x="6083" y="14818"/>
                          <a:pt x="6000" y="14768"/>
                        </a:cubicBezTo>
                        <a:lnTo>
                          <a:pt x="6000" y="14768"/>
                        </a:lnTo>
                        <a:cubicBezTo>
                          <a:pt x="5703" y="14374"/>
                          <a:pt x="5436" y="13985"/>
                          <a:pt x="5204" y="13618"/>
                        </a:cubicBezTo>
                        <a:cubicBezTo>
                          <a:pt x="4697" y="12831"/>
                          <a:pt x="4252" y="11999"/>
                          <a:pt x="3900" y="11133"/>
                        </a:cubicBezTo>
                        <a:lnTo>
                          <a:pt x="3900" y="11133"/>
                        </a:lnTo>
                        <a:cubicBezTo>
                          <a:pt x="4084" y="10817"/>
                          <a:pt x="4286" y="10513"/>
                          <a:pt x="4510" y="10223"/>
                        </a:cubicBezTo>
                        <a:close/>
                        <a:moveTo>
                          <a:pt x="7677" y="14180"/>
                        </a:moveTo>
                        <a:lnTo>
                          <a:pt x="7677" y="14180"/>
                        </a:lnTo>
                        <a:cubicBezTo>
                          <a:pt x="8022" y="14333"/>
                          <a:pt x="8366" y="14455"/>
                          <a:pt x="8692" y="14546"/>
                        </a:cubicBezTo>
                        <a:cubicBezTo>
                          <a:pt x="9226" y="14692"/>
                          <a:pt x="9771" y="14765"/>
                          <a:pt x="10307" y="14765"/>
                        </a:cubicBezTo>
                        <a:cubicBezTo>
                          <a:pt x="10472" y="14765"/>
                          <a:pt x="10637" y="14758"/>
                          <a:pt x="10800" y="14744"/>
                        </a:cubicBezTo>
                        <a:lnTo>
                          <a:pt x="10800" y="14744"/>
                        </a:lnTo>
                        <a:cubicBezTo>
                          <a:pt x="11062" y="14851"/>
                          <a:pt x="11333" y="14933"/>
                          <a:pt x="11608" y="14987"/>
                        </a:cubicBezTo>
                        <a:lnTo>
                          <a:pt x="11608" y="14987"/>
                        </a:lnTo>
                        <a:cubicBezTo>
                          <a:pt x="10832" y="15437"/>
                          <a:pt x="9972" y="15776"/>
                          <a:pt x="9107" y="15913"/>
                        </a:cubicBezTo>
                        <a:lnTo>
                          <a:pt x="9107" y="15913"/>
                        </a:lnTo>
                        <a:cubicBezTo>
                          <a:pt x="8568" y="15395"/>
                          <a:pt x="8089" y="14811"/>
                          <a:pt x="7677" y="14180"/>
                        </a:cubicBezTo>
                        <a:close/>
                        <a:moveTo>
                          <a:pt x="14418" y="14450"/>
                        </a:moveTo>
                        <a:cubicBezTo>
                          <a:pt x="14283" y="14781"/>
                          <a:pt x="14132" y="15107"/>
                          <a:pt x="13964" y="15424"/>
                        </a:cubicBezTo>
                        <a:lnTo>
                          <a:pt x="13964" y="15424"/>
                        </a:lnTo>
                        <a:cubicBezTo>
                          <a:pt x="13390" y="15717"/>
                          <a:pt x="12782" y="15916"/>
                          <a:pt x="12158" y="16031"/>
                        </a:cubicBezTo>
                        <a:lnTo>
                          <a:pt x="12158" y="16031"/>
                        </a:lnTo>
                        <a:cubicBezTo>
                          <a:pt x="12547" y="15718"/>
                          <a:pt x="12904" y="15360"/>
                          <a:pt x="13225" y="14975"/>
                        </a:cubicBezTo>
                        <a:lnTo>
                          <a:pt x="13225" y="14975"/>
                        </a:lnTo>
                        <a:cubicBezTo>
                          <a:pt x="13529" y="14906"/>
                          <a:pt x="13826" y="14796"/>
                          <a:pt x="14109" y="14642"/>
                        </a:cubicBezTo>
                        <a:cubicBezTo>
                          <a:pt x="14218" y="14584"/>
                          <a:pt x="14321" y="14520"/>
                          <a:pt x="14418" y="14450"/>
                        </a:cubicBezTo>
                        <a:close/>
                        <a:moveTo>
                          <a:pt x="12538" y="15065"/>
                        </a:moveTo>
                        <a:lnTo>
                          <a:pt x="12538" y="15065"/>
                        </a:lnTo>
                        <a:cubicBezTo>
                          <a:pt x="12132" y="15487"/>
                          <a:pt x="11675" y="15854"/>
                          <a:pt x="11161" y="16145"/>
                        </a:cubicBezTo>
                        <a:lnTo>
                          <a:pt x="11161" y="16145"/>
                        </a:lnTo>
                        <a:cubicBezTo>
                          <a:pt x="11039" y="16150"/>
                          <a:pt x="10917" y="16153"/>
                          <a:pt x="10794" y="16153"/>
                        </a:cubicBezTo>
                        <a:cubicBezTo>
                          <a:pt x="10556" y="16153"/>
                          <a:pt x="10318" y="16143"/>
                          <a:pt x="10080" y="16122"/>
                        </a:cubicBezTo>
                        <a:lnTo>
                          <a:pt x="10080" y="16122"/>
                        </a:lnTo>
                        <a:cubicBezTo>
                          <a:pt x="10863" y="15879"/>
                          <a:pt x="11615" y="15504"/>
                          <a:pt x="12288" y="15065"/>
                        </a:cubicBezTo>
                        <a:lnTo>
                          <a:pt x="12288" y="15065"/>
                        </a:lnTo>
                        <a:cubicBezTo>
                          <a:pt x="12326" y="15066"/>
                          <a:pt x="12364" y="15067"/>
                          <a:pt x="12402" y="15067"/>
                        </a:cubicBezTo>
                        <a:cubicBezTo>
                          <a:pt x="12448" y="15067"/>
                          <a:pt x="12493" y="15066"/>
                          <a:pt x="12538" y="15065"/>
                        </a:cubicBezTo>
                        <a:close/>
                        <a:moveTo>
                          <a:pt x="9821" y="16532"/>
                        </a:moveTo>
                        <a:lnTo>
                          <a:pt x="9821" y="16532"/>
                        </a:lnTo>
                        <a:cubicBezTo>
                          <a:pt x="9954" y="16546"/>
                          <a:pt x="10087" y="16557"/>
                          <a:pt x="10220" y="16565"/>
                        </a:cubicBezTo>
                        <a:lnTo>
                          <a:pt x="10220" y="16565"/>
                        </a:lnTo>
                        <a:cubicBezTo>
                          <a:pt x="10152" y="16588"/>
                          <a:pt x="10083" y="16609"/>
                          <a:pt x="10014" y="16630"/>
                        </a:cubicBezTo>
                        <a:cubicBezTo>
                          <a:pt x="9998" y="16634"/>
                          <a:pt x="9983" y="16639"/>
                          <a:pt x="9968" y="16643"/>
                        </a:cubicBezTo>
                        <a:lnTo>
                          <a:pt x="9968" y="16643"/>
                        </a:lnTo>
                        <a:cubicBezTo>
                          <a:pt x="9918" y="16606"/>
                          <a:pt x="9869" y="16569"/>
                          <a:pt x="9821" y="16532"/>
                        </a:cubicBezTo>
                        <a:close/>
                        <a:moveTo>
                          <a:pt x="7336" y="16333"/>
                        </a:moveTo>
                        <a:cubicBezTo>
                          <a:pt x="7636" y="16391"/>
                          <a:pt x="7940" y="16418"/>
                          <a:pt x="8246" y="16418"/>
                        </a:cubicBezTo>
                        <a:cubicBezTo>
                          <a:pt x="8453" y="16418"/>
                          <a:pt x="8661" y="16405"/>
                          <a:pt x="8868" y="16382"/>
                        </a:cubicBezTo>
                        <a:lnTo>
                          <a:pt x="8868" y="16382"/>
                        </a:lnTo>
                        <a:cubicBezTo>
                          <a:pt x="8921" y="16393"/>
                          <a:pt x="8975" y="16404"/>
                          <a:pt x="9028" y="16414"/>
                        </a:cubicBezTo>
                        <a:lnTo>
                          <a:pt x="9028" y="16414"/>
                        </a:lnTo>
                        <a:cubicBezTo>
                          <a:pt x="9153" y="16531"/>
                          <a:pt x="9282" y="16645"/>
                          <a:pt x="9415" y="16755"/>
                        </a:cubicBezTo>
                        <a:lnTo>
                          <a:pt x="9415" y="16755"/>
                        </a:lnTo>
                        <a:cubicBezTo>
                          <a:pt x="9253" y="16776"/>
                          <a:pt x="9092" y="16786"/>
                          <a:pt x="8933" y="16786"/>
                        </a:cubicBezTo>
                        <a:cubicBezTo>
                          <a:pt x="8443" y="16786"/>
                          <a:pt x="7970" y="16691"/>
                          <a:pt x="7521" y="16521"/>
                        </a:cubicBezTo>
                        <a:lnTo>
                          <a:pt x="7521" y="16521"/>
                        </a:lnTo>
                        <a:cubicBezTo>
                          <a:pt x="7459" y="16459"/>
                          <a:pt x="7397" y="16396"/>
                          <a:pt x="7336" y="16333"/>
                        </a:cubicBezTo>
                        <a:close/>
                        <a:moveTo>
                          <a:pt x="17745" y="11387"/>
                        </a:moveTo>
                        <a:cubicBezTo>
                          <a:pt x="17745" y="11627"/>
                          <a:pt x="17738" y="11867"/>
                          <a:pt x="17725" y="12106"/>
                        </a:cubicBezTo>
                        <a:lnTo>
                          <a:pt x="17725" y="12106"/>
                        </a:lnTo>
                        <a:cubicBezTo>
                          <a:pt x="17262" y="13220"/>
                          <a:pt x="16624" y="14261"/>
                          <a:pt x="15883" y="15153"/>
                        </a:cubicBezTo>
                        <a:cubicBezTo>
                          <a:pt x="15117" y="16078"/>
                          <a:pt x="14200" y="16818"/>
                          <a:pt x="13187" y="17334"/>
                        </a:cubicBezTo>
                        <a:lnTo>
                          <a:pt x="13187" y="17334"/>
                        </a:lnTo>
                        <a:cubicBezTo>
                          <a:pt x="13740" y="16822"/>
                          <a:pt x="14251" y="16238"/>
                          <a:pt x="14718" y="15616"/>
                        </a:cubicBezTo>
                        <a:lnTo>
                          <a:pt x="14718" y="15616"/>
                        </a:lnTo>
                        <a:cubicBezTo>
                          <a:pt x="14819" y="15506"/>
                          <a:pt x="14917" y="15393"/>
                          <a:pt x="15012" y="15277"/>
                        </a:cubicBezTo>
                        <a:lnTo>
                          <a:pt x="15012" y="15277"/>
                        </a:lnTo>
                        <a:cubicBezTo>
                          <a:pt x="16313" y="14342"/>
                          <a:pt x="17289" y="12968"/>
                          <a:pt x="17741" y="11403"/>
                        </a:cubicBezTo>
                        <a:cubicBezTo>
                          <a:pt x="17742" y="11398"/>
                          <a:pt x="17744" y="11392"/>
                          <a:pt x="17745" y="11387"/>
                        </a:cubicBezTo>
                        <a:close/>
                        <a:moveTo>
                          <a:pt x="13598" y="16061"/>
                        </a:moveTo>
                        <a:lnTo>
                          <a:pt x="13598" y="16061"/>
                        </a:lnTo>
                        <a:cubicBezTo>
                          <a:pt x="13578" y="16093"/>
                          <a:pt x="13558" y="16124"/>
                          <a:pt x="13538" y="16155"/>
                        </a:cubicBezTo>
                        <a:lnTo>
                          <a:pt x="13538" y="16155"/>
                        </a:lnTo>
                        <a:cubicBezTo>
                          <a:pt x="13063" y="16525"/>
                          <a:pt x="12542" y="16838"/>
                          <a:pt x="11978" y="17082"/>
                        </a:cubicBezTo>
                        <a:cubicBezTo>
                          <a:pt x="11717" y="17196"/>
                          <a:pt x="11451" y="17291"/>
                          <a:pt x="11182" y="17370"/>
                        </a:cubicBezTo>
                        <a:lnTo>
                          <a:pt x="11182" y="17370"/>
                        </a:lnTo>
                        <a:cubicBezTo>
                          <a:pt x="10940" y="17256"/>
                          <a:pt x="10704" y="17127"/>
                          <a:pt x="10475" y="16986"/>
                        </a:cubicBezTo>
                        <a:lnTo>
                          <a:pt x="10475" y="16986"/>
                        </a:lnTo>
                        <a:cubicBezTo>
                          <a:pt x="10794" y="16875"/>
                          <a:pt x="11102" y="16730"/>
                          <a:pt x="11396" y="16559"/>
                        </a:cubicBezTo>
                        <a:lnTo>
                          <a:pt x="11396" y="16559"/>
                        </a:lnTo>
                        <a:cubicBezTo>
                          <a:pt x="11662" y="16539"/>
                          <a:pt x="11928" y="16508"/>
                          <a:pt x="12193" y="16463"/>
                        </a:cubicBezTo>
                        <a:cubicBezTo>
                          <a:pt x="12680" y="16380"/>
                          <a:pt x="13151" y="16244"/>
                          <a:pt x="13598" y="16061"/>
                        </a:cubicBezTo>
                        <a:close/>
                        <a:moveTo>
                          <a:pt x="3164" y="12687"/>
                        </a:moveTo>
                        <a:lnTo>
                          <a:pt x="3164" y="12687"/>
                        </a:lnTo>
                        <a:cubicBezTo>
                          <a:pt x="3418" y="13044"/>
                          <a:pt x="3700" y="13382"/>
                          <a:pt x="4001" y="13699"/>
                        </a:cubicBezTo>
                        <a:lnTo>
                          <a:pt x="4001" y="13699"/>
                        </a:lnTo>
                        <a:cubicBezTo>
                          <a:pt x="4109" y="13907"/>
                          <a:pt x="4225" y="14110"/>
                          <a:pt x="4346" y="14308"/>
                        </a:cubicBezTo>
                        <a:cubicBezTo>
                          <a:pt x="5052" y="15443"/>
                          <a:pt x="6061" y="16411"/>
                          <a:pt x="7280" y="16900"/>
                        </a:cubicBezTo>
                        <a:lnTo>
                          <a:pt x="7280" y="16900"/>
                        </a:lnTo>
                        <a:cubicBezTo>
                          <a:pt x="7514" y="17129"/>
                          <a:pt x="7755" y="17349"/>
                          <a:pt x="8004" y="17560"/>
                        </a:cubicBezTo>
                        <a:lnTo>
                          <a:pt x="8004" y="17560"/>
                        </a:lnTo>
                        <a:cubicBezTo>
                          <a:pt x="6867" y="17388"/>
                          <a:pt x="5756" y="16976"/>
                          <a:pt x="4760" y="16383"/>
                        </a:cubicBezTo>
                        <a:lnTo>
                          <a:pt x="4760" y="16383"/>
                        </a:lnTo>
                        <a:cubicBezTo>
                          <a:pt x="3937" y="15696"/>
                          <a:pt x="3257" y="14841"/>
                          <a:pt x="2771" y="13875"/>
                        </a:cubicBezTo>
                        <a:lnTo>
                          <a:pt x="2771" y="13875"/>
                        </a:lnTo>
                        <a:cubicBezTo>
                          <a:pt x="2885" y="13474"/>
                          <a:pt x="3015" y="13076"/>
                          <a:pt x="3164" y="12687"/>
                        </a:cubicBezTo>
                        <a:close/>
                        <a:moveTo>
                          <a:pt x="9917" y="17142"/>
                        </a:moveTo>
                        <a:lnTo>
                          <a:pt x="9917" y="17142"/>
                        </a:lnTo>
                        <a:cubicBezTo>
                          <a:pt x="10111" y="17279"/>
                          <a:pt x="10311" y="17409"/>
                          <a:pt x="10517" y="17528"/>
                        </a:cubicBezTo>
                        <a:lnTo>
                          <a:pt x="10517" y="17528"/>
                        </a:lnTo>
                        <a:cubicBezTo>
                          <a:pt x="10076" y="17610"/>
                          <a:pt x="9631" y="17649"/>
                          <a:pt x="9185" y="17649"/>
                        </a:cubicBezTo>
                        <a:cubicBezTo>
                          <a:pt x="9054" y="17649"/>
                          <a:pt x="8924" y="17646"/>
                          <a:pt x="8793" y="17639"/>
                        </a:cubicBezTo>
                        <a:lnTo>
                          <a:pt x="8793" y="17639"/>
                        </a:lnTo>
                        <a:cubicBezTo>
                          <a:pt x="8596" y="17490"/>
                          <a:pt x="8403" y="17332"/>
                          <a:pt x="8214" y="17168"/>
                        </a:cubicBezTo>
                        <a:lnTo>
                          <a:pt x="8214" y="17168"/>
                        </a:lnTo>
                        <a:cubicBezTo>
                          <a:pt x="8440" y="17208"/>
                          <a:pt x="8671" y="17231"/>
                          <a:pt x="8906" y="17237"/>
                        </a:cubicBezTo>
                        <a:cubicBezTo>
                          <a:pt x="8938" y="17238"/>
                          <a:pt x="8970" y="17238"/>
                          <a:pt x="9002" y="17238"/>
                        </a:cubicBezTo>
                        <a:cubicBezTo>
                          <a:pt x="9315" y="17238"/>
                          <a:pt x="9620" y="17204"/>
                          <a:pt x="9917" y="17142"/>
                        </a:cubicBezTo>
                        <a:close/>
                        <a:moveTo>
                          <a:pt x="12805" y="17149"/>
                        </a:moveTo>
                        <a:lnTo>
                          <a:pt x="12805" y="17149"/>
                        </a:lnTo>
                        <a:cubicBezTo>
                          <a:pt x="12782" y="17176"/>
                          <a:pt x="12759" y="17203"/>
                          <a:pt x="12736" y="17229"/>
                        </a:cubicBezTo>
                        <a:lnTo>
                          <a:pt x="12736" y="17229"/>
                        </a:lnTo>
                        <a:cubicBezTo>
                          <a:pt x="12530" y="17402"/>
                          <a:pt x="12316" y="17565"/>
                          <a:pt x="12096" y="17715"/>
                        </a:cubicBezTo>
                        <a:lnTo>
                          <a:pt x="12096" y="17715"/>
                        </a:lnTo>
                        <a:cubicBezTo>
                          <a:pt x="11995" y="17686"/>
                          <a:pt x="11894" y="17655"/>
                          <a:pt x="11794" y="17620"/>
                        </a:cubicBezTo>
                        <a:lnTo>
                          <a:pt x="11794" y="17620"/>
                        </a:lnTo>
                        <a:cubicBezTo>
                          <a:pt x="12146" y="17488"/>
                          <a:pt x="12483" y="17330"/>
                          <a:pt x="12805" y="17149"/>
                        </a:cubicBezTo>
                        <a:close/>
                        <a:moveTo>
                          <a:pt x="17565" y="13514"/>
                        </a:moveTo>
                        <a:cubicBezTo>
                          <a:pt x="17359" y="14683"/>
                          <a:pt x="16960" y="15807"/>
                          <a:pt x="16290" y="16786"/>
                        </a:cubicBezTo>
                        <a:lnTo>
                          <a:pt x="16290" y="16786"/>
                        </a:lnTo>
                        <a:cubicBezTo>
                          <a:pt x="16109" y="16943"/>
                          <a:pt x="15917" y="17089"/>
                          <a:pt x="15717" y="17225"/>
                        </a:cubicBezTo>
                        <a:cubicBezTo>
                          <a:pt x="14997" y="17707"/>
                          <a:pt x="14223" y="17913"/>
                          <a:pt x="13447" y="17913"/>
                        </a:cubicBezTo>
                        <a:cubicBezTo>
                          <a:pt x="13317" y="17913"/>
                          <a:pt x="13187" y="17907"/>
                          <a:pt x="13058" y="17896"/>
                        </a:cubicBezTo>
                        <a:lnTo>
                          <a:pt x="13058" y="17896"/>
                        </a:lnTo>
                        <a:cubicBezTo>
                          <a:pt x="14961" y="17041"/>
                          <a:pt x="16534" y="15432"/>
                          <a:pt x="17565" y="13514"/>
                        </a:cubicBezTo>
                        <a:close/>
                        <a:moveTo>
                          <a:pt x="7961" y="17977"/>
                        </a:moveTo>
                        <a:lnTo>
                          <a:pt x="7961" y="17977"/>
                        </a:lnTo>
                        <a:cubicBezTo>
                          <a:pt x="8183" y="18010"/>
                          <a:pt x="8406" y="18035"/>
                          <a:pt x="8630" y="18052"/>
                        </a:cubicBezTo>
                        <a:lnTo>
                          <a:pt x="8630" y="18052"/>
                        </a:lnTo>
                        <a:cubicBezTo>
                          <a:pt x="8658" y="18072"/>
                          <a:pt x="8687" y="18093"/>
                          <a:pt x="8716" y="18114"/>
                        </a:cubicBezTo>
                        <a:lnTo>
                          <a:pt x="8716" y="18114"/>
                        </a:lnTo>
                        <a:cubicBezTo>
                          <a:pt x="8465" y="18081"/>
                          <a:pt x="8213" y="18036"/>
                          <a:pt x="7961" y="17977"/>
                        </a:cubicBezTo>
                        <a:close/>
                        <a:moveTo>
                          <a:pt x="11111" y="17837"/>
                        </a:moveTo>
                        <a:cubicBezTo>
                          <a:pt x="11220" y="17887"/>
                          <a:pt x="11330" y="17934"/>
                          <a:pt x="11441" y="17977"/>
                        </a:cubicBezTo>
                        <a:lnTo>
                          <a:pt x="11441" y="17977"/>
                        </a:lnTo>
                        <a:cubicBezTo>
                          <a:pt x="10878" y="18110"/>
                          <a:pt x="10298" y="18179"/>
                          <a:pt x="9709" y="18179"/>
                        </a:cubicBezTo>
                        <a:cubicBezTo>
                          <a:pt x="9664" y="18179"/>
                          <a:pt x="9619" y="18179"/>
                          <a:pt x="9574" y="18178"/>
                        </a:cubicBezTo>
                        <a:lnTo>
                          <a:pt x="9574" y="18178"/>
                        </a:lnTo>
                        <a:cubicBezTo>
                          <a:pt x="9518" y="18144"/>
                          <a:pt x="9463" y="18109"/>
                          <a:pt x="9408" y="18073"/>
                        </a:cubicBezTo>
                        <a:lnTo>
                          <a:pt x="9408" y="18073"/>
                        </a:lnTo>
                        <a:cubicBezTo>
                          <a:pt x="10003" y="18060"/>
                          <a:pt x="10572" y="17978"/>
                          <a:pt x="11111" y="17837"/>
                        </a:cubicBezTo>
                        <a:close/>
                        <a:moveTo>
                          <a:pt x="10400" y="18567"/>
                        </a:moveTo>
                        <a:lnTo>
                          <a:pt x="10400" y="18567"/>
                        </a:lnTo>
                        <a:cubicBezTo>
                          <a:pt x="10377" y="18575"/>
                          <a:pt x="10354" y="18583"/>
                          <a:pt x="10331" y="18590"/>
                        </a:cubicBezTo>
                        <a:lnTo>
                          <a:pt x="10331" y="18590"/>
                        </a:lnTo>
                        <a:cubicBezTo>
                          <a:pt x="10320" y="18585"/>
                          <a:pt x="10309" y="18579"/>
                          <a:pt x="10297" y="18574"/>
                        </a:cubicBezTo>
                        <a:lnTo>
                          <a:pt x="10297" y="18574"/>
                        </a:lnTo>
                        <a:cubicBezTo>
                          <a:pt x="10332" y="18572"/>
                          <a:pt x="10366" y="18570"/>
                          <a:pt x="10400" y="18567"/>
                        </a:cubicBezTo>
                        <a:close/>
                        <a:moveTo>
                          <a:pt x="4254" y="16578"/>
                        </a:moveTo>
                        <a:lnTo>
                          <a:pt x="4254" y="16578"/>
                        </a:lnTo>
                        <a:cubicBezTo>
                          <a:pt x="4456" y="16708"/>
                          <a:pt x="4663" y="16831"/>
                          <a:pt x="4875" y="16946"/>
                        </a:cubicBezTo>
                        <a:lnTo>
                          <a:pt x="4875" y="16946"/>
                        </a:lnTo>
                        <a:cubicBezTo>
                          <a:pt x="6186" y="17905"/>
                          <a:pt x="7771" y="18493"/>
                          <a:pt x="9417" y="18577"/>
                        </a:cubicBezTo>
                        <a:lnTo>
                          <a:pt x="9417" y="18577"/>
                        </a:lnTo>
                        <a:cubicBezTo>
                          <a:pt x="9453" y="18599"/>
                          <a:pt x="9489" y="18621"/>
                          <a:pt x="9526" y="18642"/>
                        </a:cubicBezTo>
                        <a:cubicBezTo>
                          <a:pt x="9589" y="18679"/>
                          <a:pt x="9653" y="18716"/>
                          <a:pt x="9717" y="18751"/>
                        </a:cubicBezTo>
                        <a:lnTo>
                          <a:pt x="9717" y="18751"/>
                        </a:lnTo>
                        <a:cubicBezTo>
                          <a:pt x="9611" y="18773"/>
                          <a:pt x="9503" y="18792"/>
                          <a:pt x="9395" y="18809"/>
                        </a:cubicBezTo>
                        <a:cubicBezTo>
                          <a:pt x="9147" y="18846"/>
                          <a:pt x="8903" y="18864"/>
                          <a:pt x="8664" y="18864"/>
                        </a:cubicBezTo>
                        <a:cubicBezTo>
                          <a:pt x="6904" y="18864"/>
                          <a:pt x="5372" y="17898"/>
                          <a:pt x="4254" y="16578"/>
                        </a:cubicBezTo>
                        <a:close/>
                        <a:moveTo>
                          <a:pt x="15242" y="17984"/>
                        </a:moveTo>
                        <a:cubicBezTo>
                          <a:pt x="14346" y="18781"/>
                          <a:pt x="13404" y="19112"/>
                          <a:pt x="12465" y="19112"/>
                        </a:cubicBezTo>
                        <a:cubicBezTo>
                          <a:pt x="12088" y="19112"/>
                          <a:pt x="11711" y="19058"/>
                          <a:pt x="11337" y="18960"/>
                        </a:cubicBezTo>
                        <a:lnTo>
                          <a:pt x="11337" y="18960"/>
                        </a:lnTo>
                        <a:cubicBezTo>
                          <a:pt x="11673" y="18747"/>
                          <a:pt x="11992" y="18505"/>
                          <a:pt x="12292" y="18241"/>
                        </a:cubicBezTo>
                        <a:lnTo>
                          <a:pt x="12292" y="18241"/>
                        </a:lnTo>
                        <a:cubicBezTo>
                          <a:pt x="12660" y="18324"/>
                          <a:pt x="13037" y="18369"/>
                          <a:pt x="13418" y="18369"/>
                        </a:cubicBezTo>
                        <a:cubicBezTo>
                          <a:pt x="13643" y="18369"/>
                          <a:pt x="13870" y="18353"/>
                          <a:pt x="14098" y="18321"/>
                        </a:cubicBezTo>
                        <a:cubicBezTo>
                          <a:pt x="14499" y="18260"/>
                          <a:pt x="14881" y="18144"/>
                          <a:pt x="15242" y="17984"/>
                        </a:cubicBezTo>
                        <a:close/>
                        <a:moveTo>
                          <a:pt x="3409" y="16162"/>
                        </a:moveTo>
                        <a:cubicBezTo>
                          <a:pt x="4199" y="17319"/>
                          <a:pt x="5242" y="18285"/>
                          <a:pt x="6549" y="18844"/>
                        </a:cubicBezTo>
                        <a:cubicBezTo>
                          <a:pt x="7316" y="19167"/>
                          <a:pt x="8055" y="19312"/>
                          <a:pt x="8763" y="19312"/>
                        </a:cubicBezTo>
                        <a:cubicBezTo>
                          <a:pt x="9256" y="19312"/>
                          <a:pt x="9733" y="19242"/>
                          <a:pt x="10194" y="19113"/>
                        </a:cubicBezTo>
                        <a:lnTo>
                          <a:pt x="10194" y="19113"/>
                        </a:lnTo>
                        <a:cubicBezTo>
                          <a:pt x="9502" y="19405"/>
                          <a:pt x="8804" y="19548"/>
                          <a:pt x="8127" y="19548"/>
                        </a:cubicBezTo>
                        <a:cubicBezTo>
                          <a:pt x="6591" y="19548"/>
                          <a:pt x="5166" y="18814"/>
                          <a:pt x="4168" y="17439"/>
                        </a:cubicBezTo>
                        <a:cubicBezTo>
                          <a:pt x="3875" y="17040"/>
                          <a:pt x="3624" y="16612"/>
                          <a:pt x="3409" y="16162"/>
                        </a:cubicBezTo>
                        <a:close/>
                        <a:moveTo>
                          <a:pt x="9994" y="0"/>
                        </a:moveTo>
                        <a:cubicBezTo>
                          <a:pt x="9761" y="0"/>
                          <a:pt x="9525" y="14"/>
                          <a:pt x="9287" y="44"/>
                        </a:cubicBezTo>
                        <a:cubicBezTo>
                          <a:pt x="8280" y="170"/>
                          <a:pt x="7334" y="589"/>
                          <a:pt x="6469" y="1125"/>
                        </a:cubicBezTo>
                        <a:lnTo>
                          <a:pt x="6469" y="1125"/>
                        </a:lnTo>
                        <a:cubicBezTo>
                          <a:pt x="6408" y="1136"/>
                          <a:pt x="6348" y="1149"/>
                          <a:pt x="6287" y="1164"/>
                        </a:cubicBezTo>
                        <a:cubicBezTo>
                          <a:pt x="4724" y="1524"/>
                          <a:pt x="3753" y="2668"/>
                          <a:pt x="3219" y="4061"/>
                        </a:cubicBezTo>
                        <a:lnTo>
                          <a:pt x="3219" y="4061"/>
                        </a:lnTo>
                        <a:cubicBezTo>
                          <a:pt x="3044" y="4302"/>
                          <a:pt x="2880" y="4555"/>
                          <a:pt x="2727" y="4819"/>
                        </a:cubicBezTo>
                        <a:cubicBezTo>
                          <a:pt x="2396" y="5382"/>
                          <a:pt x="2136" y="5973"/>
                          <a:pt x="1942" y="6582"/>
                        </a:cubicBezTo>
                        <a:lnTo>
                          <a:pt x="1942" y="6582"/>
                        </a:lnTo>
                        <a:cubicBezTo>
                          <a:pt x="1589" y="7022"/>
                          <a:pt x="1287" y="7492"/>
                          <a:pt x="1048" y="7986"/>
                        </a:cubicBezTo>
                        <a:cubicBezTo>
                          <a:pt x="1" y="10129"/>
                          <a:pt x="548" y="12475"/>
                          <a:pt x="1906" y="14356"/>
                        </a:cubicBezTo>
                        <a:cubicBezTo>
                          <a:pt x="2126" y="14665"/>
                          <a:pt x="2368" y="14957"/>
                          <a:pt x="2628" y="15231"/>
                        </a:cubicBezTo>
                        <a:lnTo>
                          <a:pt x="2628" y="15231"/>
                        </a:lnTo>
                        <a:cubicBezTo>
                          <a:pt x="2765" y="15639"/>
                          <a:pt x="2925" y="16039"/>
                          <a:pt x="3108" y="16427"/>
                        </a:cubicBezTo>
                        <a:cubicBezTo>
                          <a:pt x="3942" y="18213"/>
                          <a:pt x="5489" y="19797"/>
                          <a:pt x="7537" y="19952"/>
                        </a:cubicBezTo>
                        <a:cubicBezTo>
                          <a:pt x="7701" y="19966"/>
                          <a:pt x="7864" y="19973"/>
                          <a:pt x="8026" y="19973"/>
                        </a:cubicBezTo>
                        <a:cubicBezTo>
                          <a:pt x="9028" y="19973"/>
                          <a:pt x="9988" y="19701"/>
                          <a:pt x="10858" y="19240"/>
                        </a:cubicBezTo>
                        <a:lnTo>
                          <a:pt x="10858" y="19240"/>
                        </a:lnTo>
                        <a:cubicBezTo>
                          <a:pt x="11374" y="19402"/>
                          <a:pt x="11903" y="19489"/>
                          <a:pt x="12431" y="19489"/>
                        </a:cubicBezTo>
                        <a:cubicBezTo>
                          <a:pt x="13186" y="19489"/>
                          <a:pt x="13938" y="19311"/>
                          <a:pt x="14645" y="18916"/>
                        </a:cubicBezTo>
                        <a:cubicBezTo>
                          <a:pt x="15459" y="18466"/>
                          <a:pt x="16104" y="17836"/>
                          <a:pt x="16607" y="17102"/>
                        </a:cubicBezTo>
                        <a:lnTo>
                          <a:pt x="16607" y="17102"/>
                        </a:lnTo>
                        <a:cubicBezTo>
                          <a:pt x="17604" y="16231"/>
                          <a:pt x="18352" y="15019"/>
                          <a:pt x="18789" y="13820"/>
                        </a:cubicBezTo>
                        <a:cubicBezTo>
                          <a:pt x="19646" y="11463"/>
                          <a:pt x="19813" y="8629"/>
                          <a:pt x="18693" y="6307"/>
                        </a:cubicBezTo>
                        <a:cubicBezTo>
                          <a:pt x="18666" y="6251"/>
                          <a:pt x="18638" y="6195"/>
                          <a:pt x="18609" y="6140"/>
                        </a:cubicBezTo>
                        <a:lnTo>
                          <a:pt x="18609" y="6140"/>
                        </a:lnTo>
                        <a:cubicBezTo>
                          <a:pt x="18466" y="5608"/>
                          <a:pt x="18268" y="5092"/>
                          <a:pt x="18011" y="4599"/>
                        </a:cubicBezTo>
                        <a:lnTo>
                          <a:pt x="18011" y="4599"/>
                        </a:lnTo>
                        <a:cubicBezTo>
                          <a:pt x="17929" y="4269"/>
                          <a:pt x="17820" y="3944"/>
                          <a:pt x="17681" y="3628"/>
                        </a:cubicBezTo>
                        <a:cubicBezTo>
                          <a:pt x="16898" y="1828"/>
                          <a:pt x="15060" y="1014"/>
                          <a:pt x="13191" y="792"/>
                        </a:cubicBezTo>
                        <a:lnTo>
                          <a:pt x="13191" y="792"/>
                        </a:lnTo>
                        <a:cubicBezTo>
                          <a:pt x="12175" y="327"/>
                          <a:pt x="11112" y="0"/>
                          <a:pt x="999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437" name="Google Shape;1437;p36"/>
                  <p:cNvSpPr/>
                  <p:nvPr/>
                </p:nvSpPr>
                <p:spPr>
                  <a:xfrm>
                    <a:off x="-1355987" y="2076784"/>
                    <a:ext cx="748636" cy="715031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0807" h="19873" extrusionOk="0">
                        <a:moveTo>
                          <a:pt x="11513" y="1183"/>
                        </a:moveTo>
                        <a:cubicBezTo>
                          <a:pt x="11621" y="1225"/>
                          <a:pt x="11729" y="1269"/>
                          <a:pt x="11836" y="1313"/>
                        </a:cubicBezTo>
                        <a:cubicBezTo>
                          <a:pt x="12450" y="1565"/>
                          <a:pt x="13062" y="1868"/>
                          <a:pt x="13647" y="2223"/>
                        </a:cubicBezTo>
                        <a:lnTo>
                          <a:pt x="13647" y="2223"/>
                        </a:lnTo>
                        <a:cubicBezTo>
                          <a:pt x="13318" y="2181"/>
                          <a:pt x="12985" y="2161"/>
                          <a:pt x="12649" y="2161"/>
                        </a:cubicBezTo>
                        <a:cubicBezTo>
                          <a:pt x="12536" y="2161"/>
                          <a:pt x="12423" y="2164"/>
                          <a:pt x="12309" y="2168"/>
                        </a:cubicBezTo>
                        <a:lnTo>
                          <a:pt x="12309" y="2168"/>
                        </a:lnTo>
                        <a:cubicBezTo>
                          <a:pt x="12057" y="1826"/>
                          <a:pt x="11789" y="1496"/>
                          <a:pt x="11513" y="1183"/>
                        </a:cubicBezTo>
                        <a:close/>
                        <a:moveTo>
                          <a:pt x="13539" y="1754"/>
                        </a:moveTo>
                        <a:cubicBezTo>
                          <a:pt x="14004" y="1956"/>
                          <a:pt x="14452" y="2202"/>
                          <a:pt x="14875" y="2488"/>
                        </a:cubicBezTo>
                        <a:lnTo>
                          <a:pt x="14875" y="2488"/>
                        </a:lnTo>
                        <a:cubicBezTo>
                          <a:pt x="14757" y="2451"/>
                          <a:pt x="14638" y="2417"/>
                          <a:pt x="14518" y="2387"/>
                        </a:cubicBezTo>
                        <a:lnTo>
                          <a:pt x="14518" y="2387"/>
                        </a:lnTo>
                        <a:cubicBezTo>
                          <a:pt x="14517" y="2386"/>
                          <a:pt x="14516" y="2385"/>
                          <a:pt x="14515" y="2384"/>
                        </a:cubicBezTo>
                        <a:cubicBezTo>
                          <a:pt x="14212" y="2168"/>
                          <a:pt x="13885" y="1957"/>
                          <a:pt x="13539" y="1754"/>
                        </a:cubicBezTo>
                        <a:close/>
                        <a:moveTo>
                          <a:pt x="12222" y="2502"/>
                        </a:moveTo>
                        <a:cubicBezTo>
                          <a:pt x="12262" y="2559"/>
                          <a:pt x="12301" y="2616"/>
                          <a:pt x="12339" y="2673"/>
                        </a:cubicBezTo>
                        <a:lnTo>
                          <a:pt x="12339" y="2673"/>
                        </a:lnTo>
                        <a:cubicBezTo>
                          <a:pt x="12139" y="2620"/>
                          <a:pt x="11935" y="2575"/>
                          <a:pt x="11729" y="2536"/>
                        </a:cubicBezTo>
                        <a:lnTo>
                          <a:pt x="11729" y="2536"/>
                        </a:lnTo>
                        <a:cubicBezTo>
                          <a:pt x="11893" y="2520"/>
                          <a:pt x="12058" y="2508"/>
                          <a:pt x="12222" y="2502"/>
                        </a:cubicBezTo>
                        <a:close/>
                        <a:moveTo>
                          <a:pt x="10292" y="2803"/>
                        </a:moveTo>
                        <a:cubicBezTo>
                          <a:pt x="10491" y="2813"/>
                          <a:pt x="10689" y="2832"/>
                          <a:pt x="10883" y="2861"/>
                        </a:cubicBezTo>
                        <a:cubicBezTo>
                          <a:pt x="11253" y="2914"/>
                          <a:pt x="11613" y="3002"/>
                          <a:pt x="11965" y="3119"/>
                        </a:cubicBezTo>
                        <a:lnTo>
                          <a:pt x="11965" y="3119"/>
                        </a:lnTo>
                        <a:cubicBezTo>
                          <a:pt x="11420" y="3064"/>
                          <a:pt x="10871" y="3037"/>
                          <a:pt x="10322" y="3037"/>
                        </a:cubicBezTo>
                        <a:cubicBezTo>
                          <a:pt x="10048" y="3037"/>
                          <a:pt x="9774" y="3044"/>
                          <a:pt x="9501" y="3056"/>
                        </a:cubicBezTo>
                        <a:lnTo>
                          <a:pt x="9501" y="3056"/>
                        </a:lnTo>
                        <a:cubicBezTo>
                          <a:pt x="9762" y="2960"/>
                          <a:pt x="10026" y="2876"/>
                          <a:pt x="10292" y="2803"/>
                        </a:cubicBezTo>
                        <a:close/>
                        <a:moveTo>
                          <a:pt x="9054" y="2883"/>
                        </a:moveTo>
                        <a:cubicBezTo>
                          <a:pt x="8860" y="2961"/>
                          <a:pt x="8668" y="3045"/>
                          <a:pt x="8479" y="3134"/>
                        </a:cubicBezTo>
                        <a:lnTo>
                          <a:pt x="8479" y="3134"/>
                        </a:lnTo>
                        <a:cubicBezTo>
                          <a:pt x="8346" y="3148"/>
                          <a:pt x="8214" y="3163"/>
                          <a:pt x="8083" y="3179"/>
                        </a:cubicBezTo>
                        <a:lnTo>
                          <a:pt x="8083" y="3179"/>
                        </a:lnTo>
                        <a:cubicBezTo>
                          <a:pt x="8392" y="3043"/>
                          <a:pt x="8719" y="2945"/>
                          <a:pt x="9054" y="2883"/>
                        </a:cubicBezTo>
                        <a:close/>
                        <a:moveTo>
                          <a:pt x="12994" y="3208"/>
                        </a:moveTo>
                        <a:lnTo>
                          <a:pt x="12994" y="3208"/>
                        </a:lnTo>
                        <a:cubicBezTo>
                          <a:pt x="13097" y="3243"/>
                          <a:pt x="13199" y="3281"/>
                          <a:pt x="13301" y="3320"/>
                        </a:cubicBezTo>
                        <a:lnTo>
                          <a:pt x="13301" y="3320"/>
                        </a:lnTo>
                        <a:cubicBezTo>
                          <a:pt x="13229" y="3305"/>
                          <a:pt x="13156" y="3291"/>
                          <a:pt x="13084" y="3278"/>
                        </a:cubicBezTo>
                        <a:lnTo>
                          <a:pt x="13084" y="3278"/>
                        </a:lnTo>
                        <a:cubicBezTo>
                          <a:pt x="13061" y="3267"/>
                          <a:pt x="13038" y="3255"/>
                          <a:pt x="13015" y="3244"/>
                        </a:cubicBezTo>
                        <a:lnTo>
                          <a:pt x="13015" y="3244"/>
                        </a:lnTo>
                        <a:cubicBezTo>
                          <a:pt x="13008" y="3232"/>
                          <a:pt x="13001" y="3220"/>
                          <a:pt x="12994" y="3208"/>
                        </a:cubicBezTo>
                        <a:close/>
                        <a:moveTo>
                          <a:pt x="7351" y="3169"/>
                        </a:moveTo>
                        <a:lnTo>
                          <a:pt x="7351" y="3169"/>
                        </a:lnTo>
                        <a:cubicBezTo>
                          <a:pt x="7268" y="3219"/>
                          <a:pt x="7187" y="3272"/>
                          <a:pt x="7107" y="3328"/>
                        </a:cubicBezTo>
                        <a:lnTo>
                          <a:pt x="7107" y="3328"/>
                        </a:lnTo>
                        <a:cubicBezTo>
                          <a:pt x="7043" y="3340"/>
                          <a:pt x="6980" y="3352"/>
                          <a:pt x="6916" y="3364"/>
                        </a:cubicBezTo>
                        <a:lnTo>
                          <a:pt x="6916" y="3364"/>
                        </a:lnTo>
                        <a:cubicBezTo>
                          <a:pt x="7058" y="3292"/>
                          <a:pt x="7203" y="3227"/>
                          <a:pt x="7351" y="3169"/>
                        </a:cubicBezTo>
                        <a:close/>
                        <a:moveTo>
                          <a:pt x="11819" y="476"/>
                        </a:moveTo>
                        <a:cubicBezTo>
                          <a:pt x="13336" y="476"/>
                          <a:pt x="14835" y="915"/>
                          <a:pt x="15967" y="1956"/>
                        </a:cubicBezTo>
                        <a:cubicBezTo>
                          <a:pt x="16512" y="2447"/>
                          <a:pt x="16935" y="3040"/>
                          <a:pt x="17254" y="3689"/>
                        </a:cubicBezTo>
                        <a:lnTo>
                          <a:pt x="17254" y="3689"/>
                        </a:lnTo>
                        <a:cubicBezTo>
                          <a:pt x="16247" y="2729"/>
                          <a:pt x="15045" y="1963"/>
                          <a:pt x="13744" y="1422"/>
                        </a:cubicBezTo>
                        <a:lnTo>
                          <a:pt x="13744" y="1422"/>
                        </a:lnTo>
                        <a:cubicBezTo>
                          <a:pt x="13357" y="1247"/>
                          <a:pt x="12951" y="1098"/>
                          <a:pt x="12526" y="980"/>
                        </a:cubicBezTo>
                        <a:cubicBezTo>
                          <a:pt x="12383" y="940"/>
                          <a:pt x="12239" y="904"/>
                          <a:pt x="12095" y="872"/>
                        </a:cubicBezTo>
                        <a:lnTo>
                          <a:pt x="12095" y="872"/>
                        </a:lnTo>
                        <a:cubicBezTo>
                          <a:pt x="11831" y="805"/>
                          <a:pt x="11564" y="746"/>
                          <a:pt x="11296" y="697"/>
                        </a:cubicBezTo>
                        <a:lnTo>
                          <a:pt x="11296" y="697"/>
                        </a:lnTo>
                        <a:cubicBezTo>
                          <a:pt x="11143" y="641"/>
                          <a:pt x="10987" y="587"/>
                          <a:pt x="10831" y="537"/>
                        </a:cubicBezTo>
                        <a:lnTo>
                          <a:pt x="10831" y="537"/>
                        </a:lnTo>
                        <a:cubicBezTo>
                          <a:pt x="11159" y="497"/>
                          <a:pt x="11489" y="476"/>
                          <a:pt x="11819" y="476"/>
                        </a:cubicBezTo>
                        <a:close/>
                        <a:moveTo>
                          <a:pt x="10333" y="1080"/>
                        </a:moveTo>
                        <a:cubicBezTo>
                          <a:pt x="10590" y="1080"/>
                          <a:pt x="10847" y="1093"/>
                          <a:pt x="11103" y="1118"/>
                        </a:cubicBezTo>
                        <a:lnTo>
                          <a:pt x="11103" y="1118"/>
                        </a:lnTo>
                        <a:cubicBezTo>
                          <a:pt x="11417" y="1459"/>
                          <a:pt x="11716" y="1816"/>
                          <a:pt x="11993" y="2186"/>
                        </a:cubicBezTo>
                        <a:lnTo>
                          <a:pt x="11993" y="2186"/>
                        </a:lnTo>
                        <a:cubicBezTo>
                          <a:pt x="11529" y="2222"/>
                          <a:pt x="11064" y="2293"/>
                          <a:pt x="10604" y="2398"/>
                        </a:cubicBezTo>
                        <a:lnTo>
                          <a:pt x="10604" y="2398"/>
                        </a:lnTo>
                        <a:cubicBezTo>
                          <a:pt x="10424" y="2387"/>
                          <a:pt x="10244" y="2382"/>
                          <a:pt x="10064" y="2382"/>
                        </a:cubicBezTo>
                        <a:cubicBezTo>
                          <a:pt x="8591" y="2382"/>
                          <a:pt x="7124" y="2748"/>
                          <a:pt x="6010" y="3560"/>
                        </a:cubicBezTo>
                        <a:lnTo>
                          <a:pt x="6010" y="3560"/>
                        </a:lnTo>
                        <a:cubicBezTo>
                          <a:pt x="5879" y="3591"/>
                          <a:pt x="5749" y="3624"/>
                          <a:pt x="5621" y="3658"/>
                        </a:cubicBezTo>
                        <a:cubicBezTo>
                          <a:pt x="5346" y="3733"/>
                          <a:pt x="5070" y="3816"/>
                          <a:pt x="4796" y="3909"/>
                        </a:cubicBezTo>
                        <a:lnTo>
                          <a:pt x="4796" y="3909"/>
                        </a:lnTo>
                        <a:cubicBezTo>
                          <a:pt x="5559" y="2950"/>
                          <a:pt x="6538" y="2157"/>
                          <a:pt x="7618" y="1575"/>
                        </a:cubicBezTo>
                        <a:lnTo>
                          <a:pt x="7618" y="1575"/>
                        </a:lnTo>
                        <a:cubicBezTo>
                          <a:pt x="7880" y="1478"/>
                          <a:pt x="8147" y="1395"/>
                          <a:pt x="8419" y="1325"/>
                        </a:cubicBezTo>
                        <a:cubicBezTo>
                          <a:pt x="9049" y="1160"/>
                          <a:pt x="9692" y="1080"/>
                          <a:pt x="10333" y="1080"/>
                        </a:cubicBezTo>
                        <a:close/>
                        <a:moveTo>
                          <a:pt x="7599" y="3600"/>
                        </a:moveTo>
                        <a:cubicBezTo>
                          <a:pt x="7299" y="3778"/>
                          <a:pt x="7010" y="3970"/>
                          <a:pt x="6734" y="4175"/>
                        </a:cubicBezTo>
                        <a:lnTo>
                          <a:pt x="6734" y="4175"/>
                        </a:lnTo>
                        <a:cubicBezTo>
                          <a:pt x="6907" y="3982"/>
                          <a:pt x="7097" y="3804"/>
                          <a:pt x="7304" y="3644"/>
                        </a:cubicBezTo>
                        <a:lnTo>
                          <a:pt x="7304" y="3644"/>
                        </a:lnTo>
                        <a:cubicBezTo>
                          <a:pt x="7403" y="3628"/>
                          <a:pt x="7501" y="3614"/>
                          <a:pt x="7599" y="3600"/>
                        </a:cubicBezTo>
                        <a:close/>
                        <a:moveTo>
                          <a:pt x="12542" y="2496"/>
                        </a:moveTo>
                        <a:cubicBezTo>
                          <a:pt x="13182" y="2497"/>
                          <a:pt x="13817" y="2577"/>
                          <a:pt x="14433" y="2743"/>
                        </a:cubicBezTo>
                        <a:lnTo>
                          <a:pt x="14433" y="2743"/>
                        </a:lnTo>
                        <a:cubicBezTo>
                          <a:pt x="15032" y="3177"/>
                          <a:pt x="15586" y="3670"/>
                          <a:pt x="16062" y="4222"/>
                        </a:cubicBezTo>
                        <a:lnTo>
                          <a:pt x="16062" y="4222"/>
                        </a:lnTo>
                        <a:cubicBezTo>
                          <a:pt x="15626" y="4013"/>
                          <a:pt x="15173" y="3835"/>
                          <a:pt x="14708" y="3684"/>
                        </a:cubicBezTo>
                        <a:lnTo>
                          <a:pt x="14708" y="3684"/>
                        </a:lnTo>
                        <a:cubicBezTo>
                          <a:pt x="14072" y="3302"/>
                          <a:pt x="13401" y="2997"/>
                          <a:pt x="12736" y="2787"/>
                        </a:cubicBezTo>
                        <a:lnTo>
                          <a:pt x="12736" y="2787"/>
                        </a:lnTo>
                        <a:cubicBezTo>
                          <a:pt x="12673" y="2689"/>
                          <a:pt x="12608" y="2592"/>
                          <a:pt x="12542" y="2496"/>
                        </a:cubicBezTo>
                        <a:close/>
                        <a:moveTo>
                          <a:pt x="4981" y="3140"/>
                        </a:moveTo>
                        <a:cubicBezTo>
                          <a:pt x="4693" y="3453"/>
                          <a:pt x="4428" y="3785"/>
                          <a:pt x="4189" y="4134"/>
                        </a:cubicBezTo>
                        <a:lnTo>
                          <a:pt x="4189" y="4134"/>
                        </a:lnTo>
                        <a:cubicBezTo>
                          <a:pt x="4107" y="4167"/>
                          <a:pt x="4026" y="4201"/>
                          <a:pt x="3944" y="4236"/>
                        </a:cubicBezTo>
                        <a:lnTo>
                          <a:pt x="3944" y="4236"/>
                        </a:lnTo>
                        <a:cubicBezTo>
                          <a:pt x="4255" y="3839"/>
                          <a:pt x="4602" y="3472"/>
                          <a:pt x="4981" y="3140"/>
                        </a:cubicBezTo>
                        <a:close/>
                        <a:moveTo>
                          <a:pt x="8140" y="927"/>
                        </a:moveTo>
                        <a:cubicBezTo>
                          <a:pt x="7936" y="1015"/>
                          <a:pt x="7735" y="1109"/>
                          <a:pt x="7538" y="1210"/>
                        </a:cubicBezTo>
                        <a:lnTo>
                          <a:pt x="7538" y="1210"/>
                        </a:lnTo>
                        <a:cubicBezTo>
                          <a:pt x="5823" y="1843"/>
                          <a:pt x="4313" y="3020"/>
                          <a:pt x="3291" y="4550"/>
                        </a:cubicBezTo>
                        <a:lnTo>
                          <a:pt x="3291" y="4550"/>
                        </a:lnTo>
                        <a:cubicBezTo>
                          <a:pt x="3158" y="4621"/>
                          <a:pt x="3027" y="4695"/>
                          <a:pt x="2898" y="4772"/>
                        </a:cubicBezTo>
                        <a:lnTo>
                          <a:pt x="2898" y="4772"/>
                        </a:lnTo>
                        <a:cubicBezTo>
                          <a:pt x="3216" y="3846"/>
                          <a:pt x="3785" y="2992"/>
                          <a:pt x="4680" y="2265"/>
                        </a:cubicBezTo>
                        <a:cubicBezTo>
                          <a:pt x="5671" y="1466"/>
                          <a:pt x="6885" y="1062"/>
                          <a:pt x="8140" y="927"/>
                        </a:cubicBezTo>
                        <a:close/>
                        <a:moveTo>
                          <a:pt x="15402" y="3086"/>
                        </a:moveTo>
                        <a:cubicBezTo>
                          <a:pt x="15592" y="3171"/>
                          <a:pt x="15780" y="3265"/>
                          <a:pt x="15965" y="3369"/>
                        </a:cubicBezTo>
                        <a:lnTo>
                          <a:pt x="15965" y="3369"/>
                        </a:lnTo>
                        <a:cubicBezTo>
                          <a:pt x="16438" y="3823"/>
                          <a:pt x="16852" y="4326"/>
                          <a:pt x="17207" y="4867"/>
                        </a:cubicBezTo>
                        <a:lnTo>
                          <a:pt x="17207" y="4867"/>
                        </a:lnTo>
                        <a:cubicBezTo>
                          <a:pt x="17103" y="4799"/>
                          <a:pt x="16999" y="4733"/>
                          <a:pt x="16896" y="4670"/>
                        </a:cubicBezTo>
                        <a:cubicBezTo>
                          <a:pt x="16853" y="4645"/>
                          <a:pt x="16809" y="4619"/>
                          <a:pt x="16766" y="4594"/>
                        </a:cubicBezTo>
                        <a:lnTo>
                          <a:pt x="16766" y="4594"/>
                        </a:lnTo>
                        <a:cubicBezTo>
                          <a:pt x="16378" y="4041"/>
                          <a:pt x="15920" y="3543"/>
                          <a:pt x="15402" y="3086"/>
                        </a:cubicBezTo>
                        <a:close/>
                        <a:moveTo>
                          <a:pt x="7714" y="384"/>
                        </a:moveTo>
                        <a:cubicBezTo>
                          <a:pt x="8180" y="384"/>
                          <a:pt x="8648" y="428"/>
                          <a:pt x="9113" y="505"/>
                        </a:cubicBezTo>
                        <a:lnTo>
                          <a:pt x="9113" y="505"/>
                        </a:lnTo>
                        <a:cubicBezTo>
                          <a:pt x="8909" y="507"/>
                          <a:pt x="8705" y="514"/>
                          <a:pt x="8502" y="527"/>
                        </a:cubicBezTo>
                        <a:cubicBezTo>
                          <a:pt x="6585" y="646"/>
                          <a:pt x="4609" y="1444"/>
                          <a:pt x="3442" y="3027"/>
                        </a:cubicBezTo>
                        <a:cubicBezTo>
                          <a:pt x="2982" y="3649"/>
                          <a:pt x="2673" y="4328"/>
                          <a:pt x="2487" y="5038"/>
                        </a:cubicBezTo>
                        <a:lnTo>
                          <a:pt x="2487" y="5038"/>
                        </a:lnTo>
                        <a:cubicBezTo>
                          <a:pt x="2431" y="5077"/>
                          <a:pt x="2377" y="5116"/>
                          <a:pt x="2322" y="5157"/>
                        </a:cubicBezTo>
                        <a:lnTo>
                          <a:pt x="2322" y="5157"/>
                        </a:lnTo>
                        <a:cubicBezTo>
                          <a:pt x="2329" y="5090"/>
                          <a:pt x="2337" y="5023"/>
                          <a:pt x="2346" y="4956"/>
                        </a:cubicBezTo>
                        <a:cubicBezTo>
                          <a:pt x="2620" y="2885"/>
                          <a:pt x="3918" y="1158"/>
                          <a:pt x="5978" y="610"/>
                        </a:cubicBezTo>
                        <a:cubicBezTo>
                          <a:pt x="6544" y="453"/>
                          <a:pt x="7127" y="384"/>
                          <a:pt x="7714" y="384"/>
                        </a:cubicBezTo>
                        <a:close/>
                        <a:moveTo>
                          <a:pt x="10312" y="3426"/>
                        </a:moveTo>
                        <a:cubicBezTo>
                          <a:pt x="11190" y="3426"/>
                          <a:pt x="12061" y="3493"/>
                          <a:pt x="12920" y="3640"/>
                        </a:cubicBezTo>
                        <a:lnTo>
                          <a:pt x="12920" y="3640"/>
                        </a:lnTo>
                        <a:cubicBezTo>
                          <a:pt x="13113" y="4006"/>
                          <a:pt x="13279" y="4380"/>
                          <a:pt x="13415" y="4762"/>
                        </a:cubicBezTo>
                        <a:lnTo>
                          <a:pt x="13415" y="4762"/>
                        </a:lnTo>
                        <a:cubicBezTo>
                          <a:pt x="12903" y="4395"/>
                          <a:pt x="12271" y="4179"/>
                          <a:pt x="11497" y="4179"/>
                        </a:cubicBezTo>
                        <a:cubicBezTo>
                          <a:pt x="11379" y="4179"/>
                          <a:pt x="11258" y="4184"/>
                          <a:pt x="11133" y="4194"/>
                        </a:cubicBezTo>
                        <a:cubicBezTo>
                          <a:pt x="10307" y="4268"/>
                          <a:pt x="9504" y="4538"/>
                          <a:pt x="8773" y="4947"/>
                        </a:cubicBezTo>
                        <a:lnTo>
                          <a:pt x="8773" y="4947"/>
                        </a:lnTo>
                        <a:cubicBezTo>
                          <a:pt x="8718" y="4946"/>
                          <a:pt x="8664" y="4945"/>
                          <a:pt x="8609" y="4944"/>
                        </a:cubicBezTo>
                        <a:cubicBezTo>
                          <a:pt x="8563" y="4944"/>
                          <a:pt x="8516" y="4943"/>
                          <a:pt x="8470" y="4943"/>
                        </a:cubicBezTo>
                        <a:cubicBezTo>
                          <a:pt x="7695" y="4943"/>
                          <a:pt x="6875" y="5032"/>
                          <a:pt x="6069" y="5214"/>
                        </a:cubicBezTo>
                        <a:lnTo>
                          <a:pt x="6069" y="5214"/>
                        </a:lnTo>
                        <a:cubicBezTo>
                          <a:pt x="6774" y="4530"/>
                          <a:pt x="7594" y="3949"/>
                          <a:pt x="8478" y="3503"/>
                        </a:cubicBezTo>
                        <a:lnTo>
                          <a:pt x="8478" y="3503"/>
                        </a:lnTo>
                        <a:cubicBezTo>
                          <a:pt x="8940" y="3463"/>
                          <a:pt x="9402" y="3441"/>
                          <a:pt x="9859" y="3432"/>
                        </a:cubicBezTo>
                        <a:cubicBezTo>
                          <a:pt x="10010" y="3428"/>
                          <a:pt x="10162" y="3426"/>
                          <a:pt x="10312" y="3426"/>
                        </a:cubicBezTo>
                        <a:close/>
                        <a:moveTo>
                          <a:pt x="17181" y="4260"/>
                        </a:moveTo>
                        <a:cubicBezTo>
                          <a:pt x="17364" y="4434"/>
                          <a:pt x="17535" y="4618"/>
                          <a:pt x="17692" y="4811"/>
                        </a:cubicBezTo>
                        <a:lnTo>
                          <a:pt x="17692" y="4811"/>
                        </a:lnTo>
                        <a:cubicBezTo>
                          <a:pt x="17735" y="4955"/>
                          <a:pt x="17774" y="5099"/>
                          <a:pt x="17810" y="5244"/>
                        </a:cubicBezTo>
                        <a:lnTo>
                          <a:pt x="17810" y="5244"/>
                        </a:lnTo>
                        <a:cubicBezTo>
                          <a:pt x="17619" y="4903"/>
                          <a:pt x="17409" y="4574"/>
                          <a:pt x="17181" y="4260"/>
                        </a:cubicBezTo>
                        <a:close/>
                        <a:moveTo>
                          <a:pt x="6564" y="3778"/>
                        </a:moveTo>
                        <a:cubicBezTo>
                          <a:pt x="6498" y="3843"/>
                          <a:pt x="6433" y="3910"/>
                          <a:pt x="6371" y="3980"/>
                        </a:cubicBezTo>
                        <a:cubicBezTo>
                          <a:pt x="6039" y="4348"/>
                          <a:pt x="5770" y="4765"/>
                          <a:pt x="5556" y="5212"/>
                        </a:cubicBezTo>
                        <a:lnTo>
                          <a:pt x="5556" y="5212"/>
                        </a:lnTo>
                        <a:cubicBezTo>
                          <a:pt x="5500" y="5272"/>
                          <a:pt x="5444" y="5332"/>
                          <a:pt x="5389" y="5392"/>
                        </a:cubicBezTo>
                        <a:lnTo>
                          <a:pt x="5389" y="5392"/>
                        </a:lnTo>
                        <a:cubicBezTo>
                          <a:pt x="5191" y="5451"/>
                          <a:pt x="4995" y="5517"/>
                          <a:pt x="4802" y="5588"/>
                        </a:cubicBezTo>
                        <a:lnTo>
                          <a:pt x="4802" y="5588"/>
                        </a:lnTo>
                        <a:cubicBezTo>
                          <a:pt x="4990" y="5160"/>
                          <a:pt x="5252" y="4749"/>
                          <a:pt x="5597" y="4361"/>
                        </a:cubicBezTo>
                        <a:cubicBezTo>
                          <a:pt x="5754" y="4186"/>
                          <a:pt x="5924" y="4026"/>
                          <a:pt x="6103" y="3883"/>
                        </a:cubicBezTo>
                        <a:lnTo>
                          <a:pt x="6103" y="3883"/>
                        </a:lnTo>
                        <a:cubicBezTo>
                          <a:pt x="6256" y="3845"/>
                          <a:pt x="6410" y="3810"/>
                          <a:pt x="6564" y="3778"/>
                        </a:cubicBezTo>
                        <a:close/>
                        <a:moveTo>
                          <a:pt x="2888" y="5219"/>
                        </a:moveTo>
                        <a:cubicBezTo>
                          <a:pt x="2813" y="5358"/>
                          <a:pt x="2742" y="5499"/>
                          <a:pt x="2675" y="5643"/>
                        </a:cubicBezTo>
                        <a:lnTo>
                          <a:pt x="2675" y="5643"/>
                        </a:lnTo>
                        <a:cubicBezTo>
                          <a:pt x="2694" y="5533"/>
                          <a:pt x="2716" y="5425"/>
                          <a:pt x="2742" y="5317"/>
                        </a:cubicBezTo>
                        <a:lnTo>
                          <a:pt x="2742" y="5317"/>
                        </a:lnTo>
                        <a:cubicBezTo>
                          <a:pt x="2790" y="5283"/>
                          <a:pt x="2839" y="5251"/>
                          <a:pt x="2888" y="5219"/>
                        </a:cubicBezTo>
                        <a:close/>
                        <a:moveTo>
                          <a:pt x="18260" y="5638"/>
                        </a:moveTo>
                        <a:lnTo>
                          <a:pt x="18260" y="5638"/>
                        </a:lnTo>
                        <a:cubicBezTo>
                          <a:pt x="18268" y="5651"/>
                          <a:pt x="18275" y="5663"/>
                          <a:pt x="18282" y="5676"/>
                        </a:cubicBezTo>
                        <a:lnTo>
                          <a:pt x="18282" y="5676"/>
                        </a:lnTo>
                        <a:cubicBezTo>
                          <a:pt x="18276" y="5671"/>
                          <a:pt x="18271" y="5666"/>
                          <a:pt x="18265" y="5661"/>
                        </a:cubicBezTo>
                        <a:lnTo>
                          <a:pt x="18265" y="5661"/>
                        </a:lnTo>
                        <a:cubicBezTo>
                          <a:pt x="18263" y="5654"/>
                          <a:pt x="18262" y="5646"/>
                          <a:pt x="18260" y="5638"/>
                        </a:cubicBezTo>
                        <a:close/>
                        <a:moveTo>
                          <a:pt x="15867" y="4504"/>
                        </a:moveTo>
                        <a:cubicBezTo>
                          <a:pt x="16099" y="4608"/>
                          <a:pt x="16327" y="4722"/>
                          <a:pt x="16549" y="4847"/>
                        </a:cubicBezTo>
                        <a:lnTo>
                          <a:pt x="16549" y="4847"/>
                        </a:lnTo>
                        <a:cubicBezTo>
                          <a:pt x="16549" y="4847"/>
                          <a:pt x="16550" y="4848"/>
                          <a:pt x="16551" y="4849"/>
                        </a:cubicBezTo>
                        <a:cubicBezTo>
                          <a:pt x="16739" y="5118"/>
                          <a:pt x="16906" y="5403"/>
                          <a:pt x="17054" y="5700"/>
                        </a:cubicBezTo>
                        <a:lnTo>
                          <a:pt x="17054" y="5700"/>
                        </a:lnTo>
                        <a:cubicBezTo>
                          <a:pt x="16707" y="5267"/>
                          <a:pt x="16305" y="4866"/>
                          <a:pt x="15867" y="4504"/>
                        </a:cubicBezTo>
                        <a:close/>
                        <a:moveTo>
                          <a:pt x="2367" y="5594"/>
                        </a:moveTo>
                        <a:lnTo>
                          <a:pt x="2367" y="5594"/>
                        </a:lnTo>
                        <a:cubicBezTo>
                          <a:pt x="2335" y="5780"/>
                          <a:pt x="2310" y="5968"/>
                          <a:pt x="2293" y="6157"/>
                        </a:cubicBezTo>
                        <a:lnTo>
                          <a:pt x="2293" y="6157"/>
                        </a:lnTo>
                        <a:cubicBezTo>
                          <a:pt x="2285" y="5991"/>
                          <a:pt x="2284" y="5824"/>
                          <a:pt x="2289" y="5657"/>
                        </a:cubicBezTo>
                        <a:lnTo>
                          <a:pt x="2289" y="5657"/>
                        </a:lnTo>
                        <a:cubicBezTo>
                          <a:pt x="2315" y="5635"/>
                          <a:pt x="2341" y="5614"/>
                          <a:pt x="2367" y="5594"/>
                        </a:cubicBezTo>
                        <a:close/>
                        <a:moveTo>
                          <a:pt x="5415" y="4072"/>
                        </a:moveTo>
                        <a:cubicBezTo>
                          <a:pt x="4964" y="4531"/>
                          <a:pt x="4604" y="5091"/>
                          <a:pt x="4371" y="5759"/>
                        </a:cubicBezTo>
                        <a:lnTo>
                          <a:pt x="4371" y="5759"/>
                        </a:lnTo>
                        <a:cubicBezTo>
                          <a:pt x="4086" y="5880"/>
                          <a:pt x="3809" y="6016"/>
                          <a:pt x="3543" y="6166"/>
                        </a:cubicBezTo>
                        <a:lnTo>
                          <a:pt x="3543" y="6166"/>
                        </a:lnTo>
                        <a:cubicBezTo>
                          <a:pt x="3756" y="5548"/>
                          <a:pt x="4052" y="4968"/>
                          <a:pt x="4413" y="4431"/>
                        </a:cubicBezTo>
                        <a:lnTo>
                          <a:pt x="4413" y="4431"/>
                        </a:lnTo>
                        <a:cubicBezTo>
                          <a:pt x="4740" y="4296"/>
                          <a:pt x="5075" y="4176"/>
                          <a:pt x="5415" y="4072"/>
                        </a:cubicBezTo>
                        <a:close/>
                        <a:moveTo>
                          <a:pt x="11483" y="4536"/>
                        </a:moveTo>
                        <a:cubicBezTo>
                          <a:pt x="12253" y="4536"/>
                          <a:pt x="12995" y="4771"/>
                          <a:pt x="13597" y="5347"/>
                        </a:cubicBezTo>
                        <a:lnTo>
                          <a:pt x="13597" y="5347"/>
                        </a:lnTo>
                        <a:cubicBezTo>
                          <a:pt x="13680" y="5657"/>
                          <a:pt x="13741" y="5972"/>
                          <a:pt x="13778" y="6291"/>
                        </a:cubicBezTo>
                        <a:lnTo>
                          <a:pt x="13778" y="6291"/>
                        </a:lnTo>
                        <a:cubicBezTo>
                          <a:pt x="12489" y="5521"/>
                          <a:pt x="11010" y="5114"/>
                          <a:pt x="9513" y="4987"/>
                        </a:cubicBezTo>
                        <a:lnTo>
                          <a:pt x="9513" y="4987"/>
                        </a:lnTo>
                        <a:cubicBezTo>
                          <a:pt x="10144" y="4709"/>
                          <a:pt x="10824" y="4536"/>
                          <a:pt x="11483" y="4536"/>
                        </a:cubicBezTo>
                        <a:close/>
                        <a:moveTo>
                          <a:pt x="4973" y="5886"/>
                        </a:moveTo>
                        <a:cubicBezTo>
                          <a:pt x="4806" y="6100"/>
                          <a:pt x="4648" y="6322"/>
                          <a:pt x="4501" y="6550"/>
                        </a:cubicBezTo>
                        <a:lnTo>
                          <a:pt x="4501" y="6550"/>
                        </a:lnTo>
                        <a:cubicBezTo>
                          <a:pt x="4537" y="6369"/>
                          <a:pt x="4583" y="6189"/>
                          <a:pt x="4640" y="6012"/>
                        </a:cubicBezTo>
                        <a:lnTo>
                          <a:pt x="4640" y="6012"/>
                        </a:lnTo>
                        <a:cubicBezTo>
                          <a:pt x="4750" y="5968"/>
                          <a:pt x="4861" y="5926"/>
                          <a:pt x="4973" y="5886"/>
                        </a:cubicBezTo>
                        <a:close/>
                        <a:moveTo>
                          <a:pt x="3842" y="4686"/>
                        </a:moveTo>
                        <a:lnTo>
                          <a:pt x="3842" y="4686"/>
                        </a:lnTo>
                        <a:cubicBezTo>
                          <a:pt x="3520" y="5243"/>
                          <a:pt x="3262" y="5835"/>
                          <a:pt x="3077" y="6453"/>
                        </a:cubicBezTo>
                        <a:lnTo>
                          <a:pt x="3077" y="6453"/>
                        </a:lnTo>
                        <a:cubicBezTo>
                          <a:pt x="2926" y="6554"/>
                          <a:pt x="2779" y="6661"/>
                          <a:pt x="2638" y="6773"/>
                        </a:cubicBezTo>
                        <a:lnTo>
                          <a:pt x="2638" y="6773"/>
                        </a:lnTo>
                        <a:cubicBezTo>
                          <a:pt x="2736" y="6438"/>
                          <a:pt x="2856" y="6110"/>
                          <a:pt x="3001" y="5790"/>
                        </a:cubicBezTo>
                        <a:cubicBezTo>
                          <a:pt x="3149" y="5465"/>
                          <a:pt x="3319" y="5152"/>
                          <a:pt x="3508" y="4854"/>
                        </a:cubicBezTo>
                        <a:lnTo>
                          <a:pt x="3508" y="4854"/>
                        </a:lnTo>
                        <a:cubicBezTo>
                          <a:pt x="3619" y="4796"/>
                          <a:pt x="3730" y="4740"/>
                          <a:pt x="3842" y="4686"/>
                        </a:cubicBezTo>
                        <a:close/>
                        <a:moveTo>
                          <a:pt x="14022" y="5837"/>
                        </a:moveTo>
                        <a:cubicBezTo>
                          <a:pt x="14241" y="6139"/>
                          <a:pt x="14418" y="6471"/>
                          <a:pt x="14560" y="6823"/>
                        </a:cubicBezTo>
                        <a:lnTo>
                          <a:pt x="14560" y="6823"/>
                        </a:lnTo>
                        <a:cubicBezTo>
                          <a:pt x="14415" y="6711"/>
                          <a:pt x="14267" y="6605"/>
                          <a:pt x="14115" y="6504"/>
                        </a:cubicBezTo>
                        <a:lnTo>
                          <a:pt x="14115" y="6504"/>
                        </a:lnTo>
                        <a:cubicBezTo>
                          <a:pt x="14096" y="6280"/>
                          <a:pt x="14064" y="6057"/>
                          <a:pt x="14022" y="5837"/>
                        </a:cubicBezTo>
                        <a:close/>
                        <a:moveTo>
                          <a:pt x="17165" y="5226"/>
                        </a:moveTo>
                        <a:cubicBezTo>
                          <a:pt x="17317" y="5329"/>
                          <a:pt x="17466" y="5436"/>
                          <a:pt x="17612" y="5547"/>
                        </a:cubicBezTo>
                        <a:lnTo>
                          <a:pt x="17612" y="5547"/>
                        </a:lnTo>
                        <a:cubicBezTo>
                          <a:pt x="17758" y="5819"/>
                          <a:pt x="17891" y="6098"/>
                          <a:pt x="18011" y="6383"/>
                        </a:cubicBezTo>
                        <a:lnTo>
                          <a:pt x="18011" y="6383"/>
                        </a:lnTo>
                        <a:cubicBezTo>
                          <a:pt x="18045" y="6674"/>
                          <a:pt x="18066" y="6966"/>
                          <a:pt x="18075" y="7254"/>
                        </a:cubicBezTo>
                        <a:cubicBezTo>
                          <a:pt x="18077" y="7339"/>
                          <a:pt x="18079" y="7424"/>
                          <a:pt x="18079" y="7508"/>
                        </a:cubicBezTo>
                        <a:lnTo>
                          <a:pt x="18079" y="7508"/>
                        </a:lnTo>
                        <a:cubicBezTo>
                          <a:pt x="18039" y="7394"/>
                          <a:pt x="17995" y="7281"/>
                          <a:pt x="17948" y="7169"/>
                        </a:cubicBezTo>
                        <a:lnTo>
                          <a:pt x="17948" y="7169"/>
                        </a:lnTo>
                        <a:cubicBezTo>
                          <a:pt x="17885" y="6949"/>
                          <a:pt x="17816" y="6731"/>
                          <a:pt x="17741" y="6516"/>
                        </a:cubicBezTo>
                        <a:cubicBezTo>
                          <a:pt x="17585" y="6057"/>
                          <a:pt x="17392" y="5628"/>
                          <a:pt x="17165" y="5226"/>
                        </a:cubicBezTo>
                        <a:close/>
                        <a:moveTo>
                          <a:pt x="8916" y="5291"/>
                        </a:moveTo>
                        <a:cubicBezTo>
                          <a:pt x="10049" y="5334"/>
                          <a:pt x="11177" y="5556"/>
                          <a:pt x="12241" y="5944"/>
                        </a:cubicBezTo>
                        <a:cubicBezTo>
                          <a:pt x="12792" y="6147"/>
                          <a:pt x="13322" y="6411"/>
                          <a:pt x="13813" y="6729"/>
                        </a:cubicBezTo>
                        <a:lnTo>
                          <a:pt x="13813" y="6729"/>
                        </a:lnTo>
                        <a:cubicBezTo>
                          <a:pt x="13829" y="7085"/>
                          <a:pt x="13815" y="7444"/>
                          <a:pt x="13765" y="7807"/>
                        </a:cubicBezTo>
                        <a:lnTo>
                          <a:pt x="13765" y="7807"/>
                        </a:lnTo>
                        <a:cubicBezTo>
                          <a:pt x="12579" y="7015"/>
                          <a:pt x="11106" y="6623"/>
                          <a:pt x="9712" y="6623"/>
                        </a:cubicBezTo>
                        <a:cubicBezTo>
                          <a:pt x="9697" y="6623"/>
                          <a:pt x="9683" y="6623"/>
                          <a:pt x="9669" y="6623"/>
                        </a:cubicBezTo>
                        <a:cubicBezTo>
                          <a:pt x="8681" y="6628"/>
                          <a:pt x="7603" y="6897"/>
                          <a:pt x="6672" y="7401"/>
                        </a:cubicBezTo>
                        <a:lnTo>
                          <a:pt x="6672" y="7401"/>
                        </a:lnTo>
                        <a:cubicBezTo>
                          <a:pt x="7157" y="6675"/>
                          <a:pt x="7792" y="6041"/>
                          <a:pt x="8466" y="5575"/>
                        </a:cubicBezTo>
                        <a:cubicBezTo>
                          <a:pt x="8610" y="5475"/>
                          <a:pt x="8760" y="5380"/>
                          <a:pt x="8916" y="5291"/>
                        </a:cubicBezTo>
                        <a:close/>
                        <a:moveTo>
                          <a:pt x="14160" y="3912"/>
                        </a:moveTo>
                        <a:cubicBezTo>
                          <a:pt x="14411" y="3979"/>
                          <a:pt x="14661" y="4054"/>
                          <a:pt x="14910" y="4137"/>
                        </a:cubicBezTo>
                        <a:lnTo>
                          <a:pt x="14910" y="4137"/>
                        </a:lnTo>
                        <a:cubicBezTo>
                          <a:pt x="15281" y="4378"/>
                          <a:pt x="15631" y="4647"/>
                          <a:pt x="15955" y="4944"/>
                        </a:cubicBezTo>
                        <a:cubicBezTo>
                          <a:pt x="16736" y="5669"/>
                          <a:pt x="17362" y="6544"/>
                          <a:pt x="17703" y="7492"/>
                        </a:cubicBezTo>
                        <a:lnTo>
                          <a:pt x="17703" y="7492"/>
                        </a:lnTo>
                        <a:cubicBezTo>
                          <a:pt x="17738" y="7629"/>
                          <a:pt x="17769" y="7767"/>
                          <a:pt x="17798" y="7906"/>
                        </a:cubicBezTo>
                        <a:lnTo>
                          <a:pt x="17798" y="7906"/>
                        </a:lnTo>
                        <a:cubicBezTo>
                          <a:pt x="16911" y="6317"/>
                          <a:pt x="15634" y="4907"/>
                          <a:pt x="14160" y="3912"/>
                        </a:cubicBezTo>
                        <a:close/>
                        <a:moveTo>
                          <a:pt x="2942" y="6964"/>
                        </a:moveTo>
                        <a:cubicBezTo>
                          <a:pt x="2842" y="7396"/>
                          <a:pt x="2777" y="7840"/>
                          <a:pt x="2751" y="8290"/>
                        </a:cubicBezTo>
                        <a:cubicBezTo>
                          <a:pt x="2749" y="8339"/>
                          <a:pt x="2747" y="8387"/>
                          <a:pt x="2745" y="8436"/>
                        </a:cubicBezTo>
                        <a:lnTo>
                          <a:pt x="2745" y="8436"/>
                        </a:lnTo>
                        <a:cubicBezTo>
                          <a:pt x="2741" y="8424"/>
                          <a:pt x="2737" y="8412"/>
                          <a:pt x="2733" y="8400"/>
                        </a:cubicBezTo>
                        <a:lnTo>
                          <a:pt x="2733" y="8400"/>
                        </a:lnTo>
                        <a:cubicBezTo>
                          <a:pt x="2661" y="8018"/>
                          <a:pt x="2612" y="7636"/>
                          <a:pt x="2590" y="7258"/>
                        </a:cubicBezTo>
                        <a:lnTo>
                          <a:pt x="2590" y="7258"/>
                        </a:lnTo>
                        <a:cubicBezTo>
                          <a:pt x="2703" y="7155"/>
                          <a:pt x="2820" y="7057"/>
                          <a:pt x="2942" y="6964"/>
                        </a:cubicBezTo>
                        <a:close/>
                        <a:moveTo>
                          <a:pt x="8230" y="5286"/>
                        </a:moveTo>
                        <a:cubicBezTo>
                          <a:pt x="7270" y="5948"/>
                          <a:pt x="6472" y="6854"/>
                          <a:pt x="5961" y="7855"/>
                        </a:cubicBezTo>
                        <a:lnTo>
                          <a:pt x="5961" y="7855"/>
                        </a:lnTo>
                        <a:cubicBezTo>
                          <a:pt x="5721" y="8035"/>
                          <a:pt x="5498" y="8234"/>
                          <a:pt x="5298" y="8451"/>
                        </a:cubicBezTo>
                        <a:lnTo>
                          <a:pt x="5298" y="8451"/>
                        </a:lnTo>
                        <a:cubicBezTo>
                          <a:pt x="5313" y="7715"/>
                          <a:pt x="5416" y="6978"/>
                          <a:pt x="5621" y="6266"/>
                        </a:cubicBezTo>
                        <a:cubicBezTo>
                          <a:pt x="5682" y="6048"/>
                          <a:pt x="5755" y="5833"/>
                          <a:pt x="5840" y="5624"/>
                        </a:cubicBezTo>
                        <a:lnTo>
                          <a:pt x="5840" y="5624"/>
                        </a:lnTo>
                        <a:cubicBezTo>
                          <a:pt x="5890" y="5611"/>
                          <a:pt x="5940" y="5599"/>
                          <a:pt x="5990" y="5587"/>
                        </a:cubicBezTo>
                        <a:cubicBezTo>
                          <a:pt x="6721" y="5404"/>
                          <a:pt x="7474" y="5305"/>
                          <a:pt x="8230" y="5286"/>
                        </a:cubicBezTo>
                        <a:close/>
                        <a:moveTo>
                          <a:pt x="14138" y="6951"/>
                        </a:moveTo>
                        <a:cubicBezTo>
                          <a:pt x="14362" y="7113"/>
                          <a:pt x="14576" y="7286"/>
                          <a:pt x="14780" y="7471"/>
                        </a:cubicBezTo>
                        <a:lnTo>
                          <a:pt x="14780" y="7471"/>
                        </a:lnTo>
                        <a:cubicBezTo>
                          <a:pt x="14916" y="7959"/>
                          <a:pt x="15001" y="8471"/>
                          <a:pt x="15052" y="8980"/>
                        </a:cubicBezTo>
                        <a:lnTo>
                          <a:pt x="15052" y="8980"/>
                        </a:lnTo>
                        <a:cubicBezTo>
                          <a:pt x="14762" y="8615"/>
                          <a:pt x="14426" y="8293"/>
                          <a:pt x="14056" y="8014"/>
                        </a:cubicBezTo>
                        <a:lnTo>
                          <a:pt x="14056" y="8014"/>
                        </a:lnTo>
                        <a:cubicBezTo>
                          <a:pt x="14117" y="7657"/>
                          <a:pt x="14143" y="7302"/>
                          <a:pt x="14138" y="6951"/>
                        </a:cubicBezTo>
                        <a:close/>
                        <a:moveTo>
                          <a:pt x="5180" y="6215"/>
                        </a:moveTo>
                        <a:cubicBezTo>
                          <a:pt x="4923" y="7112"/>
                          <a:pt x="4837" y="8074"/>
                          <a:pt x="4875" y="8994"/>
                        </a:cubicBezTo>
                        <a:lnTo>
                          <a:pt x="4875" y="8994"/>
                        </a:lnTo>
                        <a:cubicBezTo>
                          <a:pt x="4808" y="9096"/>
                          <a:pt x="4746" y="9201"/>
                          <a:pt x="4689" y="9310"/>
                        </a:cubicBezTo>
                        <a:lnTo>
                          <a:pt x="4689" y="9310"/>
                        </a:lnTo>
                        <a:cubicBezTo>
                          <a:pt x="4505" y="8682"/>
                          <a:pt x="4404" y="8048"/>
                          <a:pt x="4413" y="7426"/>
                        </a:cubicBezTo>
                        <a:lnTo>
                          <a:pt x="4413" y="7426"/>
                        </a:lnTo>
                        <a:cubicBezTo>
                          <a:pt x="4630" y="7003"/>
                          <a:pt x="4888" y="6598"/>
                          <a:pt x="5180" y="6215"/>
                        </a:cubicBezTo>
                        <a:close/>
                        <a:moveTo>
                          <a:pt x="4244" y="6183"/>
                        </a:moveTo>
                        <a:cubicBezTo>
                          <a:pt x="4210" y="6318"/>
                          <a:pt x="4180" y="6457"/>
                          <a:pt x="4156" y="6599"/>
                        </a:cubicBezTo>
                        <a:cubicBezTo>
                          <a:pt x="4116" y="6830"/>
                          <a:pt x="4090" y="7059"/>
                          <a:pt x="4078" y="7286"/>
                        </a:cubicBezTo>
                        <a:lnTo>
                          <a:pt x="4078" y="7286"/>
                        </a:lnTo>
                        <a:cubicBezTo>
                          <a:pt x="3691" y="8044"/>
                          <a:pt x="3421" y="8858"/>
                          <a:pt x="3295" y="9703"/>
                        </a:cubicBezTo>
                        <a:lnTo>
                          <a:pt x="3295" y="9703"/>
                        </a:lnTo>
                        <a:cubicBezTo>
                          <a:pt x="3258" y="9631"/>
                          <a:pt x="3221" y="9558"/>
                          <a:pt x="3185" y="9485"/>
                        </a:cubicBezTo>
                        <a:lnTo>
                          <a:pt x="3185" y="9485"/>
                        </a:lnTo>
                        <a:cubicBezTo>
                          <a:pt x="3078" y="8544"/>
                          <a:pt x="3140" y="7583"/>
                          <a:pt x="3395" y="6646"/>
                        </a:cubicBezTo>
                        <a:lnTo>
                          <a:pt x="3395" y="6646"/>
                        </a:lnTo>
                        <a:cubicBezTo>
                          <a:pt x="3666" y="6473"/>
                          <a:pt x="3951" y="6319"/>
                          <a:pt x="4244" y="6183"/>
                        </a:cubicBezTo>
                        <a:close/>
                        <a:moveTo>
                          <a:pt x="19971" y="8320"/>
                        </a:moveTo>
                        <a:cubicBezTo>
                          <a:pt x="20025" y="8446"/>
                          <a:pt x="20072" y="8575"/>
                          <a:pt x="20111" y="8707"/>
                        </a:cubicBezTo>
                        <a:cubicBezTo>
                          <a:pt x="20227" y="9130"/>
                          <a:pt x="20272" y="9557"/>
                          <a:pt x="20254" y="9984"/>
                        </a:cubicBezTo>
                        <a:lnTo>
                          <a:pt x="20254" y="9984"/>
                        </a:lnTo>
                        <a:cubicBezTo>
                          <a:pt x="20194" y="9443"/>
                          <a:pt x="20102" y="8913"/>
                          <a:pt x="19991" y="8409"/>
                        </a:cubicBezTo>
                        <a:cubicBezTo>
                          <a:pt x="19985" y="8379"/>
                          <a:pt x="19978" y="8349"/>
                          <a:pt x="19971" y="8320"/>
                        </a:cubicBezTo>
                        <a:close/>
                        <a:moveTo>
                          <a:pt x="5625" y="8658"/>
                        </a:moveTo>
                        <a:lnTo>
                          <a:pt x="5625" y="8658"/>
                        </a:lnTo>
                        <a:cubicBezTo>
                          <a:pt x="5475" y="9128"/>
                          <a:pt x="5404" y="9596"/>
                          <a:pt x="5407" y="10055"/>
                        </a:cubicBezTo>
                        <a:lnTo>
                          <a:pt x="5407" y="10055"/>
                        </a:lnTo>
                        <a:cubicBezTo>
                          <a:pt x="5389" y="9937"/>
                          <a:pt x="5373" y="9821"/>
                          <a:pt x="5359" y="9707"/>
                        </a:cubicBezTo>
                        <a:cubicBezTo>
                          <a:pt x="5333" y="9482"/>
                          <a:pt x="5315" y="9256"/>
                          <a:pt x="5305" y="9029"/>
                        </a:cubicBezTo>
                        <a:lnTo>
                          <a:pt x="5305" y="9029"/>
                        </a:lnTo>
                        <a:cubicBezTo>
                          <a:pt x="5403" y="8899"/>
                          <a:pt x="5511" y="8776"/>
                          <a:pt x="5625" y="8658"/>
                        </a:cubicBezTo>
                        <a:close/>
                        <a:moveTo>
                          <a:pt x="4925" y="9667"/>
                        </a:moveTo>
                        <a:cubicBezTo>
                          <a:pt x="4934" y="9748"/>
                          <a:pt x="4943" y="9829"/>
                          <a:pt x="4954" y="9909"/>
                        </a:cubicBezTo>
                        <a:cubicBezTo>
                          <a:pt x="4966" y="9995"/>
                          <a:pt x="4979" y="10082"/>
                          <a:pt x="4995" y="10171"/>
                        </a:cubicBezTo>
                        <a:lnTo>
                          <a:pt x="4995" y="10171"/>
                        </a:lnTo>
                        <a:cubicBezTo>
                          <a:pt x="4947" y="10056"/>
                          <a:pt x="4902" y="9942"/>
                          <a:pt x="4860" y="9826"/>
                        </a:cubicBezTo>
                        <a:lnTo>
                          <a:pt x="4860" y="9826"/>
                        </a:lnTo>
                        <a:cubicBezTo>
                          <a:pt x="4880" y="9773"/>
                          <a:pt x="4902" y="9720"/>
                          <a:pt x="4925" y="9667"/>
                        </a:cubicBezTo>
                        <a:close/>
                        <a:moveTo>
                          <a:pt x="1928" y="5979"/>
                        </a:moveTo>
                        <a:cubicBezTo>
                          <a:pt x="1931" y="6151"/>
                          <a:pt x="1939" y="6322"/>
                          <a:pt x="1954" y="6492"/>
                        </a:cubicBezTo>
                        <a:cubicBezTo>
                          <a:pt x="1976" y="6762"/>
                          <a:pt x="2013" y="7029"/>
                          <a:pt x="2064" y="7293"/>
                        </a:cubicBezTo>
                        <a:lnTo>
                          <a:pt x="2064" y="7293"/>
                        </a:lnTo>
                        <a:cubicBezTo>
                          <a:pt x="1317" y="8066"/>
                          <a:pt x="813" y="9042"/>
                          <a:pt x="711" y="10236"/>
                        </a:cubicBezTo>
                        <a:lnTo>
                          <a:pt x="711" y="10236"/>
                        </a:lnTo>
                        <a:cubicBezTo>
                          <a:pt x="569" y="9540"/>
                          <a:pt x="555" y="8822"/>
                          <a:pt x="703" y="8111"/>
                        </a:cubicBezTo>
                        <a:cubicBezTo>
                          <a:pt x="884" y="7261"/>
                          <a:pt x="1335" y="6556"/>
                          <a:pt x="1928" y="5979"/>
                        </a:cubicBezTo>
                        <a:close/>
                        <a:moveTo>
                          <a:pt x="18352" y="6180"/>
                        </a:moveTo>
                        <a:cubicBezTo>
                          <a:pt x="18463" y="6286"/>
                          <a:pt x="18572" y="6395"/>
                          <a:pt x="18678" y="6507"/>
                        </a:cubicBezTo>
                        <a:lnTo>
                          <a:pt x="18678" y="6507"/>
                        </a:lnTo>
                        <a:cubicBezTo>
                          <a:pt x="19143" y="7677"/>
                          <a:pt x="19299" y="8989"/>
                          <a:pt x="19188" y="10279"/>
                        </a:cubicBezTo>
                        <a:lnTo>
                          <a:pt x="19188" y="10279"/>
                        </a:lnTo>
                        <a:cubicBezTo>
                          <a:pt x="19142" y="8961"/>
                          <a:pt x="18870" y="7655"/>
                          <a:pt x="18385" y="6449"/>
                        </a:cubicBezTo>
                        <a:lnTo>
                          <a:pt x="18385" y="6449"/>
                        </a:lnTo>
                        <a:cubicBezTo>
                          <a:pt x="18375" y="6359"/>
                          <a:pt x="18364" y="6270"/>
                          <a:pt x="18352" y="6180"/>
                        </a:cubicBezTo>
                        <a:close/>
                        <a:moveTo>
                          <a:pt x="18446" y="7641"/>
                        </a:moveTo>
                        <a:cubicBezTo>
                          <a:pt x="18703" y="8573"/>
                          <a:pt x="18835" y="9545"/>
                          <a:pt x="18844" y="10520"/>
                        </a:cubicBezTo>
                        <a:lnTo>
                          <a:pt x="18844" y="10520"/>
                        </a:lnTo>
                        <a:cubicBezTo>
                          <a:pt x="18719" y="10014"/>
                          <a:pt x="18551" y="9513"/>
                          <a:pt x="18344" y="9023"/>
                        </a:cubicBezTo>
                        <a:lnTo>
                          <a:pt x="18344" y="9023"/>
                        </a:lnTo>
                        <a:cubicBezTo>
                          <a:pt x="18344" y="9019"/>
                          <a:pt x="18344" y="9016"/>
                          <a:pt x="18344" y="9012"/>
                        </a:cubicBezTo>
                        <a:lnTo>
                          <a:pt x="18344" y="9012"/>
                        </a:lnTo>
                        <a:cubicBezTo>
                          <a:pt x="18409" y="8558"/>
                          <a:pt x="18443" y="8099"/>
                          <a:pt x="18446" y="7641"/>
                        </a:cubicBezTo>
                        <a:close/>
                        <a:moveTo>
                          <a:pt x="4093" y="8137"/>
                        </a:moveTo>
                        <a:cubicBezTo>
                          <a:pt x="4144" y="8715"/>
                          <a:pt x="4276" y="9277"/>
                          <a:pt x="4468" y="9823"/>
                        </a:cubicBezTo>
                        <a:lnTo>
                          <a:pt x="4468" y="9823"/>
                        </a:lnTo>
                        <a:cubicBezTo>
                          <a:pt x="4397" y="10029"/>
                          <a:pt x="4344" y="10245"/>
                          <a:pt x="4311" y="10469"/>
                        </a:cubicBezTo>
                        <a:cubicBezTo>
                          <a:pt x="4270" y="10744"/>
                          <a:pt x="4264" y="11008"/>
                          <a:pt x="4288" y="11262"/>
                        </a:cubicBezTo>
                        <a:lnTo>
                          <a:pt x="4288" y="11262"/>
                        </a:lnTo>
                        <a:cubicBezTo>
                          <a:pt x="4049" y="10950"/>
                          <a:pt x="3825" y="10621"/>
                          <a:pt x="3619" y="10280"/>
                        </a:cubicBezTo>
                        <a:lnTo>
                          <a:pt x="3619" y="10280"/>
                        </a:lnTo>
                        <a:cubicBezTo>
                          <a:pt x="3658" y="9676"/>
                          <a:pt x="3772" y="9075"/>
                          <a:pt x="3966" y="8492"/>
                        </a:cubicBezTo>
                        <a:cubicBezTo>
                          <a:pt x="4005" y="8373"/>
                          <a:pt x="4047" y="8254"/>
                          <a:pt x="4093" y="8137"/>
                        </a:cubicBezTo>
                        <a:close/>
                        <a:moveTo>
                          <a:pt x="13266" y="3704"/>
                        </a:moveTo>
                        <a:lnTo>
                          <a:pt x="13266" y="3704"/>
                        </a:lnTo>
                        <a:cubicBezTo>
                          <a:pt x="14410" y="4352"/>
                          <a:pt x="15418" y="5279"/>
                          <a:pt x="16241" y="6254"/>
                        </a:cubicBezTo>
                        <a:cubicBezTo>
                          <a:pt x="16929" y="7067"/>
                          <a:pt x="17527" y="7988"/>
                          <a:pt x="17973" y="8974"/>
                        </a:cubicBezTo>
                        <a:lnTo>
                          <a:pt x="17973" y="8974"/>
                        </a:lnTo>
                        <a:cubicBezTo>
                          <a:pt x="17845" y="9844"/>
                          <a:pt x="17600" y="10700"/>
                          <a:pt x="17242" y="11500"/>
                        </a:cubicBezTo>
                        <a:lnTo>
                          <a:pt x="17242" y="11500"/>
                        </a:lnTo>
                        <a:cubicBezTo>
                          <a:pt x="17210" y="11549"/>
                          <a:pt x="17178" y="11598"/>
                          <a:pt x="17145" y="11646"/>
                        </a:cubicBezTo>
                        <a:lnTo>
                          <a:pt x="17145" y="11646"/>
                        </a:lnTo>
                        <a:cubicBezTo>
                          <a:pt x="17105" y="9944"/>
                          <a:pt x="16277" y="8358"/>
                          <a:pt x="14992" y="7187"/>
                        </a:cubicBezTo>
                        <a:lnTo>
                          <a:pt x="14992" y="7187"/>
                        </a:lnTo>
                        <a:cubicBezTo>
                          <a:pt x="14743" y="6390"/>
                          <a:pt x="14374" y="5669"/>
                          <a:pt x="13847" y="5133"/>
                        </a:cubicBezTo>
                        <a:lnTo>
                          <a:pt x="13847" y="5133"/>
                        </a:lnTo>
                        <a:cubicBezTo>
                          <a:pt x="13700" y="4643"/>
                          <a:pt x="13502" y="4166"/>
                          <a:pt x="13266" y="3704"/>
                        </a:cubicBezTo>
                        <a:close/>
                        <a:moveTo>
                          <a:pt x="19261" y="7291"/>
                        </a:moveTo>
                        <a:lnTo>
                          <a:pt x="19261" y="7291"/>
                        </a:lnTo>
                        <a:cubicBezTo>
                          <a:pt x="19549" y="8036"/>
                          <a:pt x="19741" y="8819"/>
                          <a:pt x="19849" y="9612"/>
                        </a:cubicBezTo>
                        <a:cubicBezTo>
                          <a:pt x="19925" y="10194"/>
                          <a:pt x="19971" y="10787"/>
                          <a:pt x="19965" y="11379"/>
                        </a:cubicBezTo>
                        <a:lnTo>
                          <a:pt x="19965" y="11379"/>
                        </a:lnTo>
                        <a:cubicBezTo>
                          <a:pt x="19763" y="11899"/>
                          <a:pt x="19465" y="12367"/>
                          <a:pt x="19098" y="12784"/>
                        </a:cubicBezTo>
                        <a:lnTo>
                          <a:pt x="19098" y="12784"/>
                        </a:lnTo>
                        <a:cubicBezTo>
                          <a:pt x="19103" y="12674"/>
                          <a:pt x="19104" y="12564"/>
                          <a:pt x="19103" y="12454"/>
                        </a:cubicBezTo>
                        <a:lnTo>
                          <a:pt x="19103" y="12454"/>
                        </a:lnTo>
                        <a:cubicBezTo>
                          <a:pt x="19648" y="10798"/>
                          <a:pt x="19713" y="8962"/>
                          <a:pt x="19261" y="7291"/>
                        </a:cubicBezTo>
                        <a:close/>
                        <a:moveTo>
                          <a:pt x="15171" y="7854"/>
                        </a:moveTo>
                        <a:cubicBezTo>
                          <a:pt x="16207" y="8955"/>
                          <a:pt x="16855" y="10372"/>
                          <a:pt x="16801" y="11969"/>
                        </a:cubicBezTo>
                        <a:cubicBezTo>
                          <a:pt x="16799" y="12014"/>
                          <a:pt x="16798" y="12058"/>
                          <a:pt x="16795" y="12102"/>
                        </a:cubicBezTo>
                        <a:lnTo>
                          <a:pt x="16795" y="12102"/>
                        </a:lnTo>
                        <a:cubicBezTo>
                          <a:pt x="16520" y="12426"/>
                          <a:pt x="16208" y="12721"/>
                          <a:pt x="15870" y="12985"/>
                        </a:cubicBezTo>
                        <a:lnTo>
                          <a:pt x="15870" y="12985"/>
                        </a:lnTo>
                        <a:cubicBezTo>
                          <a:pt x="16173" y="11819"/>
                          <a:pt x="16071" y="10597"/>
                          <a:pt x="15408" y="9493"/>
                        </a:cubicBezTo>
                        <a:lnTo>
                          <a:pt x="15408" y="9493"/>
                        </a:lnTo>
                        <a:cubicBezTo>
                          <a:pt x="15368" y="8948"/>
                          <a:pt x="15292" y="8392"/>
                          <a:pt x="15171" y="7854"/>
                        </a:cubicBezTo>
                        <a:close/>
                        <a:moveTo>
                          <a:pt x="15444" y="10286"/>
                        </a:moveTo>
                        <a:cubicBezTo>
                          <a:pt x="15812" y="11246"/>
                          <a:pt x="15790" y="12295"/>
                          <a:pt x="15449" y="13290"/>
                        </a:cubicBezTo>
                        <a:lnTo>
                          <a:pt x="15449" y="13290"/>
                        </a:lnTo>
                        <a:cubicBezTo>
                          <a:pt x="15363" y="13347"/>
                          <a:pt x="15276" y="13402"/>
                          <a:pt x="15188" y="13456"/>
                        </a:cubicBezTo>
                        <a:lnTo>
                          <a:pt x="15188" y="13456"/>
                        </a:lnTo>
                        <a:cubicBezTo>
                          <a:pt x="15296" y="12822"/>
                          <a:pt x="15362" y="12184"/>
                          <a:pt x="15408" y="11564"/>
                        </a:cubicBezTo>
                        <a:cubicBezTo>
                          <a:pt x="15437" y="11170"/>
                          <a:pt x="15452" y="10737"/>
                          <a:pt x="15444" y="10286"/>
                        </a:cubicBezTo>
                        <a:close/>
                        <a:moveTo>
                          <a:pt x="18428" y="10171"/>
                        </a:moveTo>
                        <a:cubicBezTo>
                          <a:pt x="18600" y="10731"/>
                          <a:pt x="18720" y="11305"/>
                          <a:pt x="18778" y="11885"/>
                        </a:cubicBezTo>
                        <a:lnTo>
                          <a:pt x="18778" y="11885"/>
                        </a:lnTo>
                        <a:cubicBezTo>
                          <a:pt x="18752" y="12137"/>
                          <a:pt x="18717" y="12387"/>
                          <a:pt x="18674" y="12635"/>
                        </a:cubicBezTo>
                        <a:lnTo>
                          <a:pt x="18674" y="12635"/>
                        </a:lnTo>
                        <a:cubicBezTo>
                          <a:pt x="18561" y="12949"/>
                          <a:pt x="18431" y="13254"/>
                          <a:pt x="18285" y="13548"/>
                        </a:cubicBezTo>
                        <a:lnTo>
                          <a:pt x="18285" y="13548"/>
                        </a:lnTo>
                        <a:cubicBezTo>
                          <a:pt x="18225" y="13595"/>
                          <a:pt x="18165" y="13641"/>
                          <a:pt x="18103" y="13686"/>
                        </a:cubicBezTo>
                        <a:lnTo>
                          <a:pt x="18103" y="13686"/>
                        </a:lnTo>
                        <a:cubicBezTo>
                          <a:pt x="18173" y="13379"/>
                          <a:pt x="18231" y="13072"/>
                          <a:pt x="18277" y="12767"/>
                        </a:cubicBezTo>
                        <a:cubicBezTo>
                          <a:pt x="18414" y="11918"/>
                          <a:pt x="18465" y="11044"/>
                          <a:pt x="18428" y="10171"/>
                        </a:cubicBezTo>
                        <a:close/>
                        <a:moveTo>
                          <a:pt x="9835" y="6968"/>
                        </a:moveTo>
                        <a:cubicBezTo>
                          <a:pt x="11203" y="6968"/>
                          <a:pt x="12582" y="7398"/>
                          <a:pt x="13703" y="8176"/>
                        </a:cubicBezTo>
                        <a:lnTo>
                          <a:pt x="13703" y="8176"/>
                        </a:lnTo>
                        <a:cubicBezTo>
                          <a:pt x="13634" y="8521"/>
                          <a:pt x="13532" y="8869"/>
                          <a:pt x="13395" y="9219"/>
                        </a:cubicBezTo>
                        <a:cubicBezTo>
                          <a:pt x="12788" y="10766"/>
                          <a:pt x="11538" y="12159"/>
                          <a:pt x="10157" y="13052"/>
                        </a:cubicBezTo>
                        <a:cubicBezTo>
                          <a:pt x="9574" y="13432"/>
                          <a:pt x="8891" y="13703"/>
                          <a:pt x="8224" y="13703"/>
                        </a:cubicBezTo>
                        <a:cubicBezTo>
                          <a:pt x="8150" y="13703"/>
                          <a:pt x="8075" y="13700"/>
                          <a:pt x="8001" y="13693"/>
                        </a:cubicBezTo>
                        <a:lnTo>
                          <a:pt x="8001" y="13693"/>
                        </a:lnTo>
                        <a:cubicBezTo>
                          <a:pt x="7362" y="13304"/>
                          <a:pt x="6801" y="12789"/>
                          <a:pt x="6371" y="12148"/>
                        </a:cubicBezTo>
                        <a:cubicBezTo>
                          <a:pt x="5503" y="10856"/>
                          <a:pt x="5630" y="9394"/>
                          <a:pt x="6259" y="8114"/>
                        </a:cubicBezTo>
                        <a:lnTo>
                          <a:pt x="6259" y="8114"/>
                        </a:lnTo>
                        <a:cubicBezTo>
                          <a:pt x="6681" y="7808"/>
                          <a:pt x="7146" y="7563"/>
                          <a:pt x="7597" y="7385"/>
                        </a:cubicBezTo>
                        <a:cubicBezTo>
                          <a:pt x="8308" y="7102"/>
                          <a:pt x="9070" y="6968"/>
                          <a:pt x="9835" y="6968"/>
                        </a:cubicBezTo>
                        <a:close/>
                        <a:moveTo>
                          <a:pt x="4710" y="10435"/>
                        </a:moveTo>
                        <a:cubicBezTo>
                          <a:pt x="4921" y="10915"/>
                          <a:pt x="5175" y="11381"/>
                          <a:pt x="5457" y="11832"/>
                        </a:cubicBezTo>
                        <a:lnTo>
                          <a:pt x="5457" y="11832"/>
                        </a:lnTo>
                        <a:cubicBezTo>
                          <a:pt x="5765" y="12596"/>
                          <a:pt x="6212" y="13294"/>
                          <a:pt x="6832" y="13711"/>
                        </a:cubicBezTo>
                        <a:lnTo>
                          <a:pt x="6832" y="13711"/>
                        </a:lnTo>
                        <a:cubicBezTo>
                          <a:pt x="6858" y="13741"/>
                          <a:pt x="6885" y="13771"/>
                          <a:pt x="6911" y="13801"/>
                        </a:cubicBezTo>
                        <a:lnTo>
                          <a:pt x="6911" y="13801"/>
                        </a:lnTo>
                        <a:cubicBezTo>
                          <a:pt x="6194" y="13292"/>
                          <a:pt x="5536" y="12695"/>
                          <a:pt x="4955" y="12058"/>
                        </a:cubicBezTo>
                        <a:lnTo>
                          <a:pt x="4955" y="12058"/>
                        </a:lnTo>
                        <a:cubicBezTo>
                          <a:pt x="4770" y="11622"/>
                          <a:pt x="4671" y="11151"/>
                          <a:pt x="4692" y="10659"/>
                        </a:cubicBezTo>
                        <a:cubicBezTo>
                          <a:pt x="4695" y="10583"/>
                          <a:pt x="4701" y="10508"/>
                          <a:pt x="4710" y="10435"/>
                        </a:cubicBezTo>
                        <a:close/>
                        <a:moveTo>
                          <a:pt x="6393" y="13828"/>
                        </a:moveTo>
                        <a:cubicBezTo>
                          <a:pt x="6427" y="13853"/>
                          <a:pt x="6461" y="13877"/>
                          <a:pt x="6495" y="13902"/>
                        </a:cubicBezTo>
                        <a:lnTo>
                          <a:pt x="6495" y="13902"/>
                        </a:lnTo>
                        <a:cubicBezTo>
                          <a:pt x="6461" y="13878"/>
                          <a:pt x="6427" y="13853"/>
                          <a:pt x="6393" y="13828"/>
                        </a:cubicBezTo>
                        <a:close/>
                        <a:moveTo>
                          <a:pt x="16384" y="13001"/>
                        </a:moveTo>
                        <a:lnTo>
                          <a:pt x="16384" y="13001"/>
                        </a:lnTo>
                        <a:cubicBezTo>
                          <a:pt x="16121" y="13369"/>
                          <a:pt x="15827" y="13697"/>
                          <a:pt x="15506" y="13984"/>
                        </a:cubicBezTo>
                        <a:lnTo>
                          <a:pt x="15506" y="13984"/>
                        </a:lnTo>
                        <a:cubicBezTo>
                          <a:pt x="15574" y="13841"/>
                          <a:pt x="15636" y="13695"/>
                          <a:pt x="15691" y="13549"/>
                        </a:cubicBezTo>
                        <a:lnTo>
                          <a:pt x="15691" y="13549"/>
                        </a:lnTo>
                        <a:cubicBezTo>
                          <a:pt x="15933" y="13380"/>
                          <a:pt x="16165" y="13197"/>
                          <a:pt x="16384" y="13001"/>
                        </a:cubicBezTo>
                        <a:close/>
                        <a:moveTo>
                          <a:pt x="15220" y="13851"/>
                        </a:moveTo>
                        <a:cubicBezTo>
                          <a:pt x="15165" y="13967"/>
                          <a:pt x="15106" y="14081"/>
                          <a:pt x="15043" y="14194"/>
                        </a:cubicBezTo>
                        <a:lnTo>
                          <a:pt x="15043" y="14194"/>
                        </a:lnTo>
                        <a:cubicBezTo>
                          <a:pt x="15063" y="14103"/>
                          <a:pt x="15083" y="14011"/>
                          <a:pt x="15102" y="13919"/>
                        </a:cubicBezTo>
                        <a:lnTo>
                          <a:pt x="15102" y="13919"/>
                        </a:lnTo>
                        <a:cubicBezTo>
                          <a:pt x="15142" y="13897"/>
                          <a:pt x="15181" y="13874"/>
                          <a:pt x="15220" y="13851"/>
                        </a:cubicBezTo>
                        <a:close/>
                        <a:moveTo>
                          <a:pt x="13981" y="8380"/>
                        </a:moveTo>
                        <a:cubicBezTo>
                          <a:pt x="14086" y="8462"/>
                          <a:pt x="14189" y="8547"/>
                          <a:pt x="14288" y="8635"/>
                        </a:cubicBezTo>
                        <a:cubicBezTo>
                          <a:pt x="14618" y="8932"/>
                          <a:pt x="14887" y="9254"/>
                          <a:pt x="15098" y="9593"/>
                        </a:cubicBezTo>
                        <a:lnTo>
                          <a:pt x="15098" y="9593"/>
                        </a:lnTo>
                        <a:cubicBezTo>
                          <a:pt x="15120" y="9991"/>
                          <a:pt x="15124" y="10383"/>
                          <a:pt x="15122" y="10755"/>
                        </a:cubicBezTo>
                        <a:cubicBezTo>
                          <a:pt x="15109" y="11707"/>
                          <a:pt x="15022" y="12698"/>
                          <a:pt x="14828" y="13662"/>
                        </a:cubicBezTo>
                        <a:lnTo>
                          <a:pt x="14828" y="13662"/>
                        </a:lnTo>
                        <a:cubicBezTo>
                          <a:pt x="14148" y="14028"/>
                          <a:pt x="13413" y="14291"/>
                          <a:pt x="12681" y="14445"/>
                        </a:cubicBezTo>
                        <a:cubicBezTo>
                          <a:pt x="12233" y="14541"/>
                          <a:pt x="11771" y="14588"/>
                          <a:pt x="11308" y="14588"/>
                        </a:cubicBezTo>
                        <a:cubicBezTo>
                          <a:pt x="10413" y="14588"/>
                          <a:pt x="9512" y="14410"/>
                          <a:pt x="8696" y="14053"/>
                        </a:cubicBezTo>
                        <a:lnTo>
                          <a:pt x="8696" y="14053"/>
                        </a:lnTo>
                        <a:cubicBezTo>
                          <a:pt x="9888" y="13827"/>
                          <a:pt x="10902" y="13033"/>
                          <a:pt x="11729" y="12207"/>
                        </a:cubicBezTo>
                        <a:cubicBezTo>
                          <a:pt x="12741" y="11195"/>
                          <a:pt x="13550" y="9957"/>
                          <a:pt x="13931" y="8576"/>
                        </a:cubicBezTo>
                        <a:cubicBezTo>
                          <a:pt x="13949" y="8511"/>
                          <a:pt x="13966" y="8445"/>
                          <a:pt x="13981" y="8380"/>
                        </a:cubicBezTo>
                        <a:close/>
                        <a:moveTo>
                          <a:pt x="1999" y="7897"/>
                        </a:moveTo>
                        <a:cubicBezTo>
                          <a:pt x="1665" y="10178"/>
                          <a:pt x="2308" y="12589"/>
                          <a:pt x="3567" y="14629"/>
                        </a:cubicBezTo>
                        <a:lnTo>
                          <a:pt x="3567" y="14629"/>
                        </a:lnTo>
                        <a:cubicBezTo>
                          <a:pt x="3231" y="14346"/>
                          <a:pt x="2911" y="14046"/>
                          <a:pt x="2608" y="13731"/>
                        </a:cubicBezTo>
                        <a:cubicBezTo>
                          <a:pt x="2015" y="13112"/>
                          <a:pt x="1506" y="12379"/>
                          <a:pt x="1149" y="11583"/>
                        </a:cubicBezTo>
                        <a:lnTo>
                          <a:pt x="1149" y="11583"/>
                        </a:lnTo>
                        <a:cubicBezTo>
                          <a:pt x="990" y="10628"/>
                          <a:pt x="1062" y="9653"/>
                          <a:pt x="1477" y="8754"/>
                        </a:cubicBezTo>
                        <a:cubicBezTo>
                          <a:pt x="1621" y="8444"/>
                          <a:pt x="1797" y="8159"/>
                          <a:pt x="1999" y="7897"/>
                        </a:cubicBezTo>
                        <a:close/>
                        <a:moveTo>
                          <a:pt x="18083" y="10544"/>
                        </a:moveTo>
                        <a:lnTo>
                          <a:pt x="18083" y="10544"/>
                        </a:lnTo>
                        <a:cubicBezTo>
                          <a:pt x="18085" y="10663"/>
                          <a:pt x="18086" y="10781"/>
                          <a:pt x="18086" y="10897"/>
                        </a:cubicBezTo>
                        <a:cubicBezTo>
                          <a:pt x="18086" y="11913"/>
                          <a:pt x="17971" y="12957"/>
                          <a:pt x="17710" y="13956"/>
                        </a:cubicBezTo>
                        <a:lnTo>
                          <a:pt x="17710" y="13956"/>
                        </a:lnTo>
                        <a:cubicBezTo>
                          <a:pt x="17302" y="14218"/>
                          <a:pt x="16866" y="14445"/>
                          <a:pt x="16419" y="14639"/>
                        </a:cubicBezTo>
                        <a:lnTo>
                          <a:pt x="16419" y="14639"/>
                        </a:lnTo>
                        <a:cubicBezTo>
                          <a:pt x="16645" y="14184"/>
                          <a:pt x="16825" y="13706"/>
                          <a:pt x="16955" y="13219"/>
                        </a:cubicBezTo>
                        <a:cubicBezTo>
                          <a:pt x="17012" y="13008"/>
                          <a:pt x="17056" y="12798"/>
                          <a:pt x="17087" y="12588"/>
                        </a:cubicBezTo>
                        <a:lnTo>
                          <a:pt x="17087" y="12588"/>
                        </a:lnTo>
                        <a:cubicBezTo>
                          <a:pt x="17322" y="12205"/>
                          <a:pt x="17527" y="11800"/>
                          <a:pt x="17701" y="11380"/>
                        </a:cubicBezTo>
                        <a:lnTo>
                          <a:pt x="17701" y="11380"/>
                        </a:lnTo>
                        <a:cubicBezTo>
                          <a:pt x="17727" y="11334"/>
                          <a:pt x="17752" y="11289"/>
                          <a:pt x="17777" y="11243"/>
                        </a:cubicBezTo>
                        <a:cubicBezTo>
                          <a:pt x="17900" y="11009"/>
                          <a:pt x="18001" y="10776"/>
                          <a:pt x="18083" y="10544"/>
                        </a:cubicBezTo>
                        <a:close/>
                        <a:moveTo>
                          <a:pt x="16613" y="13276"/>
                        </a:moveTo>
                        <a:cubicBezTo>
                          <a:pt x="16473" y="13814"/>
                          <a:pt x="16258" y="14332"/>
                          <a:pt x="15982" y="14816"/>
                        </a:cubicBezTo>
                        <a:lnTo>
                          <a:pt x="15982" y="14816"/>
                        </a:lnTo>
                        <a:cubicBezTo>
                          <a:pt x="15577" y="14969"/>
                          <a:pt x="15168" y="15096"/>
                          <a:pt x="14765" y="15196"/>
                        </a:cubicBezTo>
                        <a:lnTo>
                          <a:pt x="14765" y="15196"/>
                        </a:lnTo>
                        <a:cubicBezTo>
                          <a:pt x="14765" y="15196"/>
                          <a:pt x="14766" y="15195"/>
                          <a:pt x="14766" y="15194"/>
                        </a:cubicBezTo>
                        <a:lnTo>
                          <a:pt x="14766" y="15194"/>
                        </a:lnTo>
                        <a:cubicBezTo>
                          <a:pt x="14878" y="15047"/>
                          <a:pt x="14984" y="14897"/>
                          <a:pt x="15083" y="14744"/>
                        </a:cubicBezTo>
                        <a:lnTo>
                          <a:pt x="15083" y="14744"/>
                        </a:lnTo>
                        <a:cubicBezTo>
                          <a:pt x="15454" y="14491"/>
                          <a:pt x="15810" y="14187"/>
                          <a:pt x="16146" y="13826"/>
                        </a:cubicBezTo>
                        <a:cubicBezTo>
                          <a:pt x="16310" y="13651"/>
                          <a:pt x="16466" y="13467"/>
                          <a:pt x="16613" y="13276"/>
                        </a:cubicBezTo>
                        <a:close/>
                        <a:moveTo>
                          <a:pt x="14368" y="15160"/>
                        </a:moveTo>
                        <a:lnTo>
                          <a:pt x="14368" y="15160"/>
                        </a:lnTo>
                        <a:cubicBezTo>
                          <a:pt x="14362" y="15168"/>
                          <a:pt x="14355" y="15176"/>
                          <a:pt x="14348" y="15184"/>
                        </a:cubicBezTo>
                        <a:cubicBezTo>
                          <a:pt x="14309" y="15229"/>
                          <a:pt x="14270" y="15273"/>
                          <a:pt x="14231" y="15316"/>
                        </a:cubicBezTo>
                        <a:lnTo>
                          <a:pt x="14231" y="15316"/>
                        </a:lnTo>
                        <a:cubicBezTo>
                          <a:pt x="14146" y="15332"/>
                          <a:pt x="14062" y="15348"/>
                          <a:pt x="13979" y="15362"/>
                        </a:cubicBezTo>
                        <a:cubicBezTo>
                          <a:pt x="13934" y="15370"/>
                          <a:pt x="13889" y="15377"/>
                          <a:pt x="13843" y="15384"/>
                        </a:cubicBezTo>
                        <a:lnTo>
                          <a:pt x="13843" y="15384"/>
                        </a:lnTo>
                        <a:cubicBezTo>
                          <a:pt x="14021" y="15319"/>
                          <a:pt x="14196" y="15244"/>
                          <a:pt x="14368" y="15160"/>
                        </a:cubicBezTo>
                        <a:close/>
                        <a:moveTo>
                          <a:pt x="7676" y="14064"/>
                        </a:moveTo>
                        <a:cubicBezTo>
                          <a:pt x="7765" y="14082"/>
                          <a:pt x="7857" y="14094"/>
                          <a:pt x="7951" y="14102"/>
                        </a:cubicBezTo>
                        <a:lnTo>
                          <a:pt x="7951" y="14102"/>
                        </a:lnTo>
                        <a:cubicBezTo>
                          <a:pt x="8950" y="14679"/>
                          <a:pt x="10088" y="14947"/>
                          <a:pt x="11238" y="14947"/>
                        </a:cubicBezTo>
                        <a:cubicBezTo>
                          <a:pt x="12437" y="14947"/>
                          <a:pt x="13648" y="14655"/>
                          <a:pt x="14728" y="14118"/>
                        </a:cubicBezTo>
                        <a:lnTo>
                          <a:pt x="14728" y="14118"/>
                        </a:lnTo>
                        <a:cubicBezTo>
                          <a:pt x="14685" y="14299"/>
                          <a:pt x="14638" y="14479"/>
                          <a:pt x="14586" y="14657"/>
                        </a:cubicBezTo>
                        <a:lnTo>
                          <a:pt x="14586" y="14657"/>
                        </a:lnTo>
                        <a:cubicBezTo>
                          <a:pt x="13699" y="15178"/>
                          <a:pt x="12681" y="15448"/>
                          <a:pt x="11610" y="15448"/>
                        </a:cubicBezTo>
                        <a:cubicBezTo>
                          <a:pt x="11378" y="15448"/>
                          <a:pt x="11143" y="15435"/>
                          <a:pt x="10907" y="15410"/>
                        </a:cubicBezTo>
                        <a:cubicBezTo>
                          <a:pt x="9990" y="15312"/>
                          <a:pt x="9108" y="15032"/>
                          <a:pt x="8281" y="14623"/>
                        </a:cubicBezTo>
                        <a:lnTo>
                          <a:pt x="8281" y="14623"/>
                        </a:lnTo>
                        <a:cubicBezTo>
                          <a:pt x="8078" y="14449"/>
                          <a:pt x="7876" y="14262"/>
                          <a:pt x="7676" y="14064"/>
                        </a:cubicBezTo>
                        <a:close/>
                        <a:moveTo>
                          <a:pt x="2346" y="8368"/>
                        </a:moveTo>
                        <a:cubicBezTo>
                          <a:pt x="2367" y="8432"/>
                          <a:pt x="2389" y="8496"/>
                          <a:pt x="2412" y="8560"/>
                        </a:cubicBezTo>
                        <a:lnTo>
                          <a:pt x="2412" y="8560"/>
                        </a:lnTo>
                        <a:cubicBezTo>
                          <a:pt x="2448" y="8765"/>
                          <a:pt x="2490" y="8969"/>
                          <a:pt x="2537" y="9171"/>
                        </a:cubicBezTo>
                        <a:cubicBezTo>
                          <a:pt x="2670" y="9736"/>
                          <a:pt x="2848" y="10291"/>
                          <a:pt x="3063" y="10833"/>
                        </a:cubicBezTo>
                        <a:lnTo>
                          <a:pt x="3063" y="10833"/>
                        </a:lnTo>
                        <a:cubicBezTo>
                          <a:pt x="3115" y="11011"/>
                          <a:pt x="3174" y="11188"/>
                          <a:pt x="3238" y="11362"/>
                        </a:cubicBezTo>
                        <a:lnTo>
                          <a:pt x="3238" y="11362"/>
                        </a:lnTo>
                        <a:cubicBezTo>
                          <a:pt x="3382" y="13120"/>
                          <a:pt x="4208" y="14737"/>
                          <a:pt x="5457" y="15965"/>
                        </a:cubicBezTo>
                        <a:lnTo>
                          <a:pt x="5457" y="15965"/>
                        </a:lnTo>
                        <a:cubicBezTo>
                          <a:pt x="5093" y="15750"/>
                          <a:pt x="4739" y="15520"/>
                          <a:pt x="4397" y="15274"/>
                        </a:cubicBezTo>
                        <a:lnTo>
                          <a:pt x="4397" y="15274"/>
                        </a:lnTo>
                        <a:cubicBezTo>
                          <a:pt x="2953" y="13262"/>
                          <a:pt x="2150" y="10749"/>
                          <a:pt x="2346" y="8368"/>
                        </a:cubicBezTo>
                        <a:close/>
                        <a:moveTo>
                          <a:pt x="9578" y="15564"/>
                        </a:moveTo>
                        <a:cubicBezTo>
                          <a:pt x="10430" y="15752"/>
                          <a:pt x="11309" y="15849"/>
                          <a:pt x="12187" y="15849"/>
                        </a:cubicBezTo>
                        <a:cubicBezTo>
                          <a:pt x="12712" y="15849"/>
                          <a:pt x="13236" y="15814"/>
                          <a:pt x="13754" y="15743"/>
                        </a:cubicBezTo>
                        <a:lnTo>
                          <a:pt x="13754" y="15743"/>
                        </a:lnTo>
                        <a:cubicBezTo>
                          <a:pt x="13213" y="16139"/>
                          <a:pt x="12615" y="16306"/>
                          <a:pt x="12002" y="16306"/>
                        </a:cubicBezTo>
                        <a:cubicBezTo>
                          <a:pt x="11187" y="16306"/>
                          <a:pt x="10346" y="16011"/>
                          <a:pt x="9578" y="15564"/>
                        </a:cubicBezTo>
                        <a:close/>
                        <a:moveTo>
                          <a:pt x="19930" y="12114"/>
                        </a:moveTo>
                        <a:lnTo>
                          <a:pt x="19930" y="12114"/>
                        </a:lnTo>
                        <a:cubicBezTo>
                          <a:pt x="19875" y="12750"/>
                          <a:pt x="19749" y="13378"/>
                          <a:pt x="19527" y="13981"/>
                        </a:cubicBezTo>
                        <a:cubicBezTo>
                          <a:pt x="19168" y="14964"/>
                          <a:pt x="18527" y="15750"/>
                          <a:pt x="17749" y="16412"/>
                        </a:cubicBezTo>
                        <a:lnTo>
                          <a:pt x="17749" y="16412"/>
                        </a:lnTo>
                        <a:cubicBezTo>
                          <a:pt x="18506" y="15530"/>
                          <a:pt x="18940" y="14415"/>
                          <a:pt x="19065" y="13248"/>
                        </a:cubicBezTo>
                        <a:lnTo>
                          <a:pt x="19065" y="13248"/>
                        </a:lnTo>
                        <a:cubicBezTo>
                          <a:pt x="19399" y="12904"/>
                          <a:pt x="19693" y="12526"/>
                          <a:pt x="19930" y="12114"/>
                        </a:cubicBezTo>
                        <a:close/>
                        <a:moveTo>
                          <a:pt x="3902" y="12777"/>
                        </a:moveTo>
                        <a:lnTo>
                          <a:pt x="3902" y="12777"/>
                        </a:lnTo>
                        <a:cubicBezTo>
                          <a:pt x="4193" y="13283"/>
                          <a:pt x="4531" y="13765"/>
                          <a:pt x="4904" y="14214"/>
                        </a:cubicBezTo>
                        <a:lnTo>
                          <a:pt x="4904" y="14214"/>
                        </a:lnTo>
                        <a:cubicBezTo>
                          <a:pt x="5177" y="14611"/>
                          <a:pt x="5461" y="14998"/>
                          <a:pt x="5752" y="15374"/>
                        </a:cubicBezTo>
                        <a:cubicBezTo>
                          <a:pt x="6073" y="15791"/>
                          <a:pt x="6415" y="16204"/>
                          <a:pt x="6777" y="16601"/>
                        </a:cubicBezTo>
                        <a:lnTo>
                          <a:pt x="6777" y="16601"/>
                        </a:lnTo>
                        <a:cubicBezTo>
                          <a:pt x="6356" y="16318"/>
                          <a:pt x="5963" y="15997"/>
                          <a:pt x="5609" y="15648"/>
                        </a:cubicBezTo>
                        <a:cubicBezTo>
                          <a:pt x="4794" y="14838"/>
                          <a:pt x="4221" y="13845"/>
                          <a:pt x="3902" y="12777"/>
                        </a:cubicBezTo>
                        <a:close/>
                        <a:moveTo>
                          <a:pt x="18272" y="14248"/>
                        </a:moveTo>
                        <a:cubicBezTo>
                          <a:pt x="18030" y="14979"/>
                          <a:pt x="17714" y="15678"/>
                          <a:pt x="17324" y="16327"/>
                        </a:cubicBezTo>
                        <a:cubicBezTo>
                          <a:pt x="17301" y="16366"/>
                          <a:pt x="17277" y="16404"/>
                          <a:pt x="17253" y="16443"/>
                        </a:cubicBezTo>
                        <a:lnTo>
                          <a:pt x="17253" y="16443"/>
                        </a:lnTo>
                        <a:cubicBezTo>
                          <a:pt x="17105" y="16591"/>
                          <a:pt x="16947" y="16730"/>
                          <a:pt x="16780" y="16861"/>
                        </a:cubicBezTo>
                        <a:lnTo>
                          <a:pt x="16780" y="16861"/>
                        </a:lnTo>
                        <a:cubicBezTo>
                          <a:pt x="17157" y="16306"/>
                          <a:pt x="17459" y="15695"/>
                          <a:pt x="17695" y="15060"/>
                        </a:cubicBezTo>
                        <a:lnTo>
                          <a:pt x="17695" y="15060"/>
                        </a:lnTo>
                        <a:cubicBezTo>
                          <a:pt x="17904" y="14802"/>
                          <a:pt x="18097" y="14531"/>
                          <a:pt x="18272" y="14248"/>
                        </a:cubicBezTo>
                        <a:close/>
                        <a:moveTo>
                          <a:pt x="17579" y="14416"/>
                        </a:moveTo>
                        <a:lnTo>
                          <a:pt x="17579" y="14416"/>
                        </a:lnTo>
                        <a:cubicBezTo>
                          <a:pt x="17525" y="14589"/>
                          <a:pt x="17466" y="14760"/>
                          <a:pt x="17403" y="14930"/>
                        </a:cubicBezTo>
                        <a:lnTo>
                          <a:pt x="17403" y="14930"/>
                        </a:lnTo>
                        <a:cubicBezTo>
                          <a:pt x="16664" y="15827"/>
                          <a:pt x="15712" y="16492"/>
                          <a:pt x="14651" y="16907"/>
                        </a:cubicBezTo>
                        <a:lnTo>
                          <a:pt x="14651" y="16907"/>
                        </a:lnTo>
                        <a:cubicBezTo>
                          <a:pt x="15250" y="16409"/>
                          <a:pt x="15758" y="15796"/>
                          <a:pt x="16159" y="15118"/>
                        </a:cubicBezTo>
                        <a:lnTo>
                          <a:pt x="16159" y="15118"/>
                        </a:lnTo>
                        <a:cubicBezTo>
                          <a:pt x="16646" y="14926"/>
                          <a:pt x="17125" y="14691"/>
                          <a:pt x="17579" y="14416"/>
                        </a:cubicBezTo>
                        <a:close/>
                        <a:moveTo>
                          <a:pt x="15681" y="15293"/>
                        </a:moveTo>
                        <a:lnTo>
                          <a:pt x="15681" y="15293"/>
                        </a:lnTo>
                        <a:cubicBezTo>
                          <a:pt x="15195" y="15993"/>
                          <a:pt x="14574" y="16598"/>
                          <a:pt x="13860" y="17050"/>
                        </a:cubicBezTo>
                        <a:lnTo>
                          <a:pt x="13860" y="17050"/>
                        </a:lnTo>
                        <a:cubicBezTo>
                          <a:pt x="14009" y="16840"/>
                          <a:pt x="14144" y="16618"/>
                          <a:pt x="14265" y="16386"/>
                        </a:cubicBezTo>
                        <a:cubicBezTo>
                          <a:pt x="14400" y="16128"/>
                          <a:pt x="14519" y="15861"/>
                          <a:pt x="14625" y="15587"/>
                        </a:cubicBezTo>
                        <a:lnTo>
                          <a:pt x="14625" y="15587"/>
                        </a:lnTo>
                        <a:cubicBezTo>
                          <a:pt x="14828" y="15542"/>
                          <a:pt x="15030" y="15491"/>
                          <a:pt x="15229" y="15434"/>
                        </a:cubicBezTo>
                        <a:cubicBezTo>
                          <a:pt x="15379" y="15391"/>
                          <a:pt x="15530" y="15344"/>
                          <a:pt x="15681" y="15293"/>
                        </a:cubicBezTo>
                        <a:close/>
                        <a:moveTo>
                          <a:pt x="3606" y="10887"/>
                        </a:moveTo>
                        <a:lnTo>
                          <a:pt x="3606" y="10887"/>
                        </a:lnTo>
                        <a:cubicBezTo>
                          <a:pt x="3869" y="11276"/>
                          <a:pt x="4153" y="11650"/>
                          <a:pt x="4453" y="12006"/>
                        </a:cubicBezTo>
                        <a:lnTo>
                          <a:pt x="4453" y="12006"/>
                        </a:lnTo>
                        <a:cubicBezTo>
                          <a:pt x="5024" y="13624"/>
                          <a:pt x="6847" y="14727"/>
                          <a:pt x="8407" y="15243"/>
                        </a:cubicBezTo>
                        <a:cubicBezTo>
                          <a:pt x="8419" y="15247"/>
                          <a:pt x="8431" y="15251"/>
                          <a:pt x="8443" y="15255"/>
                        </a:cubicBezTo>
                        <a:lnTo>
                          <a:pt x="8443" y="15255"/>
                        </a:lnTo>
                        <a:cubicBezTo>
                          <a:pt x="8973" y="15669"/>
                          <a:pt x="9541" y="16026"/>
                          <a:pt x="10145" y="16303"/>
                        </a:cubicBezTo>
                        <a:cubicBezTo>
                          <a:pt x="10715" y="16556"/>
                          <a:pt x="11295" y="16683"/>
                          <a:pt x="11858" y="16683"/>
                        </a:cubicBezTo>
                        <a:cubicBezTo>
                          <a:pt x="12699" y="16683"/>
                          <a:pt x="13502" y="16399"/>
                          <a:pt x="14171" y="15827"/>
                        </a:cubicBezTo>
                        <a:lnTo>
                          <a:pt x="14171" y="15827"/>
                        </a:lnTo>
                        <a:cubicBezTo>
                          <a:pt x="14147" y="15883"/>
                          <a:pt x="14123" y="15938"/>
                          <a:pt x="14098" y="15993"/>
                        </a:cubicBezTo>
                        <a:cubicBezTo>
                          <a:pt x="13874" y="16483"/>
                          <a:pt x="13591" y="16919"/>
                          <a:pt x="13259" y="17296"/>
                        </a:cubicBezTo>
                        <a:lnTo>
                          <a:pt x="13259" y="17296"/>
                        </a:lnTo>
                        <a:cubicBezTo>
                          <a:pt x="12839" y="17369"/>
                          <a:pt x="12411" y="17408"/>
                          <a:pt x="11979" y="17410"/>
                        </a:cubicBezTo>
                        <a:cubicBezTo>
                          <a:pt x="9303" y="17410"/>
                          <a:pt x="6792" y="15927"/>
                          <a:pt x="5101" y="13908"/>
                        </a:cubicBezTo>
                        <a:lnTo>
                          <a:pt x="5101" y="13908"/>
                        </a:lnTo>
                        <a:cubicBezTo>
                          <a:pt x="4560" y="13081"/>
                          <a:pt x="4043" y="12157"/>
                          <a:pt x="3619" y="11189"/>
                        </a:cubicBezTo>
                        <a:lnTo>
                          <a:pt x="3619" y="11189"/>
                        </a:lnTo>
                        <a:cubicBezTo>
                          <a:pt x="3613" y="11088"/>
                          <a:pt x="3609" y="10987"/>
                          <a:pt x="3606" y="10887"/>
                        </a:cubicBezTo>
                        <a:close/>
                        <a:moveTo>
                          <a:pt x="6412" y="15686"/>
                        </a:moveTo>
                        <a:cubicBezTo>
                          <a:pt x="8044" y="16962"/>
                          <a:pt x="10082" y="17694"/>
                          <a:pt x="12077" y="17694"/>
                        </a:cubicBezTo>
                        <a:cubicBezTo>
                          <a:pt x="12215" y="17694"/>
                          <a:pt x="12354" y="17691"/>
                          <a:pt x="12493" y="17683"/>
                        </a:cubicBezTo>
                        <a:lnTo>
                          <a:pt x="12493" y="17683"/>
                        </a:lnTo>
                        <a:cubicBezTo>
                          <a:pt x="12359" y="17725"/>
                          <a:pt x="12223" y="17761"/>
                          <a:pt x="12086" y="17791"/>
                        </a:cubicBezTo>
                        <a:cubicBezTo>
                          <a:pt x="11681" y="17878"/>
                          <a:pt x="11271" y="17920"/>
                          <a:pt x="10861" y="17920"/>
                        </a:cubicBezTo>
                        <a:cubicBezTo>
                          <a:pt x="10800" y="17920"/>
                          <a:pt x="10738" y="17919"/>
                          <a:pt x="10677" y="17917"/>
                        </a:cubicBezTo>
                        <a:lnTo>
                          <a:pt x="10677" y="17917"/>
                        </a:lnTo>
                        <a:cubicBezTo>
                          <a:pt x="10048" y="17801"/>
                          <a:pt x="9432" y="17641"/>
                          <a:pt x="8847" y="17458"/>
                        </a:cubicBezTo>
                        <a:cubicBezTo>
                          <a:pt x="8436" y="17331"/>
                          <a:pt x="8028" y="17188"/>
                          <a:pt x="7625" y="17027"/>
                        </a:cubicBezTo>
                        <a:lnTo>
                          <a:pt x="7625" y="17027"/>
                        </a:lnTo>
                        <a:cubicBezTo>
                          <a:pt x="7192" y="16600"/>
                          <a:pt x="6788" y="16145"/>
                          <a:pt x="6412" y="15686"/>
                        </a:cubicBezTo>
                        <a:close/>
                        <a:moveTo>
                          <a:pt x="12411" y="18057"/>
                        </a:moveTo>
                        <a:cubicBezTo>
                          <a:pt x="12387" y="18074"/>
                          <a:pt x="12362" y="18091"/>
                          <a:pt x="12338" y="18108"/>
                        </a:cubicBezTo>
                        <a:lnTo>
                          <a:pt x="12338" y="18108"/>
                        </a:lnTo>
                        <a:cubicBezTo>
                          <a:pt x="12295" y="18106"/>
                          <a:pt x="12253" y="18104"/>
                          <a:pt x="12211" y="18102"/>
                        </a:cubicBezTo>
                        <a:lnTo>
                          <a:pt x="12211" y="18102"/>
                        </a:lnTo>
                        <a:cubicBezTo>
                          <a:pt x="12233" y="18098"/>
                          <a:pt x="12255" y="18093"/>
                          <a:pt x="12276" y="18089"/>
                        </a:cubicBezTo>
                        <a:cubicBezTo>
                          <a:pt x="12321" y="18079"/>
                          <a:pt x="12366" y="18068"/>
                          <a:pt x="12411" y="18057"/>
                        </a:cubicBezTo>
                        <a:close/>
                        <a:moveTo>
                          <a:pt x="17036" y="15774"/>
                        </a:moveTo>
                        <a:cubicBezTo>
                          <a:pt x="16794" y="16257"/>
                          <a:pt x="16507" y="16714"/>
                          <a:pt x="16170" y="17136"/>
                        </a:cubicBezTo>
                        <a:cubicBezTo>
                          <a:pt x="16097" y="17226"/>
                          <a:pt x="16023" y="17313"/>
                          <a:pt x="15947" y="17397"/>
                        </a:cubicBezTo>
                        <a:lnTo>
                          <a:pt x="15947" y="17397"/>
                        </a:lnTo>
                        <a:cubicBezTo>
                          <a:pt x="15875" y="17435"/>
                          <a:pt x="15803" y="17471"/>
                          <a:pt x="15729" y="17505"/>
                        </a:cubicBezTo>
                        <a:cubicBezTo>
                          <a:pt x="14841" y="17919"/>
                          <a:pt x="13870" y="18097"/>
                          <a:pt x="12881" y="18114"/>
                        </a:cubicBezTo>
                        <a:lnTo>
                          <a:pt x="12881" y="18114"/>
                        </a:lnTo>
                        <a:cubicBezTo>
                          <a:pt x="13011" y="18006"/>
                          <a:pt x="13136" y="17891"/>
                          <a:pt x="13256" y="17771"/>
                        </a:cubicBezTo>
                        <a:lnTo>
                          <a:pt x="13256" y="17771"/>
                        </a:lnTo>
                        <a:cubicBezTo>
                          <a:pt x="13438" y="17692"/>
                          <a:pt x="13615" y="17603"/>
                          <a:pt x="13786" y="17506"/>
                        </a:cubicBezTo>
                        <a:lnTo>
                          <a:pt x="13786" y="17506"/>
                        </a:lnTo>
                        <a:cubicBezTo>
                          <a:pt x="14969" y="17237"/>
                          <a:pt x="16086" y="16674"/>
                          <a:pt x="17036" y="15774"/>
                        </a:cubicBezTo>
                        <a:close/>
                        <a:moveTo>
                          <a:pt x="1621" y="13171"/>
                        </a:moveTo>
                        <a:cubicBezTo>
                          <a:pt x="2330" y="14116"/>
                          <a:pt x="3245" y="14922"/>
                          <a:pt x="4204" y="15612"/>
                        </a:cubicBezTo>
                        <a:cubicBezTo>
                          <a:pt x="4233" y="15633"/>
                          <a:pt x="4262" y="15654"/>
                          <a:pt x="4292" y="15675"/>
                        </a:cubicBezTo>
                        <a:lnTo>
                          <a:pt x="4292" y="15675"/>
                        </a:lnTo>
                        <a:cubicBezTo>
                          <a:pt x="5256" y="16919"/>
                          <a:pt x="6458" y="17965"/>
                          <a:pt x="7797" y="18668"/>
                        </a:cubicBezTo>
                        <a:lnTo>
                          <a:pt x="7797" y="18668"/>
                        </a:lnTo>
                        <a:cubicBezTo>
                          <a:pt x="5744" y="18063"/>
                          <a:pt x="3892" y="16580"/>
                          <a:pt x="2632" y="14922"/>
                        </a:cubicBezTo>
                        <a:cubicBezTo>
                          <a:pt x="2239" y="14396"/>
                          <a:pt x="1889" y="13802"/>
                          <a:pt x="1621" y="13171"/>
                        </a:cubicBezTo>
                        <a:close/>
                        <a:moveTo>
                          <a:pt x="8548" y="17856"/>
                        </a:moveTo>
                        <a:cubicBezTo>
                          <a:pt x="9104" y="18038"/>
                          <a:pt x="9680" y="18157"/>
                          <a:pt x="10260" y="18206"/>
                        </a:cubicBezTo>
                        <a:lnTo>
                          <a:pt x="10260" y="18206"/>
                        </a:lnTo>
                        <a:cubicBezTo>
                          <a:pt x="10444" y="18242"/>
                          <a:pt x="10628" y="18274"/>
                          <a:pt x="10812" y="18303"/>
                        </a:cubicBezTo>
                        <a:cubicBezTo>
                          <a:pt x="11137" y="18357"/>
                          <a:pt x="11467" y="18398"/>
                          <a:pt x="11800" y="18424"/>
                        </a:cubicBezTo>
                        <a:lnTo>
                          <a:pt x="11800" y="18424"/>
                        </a:lnTo>
                        <a:cubicBezTo>
                          <a:pt x="11295" y="18677"/>
                          <a:pt x="10746" y="18842"/>
                          <a:pt x="10171" y="18910"/>
                        </a:cubicBezTo>
                        <a:lnTo>
                          <a:pt x="10171" y="18910"/>
                        </a:lnTo>
                        <a:cubicBezTo>
                          <a:pt x="9598" y="18628"/>
                          <a:pt x="9057" y="18267"/>
                          <a:pt x="8548" y="17856"/>
                        </a:cubicBezTo>
                        <a:close/>
                        <a:moveTo>
                          <a:pt x="5196" y="16263"/>
                        </a:moveTo>
                        <a:cubicBezTo>
                          <a:pt x="5849" y="16656"/>
                          <a:pt x="6536" y="17001"/>
                          <a:pt x="7245" y="17295"/>
                        </a:cubicBezTo>
                        <a:lnTo>
                          <a:pt x="7245" y="17295"/>
                        </a:lnTo>
                        <a:cubicBezTo>
                          <a:pt x="7389" y="17374"/>
                          <a:pt x="7536" y="17448"/>
                          <a:pt x="7686" y="17517"/>
                        </a:cubicBezTo>
                        <a:lnTo>
                          <a:pt x="7686" y="17517"/>
                        </a:lnTo>
                        <a:cubicBezTo>
                          <a:pt x="8275" y="18060"/>
                          <a:pt x="8912" y="18549"/>
                          <a:pt x="9596" y="18945"/>
                        </a:cubicBezTo>
                        <a:lnTo>
                          <a:pt x="9596" y="18945"/>
                        </a:lnTo>
                        <a:cubicBezTo>
                          <a:pt x="9587" y="18945"/>
                          <a:pt x="9578" y="18945"/>
                          <a:pt x="9569" y="18945"/>
                        </a:cubicBezTo>
                        <a:cubicBezTo>
                          <a:pt x="9472" y="18945"/>
                          <a:pt x="9375" y="18942"/>
                          <a:pt x="9277" y="18937"/>
                        </a:cubicBezTo>
                        <a:lnTo>
                          <a:pt x="9277" y="18937"/>
                        </a:lnTo>
                        <a:cubicBezTo>
                          <a:pt x="7723" y="18465"/>
                          <a:pt x="6324" y="17507"/>
                          <a:pt x="5196" y="16263"/>
                        </a:cubicBezTo>
                        <a:close/>
                        <a:moveTo>
                          <a:pt x="15213" y="18063"/>
                        </a:moveTo>
                        <a:lnTo>
                          <a:pt x="15213" y="18063"/>
                        </a:lnTo>
                        <a:cubicBezTo>
                          <a:pt x="14717" y="18329"/>
                          <a:pt x="14223" y="18580"/>
                          <a:pt x="13753" y="18827"/>
                        </a:cubicBezTo>
                        <a:cubicBezTo>
                          <a:pt x="13716" y="18846"/>
                          <a:pt x="13692" y="18872"/>
                          <a:pt x="13678" y="18901"/>
                        </a:cubicBezTo>
                        <a:lnTo>
                          <a:pt x="13678" y="18901"/>
                        </a:lnTo>
                        <a:cubicBezTo>
                          <a:pt x="12981" y="19150"/>
                          <a:pt x="12236" y="19270"/>
                          <a:pt x="11480" y="19270"/>
                        </a:cubicBezTo>
                        <a:cubicBezTo>
                          <a:pt x="11323" y="19270"/>
                          <a:pt x="11166" y="19265"/>
                          <a:pt x="11009" y="19255"/>
                        </a:cubicBezTo>
                        <a:lnTo>
                          <a:pt x="11009" y="19255"/>
                        </a:lnTo>
                        <a:cubicBezTo>
                          <a:pt x="10935" y="19230"/>
                          <a:pt x="10862" y="19204"/>
                          <a:pt x="10789" y="19177"/>
                        </a:cubicBezTo>
                        <a:lnTo>
                          <a:pt x="10789" y="19177"/>
                        </a:lnTo>
                        <a:cubicBezTo>
                          <a:pt x="11376" y="19036"/>
                          <a:pt x="11929" y="18788"/>
                          <a:pt x="12428" y="18454"/>
                        </a:cubicBezTo>
                        <a:lnTo>
                          <a:pt x="12428" y="18454"/>
                        </a:lnTo>
                        <a:cubicBezTo>
                          <a:pt x="12492" y="18456"/>
                          <a:pt x="12557" y="18456"/>
                          <a:pt x="12622" y="18456"/>
                        </a:cubicBezTo>
                        <a:cubicBezTo>
                          <a:pt x="13504" y="18456"/>
                          <a:pt x="14385" y="18339"/>
                          <a:pt x="15213" y="18063"/>
                        </a:cubicBezTo>
                        <a:close/>
                        <a:moveTo>
                          <a:pt x="15970" y="18028"/>
                        </a:moveTo>
                        <a:cubicBezTo>
                          <a:pt x="15035" y="18908"/>
                          <a:pt x="13888" y="19496"/>
                          <a:pt x="12609" y="19517"/>
                        </a:cubicBezTo>
                        <a:lnTo>
                          <a:pt x="12609" y="19517"/>
                        </a:lnTo>
                        <a:cubicBezTo>
                          <a:pt x="13591" y="19353"/>
                          <a:pt x="14530" y="18977"/>
                          <a:pt x="15335" y="18381"/>
                        </a:cubicBezTo>
                        <a:lnTo>
                          <a:pt x="15335" y="18381"/>
                        </a:lnTo>
                        <a:cubicBezTo>
                          <a:pt x="15548" y="18266"/>
                          <a:pt x="15760" y="18148"/>
                          <a:pt x="15970" y="18028"/>
                        </a:cubicBezTo>
                        <a:close/>
                        <a:moveTo>
                          <a:pt x="7690" y="0"/>
                        </a:moveTo>
                        <a:cubicBezTo>
                          <a:pt x="6346" y="0"/>
                          <a:pt x="5056" y="340"/>
                          <a:pt x="3989" y="1182"/>
                        </a:cubicBezTo>
                        <a:cubicBezTo>
                          <a:pt x="2692" y="2214"/>
                          <a:pt x="2035" y="3831"/>
                          <a:pt x="1940" y="5463"/>
                        </a:cubicBezTo>
                        <a:lnTo>
                          <a:pt x="1940" y="5463"/>
                        </a:lnTo>
                        <a:cubicBezTo>
                          <a:pt x="1687" y="5682"/>
                          <a:pt x="1452" y="5921"/>
                          <a:pt x="1239" y="6183"/>
                        </a:cubicBezTo>
                        <a:cubicBezTo>
                          <a:pt x="120" y="7516"/>
                          <a:pt x="1" y="9254"/>
                          <a:pt x="465" y="10886"/>
                        </a:cubicBezTo>
                        <a:cubicBezTo>
                          <a:pt x="553" y="11199"/>
                          <a:pt x="664" y="11501"/>
                          <a:pt x="796" y="11793"/>
                        </a:cubicBezTo>
                        <a:lnTo>
                          <a:pt x="796" y="11793"/>
                        </a:lnTo>
                        <a:cubicBezTo>
                          <a:pt x="1128" y="13549"/>
                          <a:pt x="2202" y="15158"/>
                          <a:pt x="3430" y="16386"/>
                        </a:cubicBezTo>
                        <a:cubicBezTo>
                          <a:pt x="4990" y="17946"/>
                          <a:pt x="7109" y="19160"/>
                          <a:pt x="9335" y="19303"/>
                        </a:cubicBezTo>
                        <a:cubicBezTo>
                          <a:pt x="9337" y="19303"/>
                          <a:pt x="9338" y="19303"/>
                          <a:pt x="9340" y="19303"/>
                        </a:cubicBezTo>
                        <a:lnTo>
                          <a:pt x="9340" y="19303"/>
                        </a:lnTo>
                        <a:cubicBezTo>
                          <a:pt x="9889" y="19469"/>
                          <a:pt x="10457" y="19569"/>
                          <a:pt x="11027" y="19602"/>
                        </a:cubicBezTo>
                        <a:lnTo>
                          <a:pt x="11027" y="19602"/>
                        </a:lnTo>
                        <a:cubicBezTo>
                          <a:pt x="11585" y="19787"/>
                          <a:pt x="12119" y="19872"/>
                          <a:pt x="12629" y="19872"/>
                        </a:cubicBezTo>
                        <a:cubicBezTo>
                          <a:pt x="14382" y="19872"/>
                          <a:pt x="15840" y="18862"/>
                          <a:pt x="16933" y="17435"/>
                        </a:cubicBezTo>
                        <a:lnTo>
                          <a:pt x="16933" y="17435"/>
                        </a:lnTo>
                        <a:cubicBezTo>
                          <a:pt x="17815" y="16848"/>
                          <a:pt x="18619" y="16164"/>
                          <a:pt x="19229" y="15291"/>
                        </a:cubicBezTo>
                        <a:cubicBezTo>
                          <a:pt x="20049" y="14129"/>
                          <a:pt x="20335" y="12687"/>
                          <a:pt x="20329" y="11241"/>
                        </a:cubicBezTo>
                        <a:lnTo>
                          <a:pt x="20329" y="11241"/>
                        </a:lnTo>
                        <a:cubicBezTo>
                          <a:pt x="20367" y="11128"/>
                          <a:pt x="20402" y="11014"/>
                          <a:pt x="20432" y="10897"/>
                        </a:cubicBezTo>
                        <a:cubicBezTo>
                          <a:pt x="20806" y="9482"/>
                          <a:pt x="20372" y="8169"/>
                          <a:pt x="19568" y="7057"/>
                        </a:cubicBezTo>
                        <a:lnTo>
                          <a:pt x="19568" y="7057"/>
                        </a:lnTo>
                        <a:cubicBezTo>
                          <a:pt x="19170" y="6069"/>
                          <a:pt x="18606" y="5172"/>
                          <a:pt x="17916" y="4380"/>
                        </a:cubicBezTo>
                        <a:lnTo>
                          <a:pt x="17916" y="4380"/>
                        </a:lnTo>
                        <a:cubicBezTo>
                          <a:pt x="17781" y="3999"/>
                          <a:pt x="17619" y="3629"/>
                          <a:pt x="17432" y="3277"/>
                        </a:cubicBezTo>
                        <a:cubicBezTo>
                          <a:pt x="16251" y="1053"/>
                          <a:pt x="14113" y="134"/>
                          <a:pt x="11864" y="134"/>
                        </a:cubicBezTo>
                        <a:cubicBezTo>
                          <a:pt x="11271" y="134"/>
                          <a:pt x="10671" y="198"/>
                          <a:pt x="10078" y="319"/>
                        </a:cubicBezTo>
                        <a:lnTo>
                          <a:pt x="10078" y="319"/>
                        </a:lnTo>
                        <a:cubicBezTo>
                          <a:pt x="9286" y="117"/>
                          <a:pt x="8479" y="0"/>
                          <a:pt x="769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438" name="Google Shape;1438;p36"/>
                  <p:cNvSpPr/>
                  <p:nvPr/>
                </p:nvSpPr>
                <p:spPr>
                  <a:xfrm>
                    <a:off x="-1424530" y="1995575"/>
                    <a:ext cx="759898" cy="828583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1120" h="23029" extrusionOk="0">
                        <a:moveTo>
                          <a:pt x="11861" y="398"/>
                        </a:moveTo>
                        <a:cubicBezTo>
                          <a:pt x="13577" y="398"/>
                          <a:pt x="15018" y="1466"/>
                          <a:pt x="16124" y="2744"/>
                        </a:cubicBezTo>
                        <a:lnTo>
                          <a:pt x="16124" y="2744"/>
                        </a:lnTo>
                        <a:cubicBezTo>
                          <a:pt x="15657" y="2600"/>
                          <a:pt x="15178" y="2492"/>
                          <a:pt x="14690" y="2420"/>
                        </a:cubicBezTo>
                        <a:lnTo>
                          <a:pt x="14690" y="2420"/>
                        </a:lnTo>
                        <a:cubicBezTo>
                          <a:pt x="13548" y="1454"/>
                          <a:pt x="12238" y="738"/>
                          <a:pt x="10831" y="512"/>
                        </a:cubicBezTo>
                        <a:lnTo>
                          <a:pt x="10831" y="512"/>
                        </a:lnTo>
                        <a:cubicBezTo>
                          <a:pt x="11103" y="451"/>
                          <a:pt x="11382" y="414"/>
                          <a:pt x="11669" y="403"/>
                        </a:cubicBezTo>
                        <a:cubicBezTo>
                          <a:pt x="11733" y="400"/>
                          <a:pt x="11797" y="398"/>
                          <a:pt x="11861" y="398"/>
                        </a:cubicBezTo>
                        <a:close/>
                        <a:moveTo>
                          <a:pt x="10083" y="822"/>
                        </a:moveTo>
                        <a:cubicBezTo>
                          <a:pt x="10562" y="822"/>
                          <a:pt x="11051" y="885"/>
                          <a:pt x="11550" y="1022"/>
                        </a:cubicBezTo>
                        <a:cubicBezTo>
                          <a:pt x="12491" y="1282"/>
                          <a:pt x="13348" y="1755"/>
                          <a:pt x="14118" y="2351"/>
                        </a:cubicBezTo>
                        <a:lnTo>
                          <a:pt x="14118" y="2351"/>
                        </a:lnTo>
                        <a:cubicBezTo>
                          <a:pt x="13788" y="2321"/>
                          <a:pt x="13456" y="2306"/>
                          <a:pt x="13121" y="2306"/>
                        </a:cubicBezTo>
                        <a:cubicBezTo>
                          <a:pt x="10758" y="2306"/>
                          <a:pt x="8320" y="3052"/>
                          <a:pt x="6284" y="4371"/>
                        </a:cubicBezTo>
                        <a:lnTo>
                          <a:pt x="6284" y="4371"/>
                        </a:lnTo>
                        <a:cubicBezTo>
                          <a:pt x="7131" y="2928"/>
                          <a:pt x="8364" y="1511"/>
                          <a:pt x="9897" y="826"/>
                        </a:cubicBezTo>
                        <a:lnTo>
                          <a:pt x="9897" y="826"/>
                        </a:lnTo>
                        <a:cubicBezTo>
                          <a:pt x="9959" y="823"/>
                          <a:pt x="10021" y="822"/>
                          <a:pt x="10083" y="822"/>
                        </a:cubicBezTo>
                        <a:close/>
                        <a:moveTo>
                          <a:pt x="15130" y="2812"/>
                        </a:moveTo>
                        <a:lnTo>
                          <a:pt x="15130" y="2812"/>
                        </a:lnTo>
                        <a:cubicBezTo>
                          <a:pt x="15594" y="2903"/>
                          <a:pt x="16049" y="3028"/>
                          <a:pt x="16491" y="3190"/>
                        </a:cubicBezTo>
                        <a:lnTo>
                          <a:pt x="16491" y="3190"/>
                        </a:lnTo>
                        <a:cubicBezTo>
                          <a:pt x="16681" y="3433"/>
                          <a:pt x="16860" y="3681"/>
                          <a:pt x="17027" y="3927"/>
                        </a:cubicBezTo>
                        <a:cubicBezTo>
                          <a:pt x="18456" y="6023"/>
                          <a:pt x="19384" y="8499"/>
                          <a:pt x="19837" y="10987"/>
                        </a:cubicBezTo>
                        <a:cubicBezTo>
                          <a:pt x="19951" y="11599"/>
                          <a:pt x="20033" y="12221"/>
                          <a:pt x="20061" y="12839"/>
                        </a:cubicBezTo>
                        <a:lnTo>
                          <a:pt x="20061" y="12839"/>
                        </a:lnTo>
                        <a:cubicBezTo>
                          <a:pt x="20020" y="12552"/>
                          <a:pt x="19973" y="12268"/>
                          <a:pt x="19920" y="11988"/>
                        </a:cubicBezTo>
                        <a:cubicBezTo>
                          <a:pt x="19491" y="9749"/>
                          <a:pt x="18610" y="7559"/>
                          <a:pt x="17408" y="5606"/>
                        </a:cubicBezTo>
                        <a:cubicBezTo>
                          <a:pt x="16789" y="4616"/>
                          <a:pt x="16017" y="3642"/>
                          <a:pt x="15130" y="2812"/>
                        </a:cubicBezTo>
                        <a:close/>
                        <a:moveTo>
                          <a:pt x="8914" y="946"/>
                        </a:moveTo>
                        <a:cubicBezTo>
                          <a:pt x="7837" y="1652"/>
                          <a:pt x="6915" y="2671"/>
                          <a:pt x="6228" y="3713"/>
                        </a:cubicBezTo>
                        <a:cubicBezTo>
                          <a:pt x="5982" y="4082"/>
                          <a:pt x="5746" y="4481"/>
                          <a:pt x="5528" y="4901"/>
                        </a:cubicBezTo>
                        <a:lnTo>
                          <a:pt x="5528" y="4901"/>
                        </a:lnTo>
                        <a:cubicBezTo>
                          <a:pt x="3907" y="6130"/>
                          <a:pt x="2613" y="7749"/>
                          <a:pt x="1930" y="9654"/>
                        </a:cubicBezTo>
                        <a:cubicBezTo>
                          <a:pt x="1543" y="10730"/>
                          <a:pt x="1425" y="11808"/>
                          <a:pt x="1518" y="12859"/>
                        </a:cubicBezTo>
                        <a:lnTo>
                          <a:pt x="1518" y="12859"/>
                        </a:lnTo>
                        <a:cubicBezTo>
                          <a:pt x="941" y="12000"/>
                          <a:pt x="487" y="11037"/>
                          <a:pt x="572" y="9987"/>
                        </a:cubicBezTo>
                        <a:cubicBezTo>
                          <a:pt x="668" y="8618"/>
                          <a:pt x="1418" y="7320"/>
                          <a:pt x="2180" y="6213"/>
                        </a:cubicBezTo>
                        <a:cubicBezTo>
                          <a:pt x="3025" y="4963"/>
                          <a:pt x="4097" y="3856"/>
                          <a:pt x="5252" y="2867"/>
                        </a:cubicBezTo>
                        <a:cubicBezTo>
                          <a:pt x="6358" y="1951"/>
                          <a:pt x="7588" y="1225"/>
                          <a:pt x="8914" y="946"/>
                        </a:cubicBezTo>
                        <a:close/>
                        <a:moveTo>
                          <a:pt x="13206" y="2629"/>
                        </a:moveTo>
                        <a:cubicBezTo>
                          <a:pt x="13662" y="2629"/>
                          <a:pt x="14116" y="2659"/>
                          <a:pt x="14563" y="2719"/>
                        </a:cubicBezTo>
                        <a:lnTo>
                          <a:pt x="14563" y="2719"/>
                        </a:lnTo>
                        <a:cubicBezTo>
                          <a:pt x="15301" y="3363"/>
                          <a:pt x="15949" y="4114"/>
                          <a:pt x="16503" y="4880"/>
                        </a:cubicBezTo>
                        <a:cubicBezTo>
                          <a:pt x="17896" y="6773"/>
                          <a:pt x="18848" y="8987"/>
                          <a:pt x="19408" y="11261"/>
                        </a:cubicBezTo>
                        <a:cubicBezTo>
                          <a:pt x="19711" y="12494"/>
                          <a:pt x="19897" y="13789"/>
                          <a:pt x="19871" y="15073"/>
                        </a:cubicBezTo>
                        <a:lnTo>
                          <a:pt x="19871" y="15073"/>
                        </a:lnTo>
                        <a:cubicBezTo>
                          <a:pt x="19666" y="15911"/>
                          <a:pt x="19289" y="16702"/>
                          <a:pt x="18670" y="17405"/>
                        </a:cubicBezTo>
                        <a:cubicBezTo>
                          <a:pt x="17212" y="19055"/>
                          <a:pt x="14951" y="19615"/>
                          <a:pt x="12795" y="19615"/>
                        </a:cubicBezTo>
                        <a:cubicBezTo>
                          <a:pt x="12274" y="19615"/>
                          <a:pt x="11760" y="19582"/>
                          <a:pt x="11264" y="19524"/>
                        </a:cubicBezTo>
                        <a:cubicBezTo>
                          <a:pt x="8645" y="19215"/>
                          <a:pt x="6585" y="17965"/>
                          <a:pt x="4632" y="16262"/>
                        </a:cubicBezTo>
                        <a:cubicBezTo>
                          <a:pt x="3708" y="15450"/>
                          <a:pt x="2828" y="14577"/>
                          <a:pt x="2068" y="13611"/>
                        </a:cubicBezTo>
                        <a:lnTo>
                          <a:pt x="2068" y="13611"/>
                        </a:lnTo>
                        <a:cubicBezTo>
                          <a:pt x="2031" y="13417"/>
                          <a:pt x="2000" y="13221"/>
                          <a:pt x="1977" y="13023"/>
                        </a:cubicBezTo>
                        <a:cubicBezTo>
                          <a:pt x="1643" y="10167"/>
                          <a:pt x="3042" y="7656"/>
                          <a:pt x="5095" y="5825"/>
                        </a:cubicBezTo>
                        <a:lnTo>
                          <a:pt x="5095" y="5825"/>
                        </a:lnTo>
                        <a:cubicBezTo>
                          <a:pt x="4236" y="7871"/>
                          <a:pt x="3888" y="10248"/>
                          <a:pt x="4859" y="12190"/>
                        </a:cubicBezTo>
                        <a:cubicBezTo>
                          <a:pt x="4896" y="12260"/>
                          <a:pt x="4952" y="12289"/>
                          <a:pt x="5009" y="12289"/>
                        </a:cubicBezTo>
                        <a:cubicBezTo>
                          <a:pt x="5136" y="12289"/>
                          <a:pt x="5266" y="12147"/>
                          <a:pt x="5192" y="12000"/>
                        </a:cubicBezTo>
                        <a:cubicBezTo>
                          <a:pt x="4149" y="9890"/>
                          <a:pt x="4839" y="7241"/>
                          <a:pt x="5829" y="5219"/>
                        </a:cubicBezTo>
                        <a:lnTo>
                          <a:pt x="5829" y="5219"/>
                        </a:lnTo>
                        <a:cubicBezTo>
                          <a:pt x="6663" y="4583"/>
                          <a:pt x="7574" y="4051"/>
                          <a:pt x="8502" y="3641"/>
                        </a:cubicBezTo>
                        <a:cubicBezTo>
                          <a:pt x="9981" y="2989"/>
                          <a:pt x="11606" y="2629"/>
                          <a:pt x="13206" y="2629"/>
                        </a:cubicBezTo>
                        <a:close/>
                        <a:moveTo>
                          <a:pt x="2352" y="14680"/>
                        </a:moveTo>
                        <a:lnTo>
                          <a:pt x="2352" y="14680"/>
                        </a:lnTo>
                        <a:cubicBezTo>
                          <a:pt x="3490" y="15965"/>
                          <a:pt x="4865" y="17084"/>
                          <a:pt x="6204" y="18036"/>
                        </a:cubicBezTo>
                        <a:cubicBezTo>
                          <a:pt x="8157" y="19405"/>
                          <a:pt x="10455" y="20012"/>
                          <a:pt x="12812" y="20012"/>
                        </a:cubicBezTo>
                        <a:cubicBezTo>
                          <a:pt x="15169" y="20012"/>
                          <a:pt x="17753" y="19262"/>
                          <a:pt x="19229" y="17310"/>
                        </a:cubicBezTo>
                        <a:cubicBezTo>
                          <a:pt x="19433" y="17039"/>
                          <a:pt x="19606" y="16760"/>
                          <a:pt x="19751" y="16473"/>
                        </a:cubicBezTo>
                        <a:lnTo>
                          <a:pt x="19751" y="16473"/>
                        </a:lnTo>
                        <a:cubicBezTo>
                          <a:pt x="19688" y="16884"/>
                          <a:pt x="19598" y="17290"/>
                          <a:pt x="19480" y="17691"/>
                        </a:cubicBezTo>
                        <a:cubicBezTo>
                          <a:pt x="18741" y="20191"/>
                          <a:pt x="16384" y="22072"/>
                          <a:pt x="13860" y="22525"/>
                        </a:cubicBezTo>
                        <a:cubicBezTo>
                          <a:pt x="13452" y="22598"/>
                          <a:pt x="13043" y="22633"/>
                          <a:pt x="12636" y="22633"/>
                        </a:cubicBezTo>
                        <a:cubicBezTo>
                          <a:pt x="10088" y="22633"/>
                          <a:pt x="7612" y="21271"/>
                          <a:pt x="5764" y="19608"/>
                        </a:cubicBezTo>
                        <a:cubicBezTo>
                          <a:pt x="4287" y="18289"/>
                          <a:pt x="2991" y="16586"/>
                          <a:pt x="2352" y="14680"/>
                        </a:cubicBezTo>
                        <a:close/>
                        <a:moveTo>
                          <a:pt x="11820" y="1"/>
                        </a:moveTo>
                        <a:cubicBezTo>
                          <a:pt x="11131" y="1"/>
                          <a:pt x="10467" y="162"/>
                          <a:pt x="9843" y="437"/>
                        </a:cubicBezTo>
                        <a:lnTo>
                          <a:pt x="9843" y="437"/>
                        </a:lnTo>
                        <a:cubicBezTo>
                          <a:pt x="9112" y="444"/>
                          <a:pt x="8360" y="589"/>
                          <a:pt x="7597" y="903"/>
                        </a:cubicBezTo>
                        <a:cubicBezTo>
                          <a:pt x="5180" y="1903"/>
                          <a:pt x="3132" y="4046"/>
                          <a:pt x="1680" y="6177"/>
                        </a:cubicBezTo>
                        <a:cubicBezTo>
                          <a:pt x="977" y="7213"/>
                          <a:pt x="382" y="8404"/>
                          <a:pt x="168" y="9666"/>
                        </a:cubicBezTo>
                        <a:cubicBezTo>
                          <a:pt x="1" y="10678"/>
                          <a:pt x="275" y="11595"/>
                          <a:pt x="763" y="12464"/>
                        </a:cubicBezTo>
                        <a:cubicBezTo>
                          <a:pt x="1027" y="12944"/>
                          <a:pt x="1332" y="13405"/>
                          <a:pt x="1668" y="13849"/>
                        </a:cubicBezTo>
                        <a:lnTo>
                          <a:pt x="1668" y="13849"/>
                        </a:lnTo>
                        <a:cubicBezTo>
                          <a:pt x="2325" y="16907"/>
                          <a:pt x="4683" y="19648"/>
                          <a:pt x="7264" y="21322"/>
                        </a:cubicBezTo>
                        <a:cubicBezTo>
                          <a:pt x="8864" y="22361"/>
                          <a:pt x="10733" y="23028"/>
                          <a:pt x="12621" y="23028"/>
                        </a:cubicBezTo>
                        <a:cubicBezTo>
                          <a:pt x="13373" y="23028"/>
                          <a:pt x="14129" y="22922"/>
                          <a:pt x="14872" y="22691"/>
                        </a:cubicBezTo>
                        <a:cubicBezTo>
                          <a:pt x="17074" y="22025"/>
                          <a:pt x="18979" y="20215"/>
                          <a:pt x="19741" y="18036"/>
                        </a:cubicBezTo>
                        <a:cubicBezTo>
                          <a:pt x="20055" y="17134"/>
                          <a:pt x="20195" y="16178"/>
                          <a:pt x="20216" y="15213"/>
                        </a:cubicBezTo>
                        <a:lnTo>
                          <a:pt x="20216" y="15213"/>
                        </a:lnTo>
                        <a:cubicBezTo>
                          <a:pt x="20515" y="14007"/>
                          <a:pt x="20467" y="12719"/>
                          <a:pt x="20289" y="11440"/>
                        </a:cubicBezTo>
                        <a:cubicBezTo>
                          <a:pt x="19944" y="8999"/>
                          <a:pt x="19051" y="6606"/>
                          <a:pt x="17813" y="4475"/>
                        </a:cubicBezTo>
                        <a:cubicBezTo>
                          <a:pt x="17616" y="4139"/>
                          <a:pt x="17403" y="3803"/>
                          <a:pt x="17174" y="3475"/>
                        </a:cubicBezTo>
                        <a:lnTo>
                          <a:pt x="17174" y="3475"/>
                        </a:lnTo>
                        <a:cubicBezTo>
                          <a:pt x="18217" y="3965"/>
                          <a:pt x="19167" y="4678"/>
                          <a:pt x="19956" y="5642"/>
                        </a:cubicBezTo>
                        <a:cubicBezTo>
                          <a:pt x="20253" y="6011"/>
                          <a:pt x="20527" y="6416"/>
                          <a:pt x="20765" y="6832"/>
                        </a:cubicBezTo>
                        <a:cubicBezTo>
                          <a:pt x="20781" y="6914"/>
                          <a:pt x="20829" y="6948"/>
                          <a:pt x="20882" y="6948"/>
                        </a:cubicBezTo>
                        <a:cubicBezTo>
                          <a:pt x="20990" y="6948"/>
                          <a:pt x="21119" y="6809"/>
                          <a:pt x="21039" y="6666"/>
                        </a:cubicBezTo>
                        <a:cubicBezTo>
                          <a:pt x="19993" y="4862"/>
                          <a:pt x="18509" y="3665"/>
                          <a:pt x="16819" y="2989"/>
                        </a:cubicBezTo>
                        <a:lnTo>
                          <a:pt x="16819" y="2989"/>
                        </a:lnTo>
                        <a:cubicBezTo>
                          <a:pt x="15883" y="1771"/>
                          <a:pt x="14706" y="715"/>
                          <a:pt x="13253" y="236"/>
                        </a:cubicBezTo>
                        <a:cubicBezTo>
                          <a:pt x="12766" y="75"/>
                          <a:pt x="12287" y="1"/>
                          <a:pt x="11820" y="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439" name="Google Shape;1439;p36"/>
                  <p:cNvSpPr/>
                  <p:nvPr/>
                </p:nvSpPr>
                <p:spPr>
                  <a:xfrm>
                    <a:off x="-1062527" y="2025043"/>
                    <a:ext cx="523941" cy="675237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4562" h="18767" extrusionOk="0">
                        <a:moveTo>
                          <a:pt x="263" y="1"/>
                        </a:moveTo>
                        <a:cubicBezTo>
                          <a:pt x="1" y="12"/>
                          <a:pt x="1" y="405"/>
                          <a:pt x="263" y="405"/>
                        </a:cubicBezTo>
                        <a:cubicBezTo>
                          <a:pt x="593" y="415"/>
                          <a:pt x="925" y="418"/>
                          <a:pt x="1259" y="418"/>
                        </a:cubicBezTo>
                        <a:cubicBezTo>
                          <a:pt x="1883" y="418"/>
                          <a:pt x="2512" y="407"/>
                          <a:pt x="3141" y="407"/>
                        </a:cubicBezTo>
                        <a:cubicBezTo>
                          <a:pt x="5094" y="407"/>
                          <a:pt x="7042" y="513"/>
                          <a:pt x="8835" y="1382"/>
                        </a:cubicBezTo>
                        <a:cubicBezTo>
                          <a:pt x="11062" y="2453"/>
                          <a:pt x="12586" y="4525"/>
                          <a:pt x="13181" y="6894"/>
                        </a:cubicBezTo>
                        <a:cubicBezTo>
                          <a:pt x="14205" y="11061"/>
                          <a:pt x="12383" y="16193"/>
                          <a:pt x="8633" y="18396"/>
                        </a:cubicBezTo>
                        <a:cubicBezTo>
                          <a:pt x="8450" y="18507"/>
                          <a:pt x="8570" y="18766"/>
                          <a:pt x="8742" y="18766"/>
                        </a:cubicBezTo>
                        <a:cubicBezTo>
                          <a:pt x="8772" y="18766"/>
                          <a:pt x="8804" y="18759"/>
                          <a:pt x="8835" y="18741"/>
                        </a:cubicBezTo>
                        <a:cubicBezTo>
                          <a:pt x="12788" y="16419"/>
                          <a:pt x="14562" y="11145"/>
                          <a:pt x="13550" y="6787"/>
                        </a:cubicBezTo>
                        <a:cubicBezTo>
                          <a:pt x="12978" y="4346"/>
                          <a:pt x="11407" y="2334"/>
                          <a:pt x="9216" y="1132"/>
                        </a:cubicBezTo>
                        <a:cubicBezTo>
                          <a:pt x="7355" y="120"/>
                          <a:pt x="5268" y="11"/>
                          <a:pt x="3183" y="11"/>
                        </a:cubicBezTo>
                        <a:cubicBezTo>
                          <a:pt x="2608" y="11"/>
                          <a:pt x="2032" y="19"/>
                          <a:pt x="1462" y="19"/>
                        </a:cubicBezTo>
                        <a:cubicBezTo>
                          <a:pt x="1059" y="19"/>
                          <a:pt x="659" y="15"/>
                          <a:pt x="263" y="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440" name="Google Shape;1440;p36"/>
                  <p:cNvSpPr/>
                  <p:nvPr/>
                </p:nvSpPr>
                <p:spPr>
                  <a:xfrm>
                    <a:off x="-1358973" y="2178717"/>
                    <a:ext cx="667033" cy="714167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8539" h="19849" extrusionOk="0">
                        <a:moveTo>
                          <a:pt x="2460" y="1"/>
                        </a:moveTo>
                        <a:cubicBezTo>
                          <a:pt x="2404" y="1"/>
                          <a:pt x="2347" y="30"/>
                          <a:pt x="2310" y="99"/>
                        </a:cubicBezTo>
                        <a:cubicBezTo>
                          <a:pt x="1036" y="2635"/>
                          <a:pt x="1" y="5314"/>
                          <a:pt x="72" y="8183"/>
                        </a:cubicBezTo>
                        <a:cubicBezTo>
                          <a:pt x="155" y="11422"/>
                          <a:pt x="1798" y="14649"/>
                          <a:pt x="3763" y="17161"/>
                        </a:cubicBezTo>
                        <a:cubicBezTo>
                          <a:pt x="5228" y="19022"/>
                          <a:pt x="7630" y="19849"/>
                          <a:pt x="9963" y="19849"/>
                        </a:cubicBezTo>
                        <a:cubicBezTo>
                          <a:pt x="10570" y="19849"/>
                          <a:pt x="11172" y="19793"/>
                          <a:pt x="11752" y="19685"/>
                        </a:cubicBezTo>
                        <a:cubicBezTo>
                          <a:pt x="14098" y="19256"/>
                          <a:pt x="16193" y="17030"/>
                          <a:pt x="17217" y="15006"/>
                        </a:cubicBezTo>
                        <a:cubicBezTo>
                          <a:pt x="17884" y="13684"/>
                          <a:pt x="18146" y="12101"/>
                          <a:pt x="17265" y="10827"/>
                        </a:cubicBezTo>
                        <a:cubicBezTo>
                          <a:pt x="17218" y="10766"/>
                          <a:pt x="17157" y="10741"/>
                          <a:pt x="17096" y="10741"/>
                        </a:cubicBezTo>
                        <a:cubicBezTo>
                          <a:pt x="16953" y="10741"/>
                          <a:pt x="16819" y="10882"/>
                          <a:pt x="16919" y="11041"/>
                        </a:cubicBezTo>
                        <a:cubicBezTo>
                          <a:pt x="18539" y="13398"/>
                          <a:pt x="16098" y="16411"/>
                          <a:pt x="14336" y="17887"/>
                        </a:cubicBezTo>
                        <a:cubicBezTo>
                          <a:pt x="13037" y="18968"/>
                          <a:pt x="11456" y="19472"/>
                          <a:pt x="9854" y="19472"/>
                        </a:cubicBezTo>
                        <a:cubicBezTo>
                          <a:pt x="8475" y="19472"/>
                          <a:pt x="7080" y="19099"/>
                          <a:pt x="5835" y="18399"/>
                        </a:cubicBezTo>
                        <a:cubicBezTo>
                          <a:pt x="4156" y="17458"/>
                          <a:pt x="3156" y="15732"/>
                          <a:pt x="2251" y="14113"/>
                        </a:cubicBezTo>
                        <a:cubicBezTo>
                          <a:pt x="1429" y="12613"/>
                          <a:pt x="822" y="11005"/>
                          <a:pt x="548" y="9326"/>
                        </a:cubicBezTo>
                        <a:cubicBezTo>
                          <a:pt x="72" y="6290"/>
                          <a:pt x="1132" y="3350"/>
                          <a:pt x="2441" y="659"/>
                        </a:cubicBezTo>
                        <a:cubicBezTo>
                          <a:pt x="2501" y="540"/>
                          <a:pt x="2560" y="433"/>
                          <a:pt x="2608" y="313"/>
                        </a:cubicBezTo>
                        <a:cubicBezTo>
                          <a:pt x="2715" y="148"/>
                          <a:pt x="2588" y="1"/>
                          <a:pt x="2460" y="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  <p:grpSp>
              <p:nvGrpSpPr>
                <p:cNvPr id="1441" name="Google Shape;1441;p36"/>
                <p:cNvGrpSpPr/>
                <p:nvPr/>
              </p:nvGrpSpPr>
              <p:grpSpPr>
                <a:xfrm>
                  <a:off x="1001902" y="1388975"/>
                  <a:ext cx="414901" cy="478496"/>
                  <a:chOff x="1134724" y="247950"/>
                  <a:chExt cx="1331946" cy="1536104"/>
                </a:xfrm>
              </p:grpSpPr>
              <p:sp>
                <p:nvSpPr>
                  <p:cNvPr id="1442" name="Google Shape;1442;p36"/>
                  <p:cNvSpPr/>
                  <p:nvPr/>
                </p:nvSpPr>
                <p:spPr>
                  <a:xfrm>
                    <a:off x="1907992" y="947762"/>
                    <a:ext cx="558678" cy="51349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5514" h="5068" extrusionOk="0">
                        <a:moveTo>
                          <a:pt x="5359" y="1"/>
                        </a:moveTo>
                        <a:cubicBezTo>
                          <a:pt x="5061" y="834"/>
                          <a:pt x="4382" y="1227"/>
                          <a:pt x="3894" y="1406"/>
                        </a:cubicBezTo>
                        <a:cubicBezTo>
                          <a:pt x="3906" y="1525"/>
                          <a:pt x="3906" y="1656"/>
                          <a:pt x="3906" y="1787"/>
                        </a:cubicBezTo>
                        <a:cubicBezTo>
                          <a:pt x="3906" y="2180"/>
                          <a:pt x="3835" y="2644"/>
                          <a:pt x="3668" y="3203"/>
                        </a:cubicBezTo>
                        <a:lnTo>
                          <a:pt x="3418" y="3608"/>
                        </a:lnTo>
                        <a:cubicBezTo>
                          <a:pt x="3257" y="3606"/>
                          <a:pt x="3053" y="3603"/>
                          <a:pt x="2829" y="3603"/>
                        </a:cubicBezTo>
                        <a:cubicBezTo>
                          <a:pt x="1858" y="3603"/>
                          <a:pt x="494" y="3653"/>
                          <a:pt x="465" y="4001"/>
                        </a:cubicBezTo>
                        <a:cubicBezTo>
                          <a:pt x="465" y="4001"/>
                          <a:pt x="441" y="4096"/>
                          <a:pt x="572" y="4180"/>
                        </a:cubicBezTo>
                        <a:cubicBezTo>
                          <a:pt x="275" y="4287"/>
                          <a:pt x="60" y="4406"/>
                          <a:pt x="60" y="4561"/>
                        </a:cubicBezTo>
                        <a:cubicBezTo>
                          <a:pt x="60" y="4561"/>
                          <a:pt x="1" y="4858"/>
                          <a:pt x="858" y="4918"/>
                        </a:cubicBezTo>
                        <a:lnTo>
                          <a:pt x="918" y="4918"/>
                        </a:lnTo>
                        <a:cubicBezTo>
                          <a:pt x="948" y="4980"/>
                          <a:pt x="1068" y="5068"/>
                          <a:pt x="1422" y="5068"/>
                        </a:cubicBezTo>
                        <a:cubicBezTo>
                          <a:pt x="1478" y="5068"/>
                          <a:pt x="1540" y="5066"/>
                          <a:pt x="1608" y="5061"/>
                        </a:cubicBezTo>
                        <a:cubicBezTo>
                          <a:pt x="1608" y="5061"/>
                          <a:pt x="3239" y="4644"/>
                          <a:pt x="3989" y="3965"/>
                        </a:cubicBezTo>
                        <a:lnTo>
                          <a:pt x="4001" y="3965"/>
                        </a:lnTo>
                        <a:cubicBezTo>
                          <a:pt x="4049" y="3918"/>
                          <a:pt x="4085" y="3870"/>
                          <a:pt x="4132" y="3823"/>
                        </a:cubicBezTo>
                        <a:cubicBezTo>
                          <a:pt x="4156" y="3799"/>
                          <a:pt x="4168" y="3763"/>
                          <a:pt x="4192" y="3751"/>
                        </a:cubicBezTo>
                        <a:cubicBezTo>
                          <a:pt x="4632" y="3203"/>
                          <a:pt x="4930" y="2691"/>
                          <a:pt x="5144" y="2215"/>
                        </a:cubicBezTo>
                        <a:cubicBezTo>
                          <a:pt x="5513" y="1346"/>
                          <a:pt x="5513" y="584"/>
                          <a:pt x="5359" y="1"/>
                        </a:cubicBezTo>
                        <a:close/>
                      </a:path>
                    </a:pathLst>
                  </a:custGeom>
                  <a:solidFill>
                    <a:srgbClr val="CF4A4A">
                      <a:alpha val="85120"/>
                    </a:srgbClr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443" name="Google Shape;1443;p36"/>
                  <p:cNvSpPr/>
                  <p:nvPr/>
                </p:nvSpPr>
                <p:spPr>
                  <a:xfrm>
                    <a:off x="1611228" y="709256"/>
                    <a:ext cx="843388" cy="46779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324" h="4617" extrusionOk="0">
                        <a:moveTo>
                          <a:pt x="4977" y="0"/>
                        </a:moveTo>
                        <a:cubicBezTo>
                          <a:pt x="3944" y="0"/>
                          <a:pt x="2998" y="410"/>
                          <a:pt x="2477" y="962"/>
                        </a:cubicBezTo>
                        <a:cubicBezTo>
                          <a:pt x="1" y="3569"/>
                          <a:pt x="2156" y="4295"/>
                          <a:pt x="3025" y="4545"/>
                        </a:cubicBezTo>
                        <a:cubicBezTo>
                          <a:pt x="3197" y="4595"/>
                          <a:pt x="3347" y="4617"/>
                          <a:pt x="3478" y="4617"/>
                        </a:cubicBezTo>
                        <a:cubicBezTo>
                          <a:pt x="4485" y="4617"/>
                          <a:pt x="4382" y="3331"/>
                          <a:pt x="4382" y="3331"/>
                        </a:cubicBezTo>
                        <a:cubicBezTo>
                          <a:pt x="4306" y="2481"/>
                          <a:pt x="5255" y="2397"/>
                          <a:pt x="5635" y="2397"/>
                        </a:cubicBezTo>
                        <a:cubicBezTo>
                          <a:pt x="5728" y="2397"/>
                          <a:pt x="5787" y="2402"/>
                          <a:pt x="5787" y="2402"/>
                        </a:cubicBezTo>
                        <a:cubicBezTo>
                          <a:pt x="5787" y="2402"/>
                          <a:pt x="6680" y="2509"/>
                          <a:pt x="6835" y="3724"/>
                        </a:cubicBezTo>
                        <a:cubicBezTo>
                          <a:pt x="7323" y="3545"/>
                          <a:pt x="8014" y="3152"/>
                          <a:pt x="8323" y="2283"/>
                        </a:cubicBezTo>
                        <a:cubicBezTo>
                          <a:pt x="8169" y="1783"/>
                          <a:pt x="7930" y="1390"/>
                          <a:pt x="7728" y="1188"/>
                        </a:cubicBezTo>
                        <a:cubicBezTo>
                          <a:pt x="6905" y="331"/>
                          <a:pt x="5906" y="0"/>
                          <a:pt x="4977" y="0"/>
                        </a:cubicBezTo>
                        <a:close/>
                      </a:path>
                    </a:pathLst>
                  </a:custGeom>
                  <a:solidFill>
                    <a:schemeClr val="accent5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444" name="Google Shape;1444;p36"/>
                  <p:cNvSpPr/>
                  <p:nvPr/>
                </p:nvSpPr>
                <p:spPr>
                  <a:xfrm>
                    <a:off x="1134724" y="1311599"/>
                    <a:ext cx="586440" cy="47245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5788" h="4663" extrusionOk="0">
                        <a:moveTo>
                          <a:pt x="368" y="1"/>
                        </a:moveTo>
                        <a:cubicBezTo>
                          <a:pt x="357" y="1"/>
                          <a:pt x="345" y="2"/>
                          <a:pt x="334" y="5"/>
                        </a:cubicBezTo>
                        <a:cubicBezTo>
                          <a:pt x="334" y="5"/>
                          <a:pt x="37" y="5"/>
                          <a:pt x="120" y="851"/>
                        </a:cubicBezTo>
                        <a:cubicBezTo>
                          <a:pt x="120" y="851"/>
                          <a:pt x="120" y="863"/>
                          <a:pt x="132" y="910"/>
                        </a:cubicBezTo>
                        <a:cubicBezTo>
                          <a:pt x="72" y="970"/>
                          <a:pt x="1" y="1136"/>
                          <a:pt x="120" y="1625"/>
                        </a:cubicBezTo>
                        <a:cubicBezTo>
                          <a:pt x="120" y="1625"/>
                          <a:pt x="822" y="3137"/>
                          <a:pt x="1644" y="3768"/>
                        </a:cubicBezTo>
                        <a:lnTo>
                          <a:pt x="1644" y="3780"/>
                        </a:lnTo>
                        <a:cubicBezTo>
                          <a:pt x="1680" y="3815"/>
                          <a:pt x="1739" y="3839"/>
                          <a:pt x="1787" y="3875"/>
                        </a:cubicBezTo>
                        <a:lnTo>
                          <a:pt x="1870" y="3911"/>
                        </a:lnTo>
                        <a:cubicBezTo>
                          <a:pt x="2489" y="4256"/>
                          <a:pt x="3049" y="4470"/>
                          <a:pt x="3561" y="4565"/>
                        </a:cubicBezTo>
                        <a:cubicBezTo>
                          <a:pt x="3874" y="4633"/>
                          <a:pt x="4165" y="4662"/>
                          <a:pt x="4434" y="4662"/>
                        </a:cubicBezTo>
                        <a:cubicBezTo>
                          <a:pt x="4972" y="4662"/>
                          <a:pt x="5422" y="4546"/>
                          <a:pt x="5787" y="4387"/>
                        </a:cubicBezTo>
                        <a:cubicBezTo>
                          <a:pt x="4894" y="4244"/>
                          <a:pt x="4382" y="3637"/>
                          <a:pt x="4109" y="3184"/>
                        </a:cubicBezTo>
                        <a:cubicBezTo>
                          <a:pt x="3989" y="3220"/>
                          <a:pt x="3870" y="3244"/>
                          <a:pt x="3728" y="3280"/>
                        </a:cubicBezTo>
                        <a:cubicBezTo>
                          <a:pt x="3500" y="3315"/>
                          <a:pt x="3239" y="3338"/>
                          <a:pt x="2944" y="3338"/>
                        </a:cubicBezTo>
                        <a:cubicBezTo>
                          <a:pt x="2745" y="3338"/>
                          <a:pt x="2530" y="3327"/>
                          <a:pt x="2299" y="3303"/>
                        </a:cubicBezTo>
                        <a:lnTo>
                          <a:pt x="1858" y="3125"/>
                        </a:lnTo>
                        <a:cubicBezTo>
                          <a:pt x="1729" y="2301"/>
                          <a:pt x="1378" y="302"/>
                          <a:pt x="945" y="302"/>
                        </a:cubicBezTo>
                        <a:cubicBezTo>
                          <a:pt x="940" y="302"/>
                          <a:pt x="935" y="302"/>
                          <a:pt x="930" y="303"/>
                        </a:cubicBezTo>
                        <a:cubicBezTo>
                          <a:pt x="930" y="303"/>
                          <a:pt x="924" y="302"/>
                          <a:pt x="915" y="302"/>
                        </a:cubicBezTo>
                        <a:cubicBezTo>
                          <a:pt x="887" y="302"/>
                          <a:pt x="820" y="316"/>
                          <a:pt x="775" y="434"/>
                        </a:cubicBezTo>
                        <a:cubicBezTo>
                          <a:pt x="644" y="173"/>
                          <a:pt x="493" y="1"/>
                          <a:pt x="368" y="1"/>
                        </a:cubicBezTo>
                        <a:close/>
                      </a:path>
                    </a:pathLst>
                  </a:custGeom>
                  <a:solidFill>
                    <a:srgbClr val="CF4A4A">
                      <a:alpha val="85120"/>
                    </a:srgbClr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445" name="Google Shape;1445;p36"/>
                  <p:cNvSpPr/>
                  <p:nvPr/>
                </p:nvSpPr>
                <p:spPr>
                  <a:xfrm>
                    <a:off x="1391265" y="1072080"/>
                    <a:ext cx="581982" cy="684011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5744" h="6751" extrusionOk="0">
                        <a:moveTo>
                          <a:pt x="1562" y="0"/>
                        </a:moveTo>
                        <a:cubicBezTo>
                          <a:pt x="368" y="0"/>
                          <a:pt x="177" y="1331"/>
                          <a:pt x="100" y="1976"/>
                        </a:cubicBezTo>
                        <a:cubicBezTo>
                          <a:pt x="1" y="2962"/>
                          <a:pt x="627" y="3139"/>
                          <a:pt x="1089" y="3139"/>
                        </a:cubicBezTo>
                        <a:cubicBezTo>
                          <a:pt x="1346" y="3139"/>
                          <a:pt x="1553" y="3084"/>
                          <a:pt x="1553" y="3084"/>
                        </a:cubicBezTo>
                        <a:cubicBezTo>
                          <a:pt x="1639" y="3061"/>
                          <a:pt x="1719" y="3050"/>
                          <a:pt x="1793" y="3050"/>
                        </a:cubicBezTo>
                        <a:cubicBezTo>
                          <a:pt x="2598" y="3050"/>
                          <a:pt x="2708" y="4298"/>
                          <a:pt x="2708" y="4298"/>
                        </a:cubicBezTo>
                        <a:cubicBezTo>
                          <a:pt x="2708" y="4298"/>
                          <a:pt x="2767" y="5191"/>
                          <a:pt x="1588" y="5560"/>
                        </a:cubicBezTo>
                        <a:cubicBezTo>
                          <a:pt x="1862" y="6013"/>
                          <a:pt x="2362" y="6620"/>
                          <a:pt x="3291" y="6751"/>
                        </a:cubicBezTo>
                        <a:cubicBezTo>
                          <a:pt x="3779" y="6513"/>
                          <a:pt x="4124" y="6203"/>
                          <a:pt x="4291" y="5977"/>
                        </a:cubicBezTo>
                        <a:cubicBezTo>
                          <a:pt x="5744" y="3941"/>
                          <a:pt x="4744" y="1560"/>
                          <a:pt x="3541" y="774"/>
                        </a:cubicBezTo>
                        <a:cubicBezTo>
                          <a:pt x="2682" y="215"/>
                          <a:pt x="2041" y="0"/>
                          <a:pt x="1562" y="0"/>
                        </a:cubicBezTo>
                        <a:close/>
                      </a:path>
                    </a:pathLst>
                  </a:custGeom>
                  <a:solidFill>
                    <a:schemeClr val="accent5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446" name="Google Shape;1446;p36"/>
                  <p:cNvSpPr/>
                  <p:nvPr/>
                </p:nvSpPr>
                <p:spPr>
                  <a:xfrm>
                    <a:off x="1447193" y="247950"/>
                    <a:ext cx="586440" cy="473367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5788" h="4672" extrusionOk="0">
                        <a:moveTo>
                          <a:pt x="1359" y="1"/>
                        </a:moveTo>
                        <a:cubicBezTo>
                          <a:pt x="821" y="1"/>
                          <a:pt x="366" y="117"/>
                          <a:pt x="1" y="276"/>
                        </a:cubicBezTo>
                        <a:cubicBezTo>
                          <a:pt x="905" y="443"/>
                          <a:pt x="1417" y="1038"/>
                          <a:pt x="1679" y="1478"/>
                        </a:cubicBezTo>
                        <a:cubicBezTo>
                          <a:pt x="1798" y="1455"/>
                          <a:pt x="1918" y="1419"/>
                          <a:pt x="2072" y="1395"/>
                        </a:cubicBezTo>
                        <a:cubicBezTo>
                          <a:pt x="2308" y="1357"/>
                          <a:pt x="2587" y="1329"/>
                          <a:pt x="2910" y="1329"/>
                        </a:cubicBezTo>
                        <a:cubicBezTo>
                          <a:pt x="3093" y="1329"/>
                          <a:pt x="3290" y="1338"/>
                          <a:pt x="3501" y="1359"/>
                        </a:cubicBezTo>
                        <a:lnTo>
                          <a:pt x="3930" y="1538"/>
                        </a:lnTo>
                        <a:cubicBezTo>
                          <a:pt x="4059" y="2364"/>
                          <a:pt x="4412" y="4372"/>
                          <a:pt x="4858" y="4372"/>
                        </a:cubicBezTo>
                        <a:cubicBezTo>
                          <a:pt x="4862" y="4372"/>
                          <a:pt x="4866" y="4372"/>
                          <a:pt x="4870" y="4372"/>
                        </a:cubicBezTo>
                        <a:cubicBezTo>
                          <a:pt x="4870" y="4372"/>
                          <a:pt x="4872" y="4372"/>
                          <a:pt x="4874" y="4372"/>
                        </a:cubicBezTo>
                        <a:cubicBezTo>
                          <a:pt x="4892" y="4372"/>
                          <a:pt x="4962" y="4363"/>
                          <a:pt x="5013" y="4229"/>
                        </a:cubicBezTo>
                        <a:cubicBezTo>
                          <a:pt x="5159" y="4497"/>
                          <a:pt x="5304" y="4671"/>
                          <a:pt x="5440" y="4671"/>
                        </a:cubicBezTo>
                        <a:cubicBezTo>
                          <a:pt x="5448" y="4671"/>
                          <a:pt x="5457" y="4671"/>
                          <a:pt x="5466" y="4669"/>
                        </a:cubicBezTo>
                        <a:cubicBezTo>
                          <a:pt x="5466" y="4669"/>
                          <a:pt x="5763" y="4669"/>
                          <a:pt x="5668" y="3812"/>
                        </a:cubicBezTo>
                        <a:cubicBezTo>
                          <a:pt x="5668" y="3812"/>
                          <a:pt x="5668" y="3800"/>
                          <a:pt x="5656" y="3753"/>
                        </a:cubicBezTo>
                        <a:cubicBezTo>
                          <a:pt x="5716" y="3693"/>
                          <a:pt x="5787" y="3538"/>
                          <a:pt x="5668" y="3038"/>
                        </a:cubicBezTo>
                        <a:cubicBezTo>
                          <a:pt x="5668" y="3038"/>
                          <a:pt x="4966" y="1526"/>
                          <a:pt x="4156" y="895"/>
                        </a:cubicBezTo>
                        <a:lnTo>
                          <a:pt x="4156" y="883"/>
                        </a:lnTo>
                        <a:cubicBezTo>
                          <a:pt x="4108" y="859"/>
                          <a:pt x="4049" y="824"/>
                          <a:pt x="4001" y="800"/>
                        </a:cubicBezTo>
                        <a:lnTo>
                          <a:pt x="3918" y="752"/>
                        </a:lnTo>
                        <a:cubicBezTo>
                          <a:pt x="3299" y="407"/>
                          <a:pt x="2739" y="204"/>
                          <a:pt x="2227" y="97"/>
                        </a:cubicBezTo>
                        <a:cubicBezTo>
                          <a:pt x="1918" y="30"/>
                          <a:pt x="1628" y="1"/>
                          <a:pt x="1359" y="1"/>
                        </a:cubicBezTo>
                        <a:close/>
                      </a:path>
                    </a:pathLst>
                  </a:custGeom>
                  <a:solidFill>
                    <a:srgbClr val="CF4A4A">
                      <a:alpha val="85120"/>
                    </a:srgbClr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447" name="Google Shape;1447;p36"/>
                  <p:cNvSpPr/>
                  <p:nvPr/>
                </p:nvSpPr>
                <p:spPr>
                  <a:xfrm>
                    <a:off x="1196326" y="277029"/>
                    <a:ext cx="582691" cy="684721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5751" h="6758" extrusionOk="0">
                        <a:moveTo>
                          <a:pt x="2453" y="1"/>
                        </a:moveTo>
                        <a:cubicBezTo>
                          <a:pt x="1953" y="227"/>
                          <a:pt x="1631" y="537"/>
                          <a:pt x="1465" y="775"/>
                        </a:cubicBezTo>
                        <a:cubicBezTo>
                          <a:pt x="0" y="2811"/>
                          <a:pt x="1000" y="5192"/>
                          <a:pt x="2203" y="5990"/>
                        </a:cubicBezTo>
                        <a:cubicBezTo>
                          <a:pt x="3064" y="6545"/>
                          <a:pt x="3706" y="6758"/>
                          <a:pt x="4185" y="6758"/>
                        </a:cubicBezTo>
                        <a:cubicBezTo>
                          <a:pt x="5381" y="6758"/>
                          <a:pt x="5567" y="5430"/>
                          <a:pt x="5644" y="4775"/>
                        </a:cubicBezTo>
                        <a:cubicBezTo>
                          <a:pt x="5750" y="3800"/>
                          <a:pt x="5130" y="3624"/>
                          <a:pt x="4670" y="3624"/>
                        </a:cubicBezTo>
                        <a:cubicBezTo>
                          <a:pt x="4411" y="3624"/>
                          <a:pt x="4203" y="3680"/>
                          <a:pt x="4203" y="3680"/>
                        </a:cubicBezTo>
                        <a:cubicBezTo>
                          <a:pt x="4120" y="3701"/>
                          <a:pt x="4043" y="3711"/>
                          <a:pt x="3971" y="3711"/>
                        </a:cubicBezTo>
                        <a:cubicBezTo>
                          <a:pt x="3157" y="3711"/>
                          <a:pt x="3036" y="2454"/>
                          <a:pt x="3036" y="2454"/>
                        </a:cubicBezTo>
                        <a:cubicBezTo>
                          <a:pt x="3036" y="2454"/>
                          <a:pt x="2977" y="1561"/>
                          <a:pt x="4155" y="1191"/>
                        </a:cubicBezTo>
                        <a:cubicBezTo>
                          <a:pt x="3882" y="751"/>
                          <a:pt x="3381" y="132"/>
                          <a:pt x="2453" y="1"/>
                        </a:cubicBezTo>
                        <a:close/>
                      </a:path>
                    </a:pathLst>
                  </a:custGeom>
                  <a:solidFill>
                    <a:schemeClr val="accent5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  <p:grpSp>
              <p:nvGrpSpPr>
                <p:cNvPr id="1448" name="Google Shape;1448;p36"/>
                <p:cNvGrpSpPr/>
                <p:nvPr/>
              </p:nvGrpSpPr>
              <p:grpSpPr>
                <a:xfrm>
                  <a:off x="884684" y="1521089"/>
                  <a:ext cx="264198" cy="184317"/>
                  <a:chOff x="758425" y="672072"/>
                  <a:chExt cx="848147" cy="591707"/>
                </a:xfrm>
              </p:grpSpPr>
              <p:sp>
                <p:nvSpPr>
                  <p:cNvPr id="1449" name="Google Shape;1449;p36"/>
                  <p:cNvSpPr/>
                  <p:nvPr/>
                </p:nvSpPr>
                <p:spPr>
                  <a:xfrm>
                    <a:off x="758425" y="672072"/>
                    <a:ext cx="424733" cy="3780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192" h="3731" extrusionOk="0">
                        <a:moveTo>
                          <a:pt x="872" y="0"/>
                        </a:moveTo>
                        <a:cubicBezTo>
                          <a:pt x="730" y="0"/>
                          <a:pt x="615" y="32"/>
                          <a:pt x="536" y="102"/>
                        </a:cubicBezTo>
                        <a:cubicBezTo>
                          <a:pt x="0" y="579"/>
                          <a:pt x="1048" y="2960"/>
                          <a:pt x="2155" y="3496"/>
                        </a:cubicBezTo>
                        <a:cubicBezTo>
                          <a:pt x="2511" y="3672"/>
                          <a:pt x="2789" y="3731"/>
                          <a:pt x="3001" y="3731"/>
                        </a:cubicBezTo>
                        <a:cubicBezTo>
                          <a:pt x="3435" y="3731"/>
                          <a:pt x="3596" y="3484"/>
                          <a:pt x="3596" y="3484"/>
                        </a:cubicBezTo>
                        <a:cubicBezTo>
                          <a:pt x="3596" y="3484"/>
                          <a:pt x="4191" y="3186"/>
                          <a:pt x="3763" y="2043"/>
                        </a:cubicBezTo>
                        <a:cubicBezTo>
                          <a:pt x="3387" y="1078"/>
                          <a:pt x="1694" y="0"/>
                          <a:pt x="872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450" name="Google Shape;1450;p36"/>
                  <p:cNvSpPr/>
                  <p:nvPr/>
                </p:nvSpPr>
                <p:spPr>
                  <a:xfrm>
                    <a:off x="1069576" y="927396"/>
                    <a:ext cx="536996" cy="32088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5300" h="3167" extrusionOk="0">
                        <a:moveTo>
                          <a:pt x="1682" y="0"/>
                        </a:moveTo>
                        <a:cubicBezTo>
                          <a:pt x="601" y="0"/>
                          <a:pt x="477" y="618"/>
                          <a:pt x="477" y="618"/>
                        </a:cubicBezTo>
                        <a:cubicBezTo>
                          <a:pt x="477" y="618"/>
                          <a:pt x="1" y="1154"/>
                          <a:pt x="894" y="2154"/>
                        </a:cubicBezTo>
                        <a:cubicBezTo>
                          <a:pt x="1474" y="2781"/>
                          <a:pt x="2875" y="3167"/>
                          <a:pt x="3879" y="3167"/>
                        </a:cubicBezTo>
                        <a:cubicBezTo>
                          <a:pt x="4419" y="3167"/>
                          <a:pt x="4845" y="3055"/>
                          <a:pt x="4966" y="2809"/>
                        </a:cubicBezTo>
                        <a:cubicBezTo>
                          <a:pt x="5299" y="2095"/>
                          <a:pt x="3275" y="118"/>
                          <a:pt x="1942" y="11"/>
                        </a:cubicBezTo>
                        <a:cubicBezTo>
                          <a:pt x="1849" y="4"/>
                          <a:pt x="1763" y="0"/>
                          <a:pt x="1682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451" name="Google Shape;1451;p36"/>
                  <p:cNvSpPr/>
                  <p:nvPr/>
                </p:nvSpPr>
                <p:spPr>
                  <a:xfrm>
                    <a:off x="774028" y="948471"/>
                    <a:ext cx="390994" cy="31530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859" h="3112" extrusionOk="0">
                        <a:moveTo>
                          <a:pt x="2775" y="0"/>
                        </a:moveTo>
                        <a:cubicBezTo>
                          <a:pt x="2601" y="0"/>
                          <a:pt x="2382" y="40"/>
                          <a:pt x="2108" y="148"/>
                        </a:cubicBezTo>
                        <a:cubicBezTo>
                          <a:pt x="1108" y="529"/>
                          <a:pt x="1" y="2530"/>
                          <a:pt x="441" y="2994"/>
                        </a:cubicBezTo>
                        <a:cubicBezTo>
                          <a:pt x="518" y="3075"/>
                          <a:pt x="648" y="3112"/>
                          <a:pt x="811" y="3112"/>
                        </a:cubicBezTo>
                        <a:cubicBezTo>
                          <a:pt x="1560" y="3112"/>
                          <a:pt x="3023" y="2341"/>
                          <a:pt x="3394" y="1530"/>
                        </a:cubicBezTo>
                        <a:cubicBezTo>
                          <a:pt x="3859" y="565"/>
                          <a:pt x="3370" y="268"/>
                          <a:pt x="3370" y="268"/>
                        </a:cubicBezTo>
                        <a:cubicBezTo>
                          <a:pt x="3370" y="268"/>
                          <a:pt x="3227" y="0"/>
                          <a:pt x="2775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452" name="Google Shape;1452;p36"/>
                  <p:cNvSpPr/>
                  <p:nvPr/>
                </p:nvSpPr>
                <p:spPr>
                  <a:xfrm>
                    <a:off x="1056303" y="696693"/>
                    <a:ext cx="390994" cy="314497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859" h="3104" extrusionOk="0">
                        <a:moveTo>
                          <a:pt x="3054" y="0"/>
                        </a:moveTo>
                        <a:cubicBezTo>
                          <a:pt x="2300" y="0"/>
                          <a:pt x="846" y="783"/>
                          <a:pt x="465" y="1574"/>
                        </a:cubicBezTo>
                        <a:cubicBezTo>
                          <a:pt x="1" y="2538"/>
                          <a:pt x="489" y="2836"/>
                          <a:pt x="489" y="2836"/>
                        </a:cubicBezTo>
                        <a:cubicBezTo>
                          <a:pt x="489" y="2836"/>
                          <a:pt x="632" y="3103"/>
                          <a:pt x="1089" y="3103"/>
                        </a:cubicBezTo>
                        <a:cubicBezTo>
                          <a:pt x="1264" y="3103"/>
                          <a:pt x="1486" y="3064"/>
                          <a:pt x="1763" y="2955"/>
                        </a:cubicBezTo>
                        <a:cubicBezTo>
                          <a:pt x="2751" y="2574"/>
                          <a:pt x="3859" y="574"/>
                          <a:pt x="3430" y="121"/>
                        </a:cubicBezTo>
                        <a:cubicBezTo>
                          <a:pt x="3351" y="38"/>
                          <a:pt x="3219" y="0"/>
                          <a:pt x="3054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453" name="Google Shape;1453;p36"/>
                  <p:cNvSpPr/>
                  <p:nvPr/>
                </p:nvSpPr>
                <p:spPr>
                  <a:xfrm>
                    <a:off x="944143" y="904093"/>
                    <a:ext cx="176195" cy="101827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739" h="1005" extrusionOk="0">
                        <a:moveTo>
                          <a:pt x="512" y="0"/>
                        </a:moveTo>
                        <a:cubicBezTo>
                          <a:pt x="311" y="0"/>
                          <a:pt x="149" y="43"/>
                          <a:pt x="108" y="134"/>
                        </a:cubicBezTo>
                        <a:cubicBezTo>
                          <a:pt x="1" y="372"/>
                          <a:pt x="691" y="991"/>
                          <a:pt x="1120" y="1003"/>
                        </a:cubicBezTo>
                        <a:cubicBezTo>
                          <a:pt x="1141" y="1004"/>
                          <a:pt x="1161" y="1005"/>
                          <a:pt x="1180" y="1005"/>
                        </a:cubicBezTo>
                        <a:cubicBezTo>
                          <a:pt x="1563" y="1005"/>
                          <a:pt x="1584" y="789"/>
                          <a:pt x="1584" y="789"/>
                        </a:cubicBezTo>
                        <a:cubicBezTo>
                          <a:pt x="1584" y="789"/>
                          <a:pt x="1739" y="610"/>
                          <a:pt x="1441" y="301"/>
                        </a:cubicBezTo>
                        <a:cubicBezTo>
                          <a:pt x="1258" y="110"/>
                          <a:pt x="834" y="0"/>
                          <a:pt x="512" y="0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18560"/>
                    </a:srgbClr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454" name="Google Shape;1454;p36"/>
                  <p:cNvSpPr/>
                  <p:nvPr/>
                </p:nvSpPr>
                <p:spPr>
                  <a:xfrm>
                    <a:off x="1086496" y="960832"/>
                    <a:ext cx="175081" cy="102232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728" h="1009" extrusionOk="0">
                        <a:moveTo>
                          <a:pt x="549" y="1"/>
                        </a:moveTo>
                        <a:cubicBezTo>
                          <a:pt x="177" y="1"/>
                          <a:pt x="155" y="217"/>
                          <a:pt x="155" y="217"/>
                        </a:cubicBezTo>
                        <a:cubicBezTo>
                          <a:pt x="155" y="217"/>
                          <a:pt x="1" y="396"/>
                          <a:pt x="298" y="705"/>
                        </a:cubicBezTo>
                        <a:cubicBezTo>
                          <a:pt x="480" y="901"/>
                          <a:pt x="896" y="1009"/>
                          <a:pt x="1215" y="1009"/>
                        </a:cubicBezTo>
                        <a:cubicBezTo>
                          <a:pt x="1419" y="1009"/>
                          <a:pt x="1583" y="965"/>
                          <a:pt x="1620" y="872"/>
                        </a:cubicBezTo>
                        <a:cubicBezTo>
                          <a:pt x="1727" y="634"/>
                          <a:pt x="1048" y="26"/>
                          <a:pt x="608" y="3"/>
                        </a:cubicBezTo>
                        <a:cubicBezTo>
                          <a:pt x="587" y="2"/>
                          <a:pt x="568" y="1"/>
                          <a:pt x="549" y="1"/>
                        </a:cubicBezTo>
                        <a:close/>
                      </a:path>
                    </a:pathLst>
                  </a:custGeom>
                  <a:solidFill>
                    <a:srgbClr val="363636">
                      <a:alpha val="18560"/>
                    </a:srgbClr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</p:grpSp>
        </p:grpSp>
      </p:grpSp>
      <p:grpSp>
        <p:nvGrpSpPr>
          <p:cNvPr id="1455" name="Google Shape;1455;p36"/>
          <p:cNvGrpSpPr/>
          <p:nvPr/>
        </p:nvGrpSpPr>
        <p:grpSpPr>
          <a:xfrm>
            <a:off x="2815208" y="1701159"/>
            <a:ext cx="1563542" cy="1480068"/>
            <a:chOff x="2815208" y="1701159"/>
            <a:chExt cx="1563542" cy="1480068"/>
          </a:xfrm>
        </p:grpSpPr>
        <p:grpSp>
          <p:nvGrpSpPr>
            <p:cNvPr id="1456" name="Google Shape;1456;p36"/>
            <p:cNvGrpSpPr/>
            <p:nvPr/>
          </p:nvGrpSpPr>
          <p:grpSpPr>
            <a:xfrm>
              <a:off x="2815208" y="1701159"/>
              <a:ext cx="1563542" cy="1480068"/>
              <a:chOff x="2815208" y="1701159"/>
              <a:chExt cx="1563542" cy="1480068"/>
            </a:xfrm>
          </p:grpSpPr>
          <p:grpSp>
            <p:nvGrpSpPr>
              <p:cNvPr id="1457" name="Google Shape;1457;p36"/>
              <p:cNvGrpSpPr/>
              <p:nvPr/>
            </p:nvGrpSpPr>
            <p:grpSpPr>
              <a:xfrm flipH="1">
                <a:off x="2815208" y="1701159"/>
                <a:ext cx="1563542" cy="1480068"/>
                <a:chOff x="-2601800" y="2850675"/>
                <a:chExt cx="1151950" cy="1090450"/>
              </a:xfrm>
            </p:grpSpPr>
            <p:sp>
              <p:nvSpPr>
                <p:cNvPr id="1458" name="Google Shape;1458;p36"/>
                <p:cNvSpPr/>
                <p:nvPr/>
              </p:nvSpPr>
              <p:spPr>
                <a:xfrm>
                  <a:off x="-2601800" y="2850675"/>
                  <a:ext cx="1151950" cy="10904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6078" h="43618" extrusionOk="0">
                      <a:moveTo>
                        <a:pt x="26509" y="1"/>
                      </a:moveTo>
                      <a:cubicBezTo>
                        <a:pt x="26028" y="1"/>
                        <a:pt x="25565" y="52"/>
                        <a:pt x="25182" y="160"/>
                      </a:cubicBezTo>
                      <a:lnTo>
                        <a:pt x="10382" y="4256"/>
                      </a:lnTo>
                      <a:cubicBezTo>
                        <a:pt x="9346" y="4553"/>
                        <a:pt x="7918" y="5470"/>
                        <a:pt x="7227" y="6304"/>
                      </a:cubicBezTo>
                      <a:lnTo>
                        <a:pt x="1083" y="13805"/>
                      </a:lnTo>
                      <a:cubicBezTo>
                        <a:pt x="405" y="14662"/>
                        <a:pt x="0" y="16222"/>
                        <a:pt x="202" y="17269"/>
                      </a:cubicBezTo>
                      <a:lnTo>
                        <a:pt x="2929" y="31664"/>
                      </a:lnTo>
                      <a:cubicBezTo>
                        <a:pt x="3143" y="32735"/>
                        <a:pt x="3989" y="34164"/>
                        <a:pt x="4822" y="34867"/>
                      </a:cubicBezTo>
                      <a:lnTo>
                        <a:pt x="13942" y="42368"/>
                      </a:lnTo>
                      <a:cubicBezTo>
                        <a:pt x="14776" y="43058"/>
                        <a:pt x="16359" y="43618"/>
                        <a:pt x="17443" y="43618"/>
                      </a:cubicBezTo>
                      <a:lnTo>
                        <a:pt x="32433" y="43618"/>
                      </a:lnTo>
                      <a:cubicBezTo>
                        <a:pt x="33516" y="43618"/>
                        <a:pt x="35004" y="42963"/>
                        <a:pt x="35731" y="42165"/>
                      </a:cubicBezTo>
                      <a:lnTo>
                        <a:pt x="42196" y="35069"/>
                      </a:lnTo>
                      <a:cubicBezTo>
                        <a:pt x="42922" y="34271"/>
                        <a:pt x="43720" y="32747"/>
                        <a:pt x="43958" y="31688"/>
                      </a:cubicBezTo>
                      <a:lnTo>
                        <a:pt x="45839" y="23544"/>
                      </a:lnTo>
                      <a:cubicBezTo>
                        <a:pt x="46077" y="22484"/>
                        <a:pt x="46018" y="20770"/>
                        <a:pt x="45684" y="19734"/>
                      </a:cubicBezTo>
                      <a:lnTo>
                        <a:pt x="41993" y="8137"/>
                      </a:lnTo>
                      <a:cubicBezTo>
                        <a:pt x="41672" y="7089"/>
                        <a:pt x="40600" y="5875"/>
                        <a:pt x="39600" y="5423"/>
                      </a:cubicBezTo>
                      <a:lnTo>
                        <a:pt x="28885" y="458"/>
                      </a:lnTo>
                      <a:cubicBezTo>
                        <a:pt x="28261" y="161"/>
                        <a:pt x="27357" y="1"/>
                        <a:pt x="26509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59" name="Google Shape;1459;p36"/>
                <p:cNvSpPr/>
                <p:nvPr/>
              </p:nvSpPr>
              <p:spPr>
                <a:xfrm>
                  <a:off x="-2568775" y="2881350"/>
                  <a:ext cx="1089750" cy="1031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590" h="41260" extrusionOk="0">
                      <a:moveTo>
                        <a:pt x="25040" y="0"/>
                      </a:moveTo>
                      <a:cubicBezTo>
                        <a:pt x="24562" y="0"/>
                        <a:pt x="24104" y="52"/>
                        <a:pt x="23730" y="159"/>
                      </a:cubicBezTo>
                      <a:lnTo>
                        <a:pt x="9930" y="3981"/>
                      </a:lnTo>
                      <a:cubicBezTo>
                        <a:pt x="8883" y="4279"/>
                        <a:pt x="7454" y="5196"/>
                        <a:pt x="6775" y="6029"/>
                      </a:cubicBezTo>
                      <a:lnTo>
                        <a:pt x="1084" y="12970"/>
                      </a:lnTo>
                      <a:cubicBezTo>
                        <a:pt x="405" y="13816"/>
                        <a:pt x="1" y="15376"/>
                        <a:pt x="215" y="16435"/>
                      </a:cubicBezTo>
                      <a:lnTo>
                        <a:pt x="2751" y="29842"/>
                      </a:lnTo>
                      <a:cubicBezTo>
                        <a:pt x="2965" y="30913"/>
                        <a:pt x="3811" y="32342"/>
                        <a:pt x="4644" y="33044"/>
                      </a:cubicBezTo>
                      <a:lnTo>
                        <a:pt x="13109" y="40010"/>
                      </a:lnTo>
                      <a:cubicBezTo>
                        <a:pt x="13943" y="40700"/>
                        <a:pt x="15526" y="41260"/>
                        <a:pt x="16610" y="41260"/>
                      </a:cubicBezTo>
                      <a:lnTo>
                        <a:pt x="30588" y="41260"/>
                      </a:lnTo>
                      <a:cubicBezTo>
                        <a:pt x="31671" y="41260"/>
                        <a:pt x="33160" y="40605"/>
                        <a:pt x="33886" y="39807"/>
                      </a:cubicBezTo>
                      <a:lnTo>
                        <a:pt x="39863" y="33235"/>
                      </a:lnTo>
                      <a:cubicBezTo>
                        <a:pt x="40589" y="32437"/>
                        <a:pt x="41387" y="30913"/>
                        <a:pt x="41625" y="29842"/>
                      </a:cubicBezTo>
                      <a:lnTo>
                        <a:pt x="43351" y="22341"/>
                      </a:lnTo>
                      <a:cubicBezTo>
                        <a:pt x="43589" y="21293"/>
                        <a:pt x="43530" y="19578"/>
                        <a:pt x="43208" y="18531"/>
                      </a:cubicBezTo>
                      <a:lnTo>
                        <a:pt x="39779" y="7756"/>
                      </a:lnTo>
                      <a:cubicBezTo>
                        <a:pt x="39458" y="6720"/>
                        <a:pt x="38386" y="5493"/>
                        <a:pt x="37386" y="5053"/>
                      </a:cubicBezTo>
                      <a:lnTo>
                        <a:pt x="27421" y="457"/>
                      </a:lnTo>
                      <a:cubicBezTo>
                        <a:pt x="26790" y="161"/>
                        <a:pt x="25883" y="0"/>
                        <a:pt x="25040" y="0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60" name="Google Shape;1460;p36"/>
                <p:cNvSpPr/>
                <p:nvPr/>
              </p:nvSpPr>
              <p:spPr>
                <a:xfrm>
                  <a:off x="-2568775" y="2980875"/>
                  <a:ext cx="847150" cy="931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886" h="37279" extrusionOk="0">
                      <a:moveTo>
                        <a:pt x="9930" y="0"/>
                      </a:moveTo>
                      <a:cubicBezTo>
                        <a:pt x="8883" y="298"/>
                        <a:pt x="7454" y="1215"/>
                        <a:pt x="6775" y="2048"/>
                      </a:cubicBezTo>
                      <a:lnTo>
                        <a:pt x="1084" y="8989"/>
                      </a:lnTo>
                      <a:cubicBezTo>
                        <a:pt x="405" y="9835"/>
                        <a:pt x="1" y="11395"/>
                        <a:pt x="215" y="12454"/>
                      </a:cubicBezTo>
                      <a:lnTo>
                        <a:pt x="2751" y="25861"/>
                      </a:lnTo>
                      <a:cubicBezTo>
                        <a:pt x="2965" y="26932"/>
                        <a:pt x="3811" y="28361"/>
                        <a:pt x="4644" y="29063"/>
                      </a:cubicBezTo>
                      <a:lnTo>
                        <a:pt x="13109" y="36029"/>
                      </a:lnTo>
                      <a:cubicBezTo>
                        <a:pt x="13943" y="36707"/>
                        <a:pt x="15526" y="37279"/>
                        <a:pt x="16610" y="37279"/>
                      </a:cubicBezTo>
                      <a:lnTo>
                        <a:pt x="30588" y="37279"/>
                      </a:lnTo>
                      <a:cubicBezTo>
                        <a:pt x="31671" y="37279"/>
                        <a:pt x="33160" y="36624"/>
                        <a:pt x="33886" y="35814"/>
                      </a:cubicBezTo>
                      <a:lnTo>
                        <a:pt x="9930" y="0"/>
                      </a:ln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61" name="Google Shape;1461;p36"/>
                <p:cNvSpPr/>
                <p:nvPr/>
              </p:nvSpPr>
              <p:spPr>
                <a:xfrm>
                  <a:off x="-2422925" y="2980875"/>
                  <a:ext cx="823950" cy="823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958" h="32945" extrusionOk="0">
                      <a:moveTo>
                        <a:pt x="16479" y="0"/>
                      </a:moveTo>
                      <a:cubicBezTo>
                        <a:pt x="15836" y="0"/>
                        <a:pt x="15217" y="24"/>
                        <a:pt x="14586" y="107"/>
                      </a:cubicBezTo>
                      <a:cubicBezTo>
                        <a:pt x="6382" y="1036"/>
                        <a:pt x="1" y="8001"/>
                        <a:pt x="1" y="16478"/>
                      </a:cubicBezTo>
                      <a:cubicBezTo>
                        <a:pt x="1" y="25563"/>
                        <a:pt x="7383" y="32945"/>
                        <a:pt x="16479" y="32945"/>
                      </a:cubicBezTo>
                      <a:cubicBezTo>
                        <a:pt x="20301" y="32945"/>
                        <a:pt x="23825" y="31635"/>
                        <a:pt x="26623" y="29456"/>
                      </a:cubicBezTo>
                      <a:cubicBezTo>
                        <a:pt x="30481" y="26432"/>
                        <a:pt x="32957" y="21741"/>
                        <a:pt x="32957" y="16478"/>
                      </a:cubicBezTo>
                      <a:cubicBezTo>
                        <a:pt x="32957" y="7382"/>
                        <a:pt x="25575" y="0"/>
                        <a:pt x="16479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62" name="Google Shape;1462;p36"/>
                <p:cNvSpPr/>
                <p:nvPr/>
              </p:nvSpPr>
              <p:spPr>
                <a:xfrm>
                  <a:off x="-2422625" y="2983250"/>
                  <a:ext cx="665875" cy="8212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635" h="32850" extrusionOk="0">
                      <a:moveTo>
                        <a:pt x="14586" y="1"/>
                      </a:moveTo>
                      <a:lnTo>
                        <a:pt x="14586" y="1"/>
                      </a:lnTo>
                      <a:cubicBezTo>
                        <a:pt x="6370" y="941"/>
                        <a:pt x="1" y="7930"/>
                        <a:pt x="1" y="16372"/>
                      </a:cubicBezTo>
                      <a:cubicBezTo>
                        <a:pt x="1" y="25468"/>
                        <a:pt x="7382" y="32850"/>
                        <a:pt x="16479" y="32850"/>
                      </a:cubicBezTo>
                      <a:cubicBezTo>
                        <a:pt x="20301" y="32850"/>
                        <a:pt x="23837" y="31540"/>
                        <a:pt x="26635" y="29361"/>
                      </a:cubicBezTo>
                      <a:lnTo>
                        <a:pt x="25873" y="28671"/>
                      </a:lnTo>
                      <a:cubicBezTo>
                        <a:pt x="8299" y="16765"/>
                        <a:pt x="14586" y="1"/>
                        <a:pt x="14586" y="1"/>
                      </a:cubicBezTo>
                      <a:close/>
                    </a:path>
                  </a:pathLst>
                </a:custGeom>
                <a:solidFill>
                  <a:srgbClr val="363636">
                    <a:alpha val="719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1463" name="Google Shape;1463;p36"/>
              <p:cNvGrpSpPr/>
              <p:nvPr/>
            </p:nvGrpSpPr>
            <p:grpSpPr>
              <a:xfrm rot="-2700000">
                <a:off x="3702910" y="2590028"/>
                <a:ext cx="537838" cy="375221"/>
                <a:chOff x="758425" y="672072"/>
                <a:chExt cx="848147" cy="591707"/>
              </a:xfrm>
            </p:grpSpPr>
            <p:sp>
              <p:nvSpPr>
                <p:cNvPr id="1464" name="Google Shape;1464;p36"/>
                <p:cNvSpPr/>
                <p:nvPr/>
              </p:nvSpPr>
              <p:spPr>
                <a:xfrm>
                  <a:off x="758425" y="672072"/>
                  <a:ext cx="424733" cy="3780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192" h="3731" extrusionOk="0">
                      <a:moveTo>
                        <a:pt x="872" y="0"/>
                      </a:moveTo>
                      <a:cubicBezTo>
                        <a:pt x="730" y="0"/>
                        <a:pt x="615" y="32"/>
                        <a:pt x="536" y="102"/>
                      </a:cubicBezTo>
                      <a:cubicBezTo>
                        <a:pt x="0" y="579"/>
                        <a:pt x="1048" y="2960"/>
                        <a:pt x="2155" y="3496"/>
                      </a:cubicBezTo>
                      <a:cubicBezTo>
                        <a:pt x="2511" y="3672"/>
                        <a:pt x="2789" y="3731"/>
                        <a:pt x="3001" y="3731"/>
                      </a:cubicBezTo>
                      <a:cubicBezTo>
                        <a:pt x="3435" y="3731"/>
                        <a:pt x="3596" y="3484"/>
                        <a:pt x="3596" y="3484"/>
                      </a:cubicBezTo>
                      <a:cubicBezTo>
                        <a:pt x="3596" y="3484"/>
                        <a:pt x="4191" y="3186"/>
                        <a:pt x="3763" y="2043"/>
                      </a:cubicBezTo>
                      <a:cubicBezTo>
                        <a:pt x="3387" y="1078"/>
                        <a:pt x="1694" y="0"/>
                        <a:pt x="872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65" name="Google Shape;1465;p36"/>
                <p:cNvSpPr/>
                <p:nvPr/>
              </p:nvSpPr>
              <p:spPr>
                <a:xfrm>
                  <a:off x="1069576" y="927396"/>
                  <a:ext cx="536996" cy="3208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300" h="3167" extrusionOk="0">
                      <a:moveTo>
                        <a:pt x="1682" y="0"/>
                      </a:moveTo>
                      <a:cubicBezTo>
                        <a:pt x="601" y="0"/>
                        <a:pt x="477" y="618"/>
                        <a:pt x="477" y="618"/>
                      </a:cubicBezTo>
                      <a:cubicBezTo>
                        <a:pt x="477" y="618"/>
                        <a:pt x="1" y="1154"/>
                        <a:pt x="894" y="2154"/>
                      </a:cubicBezTo>
                      <a:cubicBezTo>
                        <a:pt x="1474" y="2781"/>
                        <a:pt x="2875" y="3167"/>
                        <a:pt x="3879" y="3167"/>
                      </a:cubicBezTo>
                      <a:cubicBezTo>
                        <a:pt x="4419" y="3167"/>
                        <a:pt x="4845" y="3055"/>
                        <a:pt x="4966" y="2809"/>
                      </a:cubicBezTo>
                      <a:cubicBezTo>
                        <a:pt x="5299" y="2095"/>
                        <a:pt x="3275" y="118"/>
                        <a:pt x="1942" y="11"/>
                      </a:cubicBezTo>
                      <a:cubicBezTo>
                        <a:pt x="1849" y="4"/>
                        <a:pt x="1763" y="0"/>
                        <a:pt x="1682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66" name="Google Shape;1466;p36"/>
                <p:cNvSpPr/>
                <p:nvPr/>
              </p:nvSpPr>
              <p:spPr>
                <a:xfrm>
                  <a:off x="774028" y="948471"/>
                  <a:ext cx="390994" cy="31530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59" h="3112" extrusionOk="0">
                      <a:moveTo>
                        <a:pt x="2775" y="0"/>
                      </a:moveTo>
                      <a:cubicBezTo>
                        <a:pt x="2601" y="0"/>
                        <a:pt x="2382" y="40"/>
                        <a:pt x="2108" y="148"/>
                      </a:cubicBezTo>
                      <a:cubicBezTo>
                        <a:pt x="1108" y="529"/>
                        <a:pt x="1" y="2530"/>
                        <a:pt x="441" y="2994"/>
                      </a:cubicBezTo>
                      <a:cubicBezTo>
                        <a:pt x="518" y="3075"/>
                        <a:pt x="648" y="3112"/>
                        <a:pt x="811" y="3112"/>
                      </a:cubicBezTo>
                      <a:cubicBezTo>
                        <a:pt x="1560" y="3112"/>
                        <a:pt x="3023" y="2341"/>
                        <a:pt x="3394" y="1530"/>
                      </a:cubicBezTo>
                      <a:cubicBezTo>
                        <a:pt x="3859" y="565"/>
                        <a:pt x="3370" y="268"/>
                        <a:pt x="3370" y="268"/>
                      </a:cubicBezTo>
                      <a:cubicBezTo>
                        <a:pt x="3370" y="268"/>
                        <a:pt x="3227" y="0"/>
                        <a:pt x="2775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67" name="Google Shape;1467;p36"/>
                <p:cNvSpPr/>
                <p:nvPr/>
              </p:nvSpPr>
              <p:spPr>
                <a:xfrm>
                  <a:off x="1056303" y="696693"/>
                  <a:ext cx="390994" cy="31449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59" h="3104" extrusionOk="0">
                      <a:moveTo>
                        <a:pt x="3054" y="0"/>
                      </a:moveTo>
                      <a:cubicBezTo>
                        <a:pt x="2300" y="0"/>
                        <a:pt x="846" y="783"/>
                        <a:pt x="465" y="1574"/>
                      </a:cubicBezTo>
                      <a:cubicBezTo>
                        <a:pt x="1" y="2538"/>
                        <a:pt x="489" y="2836"/>
                        <a:pt x="489" y="2836"/>
                      </a:cubicBezTo>
                      <a:cubicBezTo>
                        <a:pt x="489" y="2836"/>
                        <a:pt x="632" y="3103"/>
                        <a:pt x="1089" y="3103"/>
                      </a:cubicBezTo>
                      <a:cubicBezTo>
                        <a:pt x="1264" y="3103"/>
                        <a:pt x="1486" y="3064"/>
                        <a:pt x="1763" y="2955"/>
                      </a:cubicBezTo>
                      <a:cubicBezTo>
                        <a:pt x="2751" y="2574"/>
                        <a:pt x="3859" y="574"/>
                        <a:pt x="3430" y="121"/>
                      </a:cubicBezTo>
                      <a:cubicBezTo>
                        <a:pt x="3351" y="38"/>
                        <a:pt x="3219" y="0"/>
                        <a:pt x="3054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68" name="Google Shape;1468;p36"/>
                <p:cNvSpPr/>
                <p:nvPr/>
              </p:nvSpPr>
              <p:spPr>
                <a:xfrm>
                  <a:off x="944143" y="904093"/>
                  <a:ext cx="176195" cy="10182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39" h="1005" extrusionOk="0">
                      <a:moveTo>
                        <a:pt x="512" y="0"/>
                      </a:moveTo>
                      <a:cubicBezTo>
                        <a:pt x="311" y="0"/>
                        <a:pt x="149" y="43"/>
                        <a:pt x="108" y="134"/>
                      </a:cubicBezTo>
                      <a:cubicBezTo>
                        <a:pt x="1" y="372"/>
                        <a:pt x="691" y="991"/>
                        <a:pt x="1120" y="1003"/>
                      </a:cubicBezTo>
                      <a:cubicBezTo>
                        <a:pt x="1141" y="1004"/>
                        <a:pt x="1161" y="1005"/>
                        <a:pt x="1180" y="1005"/>
                      </a:cubicBezTo>
                      <a:cubicBezTo>
                        <a:pt x="1563" y="1005"/>
                        <a:pt x="1584" y="789"/>
                        <a:pt x="1584" y="789"/>
                      </a:cubicBezTo>
                      <a:cubicBezTo>
                        <a:pt x="1584" y="789"/>
                        <a:pt x="1739" y="610"/>
                        <a:pt x="1441" y="301"/>
                      </a:cubicBezTo>
                      <a:cubicBezTo>
                        <a:pt x="1258" y="110"/>
                        <a:pt x="834" y="0"/>
                        <a:pt x="512" y="0"/>
                      </a:cubicBez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69" name="Google Shape;1469;p36"/>
                <p:cNvSpPr/>
                <p:nvPr/>
              </p:nvSpPr>
              <p:spPr>
                <a:xfrm>
                  <a:off x="1086496" y="960832"/>
                  <a:ext cx="175081" cy="1022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28" h="1009" extrusionOk="0">
                      <a:moveTo>
                        <a:pt x="549" y="1"/>
                      </a:moveTo>
                      <a:cubicBezTo>
                        <a:pt x="177" y="1"/>
                        <a:pt x="155" y="217"/>
                        <a:pt x="155" y="217"/>
                      </a:cubicBezTo>
                      <a:cubicBezTo>
                        <a:pt x="155" y="217"/>
                        <a:pt x="1" y="396"/>
                        <a:pt x="298" y="705"/>
                      </a:cubicBezTo>
                      <a:cubicBezTo>
                        <a:pt x="480" y="901"/>
                        <a:pt x="896" y="1009"/>
                        <a:pt x="1215" y="1009"/>
                      </a:cubicBezTo>
                      <a:cubicBezTo>
                        <a:pt x="1419" y="1009"/>
                        <a:pt x="1583" y="965"/>
                        <a:pt x="1620" y="872"/>
                      </a:cubicBezTo>
                      <a:cubicBezTo>
                        <a:pt x="1727" y="634"/>
                        <a:pt x="1048" y="26"/>
                        <a:pt x="608" y="3"/>
                      </a:cubicBezTo>
                      <a:cubicBezTo>
                        <a:pt x="587" y="2"/>
                        <a:pt x="568" y="1"/>
                        <a:pt x="549" y="1"/>
                      </a:cubicBez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sp>
          <p:nvSpPr>
            <p:cNvPr id="1470" name="Google Shape;1470;p36"/>
            <p:cNvSpPr/>
            <p:nvPr/>
          </p:nvSpPr>
          <p:spPr>
            <a:xfrm>
              <a:off x="3023425" y="2254600"/>
              <a:ext cx="1147200" cy="3732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71" name="Google Shape;1471;p36"/>
          <p:cNvGrpSpPr/>
          <p:nvPr/>
        </p:nvGrpSpPr>
        <p:grpSpPr>
          <a:xfrm>
            <a:off x="4761003" y="1472544"/>
            <a:ext cx="1563542" cy="1480068"/>
            <a:chOff x="4761003" y="1472544"/>
            <a:chExt cx="1563542" cy="1480068"/>
          </a:xfrm>
        </p:grpSpPr>
        <p:grpSp>
          <p:nvGrpSpPr>
            <p:cNvPr id="1472" name="Google Shape;1472;p36"/>
            <p:cNvGrpSpPr/>
            <p:nvPr/>
          </p:nvGrpSpPr>
          <p:grpSpPr>
            <a:xfrm>
              <a:off x="4761003" y="1472544"/>
              <a:ext cx="1563542" cy="1480068"/>
              <a:chOff x="4761003" y="1472544"/>
              <a:chExt cx="1563542" cy="1480068"/>
            </a:xfrm>
          </p:grpSpPr>
          <p:grpSp>
            <p:nvGrpSpPr>
              <p:cNvPr id="1473" name="Google Shape;1473;p36"/>
              <p:cNvGrpSpPr/>
              <p:nvPr/>
            </p:nvGrpSpPr>
            <p:grpSpPr>
              <a:xfrm flipH="1">
                <a:off x="4761003" y="1472544"/>
                <a:ext cx="1563542" cy="1480068"/>
                <a:chOff x="-2601800" y="2850675"/>
                <a:chExt cx="1151950" cy="1090450"/>
              </a:xfrm>
            </p:grpSpPr>
            <p:sp>
              <p:nvSpPr>
                <p:cNvPr id="1474" name="Google Shape;1474;p36"/>
                <p:cNvSpPr/>
                <p:nvPr/>
              </p:nvSpPr>
              <p:spPr>
                <a:xfrm>
                  <a:off x="-2601800" y="2850675"/>
                  <a:ext cx="1151950" cy="10904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6078" h="43618" extrusionOk="0">
                      <a:moveTo>
                        <a:pt x="26509" y="1"/>
                      </a:moveTo>
                      <a:cubicBezTo>
                        <a:pt x="26028" y="1"/>
                        <a:pt x="25565" y="52"/>
                        <a:pt x="25182" y="160"/>
                      </a:cubicBezTo>
                      <a:lnTo>
                        <a:pt x="10382" y="4256"/>
                      </a:lnTo>
                      <a:cubicBezTo>
                        <a:pt x="9346" y="4553"/>
                        <a:pt x="7918" y="5470"/>
                        <a:pt x="7227" y="6304"/>
                      </a:cubicBezTo>
                      <a:lnTo>
                        <a:pt x="1083" y="13805"/>
                      </a:lnTo>
                      <a:cubicBezTo>
                        <a:pt x="405" y="14662"/>
                        <a:pt x="0" y="16222"/>
                        <a:pt x="202" y="17269"/>
                      </a:cubicBezTo>
                      <a:lnTo>
                        <a:pt x="2929" y="31664"/>
                      </a:lnTo>
                      <a:cubicBezTo>
                        <a:pt x="3143" y="32735"/>
                        <a:pt x="3989" y="34164"/>
                        <a:pt x="4822" y="34867"/>
                      </a:cubicBezTo>
                      <a:lnTo>
                        <a:pt x="13942" y="42368"/>
                      </a:lnTo>
                      <a:cubicBezTo>
                        <a:pt x="14776" y="43058"/>
                        <a:pt x="16359" y="43618"/>
                        <a:pt x="17443" y="43618"/>
                      </a:cubicBezTo>
                      <a:lnTo>
                        <a:pt x="32433" y="43618"/>
                      </a:lnTo>
                      <a:cubicBezTo>
                        <a:pt x="33516" y="43618"/>
                        <a:pt x="35004" y="42963"/>
                        <a:pt x="35731" y="42165"/>
                      </a:cubicBezTo>
                      <a:lnTo>
                        <a:pt x="42196" y="35069"/>
                      </a:lnTo>
                      <a:cubicBezTo>
                        <a:pt x="42922" y="34271"/>
                        <a:pt x="43720" y="32747"/>
                        <a:pt x="43958" y="31688"/>
                      </a:cubicBezTo>
                      <a:lnTo>
                        <a:pt x="45839" y="23544"/>
                      </a:lnTo>
                      <a:cubicBezTo>
                        <a:pt x="46077" y="22484"/>
                        <a:pt x="46018" y="20770"/>
                        <a:pt x="45684" y="19734"/>
                      </a:cubicBezTo>
                      <a:lnTo>
                        <a:pt x="41993" y="8137"/>
                      </a:lnTo>
                      <a:cubicBezTo>
                        <a:pt x="41672" y="7089"/>
                        <a:pt x="40600" y="5875"/>
                        <a:pt x="39600" y="5423"/>
                      </a:cubicBezTo>
                      <a:lnTo>
                        <a:pt x="28885" y="458"/>
                      </a:lnTo>
                      <a:cubicBezTo>
                        <a:pt x="28261" y="161"/>
                        <a:pt x="27357" y="1"/>
                        <a:pt x="26509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75" name="Google Shape;1475;p36"/>
                <p:cNvSpPr/>
                <p:nvPr/>
              </p:nvSpPr>
              <p:spPr>
                <a:xfrm>
                  <a:off x="-2568775" y="2881350"/>
                  <a:ext cx="1089750" cy="1031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590" h="41260" extrusionOk="0">
                      <a:moveTo>
                        <a:pt x="25040" y="0"/>
                      </a:moveTo>
                      <a:cubicBezTo>
                        <a:pt x="24562" y="0"/>
                        <a:pt x="24104" y="52"/>
                        <a:pt x="23730" y="159"/>
                      </a:cubicBezTo>
                      <a:lnTo>
                        <a:pt x="9930" y="3981"/>
                      </a:lnTo>
                      <a:cubicBezTo>
                        <a:pt x="8883" y="4279"/>
                        <a:pt x="7454" y="5196"/>
                        <a:pt x="6775" y="6029"/>
                      </a:cubicBezTo>
                      <a:lnTo>
                        <a:pt x="1084" y="12970"/>
                      </a:lnTo>
                      <a:cubicBezTo>
                        <a:pt x="405" y="13816"/>
                        <a:pt x="1" y="15376"/>
                        <a:pt x="215" y="16435"/>
                      </a:cubicBezTo>
                      <a:lnTo>
                        <a:pt x="2751" y="29842"/>
                      </a:lnTo>
                      <a:cubicBezTo>
                        <a:pt x="2965" y="30913"/>
                        <a:pt x="3811" y="32342"/>
                        <a:pt x="4644" y="33044"/>
                      </a:cubicBezTo>
                      <a:lnTo>
                        <a:pt x="13109" y="40010"/>
                      </a:lnTo>
                      <a:cubicBezTo>
                        <a:pt x="13943" y="40700"/>
                        <a:pt x="15526" y="41260"/>
                        <a:pt x="16610" y="41260"/>
                      </a:cubicBezTo>
                      <a:lnTo>
                        <a:pt x="30588" y="41260"/>
                      </a:lnTo>
                      <a:cubicBezTo>
                        <a:pt x="31671" y="41260"/>
                        <a:pt x="33160" y="40605"/>
                        <a:pt x="33886" y="39807"/>
                      </a:cubicBezTo>
                      <a:lnTo>
                        <a:pt x="39863" y="33235"/>
                      </a:lnTo>
                      <a:cubicBezTo>
                        <a:pt x="40589" y="32437"/>
                        <a:pt x="41387" y="30913"/>
                        <a:pt x="41625" y="29842"/>
                      </a:cubicBezTo>
                      <a:lnTo>
                        <a:pt x="43351" y="22341"/>
                      </a:lnTo>
                      <a:cubicBezTo>
                        <a:pt x="43589" y="21293"/>
                        <a:pt x="43530" y="19578"/>
                        <a:pt x="43208" y="18531"/>
                      </a:cubicBezTo>
                      <a:lnTo>
                        <a:pt x="39779" y="7756"/>
                      </a:lnTo>
                      <a:cubicBezTo>
                        <a:pt x="39458" y="6720"/>
                        <a:pt x="38386" y="5493"/>
                        <a:pt x="37386" y="5053"/>
                      </a:cubicBezTo>
                      <a:lnTo>
                        <a:pt x="27421" y="457"/>
                      </a:lnTo>
                      <a:cubicBezTo>
                        <a:pt x="26790" y="161"/>
                        <a:pt x="25883" y="0"/>
                        <a:pt x="25040" y="0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76" name="Google Shape;1476;p36"/>
                <p:cNvSpPr/>
                <p:nvPr/>
              </p:nvSpPr>
              <p:spPr>
                <a:xfrm>
                  <a:off x="-2568775" y="2980875"/>
                  <a:ext cx="847150" cy="931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886" h="37279" extrusionOk="0">
                      <a:moveTo>
                        <a:pt x="9930" y="0"/>
                      </a:moveTo>
                      <a:cubicBezTo>
                        <a:pt x="8883" y="298"/>
                        <a:pt x="7454" y="1215"/>
                        <a:pt x="6775" y="2048"/>
                      </a:cubicBezTo>
                      <a:lnTo>
                        <a:pt x="1084" y="8989"/>
                      </a:lnTo>
                      <a:cubicBezTo>
                        <a:pt x="405" y="9835"/>
                        <a:pt x="1" y="11395"/>
                        <a:pt x="215" y="12454"/>
                      </a:cubicBezTo>
                      <a:lnTo>
                        <a:pt x="2751" y="25861"/>
                      </a:lnTo>
                      <a:cubicBezTo>
                        <a:pt x="2965" y="26932"/>
                        <a:pt x="3811" y="28361"/>
                        <a:pt x="4644" y="29063"/>
                      </a:cubicBezTo>
                      <a:lnTo>
                        <a:pt x="13109" y="36029"/>
                      </a:lnTo>
                      <a:cubicBezTo>
                        <a:pt x="13943" y="36707"/>
                        <a:pt x="15526" y="37279"/>
                        <a:pt x="16610" y="37279"/>
                      </a:cubicBezTo>
                      <a:lnTo>
                        <a:pt x="30588" y="37279"/>
                      </a:lnTo>
                      <a:cubicBezTo>
                        <a:pt x="31671" y="37279"/>
                        <a:pt x="33160" y="36624"/>
                        <a:pt x="33886" y="35814"/>
                      </a:cubicBezTo>
                      <a:lnTo>
                        <a:pt x="9930" y="0"/>
                      </a:ln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77" name="Google Shape;1477;p36"/>
                <p:cNvSpPr/>
                <p:nvPr/>
              </p:nvSpPr>
              <p:spPr>
                <a:xfrm>
                  <a:off x="-2422925" y="2980875"/>
                  <a:ext cx="823950" cy="823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958" h="32945" extrusionOk="0">
                      <a:moveTo>
                        <a:pt x="16479" y="0"/>
                      </a:moveTo>
                      <a:cubicBezTo>
                        <a:pt x="15836" y="0"/>
                        <a:pt x="15217" y="24"/>
                        <a:pt x="14586" y="107"/>
                      </a:cubicBezTo>
                      <a:cubicBezTo>
                        <a:pt x="6382" y="1036"/>
                        <a:pt x="1" y="8001"/>
                        <a:pt x="1" y="16478"/>
                      </a:cubicBezTo>
                      <a:cubicBezTo>
                        <a:pt x="1" y="25563"/>
                        <a:pt x="7383" y="32945"/>
                        <a:pt x="16479" y="32945"/>
                      </a:cubicBezTo>
                      <a:cubicBezTo>
                        <a:pt x="20301" y="32945"/>
                        <a:pt x="23825" y="31635"/>
                        <a:pt x="26623" y="29456"/>
                      </a:cubicBezTo>
                      <a:cubicBezTo>
                        <a:pt x="30481" y="26432"/>
                        <a:pt x="32957" y="21741"/>
                        <a:pt x="32957" y="16478"/>
                      </a:cubicBezTo>
                      <a:cubicBezTo>
                        <a:pt x="32957" y="7382"/>
                        <a:pt x="25575" y="0"/>
                        <a:pt x="16479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78" name="Google Shape;1478;p36"/>
                <p:cNvSpPr/>
                <p:nvPr/>
              </p:nvSpPr>
              <p:spPr>
                <a:xfrm>
                  <a:off x="-2422625" y="2983250"/>
                  <a:ext cx="665875" cy="8212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635" h="32850" extrusionOk="0">
                      <a:moveTo>
                        <a:pt x="14586" y="1"/>
                      </a:moveTo>
                      <a:lnTo>
                        <a:pt x="14586" y="1"/>
                      </a:lnTo>
                      <a:cubicBezTo>
                        <a:pt x="6370" y="941"/>
                        <a:pt x="1" y="7930"/>
                        <a:pt x="1" y="16372"/>
                      </a:cubicBezTo>
                      <a:cubicBezTo>
                        <a:pt x="1" y="25468"/>
                        <a:pt x="7382" y="32850"/>
                        <a:pt x="16479" y="32850"/>
                      </a:cubicBezTo>
                      <a:cubicBezTo>
                        <a:pt x="20301" y="32850"/>
                        <a:pt x="23837" y="31540"/>
                        <a:pt x="26635" y="29361"/>
                      </a:cubicBezTo>
                      <a:lnTo>
                        <a:pt x="25873" y="28671"/>
                      </a:lnTo>
                      <a:cubicBezTo>
                        <a:pt x="8299" y="16765"/>
                        <a:pt x="14586" y="1"/>
                        <a:pt x="14586" y="1"/>
                      </a:cubicBezTo>
                      <a:close/>
                    </a:path>
                  </a:pathLst>
                </a:custGeom>
                <a:solidFill>
                  <a:srgbClr val="363636">
                    <a:alpha val="719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1479" name="Google Shape;1479;p36"/>
              <p:cNvGrpSpPr/>
              <p:nvPr/>
            </p:nvGrpSpPr>
            <p:grpSpPr>
              <a:xfrm rot="-2700000">
                <a:off x="5657942" y="2361468"/>
                <a:ext cx="537958" cy="375305"/>
                <a:chOff x="758425" y="672072"/>
                <a:chExt cx="848147" cy="591707"/>
              </a:xfrm>
            </p:grpSpPr>
            <p:sp>
              <p:nvSpPr>
                <p:cNvPr id="1480" name="Google Shape;1480;p36"/>
                <p:cNvSpPr/>
                <p:nvPr/>
              </p:nvSpPr>
              <p:spPr>
                <a:xfrm>
                  <a:off x="758425" y="672072"/>
                  <a:ext cx="424733" cy="3780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192" h="3731" extrusionOk="0">
                      <a:moveTo>
                        <a:pt x="872" y="0"/>
                      </a:moveTo>
                      <a:cubicBezTo>
                        <a:pt x="730" y="0"/>
                        <a:pt x="615" y="32"/>
                        <a:pt x="536" y="102"/>
                      </a:cubicBezTo>
                      <a:cubicBezTo>
                        <a:pt x="0" y="579"/>
                        <a:pt x="1048" y="2960"/>
                        <a:pt x="2155" y="3496"/>
                      </a:cubicBezTo>
                      <a:cubicBezTo>
                        <a:pt x="2511" y="3672"/>
                        <a:pt x="2789" y="3731"/>
                        <a:pt x="3001" y="3731"/>
                      </a:cubicBezTo>
                      <a:cubicBezTo>
                        <a:pt x="3435" y="3731"/>
                        <a:pt x="3596" y="3484"/>
                        <a:pt x="3596" y="3484"/>
                      </a:cubicBezTo>
                      <a:cubicBezTo>
                        <a:pt x="3596" y="3484"/>
                        <a:pt x="4191" y="3186"/>
                        <a:pt x="3763" y="2043"/>
                      </a:cubicBezTo>
                      <a:cubicBezTo>
                        <a:pt x="3387" y="1078"/>
                        <a:pt x="1694" y="0"/>
                        <a:pt x="872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81" name="Google Shape;1481;p36"/>
                <p:cNvSpPr/>
                <p:nvPr/>
              </p:nvSpPr>
              <p:spPr>
                <a:xfrm>
                  <a:off x="1069576" y="927396"/>
                  <a:ext cx="536996" cy="3208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300" h="3167" extrusionOk="0">
                      <a:moveTo>
                        <a:pt x="1682" y="0"/>
                      </a:moveTo>
                      <a:cubicBezTo>
                        <a:pt x="601" y="0"/>
                        <a:pt x="477" y="618"/>
                        <a:pt x="477" y="618"/>
                      </a:cubicBezTo>
                      <a:cubicBezTo>
                        <a:pt x="477" y="618"/>
                        <a:pt x="1" y="1154"/>
                        <a:pt x="894" y="2154"/>
                      </a:cubicBezTo>
                      <a:cubicBezTo>
                        <a:pt x="1474" y="2781"/>
                        <a:pt x="2875" y="3167"/>
                        <a:pt x="3879" y="3167"/>
                      </a:cubicBezTo>
                      <a:cubicBezTo>
                        <a:pt x="4419" y="3167"/>
                        <a:pt x="4845" y="3055"/>
                        <a:pt x="4966" y="2809"/>
                      </a:cubicBezTo>
                      <a:cubicBezTo>
                        <a:pt x="5299" y="2095"/>
                        <a:pt x="3275" y="118"/>
                        <a:pt x="1942" y="11"/>
                      </a:cubicBezTo>
                      <a:cubicBezTo>
                        <a:pt x="1849" y="4"/>
                        <a:pt x="1763" y="0"/>
                        <a:pt x="1682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82" name="Google Shape;1482;p36"/>
                <p:cNvSpPr/>
                <p:nvPr/>
              </p:nvSpPr>
              <p:spPr>
                <a:xfrm>
                  <a:off x="774028" y="948471"/>
                  <a:ext cx="390994" cy="31530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59" h="3112" extrusionOk="0">
                      <a:moveTo>
                        <a:pt x="2775" y="0"/>
                      </a:moveTo>
                      <a:cubicBezTo>
                        <a:pt x="2601" y="0"/>
                        <a:pt x="2382" y="40"/>
                        <a:pt x="2108" y="148"/>
                      </a:cubicBezTo>
                      <a:cubicBezTo>
                        <a:pt x="1108" y="529"/>
                        <a:pt x="1" y="2530"/>
                        <a:pt x="441" y="2994"/>
                      </a:cubicBezTo>
                      <a:cubicBezTo>
                        <a:pt x="518" y="3075"/>
                        <a:pt x="648" y="3112"/>
                        <a:pt x="811" y="3112"/>
                      </a:cubicBezTo>
                      <a:cubicBezTo>
                        <a:pt x="1560" y="3112"/>
                        <a:pt x="3023" y="2341"/>
                        <a:pt x="3394" y="1530"/>
                      </a:cubicBezTo>
                      <a:cubicBezTo>
                        <a:pt x="3859" y="565"/>
                        <a:pt x="3370" y="268"/>
                        <a:pt x="3370" y="268"/>
                      </a:cubicBezTo>
                      <a:cubicBezTo>
                        <a:pt x="3370" y="268"/>
                        <a:pt x="3227" y="0"/>
                        <a:pt x="2775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83" name="Google Shape;1483;p36"/>
                <p:cNvSpPr/>
                <p:nvPr/>
              </p:nvSpPr>
              <p:spPr>
                <a:xfrm>
                  <a:off x="1056303" y="696693"/>
                  <a:ext cx="390994" cy="31449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59" h="3104" extrusionOk="0">
                      <a:moveTo>
                        <a:pt x="3054" y="0"/>
                      </a:moveTo>
                      <a:cubicBezTo>
                        <a:pt x="2300" y="0"/>
                        <a:pt x="846" y="783"/>
                        <a:pt x="465" y="1574"/>
                      </a:cubicBezTo>
                      <a:cubicBezTo>
                        <a:pt x="1" y="2538"/>
                        <a:pt x="489" y="2836"/>
                        <a:pt x="489" y="2836"/>
                      </a:cubicBezTo>
                      <a:cubicBezTo>
                        <a:pt x="489" y="2836"/>
                        <a:pt x="632" y="3103"/>
                        <a:pt x="1089" y="3103"/>
                      </a:cubicBezTo>
                      <a:cubicBezTo>
                        <a:pt x="1264" y="3103"/>
                        <a:pt x="1486" y="3064"/>
                        <a:pt x="1763" y="2955"/>
                      </a:cubicBezTo>
                      <a:cubicBezTo>
                        <a:pt x="2751" y="2574"/>
                        <a:pt x="3859" y="574"/>
                        <a:pt x="3430" y="121"/>
                      </a:cubicBezTo>
                      <a:cubicBezTo>
                        <a:pt x="3351" y="38"/>
                        <a:pt x="3219" y="0"/>
                        <a:pt x="3054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84" name="Google Shape;1484;p36"/>
                <p:cNvSpPr/>
                <p:nvPr/>
              </p:nvSpPr>
              <p:spPr>
                <a:xfrm>
                  <a:off x="944143" y="904093"/>
                  <a:ext cx="176195" cy="10182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39" h="1005" extrusionOk="0">
                      <a:moveTo>
                        <a:pt x="512" y="0"/>
                      </a:moveTo>
                      <a:cubicBezTo>
                        <a:pt x="311" y="0"/>
                        <a:pt x="149" y="43"/>
                        <a:pt x="108" y="134"/>
                      </a:cubicBezTo>
                      <a:cubicBezTo>
                        <a:pt x="1" y="372"/>
                        <a:pt x="691" y="991"/>
                        <a:pt x="1120" y="1003"/>
                      </a:cubicBezTo>
                      <a:cubicBezTo>
                        <a:pt x="1141" y="1004"/>
                        <a:pt x="1161" y="1005"/>
                        <a:pt x="1180" y="1005"/>
                      </a:cubicBezTo>
                      <a:cubicBezTo>
                        <a:pt x="1563" y="1005"/>
                        <a:pt x="1584" y="789"/>
                        <a:pt x="1584" y="789"/>
                      </a:cubicBezTo>
                      <a:cubicBezTo>
                        <a:pt x="1584" y="789"/>
                        <a:pt x="1739" y="610"/>
                        <a:pt x="1441" y="301"/>
                      </a:cubicBezTo>
                      <a:cubicBezTo>
                        <a:pt x="1258" y="110"/>
                        <a:pt x="834" y="0"/>
                        <a:pt x="512" y="0"/>
                      </a:cubicBez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85" name="Google Shape;1485;p36"/>
                <p:cNvSpPr/>
                <p:nvPr/>
              </p:nvSpPr>
              <p:spPr>
                <a:xfrm>
                  <a:off x="1086496" y="960832"/>
                  <a:ext cx="175081" cy="1022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28" h="1009" extrusionOk="0">
                      <a:moveTo>
                        <a:pt x="549" y="1"/>
                      </a:moveTo>
                      <a:cubicBezTo>
                        <a:pt x="177" y="1"/>
                        <a:pt x="155" y="217"/>
                        <a:pt x="155" y="217"/>
                      </a:cubicBezTo>
                      <a:cubicBezTo>
                        <a:pt x="155" y="217"/>
                        <a:pt x="1" y="396"/>
                        <a:pt x="298" y="705"/>
                      </a:cubicBezTo>
                      <a:cubicBezTo>
                        <a:pt x="480" y="901"/>
                        <a:pt x="896" y="1009"/>
                        <a:pt x="1215" y="1009"/>
                      </a:cubicBezTo>
                      <a:cubicBezTo>
                        <a:pt x="1419" y="1009"/>
                        <a:pt x="1583" y="965"/>
                        <a:pt x="1620" y="872"/>
                      </a:cubicBezTo>
                      <a:cubicBezTo>
                        <a:pt x="1727" y="634"/>
                        <a:pt x="1048" y="26"/>
                        <a:pt x="608" y="3"/>
                      </a:cubicBezTo>
                      <a:cubicBezTo>
                        <a:pt x="587" y="2"/>
                        <a:pt x="568" y="1"/>
                        <a:pt x="549" y="1"/>
                      </a:cubicBez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sp>
          <p:nvSpPr>
            <p:cNvPr id="1486" name="Google Shape;1486;p36"/>
            <p:cNvSpPr/>
            <p:nvPr/>
          </p:nvSpPr>
          <p:spPr>
            <a:xfrm>
              <a:off x="4966500" y="2026025"/>
              <a:ext cx="1147200" cy="3732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87" name="Google Shape;1487;p36"/>
          <p:cNvGrpSpPr/>
          <p:nvPr/>
        </p:nvGrpSpPr>
        <p:grpSpPr>
          <a:xfrm>
            <a:off x="6711114" y="1320154"/>
            <a:ext cx="1563311" cy="1479850"/>
            <a:chOff x="6711114" y="1320154"/>
            <a:chExt cx="1563311" cy="1479850"/>
          </a:xfrm>
        </p:grpSpPr>
        <p:grpSp>
          <p:nvGrpSpPr>
            <p:cNvPr id="1488" name="Google Shape;1488;p36"/>
            <p:cNvGrpSpPr/>
            <p:nvPr/>
          </p:nvGrpSpPr>
          <p:grpSpPr>
            <a:xfrm>
              <a:off x="6711114" y="1320154"/>
              <a:ext cx="1563311" cy="1479850"/>
              <a:chOff x="6711114" y="1320154"/>
              <a:chExt cx="1563311" cy="1479850"/>
            </a:xfrm>
          </p:grpSpPr>
          <p:grpSp>
            <p:nvGrpSpPr>
              <p:cNvPr id="1489" name="Google Shape;1489;p36"/>
              <p:cNvGrpSpPr/>
              <p:nvPr/>
            </p:nvGrpSpPr>
            <p:grpSpPr>
              <a:xfrm flipH="1">
                <a:off x="6711114" y="1320154"/>
                <a:ext cx="1563311" cy="1479850"/>
                <a:chOff x="-2601800" y="2850675"/>
                <a:chExt cx="1151950" cy="1090450"/>
              </a:xfrm>
            </p:grpSpPr>
            <p:sp>
              <p:nvSpPr>
                <p:cNvPr id="1490" name="Google Shape;1490;p36"/>
                <p:cNvSpPr/>
                <p:nvPr/>
              </p:nvSpPr>
              <p:spPr>
                <a:xfrm>
                  <a:off x="-2601800" y="2850675"/>
                  <a:ext cx="1151950" cy="10904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6078" h="43618" extrusionOk="0">
                      <a:moveTo>
                        <a:pt x="26509" y="1"/>
                      </a:moveTo>
                      <a:cubicBezTo>
                        <a:pt x="26028" y="1"/>
                        <a:pt x="25565" y="52"/>
                        <a:pt x="25182" y="160"/>
                      </a:cubicBezTo>
                      <a:lnTo>
                        <a:pt x="10382" y="4256"/>
                      </a:lnTo>
                      <a:cubicBezTo>
                        <a:pt x="9346" y="4553"/>
                        <a:pt x="7918" y="5470"/>
                        <a:pt x="7227" y="6304"/>
                      </a:cubicBezTo>
                      <a:lnTo>
                        <a:pt x="1083" y="13805"/>
                      </a:lnTo>
                      <a:cubicBezTo>
                        <a:pt x="405" y="14662"/>
                        <a:pt x="0" y="16222"/>
                        <a:pt x="202" y="17269"/>
                      </a:cubicBezTo>
                      <a:lnTo>
                        <a:pt x="2929" y="31664"/>
                      </a:lnTo>
                      <a:cubicBezTo>
                        <a:pt x="3143" y="32735"/>
                        <a:pt x="3989" y="34164"/>
                        <a:pt x="4822" y="34867"/>
                      </a:cubicBezTo>
                      <a:lnTo>
                        <a:pt x="13942" y="42368"/>
                      </a:lnTo>
                      <a:cubicBezTo>
                        <a:pt x="14776" y="43058"/>
                        <a:pt x="16359" y="43618"/>
                        <a:pt x="17443" y="43618"/>
                      </a:cubicBezTo>
                      <a:lnTo>
                        <a:pt x="32433" y="43618"/>
                      </a:lnTo>
                      <a:cubicBezTo>
                        <a:pt x="33516" y="43618"/>
                        <a:pt x="35004" y="42963"/>
                        <a:pt x="35731" y="42165"/>
                      </a:cubicBezTo>
                      <a:lnTo>
                        <a:pt x="42196" y="35069"/>
                      </a:lnTo>
                      <a:cubicBezTo>
                        <a:pt x="42922" y="34271"/>
                        <a:pt x="43720" y="32747"/>
                        <a:pt x="43958" y="31688"/>
                      </a:cubicBezTo>
                      <a:lnTo>
                        <a:pt x="45839" y="23544"/>
                      </a:lnTo>
                      <a:cubicBezTo>
                        <a:pt x="46077" y="22484"/>
                        <a:pt x="46018" y="20770"/>
                        <a:pt x="45684" y="19734"/>
                      </a:cubicBezTo>
                      <a:lnTo>
                        <a:pt x="41993" y="8137"/>
                      </a:lnTo>
                      <a:cubicBezTo>
                        <a:pt x="41672" y="7089"/>
                        <a:pt x="40600" y="5875"/>
                        <a:pt x="39600" y="5423"/>
                      </a:cubicBezTo>
                      <a:lnTo>
                        <a:pt x="28885" y="458"/>
                      </a:lnTo>
                      <a:cubicBezTo>
                        <a:pt x="28261" y="161"/>
                        <a:pt x="27357" y="1"/>
                        <a:pt x="26509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91" name="Google Shape;1491;p36"/>
                <p:cNvSpPr/>
                <p:nvPr/>
              </p:nvSpPr>
              <p:spPr>
                <a:xfrm>
                  <a:off x="-2568775" y="2881350"/>
                  <a:ext cx="1089750" cy="1031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590" h="41260" extrusionOk="0">
                      <a:moveTo>
                        <a:pt x="25040" y="0"/>
                      </a:moveTo>
                      <a:cubicBezTo>
                        <a:pt x="24562" y="0"/>
                        <a:pt x="24104" y="52"/>
                        <a:pt x="23730" y="159"/>
                      </a:cubicBezTo>
                      <a:lnTo>
                        <a:pt x="9930" y="3981"/>
                      </a:lnTo>
                      <a:cubicBezTo>
                        <a:pt x="8883" y="4279"/>
                        <a:pt x="7454" y="5196"/>
                        <a:pt x="6775" y="6029"/>
                      </a:cubicBezTo>
                      <a:lnTo>
                        <a:pt x="1084" y="12970"/>
                      </a:lnTo>
                      <a:cubicBezTo>
                        <a:pt x="405" y="13816"/>
                        <a:pt x="1" y="15376"/>
                        <a:pt x="215" y="16435"/>
                      </a:cubicBezTo>
                      <a:lnTo>
                        <a:pt x="2751" y="29842"/>
                      </a:lnTo>
                      <a:cubicBezTo>
                        <a:pt x="2965" y="30913"/>
                        <a:pt x="3811" y="32342"/>
                        <a:pt x="4644" y="33044"/>
                      </a:cubicBezTo>
                      <a:lnTo>
                        <a:pt x="13109" y="40010"/>
                      </a:lnTo>
                      <a:cubicBezTo>
                        <a:pt x="13943" y="40700"/>
                        <a:pt x="15526" y="41260"/>
                        <a:pt x="16610" y="41260"/>
                      </a:cubicBezTo>
                      <a:lnTo>
                        <a:pt x="30588" y="41260"/>
                      </a:lnTo>
                      <a:cubicBezTo>
                        <a:pt x="31671" y="41260"/>
                        <a:pt x="33160" y="40605"/>
                        <a:pt x="33886" y="39807"/>
                      </a:cubicBezTo>
                      <a:lnTo>
                        <a:pt x="39863" y="33235"/>
                      </a:lnTo>
                      <a:cubicBezTo>
                        <a:pt x="40589" y="32437"/>
                        <a:pt x="41387" y="30913"/>
                        <a:pt x="41625" y="29842"/>
                      </a:cubicBezTo>
                      <a:lnTo>
                        <a:pt x="43351" y="22341"/>
                      </a:lnTo>
                      <a:cubicBezTo>
                        <a:pt x="43589" y="21293"/>
                        <a:pt x="43530" y="19578"/>
                        <a:pt x="43208" y="18531"/>
                      </a:cubicBezTo>
                      <a:lnTo>
                        <a:pt x="39779" y="7756"/>
                      </a:lnTo>
                      <a:cubicBezTo>
                        <a:pt x="39458" y="6720"/>
                        <a:pt x="38386" y="5493"/>
                        <a:pt x="37386" y="5053"/>
                      </a:cubicBezTo>
                      <a:lnTo>
                        <a:pt x="27421" y="457"/>
                      </a:lnTo>
                      <a:cubicBezTo>
                        <a:pt x="26790" y="161"/>
                        <a:pt x="25883" y="0"/>
                        <a:pt x="25040" y="0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92" name="Google Shape;1492;p36"/>
                <p:cNvSpPr/>
                <p:nvPr/>
              </p:nvSpPr>
              <p:spPr>
                <a:xfrm>
                  <a:off x="-2568775" y="2980875"/>
                  <a:ext cx="847150" cy="931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886" h="37279" extrusionOk="0">
                      <a:moveTo>
                        <a:pt x="9930" y="0"/>
                      </a:moveTo>
                      <a:cubicBezTo>
                        <a:pt x="8883" y="298"/>
                        <a:pt x="7454" y="1215"/>
                        <a:pt x="6775" y="2048"/>
                      </a:cubicBezTo>
                      <a:lnTo>
                        <a:pt x="1084" y="8989"/>
                      </a:lnTo>
                      <a:cubicBezTo>
                        <a:pt x="405" y="9835"/>
                        <a:pt x="1" y="11395"/>
                        <a:pt x="215" y="12454"/>
                      </a:cubicBezTo>
                      <a:lnTo>
                        <a:pt x="2751" y="25861"/>
                      </a:lnTo>
                      <a:cubicBezTo>
                        <a:pt x="2965" y="26932"/>
                        <a:pt x="3811" y="28361"/>
                        <a:pt x="4644" y="29063"/>
                      </a:cubicBezTo>
                      <a:lnTo>
                        <a:pt x="13109" y="36029"/>
                      </a:lnTo>
                      <a:cubicBezTo>
                        <a:pt x="13943" y="36707"/>
                        <a:pt x="15526" y="37279"/>
                        <a:pt x="16610" y="37279"/>
                      </a:cubicBezTo>
                      <a:lnTo>
                        <a:pt x="30588" y="37279"/>
                      </a:lnTo>
                      <a:cubicBezTo>
                        <a:pt x="31671" y="37279"/>
                        <a:pt x="33160" y="36624"/>
                        <a:pt x="33886" y="35814"/>
                      </a:cubicBezTo>
                      <a:lnTo>
                        <a:pt x="9930" y="0"/>
                      </a:ln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93" name="Google Shape;1493;p36"/>
                <p:cNvSpPr/>
                <p:nvPr/>
              </p:nvSpPr>
              <p:spPr>
                <a:xfrm>
                  <a:off x="-2422925" y="2980875"/>
                  <a:ext cx="823950" cy="823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958" h="32945" extrusionOk="0">
                      <a:moveTo>
                        <a:pt x="16479" y="0"/>
                      </a:moveTo>
                      <a:cubicBezTo>
                        <a:pt x="15836" y="0"/>
                        <a:pt x="15217" y="24"/>
                        <a:pt x="14586" y="107"/>
                      </a:cubicBezTo>
                      <a:cubicBezTo>
                        <a:pt x="6382" y="1036"/>
                        <a:pt x="1" y="8001"/>
                        <a:pt x="1" y="16478"/>
                      </a:cubicBezTo>
                      <a:cubicBezTo>
                        <a:pt x="1" y="25563"/>
                        <a:pt x="7383" y="32945"/>
                        <a:pt x="16479" y="32945"/>
                      </a:cubicBezTo>
                      <a:cubicBezTo>
                        <a:pt x="20301" y="32945"/>
                        <a:pt x="23825" y="31635"/>
                        <a:pt x="26623" y="29456"/>
                      </a:cubicBezTo>
                      <a:cubicBezTo>
                        <a:pt x="30481" y="26432"/>
                        <a:pt x="32957" y="21741"/>
                        <a:pt x="32957" y="16478"/>
                      </a:cubicBezTo>
                      <a:cubicBezTo>
                        <a:pt x="32957" y="7382"/>
                        <a:pt x="25575" y="0"/>
                        <a:pt x="16479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94" name="Google Shape;1494;p36"/>
                <p:cNvSpPr/>
                <p:nvPr/>
              </p:nvSpPr>
              <p:spPr>
                <a:xfrm>
                  <a:off x="-2422625" y="2983250"/>
                  <a:ext cx="665875" cy="8212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635" h="32850" extrusionOk="0">
                      <a:moveTo>
                        <a:pt x="14586" y="1"/>
                      </a:moveTo>
                      <a:lnTo>
                        <a:pt x="14586" y="1"/>
                      </a:lnTo>
                      <a:cubicBezTo>
                        <a:pt x="6370" y="941"/>
                        <a:pt x="1" y="7930"/>
                        <a:pt x="1" y="16372"/>
                      </a:cubicBezTo>
                      <a:cubicBezTo>
                        <a:pt x="1" y="25468"/>
                        <a:pt x="7382" y="32850"/>
                        <a:pt x="16479" y="32850"/>
                      </a:cubicBezTo>
                      <a:cubicBezTo>
                        <a:pt x="20301" y="32850"/>
                        <a:pt x="23837" y="31540"/>
                        <a:pt x="26635" y="29361"/>
                      </a:cubicBezTo>
                      <a:lnTo>
                        <a:pt x="25873" y="28671"/>
                      </a:lnTo>
                      <a:cubicBezTo>
                        <a:pt x="8299" y="16765"/>
                        <a:pt x="14586" y="1"/>
                        <a:pt x="14586" y="1"/>
                      </a:cubicBezTo>
                      <a:close/>
                    </a:path>
                  </a:pathLst>
                </a:custGeom>
                <a:solidFill>
                  <a:srgbClr val="363636">
                    <a:alpha val="719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1495" name="Google Shape;1495;p36"/>
              <p:cNvGrpSpPr/>
              <p:nvPr/>
            </p:nvGrpSpPr>
            <p:grpSpPr>
              <a:xfrm rot="-2700000">
                <a:off x="7613063" y="2209019"/>
                <a:ext cx="537838" cy="375221"/>
                <a:chOff x="758425" y="672072"/>
                <a:chExt cx="848147" cy="591707"/>
              </a:xfrm>
            </p:grpSpPr>
            <p:sp>
              <p:nvSpPr>
                <p:cNvPr id="1496" name="Google Shape;1496;p36"/>
                <p:cNvSpPr/>
                <p:nvPr/>
              </p:nvSpPr>
              <p:spPr>
                <a:xfrm>
                  <a:off x="758425" y="672072"/>
                  <a:ext cx="424733" cy="3780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192" h="3731" extrusionOk="0">
                      <a:moveTo>
                        <a:pt x="872" y="0"/>
                      </a:moveTo>
                      <a:cubicBezTo>
                        <a:pt x="730" y="0"/>
                        <a:pt x="615" y="32"/>
                        <a:pt x="536" y="102"/>
                      </a:cubicBezTo>
                      <a:cubicBezTo>
                        <a:pt x="0" y="579"/>
                        <a:pt x="1048" y="2960"/>
                        <a:pt x="2155" y="3496"/>
                      </a:cubicBezTo>
                      <a:cubicBezTo>
                        <a:pt x="2511" y="3672"/>
                        <a:pt x="2789" y="3731"/>
                        <a:pt x="3001" y="3731"/>
                      </a:cubicBezTo>
                      <a:cubicBezTo>
                        <a:pt x="3435" y="3731"/>
                        <a:pt x="3596" y="3484"/>
                        <a:pt x="3596" y="3484"/>
                      </a:cubicBezTo>
                      <a:cubicBezTo>
                        <a:pt x="3596" y="3484"/>
                        <a:pt x="4191" y="3186"/>
                        <a:pt x="3763" y="2043"/>
                      </a:cubicBezTo>
                      <a:cubicBezTo>
                        <a:pt x="3387" y="1078"/>
                        <a:pt x="1694" y="0"/>
                        <a:pt x="872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97" name="Google Shape;1497;p36"/>
                <p:cNvSpPr/>
                <p:nvPr/>
              </p:nvSpPr>
              <p:spPr>
                <a:xfrm>
                  <a:off x="1069576" y="927396"/>
                  <a:ext cx="536996" cy="3208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300" h="3167" extrusionOk="0">
                      <a:moveTo>
                        <a:pt x="1682" y="0"/>
                      </a:moveTo>
                      <a:cubicBezTo>
                        <a:pt x="601" y="0"/>
                        <a:pt x="477" y="618"/>
                        <a:pt x="477" y="618"/>
                      </a:cubicBezTo>
                      <a:cubicBezTo>
                        <a:pt x="477" y="618"/>
                        <a:pt x="1" y="1154"/>
                        <a:pt x="894" y="2154"/>
                      </a:cubicBezTo>
                      <a:cubicBezTo>
                        <a:pt x="1474" y="2781"/>
                        <a:pt x="2875" y="3167"/>
                        <a:pt x="3879" y="3167"/>
                      </a:cubicBezTo>
                      <a:cubicBezTo>
                        <a:pt x="4419" y="3167"/>
                        <a:pt x="4845" y="3055"/>
                        <a:pt x="4966" y="2809"/>
                      </a:cubicBezTo>
                      <a:cubicBezTo>
                        <a:pt x="5299" y="2095"/>
                        <a:pt x="3275" y="118"/>
                        <a:pt x="1942" y="11"/>
                      </a:cubicBezTo>
                      <a:cubicBezTo>
                        <a:pt x="1849" y="4"/>
                        <a:pt x="1763" y="0"/>
                        <a:pt x="1682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98" name="Google Shape;1498;p36"/>
                <p:cNvSpPr/>
                <p:nvPr/>
              </p:nvSpPr>
              <p:spPr>
                <a:xfrm>
                  <a:off x="774028" y="948471"/>
                  <a:ext cx="390994" cy="31530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59" h="3112" extrusionOk="0">
                      <a:moveTo>
                        <a:pt x="2775" y="0"/>
                      </a:moveTo>
                      <a:cubicBezTo>
                        <a:pt x="2601" y="0"/>
                        <a:pt x="2382" y="40"/>
                        <a:pt x="2108" y="148"/>
                      </a:cubicBezTo>
                      <a:cubicBezTo>
                        <a:pt x="1108" y="529"/>
                        <a:pt x="1" y="2530"/>
                        <a:pt x="441" y="2994"/>
                      </a:cubicBezTo>
                      <a:cubicBezTo>
                        <a:pt x="518" y="3075"/>
                        <a:pt x="648" y="3112"/>
                        <a:pt x="811" y="3112"/>
                      </a:cubicBezTo>
                      <a:cubicBezTo>
                        <a:pt x="1560" y="3112"/>
                        <a:pt x="3023" y="2341"/>
                        <a:pt x="3394" y="1530"/>
                      </a:cubicBezTo>
                      <a:cubicBezTo>
                        <a:pt x="3859" y="565"/>
                        <a:pt x="3370" y="268"/>
                        <a:pt x="3370" y="268"/>
                      </a:cubicBezTo>
                      <a:cubicBezTo>
                        <a:pt x="3370" y="268"/>
                        <a:pt x="3227" y="0"/>
                        <a:pt x="2775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99" name="Google Shape;1499;p36"/>
                <p:cNvSpPr/>
                <p:nvPr/>
              </p:nvSpPr>
              <p:spPr>
                <a:xfrm>
                  <a:off x="1056303" y="696693"/>
                  <a:ext cx="390994" cy="31449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59" h="3104" extrusionOk="0">
                      <a:moveTo>
                        <a:pt x="3054" y="0"/>
                      </a:moveTo>
                      <a:cubicBezTo>
                        <a:pt x="2300" y="0"/>
                        <a:pt x="846" y="783"/>
                        <a:pt x="465" y="1574"/>
                      </a:cubicBezTo>
                      <a:cubicBezTo>
                        <a:pt x="1" y="2538"/>
                        <a:pt x="489" y="2836"/>
                        <a:pt x="489" y="2836"/>
                      </a:cubicBezTo>
                      <a:cubicBezTo>
                        <a:pt x="489" y="2836"/>
                        <a:pt x="632" y="3103"/>
                        <a:pt x="1089" y="3103"/>
                      </a:cubicBezTo>
                      <a:cubicBezTo>
                        <a:pt x="1264" y="3103"/>
                        <a:pt x="1486" y="3064"/>
                        <a:pt x="1763" y="2955"/>
                      </a:cubicBezTo>
                      <a:cubicBezTo>
                        <a:pt x="2751" y="2574"/>
                        <a:pt x="3859" y="574"/>
                        <a:pt x="3430" y="121"/>
                      </a:cubicBezTo>
                      <a:cubicBezTo>
                        <a:pt x="3351" y="38"/>
                        <a:pt x="3219" y="0"/>
                        <a:pt x="3054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500" name="Google Shape;1500;p36"/>
                <p:cNvSpPr/>
                <p:nvPr/>
              </p:nvSpPr>
              <p:spPr>
                <a:xfrm>
                  <a:off x="944143" y="904093"/>
                  <a:ext cx="176195" cy="10182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39" h="1005" extrusionOk="0">
                      <a:moveTo>
                        <a:pt x="512" y="0"/>
                      </a:moveTo>
                      <a:cubicBezTo>
                        <a:pt x="311" y="0"/>
                        <a:pt x="149" y="43"/>
                        <a:pt x="108" y="134"/>
                      </a:cubicBezTo>
                      <a:cubicBezTo>
                        <a:pt x="1" y="372"/>
                        <a:pt x="691" y="991"/>
                        <a:pt x="1120" y="1003"/>
                      </a:cubicBezTo>
                      <a:cubicBezTo>
                        <a:pt x="1141" y="1004"/>
                        <a:pt x="1161" y="1005"/>
                        <a:pt x="1180" y="1005"/>
                      </a:cubicBezTo>
                      <a:cubicBezTo>
                        <a:pt x="1563" y="1005"/>
                        <a:pt x="1584" y="789"/>
                        <a:pt x="1584" y="789"/>
                      </a:cubicBezTo>
                      <a:cubicBezTo>
                        <a:pt x="1584" y="789"/>
                        <a:pt x="1739" y="610"/>
                        <a:pt x="1441" y="301"/>
                      </a:cubicBezTo>
                      <a:cubicBezTo>
                        <a:pt x="1258" y="110"/>
                        <a:pt x="834" y="0"/>
                        <a:pt x="512" y="0"/>
                      </a:cubicBez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501" name="Google Shape;1501;p36"/>
                <p:cNvSpPr/>
                <p:nvPr/>
              </p:nvSpPr>
              <p:spPr>
                <a:xfrm>
                  <a:off x="1086496" y="960832"/>
                  <a:ext cx="175081" cy="1022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28" h="1009" extrusionOk="0">
                      <a:moveTo>
                        <a:pt x="549" y="1"/>
                      </a:moveTo>
                      <a:cubicBezTo>
                        <a:pt x="177" y="1"/>
                        <a:pt x="155" y="217"/>
                        <a:pt x="155" y="217"/>
                      </a:cubicBezTo>
                      <a:cubicBezTo>
                        <a:pt x="155" y="217"/>
                        <a:pt x="1" y="396"/>
                        <a:pt x="298" y="705"/>
                      </a:cubicBezTo>
                      <a:cubicBezTo>
                        <a:pt x="480" y="901"/>
                        <a:pt x="896" y="1009"/>
                        <a:pt x="1215" y="1009"/>
                      </a:cubicBezTo>
                      <a:cubicBezTo>
                        <a:pt x="1419" y="1009"/>
                        <a:pt x="1583" y="965"/>
                        <a:pt x="1620" y="872"/>
                      </a:cubicBezTo>
                      <a:cubicBezTo>
                        <a:pt x="1727" y="634"/>
                        <a:pt x="1048" y="26"/>
                        <a:pt x="608" y="3"/>
                      </a:cubicBezTo>
                      <a:cubicBezTo>
                        <a:pt x="587" y="2"/>
                        <a:pt x="568" y="1"/>
                        <a:pt x="549" y="1"/>
                      </a:cubicBez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sp>
          <p:nvSpPr>
            <p:cNvPr id="1502" name="Google Shape;1502;p36"/>
            <p:cNvSpPr/>
            <p:nvPr/>
          </p:nvSpPr>
          <p:spPr>
            <a:xfrm>
              <a:off x="6921250" y="1873550"/>
              <a:ext cx="1147200" cy="3732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03" name="Google Shape;1503;p36"/>
          <p:cNvGrpSpPr/>
          <p:nvPr/>
        </p:nvGrpSpPr>
        <p:grpSpPr>
          <a:xfrm rot="-5400000">
            <a:off x="7445114" y="-196526"/>
            <a:ext cx="504963" cy="1462623"/>
            <a:chOff x="8428898" y="1636505"/>
            <a:chExt cx="645815" cy="1870361"/>
          </a:xfrm>
        </p:grpSpPr>
        <p:grpSp>
          <p:nvGrpSpPr>
            <p:cNvPr id="1504" name="Google Shape;1504;p36"/>
            <p:cNvGrpSpPr/>
            <p:nvPr/>
          </p:nvGrpSpPr>
          <p:grpSpPr>
            <a:xfrm>
              <a:off x="8811521" y="1636505"/>
              <a:ext cx="263193" cy="1865526"/>
              <a:chOff x="-1310600" y="3676525"/>
              <a:chExt cx="129225" cy="916000"/>
            </a:xfrm>
          </p:grpSpPr>
          <p:sp>
            <p:nvSpPr>
              <p:cNvPr id="1505" name="Google Shape;1505;p36"/>
              <p:cNvSpPr/>
              <p:nvPr/>
            </p:nvSpPr>
            <p:spPr>
              <a:xfrm>
                <a:off x="-1310600" y="4116700"/>
                <a:ext cx="97675" cy="475825"/>
              </a:xfrm>
              <a:custGeom>
                <a:avLst/>
                <a:gdLst/>
                <a:ahLst/>
                <a:cxnLst/>
                <a:rect l="l" t="t" r="r" b="b"/>
                <a:pathLst>
                  <a:path w="3907" h="19033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1" y="14455"/>
                      <a:pt x="72" y="14919"/>
                      <a:pt x="215" y="15348"/>
                    </a:cubicBezTo>
                    <a:lnTo>
                      <a:pt x="1382" y="18622"/>
                    </a:lnTo>
                    <a:cubicBezTo>
                      <a:pt x="1477" y="18896"/>
                      <a:pt x="1718" y="19033"/>
                      <a:pt x="1959" y="19033"/>
                    </a:cubicBezTo>
                    <a:cubicBezTo>
                      <a:pt x="2200" y="19033"/>
                      <a:pt x="2442" y="18896"/>
                      <a:pt x="2537" y="18622"/>
                    </a:cubicBezTo>
                    <a:lnTo>
                      <a:pt x="3680" y="15324"/>
                    </a:lnTo>
                    <a:cubicBezTo>
                      <a:pt x="3847" y="14836"/>
                      <a:pt x="3906" y="14336"/>
                      <a:pt x="3882" y="13848"/>
                    </a:cubicBezTo>
                    <a:lnTo>
                      <a:pt x="2811" y="37"/>
                    </a:lnTo>
                    <a:lnTo>
                      <a:pt x="1465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06" name="Google Shape;1506;p36"/>
              <p:cNvSpPr/>
              <p:nvPr/>
            </p:nvSpPr>
            <p:spPr>
              <a:xfrm>
                <a:off x="-1282625" y="4454850"/>
                <a:ext cx="41700" cy="84250"/>
              </a:xfrm>
              <a:custGeom>
                <a:avLst/>
                <a:gdLst/>
                <a:ahLst/>
                <a:cxnLst/>
                <a:rect l="l" t="t" r="r" b="b"/>
                <a:pathLst>
                  <a:path w="1668" h="3370" extrusionOk="0">
                    <a:moveTo>
                      <a:pt x="834" y="0"/>
                    </a:moveTo>
                    <a:cubicBezTo>
                      <a:pt x="382" y="0"/>
                      <a:pt x="1" y="762"/>
                      <a:pt x="1" y="1691"/>
                    </a:cubicBezTo>
                    <a:cubicBezTo>
                      <a:pt x="1" y="2620"/>
                      <a:pt x="382" y="3370"/>
                      <a:pt x="834" y="3370"/>
                    </a:cubicBezTo>
                    <a:cubicBezTo>
                      <a:pt x="1299" y="3370"/>
                      <a:pt x="1668" y="2620"/>
                      <a:pt x="1668" y="1691"/>
                    </a:cubicBezTo>
                    <a:cubicBezTo>
                      <a:pt x="1668" y="762"/>
                      <a:pt x="1299" y="0"/>
                      <a:pt x="8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07" name="Google Shape;1507;p36"/>
              <p:cNvSpPr/>
              <p:nvPr/>
            </p:nvSpPr>
            <p:spPr>
              <a:xfrm>
                <a:off x="-1286475" y="3676525"/>
                <a:ext cx="105100" cy="441100"/>
              </a:xfrm>
              <a:custGeom>
                <a:avLst/>
                <a:gdLst/>
                <a:ahLst/>
                <a:cxnLst/>
                <a:rect l="l" t="t" r="r" b="b"/>
                <a:pathLst>
                  <a:path w="4204" h="17644" extrusionOk="0">
                    <a:moveTo>
                      <a:pt x="2174" y="1"/>
                    </a:moveTo>
                    <a:cubicBezTo>
                      <a:pt x="1572" y="1"/>
                      <a:pt x="834" y="1047"/>
                      <a:pt x="500" y="2582"/>
                    </a:cubicBezTo>
                    <a:cubicBezTo>
                      <a:pt x="0" y="4868"/>
                      <a:pt x="500" y="17608"/>
                      <a:pt x="500" y="17608"/>
                    </a:cubicBezTo>
                    <a:lnTo>
                      <a:pt x="1810" y="17644"/>
                    </a:lnTo>
                    <a:cubicBezTo>
                      <a:pt x="1739" y="16655"/>
                      <a:pt x="2310" y="15917"/>
                      <a:pt x="2310" y="15917"/>
                    </a:cubicBezTo>
                    <a:cubicBezTo>
                      <a:pt x="4203" y="13655"/>
                      <a:pt x="3417" y="2594"/>
                      <a:pt x="2905" y="844"/>
                    </a:cubicBezTo>
                    <a:cubicBezTo>
                      <a:pt x="2739" y="259"/>
                      <a:pt x="2474" y="1"/>
                      <a:pt x="2174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08" name="Google Shape;1508;p36"/>
              <p:cNvSpPr/>
              <p:nvPr/>
            </p:nvSpPr>
            <p:spPr>
              <a:xfrm>
                <a:off x="-1286475" y="3740775"/>
                <a:ext cx="45550" cy="376550"/>
              </a:xfrm>
              <a:custGeom>
                <a:avLst/>
                <a:gdLst/>
                <a:ahLst/>
                <a:cxnLst/>
                <a:rect l="l" t="t" r="r" b="b"/>
                <a:pathLst>
                  <a:path w="1822" h="15062" extrusionOk="0">
                    <a:moveTo>
                      <a:pt x="500" y="0"/>
                    </a:moveTo>
                    <a:cubicBezTo>
                      <a:pt x="0" y="2286"/>
                      <a:pt x="500" y="15026"/>
                      <a:pt x="500" y="15026"/>
                    </a:cubicBezTo>
                    <a:lnTo>
                      <a:pt x="1822" y="15062"/>
                    </a:lnTo>
                    <a:lnTo>
                      <a:pt x="1822" y="15062"/>
                    </a:lnTo>
                    <a:lnTo>
                      <a:pt x="500" y="0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09" name="Google Shape;1509;p36"/>
              <p:cNvSpPr/>
              <p:nvPr/>
            </p:nvSpPr>
            <p:spPr>
              <a:xfrm>
                <a:off x="-1310600" y="4116700"/>
                <a:ext cx="63425" cy="475825"/>
              </a:xfrm>
              <a:custGeom>
                <a:avLst/>
                <a:gdLst/>
                <a:ahLst/>
                <a:cxnLst/>
                <a:rect l="l" t="t" r="r" b="b"/>
                <a:pathLst>
                  <a:path w="2537" h="19033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1" y="14455"/>
                      <a:pt x="72" y="14919"/>
                      <a:pt x="215" y="15348"/>
                    </a:cubicBezTo>
                    <a:lnTo>
                      <a:pt x="1382" y="18622"/>
                    </a:lnTo>
                    <a:cubicBezTo>
                      <a:pt x="1477" y="18896"/>
                      <a:pt x="1718" y="19033"/>
                      <a:pt x="1959" y="19033"/>
                    </a:cubicBezTo>
                    <a:cubicBezTo>
                      <a:pt x="2200" y="19033"/>
                      <a:pt x="2442" y="18896"/>
                      <a:pt x="2537" y="18622"/>
                    </a:cubicBezTo>
                    <a:lnTo>
                      <a:pt x="1465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510" name="Google Shape;1510;p36"/>
            <p:cNvGrpSpPr/>
            <p:nvPr/>
          </p:nvGrpSpPr>
          <p:grpSpPr>
            <a:xfrm>
              <a:off x="8428898" y="1985425"/>
              <a:ext cx="308051" cy="1521442"/>
              <a:chOff x="-3162025" y="3863875"/>
              <a:chExt cx="151250" cy="747050"/>
            </a:xfrm>
          </p:grpSpPr>
          <p:sp>
            <p:nvSpPr>
              <p:cNvPr id="1511" name="Google Shape;1511;p36"/>
              <p:cNvSpPr/>
              <p:nvPr/>
            </p:nvSpPr>
            <p:spPr>
              <a:xfrm>
                <a:off x="-3161425" y="3864700"/>
                <a:ext cx="150650" cy="271375"/>
              </a:xfrm>
              <a:custGeom>
                <a:avLst/>
                <a:gdLst/>
                <a:ahLst/>
                <a:cxnLst/>
                <a:rect l="l" t="t" r="r" b="b"/>
                <a:pathLst>
                  <a:path w="6026" h="10855" extrusionOk="0">
                    <a:moveTo>
                      <a:pt x="1360" y="0"/>
                    </a:moveTo>
                    <a:cubicBezTo>
                      <a:pt x="1142" y="0"/>
                      <a:pt x="948" y="168"/>
                      <a:pt x="906" y="401"/>
                    </a:cubicBezTo>
                    <a:cubicBezTo>
                      <a:pt x="906" y="401"/>
                      <a:pt x="560" y="2616"/>
                      <a:pt x="453" y="3354"/>
                    </a:cubicBezTo>
                    <a:cubicBezTo>
                      <a:pt x="394" y="3747"/>
                      <a:pt x="358" y="4175"/>
                      <a:pt x="310" y="4663"/>
                    </a:cubicBezTo>
                    <a:cubicBezTo>
                      <a:pt x="1" y="6807"/>
                      <a:pt x="1263" y="7842"/>
                      <a:pt x="2584" y="8021"/>
                    </a:cubicBezTo>
                    <a:cubicBezTo>
                      <a:pt x="2525" y="8212"/>
                      <a:pt x="2477" y="8450"/>
                      <a:pt x="2477" y="8700"/>
                    </a:cubicBezTo>
                    <a:lnTo>
                      <a:pt x="2418" y="10819"/>
                    </a:lnTo>
                    <a:cubicBezTo>
                      <a:pt x="2418" y="10819"/>
                      <a:pt x="2418" y="10831"/>
                      <a:pt x="2442" y="10831"/>
                    </a:cubicBezTo>
                    <a:lnTo>
                      <a:pt x="3751" y="10831"/>
                    </a:lnTo>
                    <a:lnTo>
                      <a:pt x="3763" y="10855"/>
                    </a:lnTo>
                    <a:lnTo>
                      <a:pt x="3704" y="8712"/>
                    </a:lnTo>
                    <a:cubicBezTo>
                      <a:pt x="3692" y="8462"/>
                      <a:pt x="3656" y="8212"/>
                      <a:pt x="3596" y="8021"/>
                    </a:cubicBezTo>
                    <a:cubicBezTo>
                      <a:pt x="4858" y="7783"/>
                      <a:pt x="6025" y="6735"/>
                      <a:pt x="5787" y="4663"/>
                    </a:cubicBezTo>
                    <a:cubicBezTo>
                      <a:pt x="5728" y="4175"/>
                      <a:pt x="5680" y="3747"/>
                      <a:pt x="5632" y="3354"/>
                    </a:cubicBezTo>
                    <a:cubicBezTo>
                      <a:pt x="5537" y="2616"/>
                      <a:pt x="5192" y="401"/>
                      <a:pt x="5192" y="401"/>
                    </a:cubicBezTo>
                    <a:cubicBezTo>
                      <a:pt x="5149" y="168"/>
                      <a:pt x="4956" y="0"/>
                      <a:pt x="4737" y="0"/>
                    </a:cubicBezTo>
                    <a:cubicBezTo>
                      <a:pt x="4710" y="0"/>
                      <a:pt x="4683" y="3"/>
                      <a:pt x="4656" y="8"/>
                    </a:cubicBezTo>
                    <a:cubicBezTo>
                      <a:pt x="4406" y="56"/>
                      <a:pt x="4227" y="294"/>
                      <a:pt x="4263" y="544"/>
                    </a:cubicBezTo>
                    <a:lnTo>
                      <a:pt x="4763" y="3735"/>
                    </a:lnTo>
                    <a:cubicBezTo>
                      <a:pt x="4763" y="4056"/>
                      <a:pt x="4489" y="4330"/>
                      <a:pt x="4168" y="4330"/>
                    </a:cubicBezTo>
                    <a:cubicBezTo>
                      <a:pt x="3835" y="4330"/>
                      <a:pt x="3585" y="4056"/>
                      <a:pt x="3585" y="3747"/>
                    </a:cubicBezTo>
                    <a:lnTo>
                      <a:pt x="3585" y="472"/>
                    </a:lnTo>
                    <a:cubicBezTo>
                      <a:pt x="3585" y="222"/>
                      <a:pt x="3370" y="8"/>
                      <a:pt x="3120" y="8"/>
                    </a:cubicBezTo>
                    <a:lnTo>
                      <a:pt x="2977" y="8"/>
                    </a:lnTo>
                    <a:cubicBezTo>
                      <a:pt x="2715" y="8"/>
                      <a:pt x="2513" y="222"/>
                      <a:pt x="2513" y="472"/>
                    </a:cubicBezTo>
                    <a:lnTo>
                      <a:pt x="2513" y="3747"/>
                    </a:lnTo>
                    <a:cubicBezTo>
                      <a:pt x="2513" y="4068"/>
                      <a:pt x="2263" y="4330"/>
                      <a:pt x="1930" y="4330"/>
                    </a:cubicBezTo>
                    <a:cubicBezTo>
                      <a:pt x="1608" y="4330"/>
                      <a:pt x="1334" y="4056"/>
                      <a:pt x="1334" y="3735"/>
                    </a:cubicBezTo>
                    <a:lnTo>
                      <a:pt x="1822" y="544"/>
                    </a:lnTo>
                    <a:cubicBezTo>
                      <a:pt x="1870" y="294"/>
                      <a:pt x="1691" y="56"/>
                      <a:pt x="1441" y="8"/>
                    </a:cubicBezTo>
                    <a:cubicBezTo>
                      <a:pt x="1414" y="3"/>
                      <a:pt x="1387" y="0"/>
                      <a:pt x="1360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2" name="Google Shape;1512;p36"/>
              <p:cNvSpPr/>
              <p:nvPr/>
            </p:nvSpPr>
            <p:spPr>
              <a:xfrm>
                <a:off x="-3162025" y="3863875"/>
                <a:ext cx="94400" cy="271300"/>
              </a:xfrm>
              <a:custGeom>
                <a:avLst/>
                <a:gdLst/>
                <a:ahLst/>
                <a:cxnLst/>
                <a:rect l="l" t="t" r="r" b="b"/>
                <a:pathLst>
                  <a:path w="3776" h="10852" extrusionOk="0">
                    <a:moveTo>
                      <a:pt x="1327" y="1"/>
                    </a:moveTo>
                    <a:cubicBezTo>
                      <a:pt x="1093" y="1"/>
                      <a:pt x="891" y="170"/>
                      <a:pt x="858" y="398"/>
                    </a:cubicBezTo>
                    <a:cubicBezTo>
                      <a:pt x="858" y="398"/>
                      <a:pt x="513" y="2613"/>
                      <a:pt x="406" y="3363"/>
                    </a:cubicBezTo>
                    <a:cubicBezTo>
                      <a:pt x="370" y="3744"/>
                      <a:pt x="322" y="4173"/>
                      <a:pt x="263" y="4673"/>
                    </a:cubicBezTo>
                    <a:cubicBezTo>
                      <a:pt x="1" y="6828"/>
                      <a:pt x="1287" y="7864"/>
                      <a:pt x="2608" y="8030"/>
                    </a:cubicBezTo>
                    <a:cubicBezTo>
                      <a:pt x="2549" y="8245"/>
                      <a:pt x="2525" y="8459"/>
                      <a:pt x="2501" y="8721"/>
                    </a:cubicBezTo>
                    <a:lnTo>
                      <a:pt x="2442" y="10828"/>
                    </a:lnTo>
                    <a:cubicBezTo>
                      <a:pt x="2442" y="10852"/>
                      <a:pt x="2466" y="10852"/>
                      <a:pt x="2466" y="10852"/>
                    </a:cubicBezTo>
                    <a:lnTo>
                      <a:pt x="3775" y="10852"/>
                    </a:lnTo>
                    <a:lnTo>
                      <a:pt x="2466" y="3744"/>
                    </a:lnTo>
                    <a:cubicBezTo>
                      <a:pt x="2466" y="4065"/>
                      <a:pt x="2215" y="4327"/>
                      <a:pt x="1882" y="4327"/>
                    </a:cubicBezTo>
                    <a:cubicBezTo>
                      <a:pt x="1561" y="4327"/>
                      <a:pt x="1287" y="4065"/>
                      <a:pt x="1287" y="3732"/>
                    </a:cubicBezTo>
                    <a:lnTo>
                      <a:pt x="1775" y="541"/>
                    </a:lnTo>
                    <a:cubicBezTo>
                      <a:pt x="1823" y="291"/>
                      <a:pt x="1644" y="53"/>
                      <a:pt x="1394" y="5"/>
                    </a:cubicBezTo>
                    <a:cubicBezTo>
                      <a:pt x="1371" y="2"/>
                      <a:pt x="1349" y="1"/>
                      <a:pt x="1327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3" name="Google Shape;1513;p36"/>
              <p:cNvSpPr/>
              <p:nvPr/>
            </p:nvSpPr>
            <p:spPr>
              <a:xfrm>
                <a:off x="-3137000" y="4135150"/>
                <a:ext cx="97650" cy="475775"/>
              </a:xfrm>
              <a:custGeom>
                <a:avLst/>
                <a:gdLst/>
                <a:ahLst/>
                <a:cxnLst/>
                <a:rect l="l" t="t" r="r" b="b"/>
                <a:pathLst>
                  <a:path w="3906" h="19031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0" y="14443"/>
                      <a:pt x="60" y="14908"/>
                      <a:pt x="214" y="15336"/>
                    </a:cubicBezTo>
                    <a:lnTo>
                      <a:pt x="1369" y="18610"/>
                    </a:lnTo>
                    <a:cubicBezTo>
                      <a:pt x="1465" y="18890"/>
                      <a:pt x="1706" y="19030"/>
                      <a:pt x="1948" y="19030"/>
                    </a:cubicBezTo>
                    <a:cubicBezTo>
                      <a:pt x="2191" y="19030"/>
                      <a:pt x="2435" y="18890"/>
                      <a:pt x="2536" y="18610"/>
                    </a:cubicBezTo>
                    <a:lnTo>
                      <a:pt x="3679" y="15312"/>
                    </a:lnTo>
                    <a:cubicBezTo>
                      <a:pt x="3846" y="14836"/>
                      <a:pt x="3905" y="14324"/>
                      <a:pt x="3870" y="13836"/>
                    </a:cubicBezTo>
                    <a:lnTo>
                      <a:pt x="2798" y="25"/>
                    </a:lnTo>
                    <a:lnTo>
                      <a:pt x="1465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4" name="Google Shape;1514;p36"/>
              <p:cNvSpPr/>
              <p:nvPr/>
            </p:nvSpPr>
            <p:spPr>
              <a:xfrm>
                <a:off x="-3109025" y="4473300"/>
                <a:ext cx="41700" cy="83950"/>
              </a:xfrm>
              <a:custGeom>
                <a:avLst/>
                <a:gdLst/>
                <a:ahLst/>
                <a:cxnLst/>
                <a:rect l="l" t="t" r="r" b="b"/>
                <a:pathLst>
                  <a:path w="1668" h="3358" extrusionOk="0">
                    <a:moveTo>
                      <a:pt x="834" y="0"/>
                    </a:moveTo>
                    <a:cubicBezTo>
                      <a:pt x="369" y="0"/>
                      <a:pt x="0" y="751"/>
                      <a:pt x="0" y="1679"/>
                    </a:cubicBezTo>
                    <a:cubicBezTo>
                      <a:pt x="0" y="2608"/>
                      <a:pt x="369" y="3358"/>
                      <a:pt x="834" y="3358"/>
                    </a:cubicBezTo>
                    <a:cubicBezTo>
                      <a:pt x="1298" y="3358"/>
                      <a:pt x="1667" y="2608"/>
                      <a:pt x="1667" y="1679"/>
                    </a:cubicBezTo>
                    <a:cubicBezTo>
                      <a:pt x="1667" y="751"/>
                      <a:pt x="1298" y="0"/>
                      <a:pt x="8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5" name="Google Shape;1515;p36"/>
              <p:cNvSpPr/>
              <p:nvPr/>
            </p:nvSpPr>
            <p:spPr>
              <a:xfrm>
                <a:off x="-3137000" y="4135150"/>
                <a:ext cx="63425" cy="475775"/>
              </a:xfrm>
              <a:custGeom>
                <a:avLst/>
                <a:gdLst/>
                <a:ahLst/>
                <a:cxnLst/>
                <a:rect l="l" t="t" r="r" b="b"/>
                <a:pathLst>
                  <a:path w="2537" h="19031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0" y="14443"/>
                      <a:pt x="60" y="14908"/>
                      <a:pt x="214" y="15336"/>
                    </a:cubicBezTo>
                    <a:lnTo>
                      <a:pt x="1369" y="18610"/>
                    </a:lnTo>
                    <a:cubicBezTo>
                      <a:pt x="1465" y="18890"/>
                      <a:pt x="1706" y="19030"/>
                      <a:pt x="1948" y="19030"/>
                    </a:cubicBezTo>
                    <a:cubicBezTo>
                      <a:pt x="2191" y="19030"/>
                      <a:pt x="2435" y="18890"/>
                      <a:pt x="2536" y="18610"/>
                    </a:cubicBezTo>
                    <a:lnTo>
                      <a:pt x="1465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1516" name="Google Shape;1516;p36"/>
          <p:cNvGrpSpPr/>
          <p:nvPr/>
        </p:nvGrpSpPr>
        <p:grpSpPr>
          <a:xfrm rot="-5400000" flipH="1">
            <a:off x="7357003" y="3738132"/>
            <a:ext cx="409798" cy="1740755"/>
            <a:chOff x="-1049900" y="1219025"/>
            <a:chExt cx="237550" cy="1009075"/>
          </a:xfrm>
        </p:grpSpPr>
        <p:sp>
          <p:nvSpPr>
            <p:cNvPr id="1517" name="Google Shape;1517;p36"/>
            <p:cNvSpPr/>
            <p:nvPr/>
          </p:nvSpPr>
          <p:spPr>
            <a:xfrm>
              <a:off x="-1049900" y="1219025"/>
              <a:ext cx="237550" cy="1009075"/>
            </a:xfrm>
            <a:custGeom>
              <a:avLst/>
              <a:gdLst/>
              <a:ahLst/>
              <a:cxnLst/>
              <a:rect l="l" t="t" r="r" b="b"/>
              <a:pathLst>
                <a:path w="9502" h="40363" extrusionOk="0">
                  <a:moveTo>
                    <a:pt x="965" y="1"/>
                  </a:moveTo>
                  <a:cubicBezTo>
                    <a:pt x="417" y="1"/>
                    <a:pt x="0" y="453"/>
                    <a:pt x="36" y="989"/>
                  </a:cubicBezTo>
                  <a:lnTo>
                    <a:pt x="905" y="14502"/>
                  </a:lnTo>
                  <a:cubicBezTo>
                    <a:pt x="929" y="15038"/>
                    <a:pt x="965" y="15931"/>
                    <a:pt x="965" y="16479"/>
                  </a:cubicBezTo>
                  <a:lnTo>
                    <a:pt x="965" y="23396"/>
                  </a:lnTo>
                  <a:cubicBezTo>
                    <a:pt x="965" y="23944"/>
                    <a:pt x="929" y="24825"/>
                    <a:pt x="905" y="25385"/>
                  </a:cubicBezTo>
                  <a:lnTo>
                    <a:pt x="36" y="39386"/>
                  </a:lnTo>
                  <a:cubicBezTo>
                    <a:pt x="12" y="39922"/>
                    <a:pt x="429" y="40363"/>
                    <a:pt x="965" y="40363"/>
                  </a:cubicBezTo>
                  <a:lnTo>
                    <a:pt x="8537" y="40363"/>
                  </a:lnTo>
                  <a:cubicBezTo>
                    <a:pt x="9085" y="40363"/>
                    <a:pt x="9502" y="39922"/>
                    <a:pt x="9490" y="39386"/>
                  </a:cubicBezTo>
                  <a:lnTo>
                    <a:pt x="8906" y="25218"/>
                  </a:lnTo>
                  <a:cubicBezTo>
                    <a:pt x="8894" y="24682"/>
                    <a:pt x="8871" y="23789"/>
                    <a:pt x="8871" y="23242"/>
                  </a:cubicBezTo>
                  <a:lnTo>
                    <a:pt x="8871" y="17134"/>
                  </a:lnTo>
                  <a:cubicBezTo>
                    <a:pt x="8871" y="16586"/>
                    <a:pt x="8882" y="15705"/>
                    <a:pt x="8906" y="15157"/>
                  </a:cubicBezTo>
                  <a:lnTo>
                    <a:pt x="9490" y="989"/>
                  </a:lnTo>
                  <a:cubicBezTo>
                    <a:pt x="9502" y="453"/>
                    <a:pt x="9085" y="1"/>
                    <a:pt x="85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8" name="Google Shape;1518;p36"/>
            <p:cNvSpPr/>
            <p:nvPr/>
          </p:nvSpPr>
          <p:spPr>
            <a:xfrm>
              <a:off x="-1049600" y="1219025"/>
              <a:ext cx="125925" cy="1009075"/>
            </a:xfrm>
            <a:custGeom>
              <a:avLst/>
              <a:gdLst/>
              <a:ahLst/>
              <a:cxnLst/>
              <a:rect l="l" t="t" r="r" b="b"/>
              <a:pathLst>
                <a:path w="5037" h="40363" extrusionOk="0">
                  <a:moveTo>
                    <a:pt x="965" y="1"/>
                  </a:moveTo>
                  <a:cubicBezTo>
                    <a:pt x="417" y="1"/>
                    <a:pt x="0" y="453"/>
                    <a:pt x="36" y="989"/>
                  </a:cubicBezTo>
                  <a:lnTo>
                    <a:pt x="905" y="14502"/>
                  </a:lnTo>
                  <a:cubicBezTo>
                    <a:pt x="929" y="15038"/>
                    <a:pt x="965" y="15931"/>
                    <a:pt x="965" y="16479"/>
                  </a:cubicBezTo>
                  <a:lnTo>
                    <a:pt x="965" y="23396"/>
                  </a:lnTo>
                  <a:cubicBezTo>
                    <a:pt x="965" y="23944"/>
                    <a:pt x="929" y="24825"/>
                    <a:pt x="905" y="25385"/>
                  </a:cubicBezTo>
                  <a:lnTo>
                    <a:pt x="36" y="39386"/>
                  </a:lnTo>
                  <a:cubicBezTo>
                    <a:pt x="12" y="39922"/>
                    <a:pt x="429" y="40363"/>
                    <a:pt x="965" y="40363"/>
                  </a:cubicBezTo>
                  <a:lnTo>
                    <a:pt x="4060" y="40363"/>
                  </a:lnTo>
                  <a:cubicBezTo>
                    <a:pt x="4608" y="40363"/>
                    <a:pt x="5037" y="39922"/>
                    <a:pt x="5037" y="39386"/>
                  </a:cubicBezTo>
                  <a:lnTo>
                    <a:pt x="5037" y="989"/>
                  </a:lnTo>
                  <a:cubicBezTo>
                    <a:pt x="5037" y="441"/>
                    <a:pt x="4596" y="1"/>
                    <a:pt x="4060" y="1"/>
                  </a:cubicBezTo>
                  <a:close/>
                </a:path>
              </a:pathLst>
            </a:custGeom>
            <a:solidFill>
              <a:srgbClr val="363636">
                <a:alpha val="185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9" name="Google Shape;1519;p36"/>
            <p:cNvSpPr/>
            <p:nvPr/>
          </p:nvSpPr>
          <p:spPr>
            <a:xfrm>
              <a:off x="-1031150" y="1596750"/>
              <a:ext cx="209275" cy="245300"/>
            </a:xfrm>
            <a:custGeom>
              <a:avLst/>
              <a:gdLst/>
              <a:ahLst/>
              <a:cxnLst/>
              <a:rect l="l" t="t" r="r" b="b"/>
              <a:pathLst>
                <a:path w="8371" h="9812" extrusionOk="0">
                  <a:moveTo>
                    <a:pt x="4180" y="1"/>
                  </a:moveTo>
                  <a:cubicBezTo>
                    <a:pt x="1882" y="1"/>
                    <a:pt x="0" y="251"/>
                    <a:pt x="0" y="584"/>
                  </a:cubicBezTo>
                  <a:lnTo>
                    <a:pt x="0" y="9811"/>
                  </a:lnTo>
                  <a:cubicBezTo>
                    <a:pt x="0" y="9490"/>
                    <a:pt x="1882" y="9228"/>
                    <a:pt x="4180" y="9228"/>
                  </a:cubicBezTo>
                  <a:cubicBezTo>
                    <a:pt x="6489" y="9228"/>
                    <a:pt x="8371" y="9478"/>
                    <a:pt x="8371" y="9811"/>
                  </a:cubicBezTo>
                  <a:lnTo>
                    <a:pt x="8371" y="584"/>
                  </a:lnTo>
                  <a:cubicBezTo>
                    <a:pt x="8371" y="274"/>
                    <a:pt x="6489" y="1"/>
                    <a:pt x="418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0" name="Google Shape;1520;p36"/>
            <p:cNvSpPr/>
            <p:nvPr/>
          </p:nvSpPr>
          <p:spPr>
            <a:xfrm>
              <a:off x="-951375" y="1654800"/>
              <a:ext cx="55675" cy="113125"/>
            </a:xfrm>
            <a:custGeom>
              <a:avLst/>
              <a:gdLst/>
              <a:ahLst/>
              <a:cxnLst/>
              <a:rect l="l" t="t" r="r" b="b"/>
              <a:pathLst>
                <a:path w="2227" h="4525" extrusionOk="0">
                  <a:moveTo>
                    <a:pt x="1108" y="0"/>
                  </a:moveTo>
                  <a:cubicBezTo>
                    <a:pt x="500" y="0"/>
                    <a:pt x="0" y="1012"/>
                    <a:pt x="0" y="2262"/>
                  </a:cubicBezTo>
                  <a:cubicBezTo>
                    <a:pt x="0" y="3513"/>
                    <a:pt x="500" y="4525"/>
                    <a:pt x="1108" y="4525"/>
                  </a:cubicBezTo>
                  <a:cubicBezTo>
                    <a:pt x="1727" y="4525"/>
                    <a:pt x="2227" y="3513"/>
                    <a:pt x="2227" y="2262"/>
                  </a:cubicBezTo>
                  <a:cubicBezTo>
                    <a:pt x="2227" y="1012"/>
                    <a:pt x="1727" y="0"/>
                    <a:pt x="1108" y="0"/>
                  </a:cubicBezTo>
                  <a:close/>
                </a:path>
              </a:pathLst>
            </a:custGeom>
            <a:solidFill>
              <a:srgbClr val="6C356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1" name="Google Shape;1521;p36"/>
            <p:cNvSpPr/>
            <p:nvPr/>
          </p:nvSpPr>
          <p:spPr>
            <a:xfrm>
              <a:off x="-980250" y="1683375"/>
              <a:ext cx="113125" cy="55975"/>
            </a:xfrm>
            <a:custGeom>
              <a:avLst/>
              <a:gdLst/>
              <a:ahLst/>
              <a:cxnLst/>
              <a:rect l="l" t="t" r="r" b="b"/>
              <a:pathLst>
                <a:path w="4525" h="2239" extrusionOk="0">
                  <a:moveTo>
                    <a:pt x="2263" y="0"/>
                  </a:moveTo>
                  <a:cubicBezTo>
                    <a:pt x="1024" y="0"/>
                    <a:pt x="0" y="500"/>
                    <a:pt x="0" y="1119"/>
                  </a:cubicBezTo>
                  <a:cubicBezTo>
                    <a:pt x="0" y="1739"/>
                    <a:pt x="1024" y="2239"/>
                    <a:pt x="2263" y="2239"/>
                  </a:cubicBezTo>
                  <a:cubicBezTo>
                    <a:pt x="3513" y="2239"/>
                    <a:pt x="4525" y="1739"/>
                    <a:pt x="4525" y="1119"/>
                  </a:cubicBezTo>
                  <a:cubicBezTo>
                    <a:pt x="4525" y="500"/>
                    <a:pt x="3513" y="0"/>
                    <a:pt x="2263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2" name="Google Shape;1522;p36"/>
            <p:cNvSpPr/>
            <p:nvPr/>
          </p:nvSpPr>
          <p:spPr>
            <a:xfrm>
              <a:off x="-1031150" y="1597050"/>
              <a:ext cx="104500" cy="245300"/>
            </a:xfrm>
            <a:custGeom>
              <a:avLst/>
              <a:gdLst/>
              <a:ahLst/>
              <a:cxnLst/>
              <a:rect l="l" t="t" r="r" b="b"/>
              <a:pathLst>
                <a:path w="4180" h="9812" extrusionOk="0">
                  <a:moveTo>
                    <a:pt x="4180" y="1"/>
                  </a:moveTo>
                  <a:cubicBezTo>
                    <a:pt x="1882" y="1"/>
                    <a:pt x="0" y="262"/>
                    <a:pt x="0" y="584"/>
                  </a:cubicBezTo>
                  <a:lnTo>
                    <a:pt x="0" y="9811"/>
                  </a:lnTo>
                  <a:cubicBezTo>
                    <a:pt x="0" y="9502"/>
                    <a:pt x="1882" y="9228"/>
                    <a:pt x="4180" y="9228"/>
                  </a:cubicBezTo>
                  <a:lnTo>
                    <a:pt x="4180" y="1"/>
                  </a:lnTo>
                  <a:close/>
                </a:path>
              </a:pathLst>
            </a:custGeom>
            <a:solidFill>
              <a:srgbClr val="363636">
                <a:alpha val="401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23" name="Google Shape;1523;p36"/>
          <p:cNvSpPr txBox="1">
            <a:spLocks noGrp="1"/>
          </p:cNvSpPr>
          <p:nvPr>
            <p:ph type="title"/>
          </p:nvPr>
        </p:nvSpPr>
        <p:spPr>
          <a:xfrm>
            <a:off x="715100" y="535000"/>
            <a:ext cx="7713900" cy="48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i="1" dirty="0"/>
              <a:t>Introduction</a:t>
            </a:r>
            <a:endParaRPr i="1" dirty="0"/>
          </a:p>
        </p:txBody>
      </p:sp>
      <p:sp>
        <p:nvSpPr>
          <p:cNvPr id="1524" name="Google Shape;1524;p36"/>
          <p:cNvSpPr txBox="1"/>
          <p:nvPr/>
        </p:nvSpPr>
        <p:spPr>
          <a:xfrm>
            <a:off x="869575" y="2293800"/>
            <a:ext cx="1563300" cy="59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b="1" dirty="0">
                <a:solidFill>
                  <a:srgbClr val="CF4A4A"/>
                </a:solidFill>
                <a:latin typeface="Bellota"/>
                <a:ea typeface="Bellota"/>
                <a:cs typeface="Bellota"/>
                <a:sym typeface="Bellota"/>
              </a:rPr>
              <a:t>1</a:t>
            </a:r>
            <a:endParaRPr sz="4000" b="1" dirty="0">
              <a:solidFill>
                <a:srgbClr val="CF4A4A"/>
              </a:solidFill>
              <a:latin typeface="Bellota"/>
              <a:ea typeface="Bellota"/>
              <a:cs typeface="Bellota"/>
              <a:sym typeface="Bellota"/>
            </a:endParaRPr>
          </a:p>
        </p:txBody>
      </p:sp>
      <p:sp>
        <p:nvSpPr>
          <p:cNvPr id="1525" name="Google Shape;1525;p36"/>
          <p:cNvSpPr txBox="1"/>
          <p:nvPr/>
        </p:nvSpPr>
        <p:spPr>
          <a:xfrm>
            <a:off x="2815373" y="2141275"/>
            <a:ext cx="1563300" cy="59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b="1" dirty="0">
                <a:solidFill>
                  <a:srgbClr val="CF4A4A"/>
                </a:solidFill>
                <a:latin typeface="Bellota"/>
                <a:ea typeface="Bellota"/>
                <a:cs typeface="Bellota"/>
                <a:sym typeface="Bellota"/>
              </a:rPr>
              <a:t>2</a:t>
            </a:r>
            <a:endParaRPr sz="4000" b="1" dirty="0">
              <a:solidFill>
                <a:srgbClr val="CF4A4A"/>
              </a:solidFill>
              <a:latin typeface="Bellota"/>
              <a:ea typeface="Bellota"/>
              <a:cs typeface="Bellota"/>
              <a:sym typeface="Bellota"/>
            </a:endParaRPr>
          </a:p>
        </p:txBody>
      </p:sp>
      <p:sp>
        <p:nvSpPr>
          <p:cNvPr id="1526" name="Google Shape;1526;p36"/>
          <p:cNvSpPr txBox="1"/>
          <p:nvPr/>
        </p:nvSpPr>
        <p:spPr>
          <a:xfrm>
            <a:off x="4761151" y="1912775"/>
            <a:ext cx="1563300" cy="59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b="1" dirty="0">
                <a:solidFill>
                  <a:srgbClr val="CF4A4A"/>
                </a:solidFill>
                <a:latin typeface="Bellota"/>
                <a:ea typeface="Bellota"/>
                <a:cs typeface="Bellota"/>
                <a:sym typeface="Bellota"/>
              </a:rPr>
              <a:t>3</a:t>
            </a:r>
            <a:endParaRPr sz="4000" b="1" dirty="0">
              <a:solidFill>
                <a:srgbClr val="CF4A4A"/>
              </a:solidFill>
              <a:latin typeface="Bellota"/>
              <a:ea typeface="Bellota"/>
              <a:cs typeface="Bellota"/>
              <a:sym typeface="Bellota"/>
            </a:endParaRPr>
          </a:p>
        </p:txBody>
      </p:sp>
      <p:sp>
        <p:nvSpPr>
          <p:cNvPr id="1527" name="Google Shape;1527;p36"/>
          <p:cNvSpPr txBox="1"/>
          <p:nvPr/>
        </p:nvSpPr>
        <p:spPr>
          <a:xfrm>
            <a:off x="6713200" y="1760300"/>
            <a:ext cx="1563300" cy="59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b="1" dirty="0">
                <a:solidFill>
                  <a:srgbClr val="CF4A4A"/>
                </a:solidFill>
                <a:latin typeface="Bellota"/>
                <a:ea typeface="Bellota"/>
                <a:cs typeface="Bellota"/>
                <a:sym typeface="Bellota"/>
              </a:rPr>
              <a:t>4</a:t>
            </a:r>
            <a:endParaRPr sz="4000" b="1" dirty="0">
              <a:solidFill>
                <a:srgbClr val="CF4A4A"/>
              </a:solidFill>
              <a:latin typeface="Bellota"/>
              <a:ea typeface="Bellota"/>
              <a:cs typeface="Bellota"/>
              <a:sym typeface="Bellota"/>
            </a:endParaRPr>
          </a:p>
        </p:txBody>
      </p:sp>
      <p:sp>
        <p:nvSpPr>
          <p:cNvPr id="1528" name="Google Shape;1528;p36"/>
          <p:cNvSpPr txBox="1"/>
          <p:nvPr/>
        </p:nvSpPr>
        <p:spPr>
          <a:xfrm>
            <a:off x="400237" y="3791800"/>
            <a:ext cx="2091586" cy="62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-GB" sz="1200" dirty="0">
                <a:latin typeface="Roboto" panose="020B0604020202020204" charset="0"/>
                <a:ea typeface="Roboto" panose="020B0604020202020204" charset="0"/>
              </a:rPr>
              <a:t>Sustainability is a priority in hospitality regarding food waste management practices across hotels and food service operations (Liu et al., 2023).</a:t>
            </a:r>
            <a:endParaRPr sz="1200" dirty="0">
              <a:solidFill>
                <a:schemeClr val="dk1"/>
              </a:solidFill>
              <a:latin typeface="Roboto" panose="020B0604020202020204" charset="0"/>
              <a:ea typeface="Roboto" panose="020B0604020202020204" charset="0"/>
              <a:cs typeface="Roboto"/>
              <a:sym typeface="Roboto"/>
            </a:endParaRPr>
          </a:p>
        </p:txBody>
      </p:sp>
      <p:sp>
        <p:nvSpPr>
          <p:cNvPr id="1529" name="Google Shape;1529;p36"/>
          <p:cNvSpPr txBox="1"/>
          <p:nvPr/>
        </p:nvSpPr>
        <p:spPr>
          <a:xfrm>
            <a:off x="2565050" y="3654290"/>
            <a:ext cx="1947886" cy="62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-GB" sz="1200" dirty="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Hotels generate large waste due to buffet overproduction, poor demand forecasting, and inadequate portion control and storage systems in operations.</a:t>
            </a:r>
            <a:endParaRPr sz="1200" dirty="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530" name="Google Shape;1530;p36"/>
          <p:cNvSpPr txBox="1"/>
          <p:nvPr/>
        </p:nvSpPr>
        <p:spPr>
          <a:xfrm>
            <a:off x="4547540" y="3510886"/>
            <a:ext cx="2213388" cy="62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-GB" sz="1200" dirty="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Food waste creates environmental, economic, and ethical impacts, causing emissions, resource overuse, and unnecessary operational costs within hospitality businesses (Ding, 2022).</a:t>
            </a:r>
            <a:endParaRPr sz="1200" dirty="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534" name="Google Shape;1534;p36"/>
          <p:cNvSpPr txBox="1"/>
          <p:nvPr/>
        </p:nvSpPr>
        <p:spPr>
          <a:xfrm>
            <a:off x="6642611" y="3295810"/>
            <a:ext cx="2386283" cy="62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-GB" sz="1200" dirty="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Measuring food-waste reduction effectiveness supports environmental responsibility, profitability, legal compliance, and brand recognition, justifying the focus of current research efforts.</a:t>
            </a:r>
            <a:endParaRPr sz="1200" dirty="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cxnSp>
        <p:nvCxnSpPr>
          <p:cNvPr id="1536" name="Google Shape;1536;p36"/>
          <p:cNvCxnSpPr>
            <a:stCxn id="1429" idx="3"/>
            <a:endCxn id="1470" idx="1"/>
          </p:cNvCxnSpPr>
          <p:nvPr/>
        </p:nvCxnSpPr>
        <p:spPr>
          <a:xfrm rot="10800000" flipH="1">
            <a:off x="2224825" y="2441250"/>
            <a:ext cx="798600" cy="152400"/>
          </a:xfrm>
          <a:prstGeom prst="curvedConnector3">
            <a:avLst>
              <a:gd name="adj1" fmla="val 50000"/>
            </a:avLst>
          </a:prstGeom>
          <a:noFill/>
          <a:ln w="19050" cap="flat" cmpd="sng">
            <a:solidFill>
              <a:schemeClr val="accent4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537" name="Google Shape;1537;p36"/>
          <p:cNvCxnSpPr>
            <a:stCxn id="1470" idx="3"/>
            <a:endCxn id="1486" idx="1"/>
          </p:cNvCxnSpPr>
          <p:nvPr/>
        </p:nvCxnSpPr>
        <p:spPr>
          <a:xfrm rot="10800000" flipH="1">
            <a:off x="4170625" y="2212600"/>
            <a:ext cx="795900" cy="228600"/>
          </a:xfrm>
          <a:prstGeom prst="curvedConnector3">
            <a:avLst>
              <a:gd name="adj1" fmla="val 49998"/>
            </a:avLst>
          </a:prstGeom>
          <a:noFill/>
          <a:ln w="19050" cap="flat" cmpd="sng">
            <a:solidFill>
              <a:schemeClr val="accent4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538" name="Google Shape;1538;p36"/>
          <p:cNvCxnSpPr>
            <a:stCxn id="1486" idx="3"/>
            <a:endCxn id="1502" idx="1"/>
          </p:cNvCxnSpPr>
          <p:nvPr/>
        </p:nvCxnSpPr>
        <p:spPr>
          <a:xfrm rot="10800000" flipH="1">
            <a:off x="6113700" y="2060225"/>
            <a:ext cx="807600" cy="152400"/>
          </a:xfrm>
          <a:prstGeom prst="curvedConnector3">
            <a:avLst>
              <a:gd name="adj1" fmla="val 49997"/>
            </a:avLst>
          </a:prstGeom>
          <a:noFill/>
          <a:ln w="19050" cap="flat" cmpd="sng">
            <a:solidFill>
              <a:schemeClr val="accent4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539" name="Google Shape;1539;p36"/>
          <p:cNvCxnSpPr/>
          <p:nvPr/>
        </p:nvCxnSpPr>
        <p:spPr>
          <a:xfrm>
            <a:off x="791300" y="1120417"/>
            <a:ext cx="3547500" cy="0"/>
          </a:xfrm>
          <a:prstGeom prst="straightConnector1">
            <a:avLst/>
          </a:prstGeom>
          <a:noFill/>
          <a:ln w="38100" cap="rnd" cmpd="sng">
            <a:solidFill>
              <a:srgbClr val="9898AE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19" name="Google Shape;3219;p45"/>
          <p:cNvSpPr txBox="1">
            <a:spLocks noGrp="1"/>
          </p:cNvSpPr>
          <p:nvPr>
            <p:ph type="title"/>
          </p:nvPr>
        </p:nvSpPr>
        <p:spPr>
          <a:xfrm>
            <a:off x="715100" y="535000"/>
            <a:ext cx="7713900" cy="48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Literature Review</a:t>
            </a:r>
            <a:endParaRPr dirty="0"/>
          </a:p>
        </p:txBody>
      </p:sp>
      <p:sp>
        <p:nvSpPr>
          <p:cNvPr id="3223" name="Google Shape;3223;p45"/>
          <p:cNvSpPr txBox="1">
            <a:spLocks noGrp="1"/>
          </p:cNvSpPr>
          <p:nvPr>
            <p:ph type="subTitle" idx="2"/>
          </p:nvPr>
        </p:nvSpPr>
        <p:spPr>
          <a:xfrm>
            <a:off x="3072184" y="1286749"/>
            <a:ext cx="5356815" cy="113928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/>
            <a:r>
              <a:rPr lang="en-GB" sz="1200" dirty="0"/>
              <a:t>Food waste in hospitality includes edible and inedible food discarded during preparation, service, or consumption, classified as avoidable or unavoidable, and pre-consumer or post-consumer waste (</a:t>
            </a:r>
            <a:r>
              <a:rPr lang="en-GB" sz="1200" dirty="0" err="1"/>
              <a:t>Wani</a:t>
            </a:r>
            <a:r>
              <a:rPr lang="en-GB" sz="1200" dirty="0"/>
              <a:t> et al., 2023; </a:t>
            </a:r>
            <a:r>
              <a:rPr lang="en-GB" sz="1200" dirty="0" err="1"/>
              <a:t>Nand</a:t>
            </a:r>
            <a:r>
              <a:rPr lang="en-GB" sz="1200" dirty="0"/>
              <a:t> et al., 2025).</a:t>
            </a:r>
          </a:p>
          <a:p>
            <a:pPr marL="0" lvl="0" indent="0" algn="l"/>
            <a:endParaRPr lang="en-GB" sz="1200" dirty="0"/>
          </a:p>
          <a:p>
            <a:pPr marL="0" lvl="0" indent="0" algn="l"/>
            <a:r>
              <a:rPr lang="en-GB" sz="1200" dirty="0"/>
              <a:t>Post-consumer waste is particularly high in buffet-style hotel operations, where abundance and presentation are prioritised to enhance guest satisfaction, increasing plate waste and leftovers.</a:t>
            </a:r>
          </a:p>
          <a:p>
            <a:pPr marL="0" lvl="0" indent="0" algn="l"/>
            <a:endParaRPr lang="en-GB" sz="1200" dirty="0"/>
          </a:p>
          <a:p>
            <a:pPr marL="0" lvl="0" indent="0" algn="l"/>
            <a:r>
              <a:rPr lang="en-GB" sz="1200" dirty="0"/>
              <a:t>Food waste significantly contributes to environmental damage through methane emissions from landfills and wastage of embedded resources such as water, land, and energy (Omar et al., 2024; </a:t>
            </a:r>
            <a:r>
              <a:rPr lang="en-GB" sz="1200" dirty="0" err="1"/>
              <a:t>Wani</a:t>
            </a:r>
            <a:r>
              <a:rPr lang="en-GB" sz="1200" dirty="0"/>
              <a:t> et al., 2023).</a:t>
            </a:r>
          </a:p>
          <a:p>
            <a:pPr marL="0" lvl="0" indent="0" algn="l"/>
            <a:endParaRPr lang="en-GB" sz="1200" dirty="0"/>
          </a:p>
          <a:p>
            <a:pPr marL="0" lvl="0" indent="0" algn="l"/>
            <a:r>
              <a:rPr lang="en-GB" sz="1200" dirty="0"/>
              <a:t>Large-scale food preparation for buffets and banquets often generates surplus food, intensifying hotels’ environmental liabilities and undermining global sustainability objectives (Omar et al., 2024).</a:t>
            </a:r>
            <a:endParaRPr sz="1200" dirty="0"/>
          </a:p>
        </p:txBody>
      </p:sp>
      <p:grpSp>
        <p:nvGrpSpPr>
          <p:cNvPr id="3309" name="Google Shape;3309;p45"/>
          <p:cNvGrpSpPr/>
          <p:nvPr/>
        </p:nvGrpSpPr>
        <p:grpSpPr>
          <a:xfrm>
            <a:off x="717013" y="535007"/>
            <a:ext cx="1981355" cy="4073500"/>
            <a:chOff x="717013" y="535007"/>
            <a:chExt cx="1981355" cy="4073500"/>
          </a:xfrm>
        </p:grpSpPr>
        <p:grpSp>
          <p:nvGrpSpPr>
            <p:cNvPr id="3310" name="Google Shape;3310;p45"/>
            <p:cNvGrpSpPr/>
            <p:nvPr/>
          </p:nvGrpSpPr>
          <p:grpSpPr>
            <a:xfrm rot="5400000">
              <a:off x="408937" y="1666784"/>
              <a:ext cx="2597503" cy="1981350"/>
              <a:chOff x="5705886" y="2338761"/>
              <a:chExt cx="2850639" cy="2174441"/>
            </a:xfrm>
          </p:grpSpPr>
          <p:sp>
            <p:nvSpPr>
              <p:cNvPr id="3311" name="Google Shape;3311;p45"/>
              <p:cNvSpPr/>
              <p:nvPr/>
            </p:nvSpPr>
            <p:spPr>
              <a:xfrm>
                <a:off x="5705886" y="2338761"/>
                <a:ext cx="2850639" cy="2174441"/>
              </a:xfrm>
              <a:custGeom>
                <a:avLst/>
                <a:gdLst/>
                <a:ahLst/>
                <a:cxnLst/>
                <a:rect l="l" t="t" r="r" b="b"/>
                <a:pathLst>
                  <a:path w="64247" h="49007" extrusionOk="0">
                    <a:moveTo>
                      <a:pt x="10585" y="1"/>
                    </a:moveTo>
                    <a:cubicBezTo>
                      <a:pt x="10025" y="1"/>
                      <a:pt x="9346" y="370"/>
                      <a:pt x="9049" y="810"/>
                    </a:cubicBezTo>
                    <a:lnTo>
                      <a:pt x="548" y="13526"/>
                    </a:lnTo>
                    <a:cubicBezTo>
                      <a:pt x="250" y="13967"/>
                      <a:pt x="0" y="14788"/>
                      <a:pt x="0" y="15336"/>
                    </a:cubicBezTo>
                    <a:lnTo>
                      <a:pt x="0" y="33660"/>
                    </a:lnTo>
                    <a:cubicBezTo>
                      <a:pt x="0" y="34207"/>
                      <a:pt x="250" y="35017"/>
                      <a:pt x="548" y="35469"/>
                    </a:cubicBezTo>
                    <a:lnTo>
                      <a:pt x="9049" y="48185"/>
                    </a:lnTo>
                    <a:cubicBezTo>
                      <a:pt x="9346" y="48626"/>
                      <a:pt x="10049" y="49007"/>
                      <a:pt x="10585" y="49007"/>
                    </a:cubicBezTo>
                    <a:lnTo>
                      <a:pt x="54316" y="49007"/>
                    </a:lnTo>
                    <a:cubicBezTo>
                      <a:pt x="54876" y="49007"/>
                      <a:pt x="55543" y="48626"/>
                      <a:pt x="55840" y="48173"/>
                    </a:cubicBezTo>
                    <a:lnTo>
                      <a:pt x="63722" y="35505"/>
                    </a:lnTo>
                    <a:cubicBezTo>
                      <a:pt x="64008" y="35041"/>
                      <a:pt x="64246" y="34219"/>
                      <a:pt x="64246" y="33672"/>
                    </a:cubicBezTo>
                    <a:lnTo>
                      <a:pt x="64246" y="15324"/>
                    </a:lnTo>
                    <a:cubicBezTo>
                      <a:pt x="64246" y="14776"/>
                      <a:pt x="64008" y="13955"/>
                      <a:pt x="63722" y="13490"/>
                    </a:cubicBezTo>
                    <a:lnTo>
                      <a:pt x="55840" y="822"/>
                    </a:lnTo>
                    <a:cubicBezTo>
                      <a:pt x="55555" y="370"/>
                      <a:pt x="54876" y="1"/>
                      <a:pt x="5431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12" name="Google Shape;3312;p45"/>
              <p:cNvSpPr/>
              <p:nvPr/>
            </p:nvSpPr>
            <p:spPr>
              <a:xfrm>
                <a:off x="5705900" y="2358015"/>
                <a:ext cx="2440661" cy="2155184"/>
              </a:xfrm>
              <a:custGeom>
                <a:avLst/>
                <a:gdLst/>
                <a:ahLst/>
                <a:cxnLst/>
                <a:rect l="l" t="t" r="r" b="b"/>
                <a:pathLst>
                  <a:path w="55007" h="48573" extrusionOk="0">
                    <a:moveTo>
                      <a:pt x="9679" y="1"/>
                    </a:moveTo>
                    <a:cubicBezTo>
                      <a:pt x="9441" y="1"/>
                      <a:pt x="9209" y="127"/>
                      <a:pt x="9049" y="376"/>
                    </a:cubicBezTo>
                    <a:lnTo>
                      <a:pt x="548" y="13092"/>
                    </a:lnTo>
                    <a:cubicBezTo>
                      <a:pt x="250" y="13533"/>
                      <a:pt x="0" y="14354"/>
                      <a:pt x="0" y="14902"/>
                    </a:cubicBezTo>
                    <a:lnTo>
                      <a:pt x="0" y="33226"/>
                    </a:lnTo>
                    <a:cubicBezTo>
                      <a:pt x="0" y="33773"/>
                      <a:pt x="250" y="34583"/>
                      <a:pt x="548" y="35035"/>
                    </a:cubicBezTo>
                    <a:lnTo>
                      <a:pt x="9049" y="47751"/>
                    </a:lnTo>
                    <a:cubicBezTo>
                      <a:pt x="9346" y="48192"/>
                      <a:pt x="10049" y="48573"/>
                      <a:pt x="10585" y="48573"/>
                    </a:cubicBezTo>
                    <a:lnTo>
                      <a:pt x="54316" y="48573"/>
                    </a:lnTo>
                    <a:cubicBezTo>
                      <a:pt x="54876" y="48573"/>
                      <a:pt x="55007" y="48239"/>
                      <a:pt x="54638" y="47846"/>
                    </a:cubicBezTo>
                    <a:lnTo>
                      <a:pt x="10263" y="281"/>
                    </a:lnTo>
                    <a:cubicBezTo>
                      <a:pt x="10093" y="94"/>
                      <a:pt x="9884" y="1"/>
                      <a:pt x="967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313" name="Google Shape;3313;p45"/>
            <p:cNvGrpSpPr/>
            <p:nvPr/>
          </p:nvGrpSpPr>
          <p:grpSpPr>
            <a:xfrm rot="5400000">
              <a:off x="1477161" y="755654"/>
              <a:ext cx="412102" cy="1777105"/>
              <a:chOff x="-1049900" y="1203773"/>
              <a:chExt cx="237550" cy="1024327"/>
            </a:xfrm>
          </p:grpSpPr>
          <p:sp>
            <p:nvSpPr>
              <p:cNvPr id="3314" name="Google Shape;3314;p45"/>
              <p:cNvSpPr/>
              <p:nvPr/>
            </p:nvSpPr>
            <p:spPr>
              <a:xfrm>
                <a:off x="-1049900" y="1203773"/>
                <a:ext cx="237550" cy="1009075"/>
              </a:xfrm>
              <a:custGeom>
                <a:avLst/>
                <a:gdLst/>
                <a:ahLst/>
                <a:cxnLst/>
                <a:rect l="l" t="t" r="r" b="b"/>
                <a:pathLst>
                  <a:path w="9502" h="40363" extrusionOk="0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8537" y="40363"/>
                    </a:lnTo>
                    <a:cubicBezTo>
                      <a:pt x="9085" y="40363"/>
                      <a:pt x="9502" y="39922"/>
                      <a:pt x="9490" y="39386"/>
                    </a:cubicBezTo>
                    <a:lnTo>
                      <a:pt x="8906" y="25218"/>
                    </a:lnTo>
                    <a:cubicBezTo>
                      <a:pt x="8894" y="24682"/>
                      <a:pt x="8871" y="23789"/>
                      <a:pt x="8871" y="23242"/>
                    </a:cubicBezTo>
                    <a:lnTo>
                      <a:pt x="8871" y="17134"/>
                    </a:lnTo>
                    <a:cubicBezTo>
                      <a:pt x="8871" y="16586"/>
                      <a:pt x="8882" y="15705"/>
                      <a:pt x="8906" y="15157"/>
                    </a:cubicBezTo>
                    <a:lnTo>
                      <a:pt x="9490" y="989"/>
                    </a:lnTo>
                    <a:cubicBezTo>
                      <a:pt x="9502" y="453"/>
                      <a:pt x="9085" y="1"/>
                      <a:pt x="853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15" name="Google Shape;3315;p45"/>
              <p:cNvSpPr/>
              <p:nvPr/>
            </p:nvSpPr>
            <p:spPr>
              <a:xfrm>
                <a:off x="-1049600" y="1219025"/>
                <a:ext cx="125925" cy="1009075"/>
              </a:xfrm>
              <a:custGeom>
                <a:avLst/>
                <a:gdLst/>
                <a:ahLst/>
                <a:cxnLst/>
                <a:rect l="l" t="t" r="r" b="b"/>
                <a:pathLst>
                  <a:path w="5037" h="40363" extrusionOk="0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4060" y="40363"/>
                    </a:lnTo>
                    <a:cubicBezTo>
                      <a:pt x="4608" y="40363"/>
                      <a:pt x="5037" y="39922"/>
                      <a:pt x="5037" y="39386"/>
                    </a:cubicBezTo>
                    <a:lnTo>
                      <a:pt x="5037" y="989"/>
                    </a:lnTo>
                    <a:cubicBezTo>
                      <a:pt x="5037" y="441"/>
                      <a:pt x="4596" y="1"/>
                      <a:pt x="4060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16" name="Google Shape;3316;p45"/>
              <p:cNvSpPr/>
              <p:nvPr/>
            </p:nvSpPr>
            <p:spPr>
              <a:xfrm>
                <a:off x="-1031150" y="1596750"/>
                <a:ext cx="209275" cy="245300"/>
              </a:xfrm>
              <a:custGeom>
                <a:avLst/>
                <a:gdLst/>
                <a:ahLst/>
                <a:cxnLst/>
                <a:rect l="l" t="t" r="r" b="b"/>
                <a:pathLst>
                  <a:path w="8371" h="9812" extrusionOk="0">
                    <a:moveTo>
                      <a:pt x="4180" y="1"/>
                    </a:moveTo>
                    <a:cubicBezTo>
                      <a:pt x="1882" y="1"/>
                      <a:pt x="0" y="251"/>
                      <a:pt x="0" y="584"/>
                    </a:cubicBezTo>
                    <a:lnTo>
                      <a:pt x="0" y="9811"/>
                    </a:lnTo>
                    <a:cubicBezTo>
                      <a:pt x="0" y="9490"/>
                      <a:pt x="1882" y="9228"/>
                      <a:pt x="4180" y="9228"/>
                    </a:cubicBezTo>
                    <a:cubicBezTo>
                      <a:pt x="6489" y="9228"/>
                      <a:pt x="8371" y="9478"/>
                      <a:pt x="8371" y="9811"/>
                    </a:cubicBezTo>
                    <a:lnTo>
                      <a:pt x="8371" y="584"/>
                    </a:lnTo>
                    <a:cubicBezTo>
                      <a:pt x="8371" y="274"/>
                      <a:pt x="6489" y="1"/>
                      <a:pt x="418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17" name="Google Shape;3317;p45"/>
              <p:cNvSpPr/>
              <p:nvPr/>
            </p:nvSpPr>
            <p:spPr>
              <a:xfrm>
                <a:off x="-951375" y="1654800"/>
                <a:ext cx="55675" cy="113125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4525" extrusionOk="0">
                    <a:moveTo>
                      <a:pt x="1108" y="0"/>
                    </a:moveTo>
                    <a:cubicBezTo>
                      <a:pt x="500" y="0"/>
                      <a:pt x="0" y="1012"/>
                      <a:pt x="0" y="2262"/>
                    </a:cubicBezTo>
                    <a:cubicBezTo>
                      <a:pt x="0" y="3513"/>
                      <a:pt x="500" y="4525"/>
                      <a:pt x="1108" y="4525"/>
                    </a:cubicBezTo>
                    <a:cubicBezTo>
                      <a:pt x="1727" y="4525"/>
                      <a:pt x="2227" y="3513"/>
                      <a:pt x="2227" y="2262"/>
                    </a:cubicBezTo>
                    <a:cubicBezTo>
                      <a:pt x="2227" y="1012"/>
                      <a:pt x="1727" y="0"/>
                      <a:pt x="1108" y="0"/>
                    </a:cubicBezTo>
                    <a:close/>
                  </a:path>
                </a:pathLst>
              </a:custGeom>
              <a:solidFill>
                <a:srgbClr val="6C356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18" name="Google Shape;3318;p45"/>
              <p:cNvSpPr/>
              <p:nvPr/>
            </p:nvSpPr>
            <p:spPr>
              <a:xfrm>
                <a:off x="-980250" y="1683375"/>
                <a:ext cx="113125" cy="55975"/>
              </a:xfrm>
              <a:custGeom>
                <a:avLst/>
                <a:gdLst/>
                <a:ahLst/>
                <a:cxnLst/>
                <a:rect l="l" t="t" r="r" b="b"/>
                <a:pathLst>
                  <a:path w="4525" h="2239" extrusionOk="0">
                    <a:moveTo>
                      <a:pt x="2263" y="0"/>
                    </a:moveTo>
                    <a:cubicBezTo>
                      <a:pt x="1024" y="0"/>
                      <a:pt x="0" y="500"/>
                      <a:pt x="0" y="1119"/>
                    </a:cubicBezTo>
                    <a:cubicBezTo>
                      <a:pt x="0" y="1739"/>
                      <a:pt x="1024" y="2239"/>
                      <a:pt x="2263" y="2239"/>
                    </a:cubicBezTo>
                    <a:cubicBezTo>
                      <a:pt x="3513" y="2239"/>
                      <a:pt x="4525" y="1739"/>
                      <a:pt x="4525" y="1119"/>
                    </a:cubicBezTo>
                    <a:cubicBezTo>
                      <a:pt x="4525" y="500"/>
                      <a:pt x="3513" y="0"/>
                      <a:pt x="2263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19" name="Google Shape;3319;p45"/>
              <p:cNvSpPr/>
              <p:nvPr/>
            </p:nvSpPr>
            <p:spPr>
              <a:xfrm>
                <a:off x="-1031150" y="1597050"/>
                <a:ext cx="104500" cy="245300"/>
              </a:xfrm>
              <a:custGeom>
                <a:avLst/>
                <a:gdLst/>
                <a:ahLst/>
                <a:cxnLst/>
                <a:rect l="l" t="t" r="r" b="b"/>
                <a:pathLst>
                  <a:path w="4180" h="9812" extrusionOk="0">
                    <a:moveTo>
                      <a:pt x="4180" y="1"/>
                    </a:moveTo>
                    <a:cubicBezTo>
                      <a:pt x="1882" y="1"/>
                      <a:pt x="0" y="262"/>
                      <a:pt x="0" y="584"/>
                    </a:cubicBezTo>
                    <a:lnTo>
                      <a:pt x="0" y="9811"/>
                    </a:lnTo>
                    <a:cubicBezTo>
                      <a:pt x="0" y="9502"/>
                      <a:pt x="1882" y="9228"/>
                      <a:pt x="4180" y="9228"/>
                    </a:cubicBezTo>
                    <a:lnTo>
                      <a:pt x="4180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320" name="Google Shape;3320;p45"/>
            <p:cNvGrpSpPr/>
            <p:nvPr/>
          </p:nvGrpSpPr>
          <p:grpSpPr>
            <a:xfrm rot="5400000">
              <a:off x="1604617" y="2925335"/>
              <a:ext cx="206243" cy="1462028"/>
              <a:chOff x="-1310600" y="3676525"/>
              <a:chExt cx="129225" cy="916000"/>
            </a:xfrm>
          </p:grpSpPr>
          <p:sp>
            <p:nvSpPr>
              <p:cNvPr id="3321" name="Google Shape;3321;p45"/>
              <p:cNvSpPr/>
              <p:nvPr/>
            </p:nvSpPr>
            <p:spPr>
              <a:xfrm>
                <a:off x="-1310600" y="4116700"/>
                <a:ext cx="97675" cy="475825"/>
              </a:xfrm>
              <a:custGeom>
                <a:avLst/>
                <a:gdLst/>
                <a:ahLst/>
                <a:cxnLst/>
                <a:rect l="l" t="t" r="r" b="b"/>
                <a:pathLst>
                  <a:path w="3907" h="19033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1" y="14455"/>
                      <a:pt x="72" y="14919"/>
                      <a:pt x="215" y="15348"/>
                    </a:cubicBezTo>
                    <a:lnTo>
                      <a:pt x="1382" y="18622"/>
                    </a:lnTo>
                    <a:cubicBezTo>
                      <a:pt x="1477" y="18896"/>
                      <a:pt x="1718" y="19033"/>
                      <a:pt x="1959" y="19033"/>
                    </a:cubicBezTo>
                    <a:cubicBezTo>
                      <a:pt x="2200" y="19033"/>
                      <a:pt x="2442" y="18896"/>
                      <a:pt x="2537" y="18622"/>
                    </a:cubicBezTo>
                    <a:lnTo>
                      <a:pt x="3680" y="15324"/>
                    </a:lnTo>
                    <a:cubicBezTo>
                      <a:pt x="3847" y="14836"/>
                      <a:pt x="3906" y="14336"/>
                      <a:pt x="3882" y="13848"/>
                    </a:cubicBezTo>
                    <a:lnTo>
                      <a:pt x="2811" y="37"/>
                    </a:lnTo>
                    <a:lnTo>
                      <a:pt x="1465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2" name="Google Shape;3322;p45"/>
              <p:cNvSpPr/>
              <p:nvPr/>
            </p:nvSpPr>
            <p:spPr>
              <a:xfrm>
                <a:off x="-1282625" y="4454850"/>
                <a:ext cx="41700" cy="84250"/>
              </a:xfrm>
              <a:custGeom>
                <a:avLst/>
                <a:gdLst/>
                <a:ahLst/>
                <a:cxnLst/>
                <a:rect l="l" t="t" r="r" b="b"/>
                <a:pathLst>
                  <a:path w="1668" h="3370" extrusionOk="0">
                    <a:moveTo>
                      <a:pt x="834" y="0"/>
                    </a:moveTo>
                    <a:cubicBezTo>
                      <a:pt x="382" y="0"/>
                      <a:pt x="1" y="762"/>
                      <a:pt x="1" y="1691"/>
                    </a:cubicBezTo>
                    <a:cubicBezTo>
                      <a:pt x="1" y="2620"/>
                      <a:pt x="382" y="3370"/>
                      <a:pt x="834" y="3370"/>
                    </a:cubicBezTo>
                    <a:cubicBezTo>
                      <a:pt x="1299" y="3370"/>
                      <a:pt x="1668" y="2620"/>
                      <a:pt x="1668" y="1691"/>
                    </a:cubicBezTo>
                    <a:cubicBezTo>
                      <a:pt x="1668" y="762"/>
                      <a:pt x="1299" y="0"/>
                      <a:pt x="8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3" name="Google Shape;3323;p45"/>
              <p:cNvSpPr/>
              <p:nvPr/>
            </p:nvSpPr>
            <p:spPr>
              <a:xfrm>
                <a:off x="-1286475" y="3676525"/>
                <a:ext cx="105100" cy="441100"/>
              </a:xfrm>
              <a:custGeom>
                <a:avLst/>
                <a:gdLst/>
                <a:ahLst/>
                <a:cxnLst/>
                <a:rect l="l" t="t" r="r" b="b"/>
                <a:pathLst>
                  <a:path w="4204" h="17644" extrusionOk="0">
                    <a:moveTo>
                      <a:pt x="2174" y="1"/>
                    </a:moveTo>
                    <a:cubicBezTo>
                      <a:pt x="1572" y="1"/>
                      <a:pt x="834" y="1047"/>
                      <a:pt x="500" y="2582"/>
                    </a:cubicBezTo>
                    <a:cubicBezTo>
                      <a:pt x="0" y="4868"/>
                      <a:pt x="500" y="17608"/>
                      <a:pt x="500" y="17608"/>
                    </a:cubicBezTo>
                    <a:lnTo>
                      <a:pt x="1810" y="17644"/>
                    </a:lnTo>
                    <a:cubicBezTo>
                      <a:pt x="1739" y="16655"/>
                      <a:pt x="2310" y="15917"/>
                      <a:pt x="2310" y="15917"/>
                    </a:cubicBezTo>
                    <a:cubicBezTo>
                      <a:pt x="4203" y="13655"/>
                      <a:pt x="3417" y="2594"/>
                      <a:pt x="2905" y="844"/>
                    </a:cubicBezTo>
                    <a:cubicBezTo>
                      <a:pt x="2739" y="259"/>
                      <a:pt x="2474" y="1"/>
                      <a:pt x="2174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4" name="Google Shape;3324;p45"/>
              <p:cNvSpPr/>
              <p:nvPr/>
            </p:nvSpPr>
            <p:spPr>
              <a:xfrm>
                <a:off x="-1286475" y="3740775"/>
                <a:ext cx="45550" cy="376550"/>
              </a:xfrm>
              <a:custGeom>
                <a:avLst/>
                <a:gdLst/>
                <a:ahLst/>
                <a:cxnLst/>
                <a:rect l="l" t="t" r="r" b="b"/>
                <a:pathLst>
                  <a:path w="1822" h="15062" extrusionOk="0">
                    <a:moveTo>
                      <a:pt x="500" y="0"/>
                    </a:moveTo>
                    <a:cubicBezTo>
                      <a:pt x="0" y="2286"/>
                      <a:pt x="500" y="15026"/>
                      <a:pt x="500" y="15026"/>
                    </a:cubicBezTo>
                    <a:lnTo>
                      <a:pt x="1822" y="15062"/>
                    </a:lnTo>
                    <a:lnTo>
                      <a:pt x="1822" y="15062"/>
                    </a:lnTo>
                    <a:lnTo>
                      <a:pt x="500" y="0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5" name="Google Shape;3325;p45"/>
              <p:cNvSpPr/>
              <p:nvPr/>
            </p:nvSpPr>
            <p:spPr>
              <a:xfrm>
                <a:off x="-1310600" y="4116700"/>
                <a:ext cx="63425" cy="475825"/>
              </a:xfrm>
              <a:custGeom>
                <a:avLst/>
                <a:gdLst/>
                <a:ahLst/>
                <a:cxnLst/>
                <a:rect l="l" t="t" r="r" b="b"/>
                <a:pathLst>
                  <a:path w="2537" h="19033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1" y="14455"/>
                      <a:pt x="72" y="14919"/>
                      <a:pt x="215" y="15348"/>
                    </a:cubicBezTo>
                    <a:lnTo>
                      <a:pt x="1382" y="18622"/>
                    </a:lnTo>
                    <a:cubicBezTo>
                      <a:pt x="1477" y="18896"/>
                      <a:pt x="1718" y="19033"/>
                      <a:pt x="1959" y="19033"/>
                    </a:cubicBezTo>
                    <a:cubicBezTo>
                      <a:pt x="2200" y="19033"/>
                      <a:pt x="2442" y="18896"/>
                      <a:pt x="2537" y="18622"/>
                    </a:cubicBezTo>
                    <a:lnTo>
                      <a:pt x="1465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326" name="Google Shape;3326;p45"/>
            <p:cNvGrpSpPr/>
            <p:nvPr/>
          </p:nvGrpSpPr>
          <p:grpSpPr>
            <a:xfrm rot="5400000">
              <a:off x="1450799" y="3248497"/>
              <a:ext cx="241395" cy="1192367"/>
              <a:chOff x="-3162025" y="3863875"/>
              <a:chExt cx="151250" cy="747050"/>
            </a:xfrm>
          </p:grpSpPr>
          <p:sp>
            <p:nvSpPr>
              <p:cNvPr id="3327" name="Google Shape;3327;p45"/>
              <p:cNvSpPr/>
              <p:nvPr/>
            </p:nvSpPr>
            <p:spPr>
              <a:xfrm>
                <a:off x="-3161425" y="3864700"/>
                <a:ext cx="150650" cy="271375"/>
              </a:xfrm>
              <a:custGeom>
                <a:avLst/>
                <a:gdLst/>
                <a:ahLst/>
                <a:cxnLst/>
                <a:rect l="l" t="t" r="r" b="b"/>
                <a:pathLst>
                  <a:path w="6026" h="10855" extrusionOk="0">
                    <a:moveTo>
                      <a:pt x="1360" y="0"/>
                    </a:moveTo>
                    <a:cubicBezTo>
                      <a:pt x="1142" y="0"/>
                      <a:pt x="948" y="168"/>
                      <a:pt x="906" y="401"/>
                    </a:cubicBezTo>
                    <a:cubicBezTo>
                      <a:pt x="906" y="401"/>
                      <a:pt x="560" y="2616"/>
                      <a:pt x="453" y="3354"/>
                    </a:cubicBezTo>
                    <a:cubicBezTo>
                      <a:pt x="394" y="3747"/>
                      <a:pt x="358" y="4175"/>
                      <a:pt x="310" y="4663"/>
                    </a:cubicBezTo>
                    <a:cubicBezTo>
                      <a:pt x="1" y="6807"/>
                      <a:pt x="1263" y="7842"/>
                      <a:pt x="2584" y="8021"/>
                    </a:cubicBezTo>
                    <a:cubicBezTo>
                      <a:pt x="2525" y="8212"/>
                      <a:pt x="2477" y="8450"/>
                      <a:pt x="2477" y="8700"/>
                    </a:cubicBezTo>
                    <a:lnTo>
                      <a:pt x="2418" y="10819"/>
                    </a:lnTo>
                    <a:cubicBezTo>
                      <a:pt x="2418" y="10819"/>
                      <a:pt x="2418" y="10831"/>
                      <a:pt x="2442" y="10831"/>
                    </a:cubicBezTo>
                    <a:lnTo>
                      <a:pt x="3751" y="10831"/>
                    </a:lnTo>
                    <a:lnTo>
                      <a:pt x="3763" y="10855"/>
                    </a:lnTo>
                    <a:lnTo>
                      <a:pt x="3704" y="8712"/>
                    </a:lnTo>
                    <a:cubicBezTo>
                      <a:pt x="3692" y="8462"/>
                      <a:pt x="3656" y="8212"/>
                      <a:pt x="3596" y="8021"/>
                    </a:cubicBezTo>
                    <a:cubicBezTo>
                      <a:pt x="4858" y="7783"/>
                      <a:pt x="6025" y="6735"/>
                      <a:pt x="5787" y="4663"/>
                    </a:cubicBezTo>
                    <a:cubicBezTo>
                      <a:pt x="5728" y="4175"/>
                      <a:pt x="5680" y="3747"/>
                      <a:pt x="5632" y="3354"/>
                    </a:cubicBezTo>
                    <a:cubicBezTo>
                      <a:pt x="5537" y="2616"/>
                      <a:pt x="5192" y="401"/>
                      <a:pt x="5192" y="401"/>
                    </a:cubicBezTo>
                    <a:cubicBezTo>
                      <a:pt x="5149" y="168"/>
                      <a:pt x="4956" y="0"/>
                      <a:pt x="4737" y="0"/>
                    </a:cubicBezTo>
                    <a:cubicBezTo>
                      <a:pt x="4710" y="0"/>
                      <a:pt x="4683" y="3"/>
                      <a:pt x="4656" y="8"/>
                    </a:cubicBezTo>
                    <a:cubicBezTo>
                      <a:pt x="4406" y="56"/>
                      <a:pt x="4227" y="294"/>
                      <a:pt x="4263" y="544"/>
                    </a:cubicBezTo>
                    <a:lnTo>
                      <a:pt x="4763" y="3735"/>
                    </a:lnTo>
                    <a:cubicBezTo>
                      <a:pt x="4763" y="4056"/>
                      <a:pt x="4489" y="4330"/>
                      <a:pt x="4168" y="4330"/>
                    </a:cubicBezTo>
                    <a:cubicBezTo>
                      <a:pt x="3835" y="4330"/>
                      <a:pt x="3585" y="4056"/>
                      <a:pt x="3585" y="3747"/>
                    </a:cubicBezTo>
                    <a:lnTo>
                      <a:pt x="3585" y="472"/>
                    </a:lnTo>
                    <a:cubicBezTo>
                      <a:pt x="3585" y="222"/>
                      <a:pt x="3370" y="8"/>
                      <a:pt x="3120" y="8"/>
                    </a:cubicBezTo>
                    <a:lnTo>
                      <a:pt x="2977" y="8"/>
                    </a:lnTo>
                    <a:cubicBezTo>
                      <a:pt x="2715" y="8"/>
                      <a:pt x="2513" y="222"/>
                      <a:pt x="2513" y="472"/>
                    </a:cubicBezTo>
                    <a:lnTo>
                      <a:pt x="2513" y="3747"/>
                    </a:lnTo>
                    <a:cubicBezTo>
                      <a:pt x="2513" y="4068"/>
                      <a:pt x="2263" y="4330"/>
                      <a:pt x="1930" y="4330"/>
                    </a:cubicBezTo>
                    <a:cubicBezTo>
                      <a:pt x="1608" y="4330"/>
                      <a:pt x="1334" y="4056"/>
                      <a:pt x="1334" y="3735"/>
                    </a:cubicBezTo>
                    <a:lnTo>
                      <a:pt x="1822" y="544"/>
                    </a:lnTo>
                    <a:cubicBezTo>
                      <a:pt x="1870" y="294"/>
                      <a:pt x="1691" y="56"/>
                      <a:pt x="1441" y="8"/>
                    </a:cubicBezTo>
                    <a:cubicBezTo>
                      <a:pt x="1414" y="3"/>
                      <a:pt x="1387" y="0"/>
                      <a:pt x="1360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8" name="Google Shape;3328;p45"/>
              <p:cNvSpPr/>
              <p:nvPr/>
            </p:nvSpPr>
            <p:spPr>
              <a:xfrm>
                <a:off x="-3162025" y="3863875"/>
                <a:ext cx="94400" cy="271300"/>
              </a:xfrm>
              <a:custGeom>
                <a:avLst/>
                <a:gdLst/>
                <a:ahLst/>
                <a:cxnLst/>
                <a:rect l="l" t="t" r="r" b="b"/>
                <a:pathLst>
                  <a:path w="3776" h="10852" extrusionOk="0">
                    <a:moveTo>
                      <a:pt x="1327" y="1"/>
                    </a:moveTo>
                    <a:cubicBezTo>
                      <a:pt x="1093" y="1"/>
                      <a:pt x="891" y="170"/>
                      <a:pt x="858" y="398"/>
                    </a:cubicBezTo>
                    <a:cubicBezTo>
                      <a:pt x="858" y="398"/>
                      <a:pt x="513" y="2613"/>
                      <a:pt x="406" y="3363"/>
                    </a:cubicBezTo>
                    <a:cubicBezTo>
                      <a:pt x="370" y="3744"/>
                      <a:pt x="322" y="4173"/>
                      <a:pt x="263" y="4673"/>
                    </a:cubicBezTo>
                    <a:cubicBezTo>
                      <a:pt x="1" y="6828"/>
                      <a:pt x="1287" y="7864"/>
                      <a:pt x="2608" y="8030"/>
                    </a:cubicBezTo>
                    <a:cubicBezTo>
                      <a:pt x="2549" y="8245"/>
                      <a:pt x="2525" y="8459"/>
                      <a:pt x="2501" y="8721"/>
                    </a:cubicBezTo>
                    <a:lnTo>
                      <a:pt x="2442" y="10828"/>
                    </a:lnTo>
                    <a:cubicBezTo>
                      <a:pt x="2442" y="10852"/>
                      <a:pt x="2466" y="10852"/>
                      <a:pt x="2466" y="10852"/>
                    </a:cubicBezTo>
                    <a:lnTo>
                      <a:pt x="3775" y="10852"/>
                    </a:lnTo>
                    <a:lnTo>
                      <a:pt x="2466" y="3744"/>
                    </a:lnTo>
                    <a:cubicBezTo>
                      <a:pt x="2466" y="4065"/>
                      <a:pt x="2215" y="4327"/>
                      <a:pt x="1882" y="4327"/>
                    </a:cubicBezTo>
                    <a:cubicBezTo>
                      <a:pt x="1561" y="4327"/>
                      <a:pt x="1287" y="4065"/>
                      <a:pt x="1287" y="3732"/>
                    </a:cubicBezTo>
                    <a:lnTo>
                      <a:pt x="1775" y="541"/>
                    </a:lnTo>
                    <a:cubicBezTo>
                      <a:pt x="1823" y="291"/>
                      <a:pt x="1644" y="53"/>
                      <a:pt x="1394" y="5"/>
                    </a:cubicBezTo>
                    <a:cubicBezTo>
                      <a:pt x="1371" y="2"/>
                      <a:pt x="1349" y="1"/>
                      <a:pt x="1327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9" name="Google Shape;3329;p45"/>
              <p:cNvSpPr/>
              <p:nvPr/>
            </p:nvSpPr>
            <p:spPr>
              <a:xfrm>
                <a:off x="-3137000" y="4135150"/>
                <a:ext cx="97650" cy="475775"/>
              </a:xfrm>
              <a:custGeom>
                <a:avLst/>
                <a:gdLst/>
                <a:ahLst/>
                <a:cxnLst/>
                <a:rect l="l" t="t" r="r" b="b"/>
                <a:pathLst>
                  <a:path w="3906" h="19031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0" y="14443"/>
                      <a:pt x="60" y="14908"/>
                      <a:pt x="214" y="15336"/>
                    </a:cubicBezTo>
                    <a:lnTo>
                      <a:pt x="1369" y="18610"/>
                    </a:lnTo>
                    <a:cubicBezTo>
                      <a:pt x="1465" y="18890"/>
                      <a:pt x="1706" y="19030"/>
                      <a:pt x="1948" y="19030"/>
                    </a:cubicBezTo>
                    <a:cubicBezTo>
                      <a:pt x="2191" y="19030"/>
                      <a:pt x="2435" y="18890"/>
                      <a:pt x="2536" y="18610"/>
                    </a:cubicBezTo>
                    <a:lnTo>
                      <a:pt x="3679" y="15312"/>
                    </a:lnTo>
                    <a:cubicBezTo>
                      <a:pt x="3846" y="14836"/>
                      <a:pt x="3905" y="14324"/>
                      <a:pt x="3870" y="13836"/>
                    </a:cubicBezTo>
                    <a:lnTo>
                      <a:pt x="2798" y="25"/>
                    </a:lnTo>
                    <a:lnTo>
                      <a:pt x="1465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30" name="Google Shape;3330;p45"/>
              <p:cNvSpPr/>
              <p:nvPr/>
            </p:nvSpPr>
            <p:spPr>
              <a:xfrm>
                <a:off x="-3109025" y="4473300"/>
                <a:ext cx="41700" cy="83950"/>
              </a:xfrm>
              <a:custGeom>
                <a:avLst/>
                <a:gdLst/>
                <a:ahLst/>
                <a:cxnLst/>
                <a:rect l="l" t="t" r="r" b="b"/>
                <a:pathLst>
                  <a:path w="1668" h="3358" extrusionOk="0">
                    <a:moveTo>
                      <a:pt x="834" y="0"/>
                    </a:moveTo>
                    <a:cubicBezTo>
                      <a:pt x="369" y="0"/>
                      <a:pt x="0" y="751"/>
                      <a:pt x="0" y="1679"/>
                    </a:cubicBezTo>
                    <a:cubicBezTo>
                      <a:pt x="0" y="2608"/>
                      <a:pt x="369" y="3358"/>
                      <a:pt x="834" y="3358"/>
                    </a:cubicBezTo>
                    <a:cubicBezTo>
                      <a:pt x="1298" y="3358"/>
                      <a:pt x="1667" y="2608"/>
                      <a:pt x="1667" y="1679"/>
                    </a:cubicBezTo>
                    <a:cubicBezTo>
                      <a:pt x="1667" y="751"/>
                      <a:pt x="1298" y="0"/>
                      <a:pt x="8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31" name="Google Shape;3331;p45"/>
              <p:cNvSpPr/>
              <p:nvPr/>
            </p:nvSpPr>
            <p:spPr>
              <a:xfrm>
                <a:off x="-3137000" y="4135150"/>
                <a:ext cx="63425" cy="475775"/>
              </a:xfrm>
              <a:custGeom>
                <a:avLst/>
                <a:gdLst/>
                <a:ahLst/>
                <a:cxnLst/>
                <a:rect l="l" t="t" r="r" b="b"/>
                <a:pathLst>
                  <a:path w="2537" h="19031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0" y="14443"/>
                      <a:pt x="60" y="14908"/>
                      <a:pt x="214" y="15336"/>
                    </a:cubicBezTo>
                    <a:lnTo>
                      <a:pt x="1369" y="18610"/>
                    </a:lnTo>
                    <a:cubicBezTo>
                      <a:pt x="1465" y="18890"/>
                      <a:pt x="1706" y="19030"/>
                      <a:pt x="1948" y="19030"/>
                    </a:cubicBezTo>
                    <a:cubicBezTo>
                      <a:pt x="2191" y="19030"/>
                      <a:pt x="2435" y="18890"/>
                      <a:pt x="2536" y="18610"/>
                    </a:cubicBezTo>
                    <a:lnTo>
                      <a:pt x="1465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332" name="Google Shape;3332;p45"/>
            <p:cNvGrpSpPr/>
            <p:nvPr/>
          </p:nvGrpSpPr>
          <p:grpSpPr>
            <a:xfrm>
              <a:off x="1015595" y="784298"/>
              <a:ext cx="573748" cy="434382"/>
              <a:chOff x="-2195225" y="3806575"/>
              <a:chExt cx="323275" cy="244750"/>
            </a:xfrm>
          </p:grpSpPr>
          <p:sp>
            <p:nvSpPr>
              <p:cNvPr id="3333" name="Google Shape;3333;p45"/>
              <p:cNvSpPr/>
              <p:nvPr/>
            </p:nvSpPr>
            <p:spPr>
              <a:xfrm>
                <a:off x="-2191350" y="3814000"/>
                <a:ext cx="319400" cy="237325"/>
              </a:xfrm>
              <a:custGeom>
                <a:avLst/>
                <a:gdLst/>
                <a:ahLst/>
                <a:cxnLst/>
                <a:rect l="l" t="t" r="r" b="b"/>
                <a:pathLst>
                  <a:path w="12776" h="9493" extrusionOk="0">
                    <a:moveTo>
                      <a:pt x="5901" y="1"/>
                    </a:moveTo>
                    <a:cubicBezTo>
                      <a:pt x="3135" y="1"/>
                      <a:pt x="812" y="1515"/>
                      <a:pt x="429" y="3739"/>
                    </a:cubicBezTo>
                    <a:cubicBezTo>
                      <a:pt x="0" y="6299"/>
                      <a:pt x="2310" y="8823"/>
                      <a:pt x="5608" y="9382"/>
                    </a:cubicBezTo>
                    <a:cubicBezTo>
                      <a:pt x="6047" y="9457"/>
                      <a:pt x="6481" y="9493"/>
                      <a:pt x="6904" y="9493"/>
                    </a:cubicBezTo>
                    <a:cubicBezTo>
                      <a:pt x="9655" y="9493"/>
                      <a:pt x="11976" y="7981"/>
                      <a:pt x="12347" y="5763"/>
                    </a:cubicBezTo>
                    <a:cubicBezTo>
                      <a:pt x="12776" y="3191"/>
                      <a:pt x="10466" y="667"/>
                      <a:pt x="7180" y="107"/>
                    </a:cubicBezTo>
                    <a:cubicBezTo>
                      <a:pt x="6747" y="35"/>
                      <a:pt x="6319" y="1"/>
                      <a:pt x="590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34" name="Google Shape;3334;p45"/>
              <p:cNvSpPr/>
              <p:nvPr/>
            </p:nvSpPr>
            <p:spPr>
              <a:xfrm>
                <a:off x="-2154450" y="3841450"/>
                <a:ext cx="245000" cy="181850"/>
              </a:xfrm>
              <a:custGeom>
                <a:avLst/>
                <a:gdLst/>
                <a:ahLst/>
                <a:cxnLst/>
                <a:rect l="l" t="t" r="r" b="b"/>
                <a:pathLst>
                  <a:path w="9800" h="7274" extrusionOk="0">
                    <a:moveTo>
                      <a:pt x="4527" y="0"/>
                    </a:moveTo>
                    <a:cubicBezTo>
                      <a:pt x="2407" y="0"/>
                      <a:pt x="624" y="1159"/>
                      <a:pt x="334" y="2867"/>
                    </a:cubicBezTo>
                    <a:cubicBezTo>
                      <a:pt x="1" y="4820"/>
                      <a:pt x="1775" y="6760"/>
                      <a:pt x="4299" y="7189"/>
                    </a:cubicBezTo>
                    <a:cubicBezTo>
                      <a:pt x="4634" y="7246"/>
                      <a:pt x="4965" y="7273"/>
                      <a:pt x="5289" y="7273"/>
                    </a:cubicBezTo>
                    <a:cubicBezTo>
                      <a:pt x="7401" y="7273"/>
                      <a:pt x="9177" y="6108"/>
                      <a:pt x="9466" y="4415"/>
                    </a:cubicBezTo>
                    <a:cubicBezTo>
                      <a:pt x="9799" y="2450"/>
                      <a:pt x="8025" y="510"/>
                      <a:pt x="5501" y="81"/>
                    </a:cubicBezTo>
                    <a:cubicBezTo>
                      <a:pt x="5171" y="26"/>
                      <a:pt x="4845" y="0"/>
                      <a:pt x="452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35" name="Google Shape;3335;p45"/>
              <p:cNvSpPr/>
              <p:nvPr/>
            </p:nvSpPr>
            <p:spPr>
              <a:xfrm>
                <a:off x="-2138075" y="3903000"/>
                <a:ext cx="100925" cy="97825"/>
              </a:xfrm>
              <a:custGeom>
                <a:avLst/>
                <a:gdLst/>
                <a:ahLst/>
                <a:cxnLst/>
                <a:rect l="l" t="t" r="r" b="b"/>
                <a:pathLst>
                  <a:path w="4037" h="3913" extrusionOk="0">
                    <a:moveTo>
                      <a:pt x="2560" y="0"/>
                    </a:moveTo>
                    <a:cubicBezTo>
                      <a:pt x="2560" y="0"/>
                      <a:pt x="0" y="369"/>
                      <a:pt x="703" y="1857"/>
                    </a:cubicBezTo>
                    <a:cubicBezTo>
                      <a:pt x="1247" y="3010"/>
                      <a:pt x="2305" y="3913"/>
                      <a:pt x="3004" y="3913"/>
                    </a:cubicBezTo>
                    <a:cubicBezTo>
                      <a:pt x="3207" y="3913"/>
                      <a:pt x="3380" y="3836"/>
                      <a:pt x="3501" y="3667"/>
                    </a:cubicBezTo>
                    <a:cubicBezTo>
                      <a:pt x="4037" y="2929"/>
                      <a:pt x="3596" y="250"/>
                      <a:pt x="3334" y="214"/>
                    </a:cubicBezTo>
                    <a:cubicBezTo>
                      <a:pt x="3108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36" name="Google Shape;3336;p45"/>
              <p:cNvSpPr/>
              <p:nvPr/>
            </p:nvSpPr>
            <p:spPr>
              <a:xfrm>
                <a:off x="-2096700" y="3852350"/>
                <a:ext cx="121775" cy="53975"/>
              </a:xfrm>
              <a:custGeom>
                <a:avLst/>
                <a:gdLst/>
                <a:ahLst/>
                <a:cxnLst/>
                <a:rect l="l" t="t" r="r" b="b"/>
                <a:pathLst>
                  <a:path w="4871" h="2159" extrusionOk="0">
                    <a:moveTo>
                      <a:pt x="2221" y="1"/>
                    </a:moveTo>
                    <a:cubicBezTo>
                      <a:pt x="2103" y="1"/>
                      <a:pt x="1982" y="5"/>
                      <a:pt x="1858" y="14"/>
                    </a:cubicBezTo>
                    <a:cubicBezTo>
                      <a:pt x="1858" y="14"/>
                      <a:pt x="0" y="97"/>
                      <a:pt x="262" y="752"/>
                    </a:cubicBezTo>
                    <a:cubicBezTo>
                      <a:pt x="512" y="1407"/>
                      <a:pt x="2144" y="2109"/>
                      <a:pt x="2310" y="2157"/>
                    </a:cubicBezTo>
                    <a:cubicBezTo>
                      <a:pt x="2315" y="2158"/>
                      <a:pt x="2321" y="2159"/>
                      <a:pt x="2329" y="2159"/>
                    </a:cubicBezTo>
                    <a:cubicBezTo>
                      <a:pt x="2608" y="2159"/>
                      <a:pt x="4870" y="1562"/>
                      <a:pt x="4870" y="1169"/>
                    </a:cubicBezTo>
                    <a:cubicBezTo>
                      <a:pt x="4870" y="792"/>
                      <a:pt x="3836" y="1"/>
                      <a:pt x="222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37" name="Google Shape;3337;p45"/>
              <p:cNvSpPr/>
              <p:nvPr/>
            </p:nvSpPr>
            <p:spPr>
              <a:xfrm>
                <a:off x="-2032700" y="3899150"/>
                <a:ext cx="101175" cy="104175"/>
              </a:xfrm>
              <a:custGeom>
                <a:avLst/>
                <a:gdLst/>
                <a:ahLst/>
                <a:cxnLst/>
                <a:rect l="l" t="t" r="r" b="b"/>
                <a:pathLst>
                  <a:path w="4047" h="4167" extrusionOk="0">
                    <a:moveTo>
                      <a:pt x="2517" y="1"/>
                    </a:moveTo>
                    <a:cubicBezTo>
                      <a:pt x="1443" y="1"/>
                      <a:pt x="48" y="1011"/>
                      <a:pt x="48" y="1011"/>
                    </a:cubicBezTo>
                    <a:cubicBezTo>
                      <a:pt x="48" y="1011"/>
                      <a:pt x="0" y="3976"/>
                      <a:pt x="488" y="4143"/>
                    </a:cubicBezTo>
                    <a:cubicBezTo>
                      <a:pt x="538" y="4158"/>
                      <a:pt x="612" y="4166"/>
                      <a:pt x="705" y="4166"/>
                    </a:cubicBezTo>
                    <a:cubicBezTo>
                      <a:pt x="1563" y="4166"/>
                      <a:pt x="4047" y="3476"/>
                      <a:pt x="3703" y="1178"/>
                    </a:cubicBezTo>
                    <a:cubicBezTo>
                      <a:pt x="3574" y="290"/>
                      <a:pt x="3091" y="1"/>
                      <a:pt x="251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38" name="Google Shape;3338;p45"/>
              <p:cNvSpPr/>
              <p:nvPr/>
            </p:nvSpPr>
            <p:spPr>
              <a:xfrm>
                <a:off x="-2114850" y="3916375"/>
                <a:ext cx="60725" cy="73500"/>
              </a:xfrm>
              <a:custGeom>
                <a:avLst/>
                <a:gdLst/>
                <a:ahLst/>
                <a:cxnLst/>
                <a:rect l="l" t="t" r="r" b="b"/>
                <a:pathLst>
                  <a:path w="2429" h="2940" extrusionOk="0">
                    <a:moveTo>
                      <a:pt x="2048" y="1"/>
                    </a:moveTo>
                    <a:cubicBezTo>
                      <a:pt x="2048" y="1"/>
                      <a:pt x="0" y="418"/>
                      <a:pt x="119" y="811"/>
                    </a:cubicBezTo>
                    <a:cubicBezTo>
                      <a:pt x="170" y="990"/>
                      <a:pt x="254" y="1032"/>
                      <a:pt x="339" y="1032"/>
                    </a:cubicBezTo>
                    <a:cubicBezTo>
                      <a:pt x="417" y="1032"/>
                      <a:pt x="496" y="996"/>
                      <a:pt x="550" y="996"/>
                    </a:cubicBezTo>
                    <a:cubicBezTo>
                      <a:pt x="575" y="996"/>
                      <a:pt x="595" y="1004"/>
                      <a:pt x="607" y="1025"/>
                    </a:cubicBezTo>
                    <a:cubicBezTo>
                      <a:pt x="703" y="1144"/>
                      <a:pt x="405" y="1346"/>
                      <a:pt x="524" y="1561"/>
                    </a:cubicBezTo>
                    <a:cubicBezTo>
                      <a:pt x="556" y="1615"/>
                      <a:pt x="611" y="1631"/>
                      <a:pt x="677" y="1631"/>
                    </a:cubicBezTo>
                    <a:cubicBezTo>
                      <a:pt x="784" y="1631"/>
                      <a:pt x="919" y="1587"/>
                      <a:pt x="1023" y="1587"/>
                    </a:cubicBezTo>
                    <a:cubicBezTo>
                      <a:pt x="1096" y="1587"/>
                      <a:pt x="1154" y="1608"/>
                      <a:pt x="1179" y="1680"/>
                    </a:cubicBezTo>
                    <a:cubicBezTo>
                      <a:pt x="1250" y="1918"/>
                      <a:pt x="845" y="2418"/>
                      <a:pt x="1215" y="2537"/>
                    </a:cubicBezTo>
                    <a:cubicBezTo>
                      <a:pt x="1252" y="2549"/>
                      <a:pt x="1287" y="2554"/>
                      <a:pt x="1320" y="2554"/>
                    </a:cubicBezTo>
                    <a:cubicBezTo>
                      <a:pt x="1565" y="2554"/>
                      <a:pt x="1701" y="2275"/>
                      <a:pt x="1801" y="2275"/>
                    </a:cubicBezTo>
                    <a:cubicBezTo>
                      <a:pt x="1826" y="2275"/>
                      <a:pt x="1848" y="2292"/>
                      <a:pt x="1869" y="2335"/>
                    </a:cubicBezTo>
                    <a:cubicBezTo>
                      <a:pt x="1972" y="2549"/>
                      <a:pt x="1933" y="2940"/>
                      <a:pt x="2072" y="2940"/>
                    </a:cubicBezTo>
                    <a:cubicBezTo>
                      <a:pt x="2094" y="2940"/>
                      <a:pt x="2122" y="2929"/>
                      <a:pt x="2155" y="2906"/>
                    </a:cubicBezTo>
                    <a:cubicBezTo>
                      <a:pt x="2393" y="2751"/>
                      <a:pt x="2429" y="787"/>
                      <a:pt x="2048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39" name="Google Shape;3339;p45"/>
              <p:cNvSpPr/>
              <p:nvPr/>
            </p:nvSpPr>
            <p:spPr>
              <a:xfrm>
                <a:off x="-2107425" y="3916375"/>
                <a:ext cx="52725" cy="56575"/>
              </a:xfrm>
              <a:custGeom>
                <a:avLst/>
                <a:gdLst/>
                <a:ahLst/>
                <a:cxnLst/>
                <a:rect l="l" t="t" r="r" b="b"/>
                <a:pathLst>
                  <a:path w="2109" h="2263" extrusionOk="0">
                    <a:moveTo>
                      <a:pt x="1799" y="1"/>
                    </a:moveTo>
                    <a:cubicBezTo>
                      <a:pt x="1799" y="1"/>
                      <a:pt x="1" y="191"/>
                      <a:pt x="191" y="620"/>
                    </a:cubicBezTo>
                    <a:cubicBezTo>
                      <a:pt x="253" y="748"/>
                      <a:pt x="325" y="777"/>
                      <a:pt x="393" y="777"/>
                    </a:cubicBezTo>
                    <a:cubicBezTo>
                      <a:pt x="450" y="777"/>
                      <a:pt x="504" y="757"/>
                      <a:pt x="546" y="757"/>
                    </a:cubicBezTo>
                    <a:cubicBezTo>
                      <a:pt x="572" y="757"/>
                      <a:pt x="593" y="764"/>
                      <a:pt x="608" y="787"/>
                    </a:cubicBezTo>
                    <a:cubicBezTo>
                      <a:pt x="691" y="870"/>
                      <a:pt x="429" y="1037"/>
                      <a:pt x="537" y="1203"/>
                    </a:cubicBezTo>
                    <a:cubicBezTo>
                      <a:pt x="565" y="1248"/>
                      <a:pt x="612" y="1262"/>
                      <a:pt x="667" y="1262"/>
                    </a:cubicBezTo>
                    <a:cubicBezTo>
                      <a:pt x="761" y="1262"/>
                      <a:pt x="878" y="1221"/>
                      <a:pt x="966" y="1221"/>
                    </a:cubicBezTo>
                    <a:cubicBezTo>
                      <a:pt x="1021" y="1221"/>
                      <a:pt x="1064" y="1237"/>
                      <a:pt x="1084" y="1287"/>
                    </a:cubicBezTo>
                    <a:cubicBezTo>
                      <a:pt x="1168" y="1489"/>
                      <a:pt x="822" y="1858"/>
                      <a:pt x="1120" y="1965"/>
                    </a:cubicBezTo>
                    <a:cubicBezTo>
                      <a:pt x="1148" y="1973"/>
                      <a:pt x="1174" y="1976"/>
                      <a:pt x="1200" y="1976"/>
                    </a:cubicBezTo>
                    <a:cubicBezTo>
                      <a:pt x="1404" y="1976"/>
                      <a:pt x="1520" y="1755"/>
                      <a:pt x="1608" y="1755"/>
                    </a:cubicBezTo>
                    <a:cubicBezTo>
                      <a:pt x="1629" y="1755"/>
                      <a:pt x="1649" y="1767"/>
                      <a:pt x="1668" y="1799"/>
                    </a:cubicBezTo>
                    <a:cubicBezTo>
                      <a:pt x="1760" y="1964"/>
                      <a:pt x="1719" y="2262"/>
                      <a:pt x="1838" y="2262"/>
                    </a:cubicBezTo>
                    <a:cubicBezTo>
                      <a:pt x="1856" y="2262"/>
                      <a:pt x="1879" y="2255"/>
                      <a:pt x="1906" y="2239"/>
                    </a:cubicBezTo>
                    <a:cubicBezTo>
                      <a:pt x="2108" y="2108"/>
                      <a:pt x="2108" y="596"/>
                      <a:pt x="1799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40" name="Google Shape;3340;p45"/>
              <p:cNvSpPr/>
              <p:nvPr/>
            </p:nvSpPr>
            <p:spPr>
              <a:xfrm>
                <a:off x="-2022300" y="3911900"/>
                <a:ext cx="72075" cy="78350"/>
              </a:xfrm>
              <a:custGeom>
                <a:avLst/>
                <a:gdLst/>
                <a:ahLst/>
                <a:cxnLst/>
                <a:rect l="l" t="t" r="r" b="b"/>
                <a:pathLst>
                  <a:path w="2883" h="3134" extrusionOk="0">
                    <a:moveTo>
                      <a:pt x="2203" y="1"/>
                    </a:moveTo>
                    <a:cubicBezTo>
                      <a:pt x="1755" y="1"/>
                      <a:pt x="296" y="242"/>
                      <a:pt x="1" y="716"/>
                    </a:cubicBezTo>
                    <a:cubicBezTo>
                      <a:pt x="1" y="716"/>
                      <a:pt x="258" y="3133"/>
                      <a:pt x="483" y="3133"/>
                    </a:cubicBezTo>
                    <a:cubicBezTo>
                      <a:pt x="485" y="3133"/>
                      <a:pt x="487" y="3133"/>
                      <a:pt x="489" y="3133"/>
                    </a:cubicBezTo>
                    <a:cubicBezTo>
                      <a:pt x="723" y="3101"/>
                      <a:pt x="748" y="2672"/>
                      <a:pt x="945" y="2672"/>
                    </a:cubicBezTo>
                    <a:cubicBezTo>
                      <a:pt x="969" y="2672"/>
                      <a:pt x="995" y="2678"/>
                      <a:pt x="1025" y="2692"/>
                    </a:cubicBezTo>
                    <a:cubicBezTo>
                      <a:pt x="1194" y="2763"/>
                      <a:pt x="1426" y="2850"/>
                      <a:pt x="1602" y="2850"/>
                    </a:cubicBezTo>
                    <a:cubicBezTo>
                      <a:pt x="1723" y="2850"/>
                      <a:pt x="1817" y="2809"/>
                      <a:pt x="1846" y="2692"/>
                    </a:cubicBezTo>
                    <a:cubicBezTo>
                      <a:pt x="1942" y="2406"/>
                      <a:pt x="1894" y="2204"/>
                      <a:pt x="2180" y="2204"/>
                    </a:cubicBezTo>
                    <a:cubicBezTo>
                      <a:pt x="2454" y="2204"/>
                      <a:pt x="2620" y="2085"/>
                      <a:pt x="2501" y="1787"/>
                    </a:cubicBezTo>
                    <a:cubicBezTo>
                      <a:pt x="2382" y="1501"/>
                      <a:pt x="2501" y="1454"/>
                      <a:pt x="2668" y="1371"/>
                    </a:cubicBezTo>
                    <a:cubicBezTo>
                      <a:pt x="2835" y="1275"/>
                      <a:pt x="2882" y="1085"/>
                      <a:pt x="2668" y="954"/>
                    </a:cubicBezTo>
                    <a:cubicBezTo>
                      <a:pt x="2466" y="835"/>
                      <a:pt x="2501" y="692"/>
                      <a:pt x="2585" y="501"/>
                    </a:cubicBezTo>
                    <a:cubicBezTo>
                      <a:pt x="2668" y="299"/>
                      <a:pt x="2489" y="85"/>
                      <a:pt x="2323" y="13"/>
                    </a:cubicBezTo>
                    <a:cubicBezTo>
                      <a:pt x="2303" y="5"/>
                      <a:pt x="2262" y="1"/>
                      <a:pt x="220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41" name="Google Shape;3341;p45"/>
              <p:cNvSpPr/>
              <p:nvPr/>
            </p:nvSpPr>
            <p:spPr>
              <a:xfrm>
                <a:off x="-2022300" y="3912050"/>
                <a:ext cx="58375" cy="66275"/>
              </a:xfrm>
              <a:custGeom>
                <a:avLst/>
                <a:gdLst/>
                <a:ahLst/>
                <a:cxnLst/>
                <a:rect l="l" t="t" r="r" b="b"/>
                <a:pathLst>
                  <a:path w="2335" h="2651" extrusionOk="0">
                    <a:moveTo>
                      <a:pt x="1764" y="1"/>
                    </a:moveTo>
                    <a:cubicBezTo>
                      <a:pt x="1370" y="1"/>
                      <a:pt x="235" y="206"/>
                      <a:pt x="1" y="603"/>
                    </a:cubicBezTo>
                    <a:cubicBezTo>
                      <a:pt x="1" y="603"/>
                      <a:pt x="48" y="2651"/>
                      <a:pt x="400" y="2651"/>
                    </a:cubicBezTo>
                    <a:cubicBezTo>
                      <a:pt x="402" y="2651"/>
                      <a:pt x="404" y="2651"/>
                      <a:pt x="406" y="2650"/>
                    </a:cubicBezTo>
                    <a:cubicBezTo>
                      <a:pt x="588" y="2640"/>
                      <a:pt x="606" y="2254"/>
                      <a:pt x="772" y="2254"/>
                    </a:cubicBezTo>
                    <a:cubicBezTo>
                      <a:pt x="791" y="2254"/>
                      <a:pt x="812" y="2259"/>
                      <a:pt x="834" y="2269"/>
                    </a:cubicBezTo>
                    <a:cubicBezTo>
                      <a:pt x="974" y="2332"/>
                      <a:pt x="1163" y="2403"/>
                      <a:pt x="1305" y="2403"/>
                    </a:cubicBezTo>
                    <a:cubicBezTo>
                      <a:pt x="1405" y="2403"/>
                      <a:pt x="1481" y="2368"/>
                      <a:pt x="1501" y="2269"/>
                    </a:cubicBezTo>
                    <a:cubicBezTo>
                      <a:pt x="1584" y="2031"/>
                      <a:pt x="1537" y="1853"/>
                      <a:pt x="1775" y="1853"/>
                    </a:cubicBezTo>
                    <a:cubicBezTo>
                      <a:pt x="2013" y="1853"/>
                      <a:pt x="2144" y="1746"/>
                      <a:pt x="2037" y="1507"/>
                    </a:cubicBezTo>
                    <a:cubicBezTo>
                      <a:pt x="1942" y="1269"/>
                      <a:pt x="2037" y="1222"/>
                      <a:pt x="2180" y="1162"/>
                    </a:cubicBezTo>
                    <a:cubicBezTo>
                      <a:pt x="2311" y="1091"/>
                      <a:pt x="2335" y="924"/>
                      <a:pt x="2180" y="829"/>
                    </a:cubicBezTo>
                    <a:cubicBezTo>
                      <a:pt x="2013" y="722"/>
                      <a:pt x="2037" y="614"/>
                      <a:pt x="2096" y="436"/>
                    </a:cubicBezTo>
                    <a:cubicBezTo>
                      <a:pt x="2180" y="257"/>
                      <a:pt x="2025" y="91"/>
                      <a:pt x="1894" y="19"/>
                    </a:cubicBezTo>
                    <a:cubicBezTo>
                      <a:pt x="1878" y="7"/>
                      <a:pt x="1832" y="1"/>
                      <a:pt x="176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42" name="Google Shape;3342;p45"/>
              <p:cNvSpPr/>
              <p:nvPr/>
            </p:nvSpPr>
            <p:spPr>
              <a:xfrm>
                <a:off x="-2076175" y="3861925"/>
                <a:ext cx="88850" cy="34325"/>
              </a:xfrm>
              <a:custGeom>
                <a:avLst/>
                <a:gdLst/>
                <a:ahLst/>
                <a:cxnLst/>
                <a:rect l="l" t="t" r="r" b="b"/>
                <a:pathLst>
                  <a:path w="3554" h="1373" extrusionOk="0">
                    <a:moveTo>
                      <a:pt x="1132" y="0"/>
                    </a:moveTo>
                    <a:cubicBezTo>
                      <a:pt x="854" y="0"/>
                      <a:pt x="908" y="290"/>
                      <a:pt x="752" y="290"/>
                    </a:cubicBezTo>
                    <a:cubicBezTo>
                      <a:pt x="741" y="290"/>
                      <a:pt x="729" y="289"/>
                      <a:pt x="715" y="286"/>
                    </a:cubicBezTo>
                    <a:cubicBezTo>
                      <a:pt x="592" y="258"/>
                      <a:pt x="493" y="200"/>
                      <a:pt x="397" y="200"/>
                    </a:cubicBezTo>
                    <a:cubicBezTo>
                      <a:pt x="325" y="200"/>
                      <a:pt x="256" y="232"/>
                      <a:pt x="180" y="333"/>
                    </a:cubicBezTo>
                    <a:cubicBezTo>
                      <a:pt x="1" y="572"/>
                      <a:pt x="1323" y="1357"/>
                      <a:pt x="1323" y="1357"/>
                    </a:cubicBezTo>
                    <a:cubicBezTo>
                      <a:pt x="1388" y="1368"/>
                      <a:pt x="1457" y="1373"/>
                      <a:pt x="1529" y="1373"/>
                    </a:cubicBezTo>
                    <a:cubicBezTo>
                      <a:pt x="2275" y="1373"/>
                      <a:pt x="3290" y="846"/>
                      <a:pt x="3442" y="607"/>
                    </a:cubicBezTo>
                    <a:cubicBezTo>
                      <a:pt x="3554" y="426"/>
                      <a:pt x="3241" y="401"/>
                      <a:pt x="3002" y="401"/>
                    </a:cubicBezTo>
                    <a:cubicBezTo>
                      <a:pt x="2910" y="401"/>
                      <a:pt x="2830" y="405"/>
                      <a:pt x="2787" y="405"/>
                    </a:cubicBezTo>
                    <a:cubicBezTo>
                      <a:pt x="2620" y="405"/>
                      <a:pt x="2466" y="107"/>
                      <a:pt x="2287" y="36"/>
                    </a:cubicBezTo>
                    <a:cubicBezTo>
                      <a:pt x="2267" y="27"/>
                      <a:pt x="2244" y="22"/>
                      <a:pt x="2219" y="22"/>
                    </a:cubicBezTo>
                    <a:cubicBezTo>
                      <a:pt x="2016" y="22"/>
                      <a:pt x="1668" y="286"/>
                      <a:pt x="1668" y="286"/>
                    </a:cubicBezTo>
                    <a:cubicBezTo>
                      <a:pt x="1668" y="286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43" name="Google Shape;3343;p45"/>
              <p:cNvSpPr/>
              <p:nvPr/>
            </p:nvSpPr>
            <p:spPr>
              <a:xfrm>
                <a:off x="-2076175" y="3873225"/>
                <a:ext cx="89075" cy="22925"/>
              </a:xfrm>
              <a:custGeom>
                <a:avLst/>
                <a:gdLst/>
                <a:ahLst/>
                <a:cxnLst/>
                <a:rect l="l" t="t" r="r" b="b"/>
                <a:pathLst>
                  <a:path w="3563" h="917" extrusionOk="0">
                    <a:moveTo>
                      <a:pt x="1132" y="0"/>
                    </a:moveTo>
                    <a:cubicBezTo>
                      <a:pt x="850" y="0"/>
                      <a:pt x="910" y="193"/>
                      <a:pt x="745" y="193"/>
                    </a:cubicBezTo>
                    <a:cubicBezTo>
                      <a:pt x="736" y="193"/>
                      <a:pt x="726" y="192"/>
                      <a:pt x="715" y="191"/>
                    </a:cubicBezTo>
                    <a:cubicBezTo>
                      <a:pt x="590" y="170"/>
                      <a:pt x="486" y="129"/>
                      <a:pt x="387" y="129"/>
                    </a:cubicBezTo>
                    <a:cubicBezTo>
                      <a:pt x="317" y="129"/>
                      <a:pt x="249" y="150"/>
                      <a:pt x="180" y="215"/>
                    </a:cubicBezTo>
                    <a:cubicBezTo>
                      <a:pt x="1" y="381"/>
                      <a:pt x="1323" y="905"/>
                      <a:pt x="1323" y="905"/>
                    </a:cubicBezTo>
                    <a:cubicBezTo>
                      <a:pt x="1390" y="913"/>
                      <a:pt x="1460" y="916"/>
                      <a:pt x="1533" y="916"/>
                    </a:cubicBezTo>
                    <a:cubicBezTo>
                      <a:pt x="2277" y="916"/>
                      <a:pt x="3279" y="558"/>
                      <a:pt x="3442" y="417"/>
                    </a:cubicBezTo>
                    <a:cubicBezTo>
                      <a:pt x="3562" y="288"/>
                      <a:pt x="3193" y="273"/>
                      <a:pt x="2950" y="273"/>
                    </a:cubicBezTo>
                    <a:cubicBezTo>
                      <a:pt x="2880" y="273"/>
                      <a:pt x="2821" y="274"/>
                      <a:pt x="2787" y="274"/>
                    </a:cubicBezTo>
                    <a:cubicBezTo>
                      <a:pt x="2620" y="274"/>
                      <a:pt x="2454" y="84"/>
                      <a:pt x="2287" y="24"/>
                    </a:cubicBezTo>
                    <a:cubicBezTo>
                      <a:pt x="2266" y="17"/>
                      <a:pt x="2242" y="14"/>
                      <a:pt x="2215" y="14"/>
                    </a:cubicBezTo>
                    <a:cubicBezTo>
                      <a:pt x="2012" y="14"/>
                      <a:pt x="1668" y="191"/>
                      <a:pt x="1668" y="191"/>
                    </a:cubicBezTo>
                    <a:cubicBezTo>
                      <a:pt x="1668" y="191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44" name="Google Shape;3344;p45"/>
              <p:cNvSpPr/>
              <p:nvPr/>
            </p:nvSpPr>
            <p:spPr>
              <a:xfrm>
                <a:off x="-2080925" y="3926500"/>
                <a:ext cx="8050" cy="11350"/>
              </a:xfrm>
              <a:custGeom>
                <a:avLst/>
                <a:gdLst/>
                <a:ahLst/>
                <a:cxnLst/>
                <a:rect l="l" t="t" r="r" b="b"/>
                <a:pathLst>
                  <a:path w="322" h="454" extrusionOk="0">
                    <a:moveTo>
                      <a:pt x="155" y="1"/>
                    </a:moveTo>
                    <a:cubicBezTo>
                      <a:pt x="72" y="1"/>
                      <a:pt x="0" y="108"/>
                      <a:pt x="0" y="227"/>
                    </a:cubicBezTo>
                    <a:cubicBezTo>
                      <a:pt x="0" y="358"/>
                      <a:pt x="72" y="453"/>
                      <a:pt x="155" y="453"/>
                    </a:cubicBezTo>
                    <a:cubicBezTo>
                      <a:pt x="250" y="453"/>
                      <a:pt x="322" y="358"/>
                      <a:pt x="322" y="227"/>
                    </a:cubicBezTo>
                    <a:cubicBezTo>
                      <a:pt x="322" y="108"/>
                      <a:pt x="250" y="1"/>
                      <a:pt x="15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45" name="Google Shape;3345;p45"/>
              <p:cNvSpPr/>
              <p:nvPr/>
            </p:nvSpPr>
            <p:spPr>
              <a:xfrm>
                <a:off x="-2071100" y="3943075"/>
                <a:ext cx="9250" cy="11175"/>
              </a:xfrm>
              <a:custGeom>
                <a:avLst/>
                <a:gdLst/>
                <a:ahLst/>
                <a:cxnLst/>
                <a:rect l="l" t="t" r="r" b="b"/>
                <a:pathLst>
                  <a:path w="370" h="447" extrusionOk="0">
                    <a:moveTo>
                      <a:pt x="164" y="0"/>
                    </a:moveTo>
                    <a:cubicBezTo>
                      <a:pt x="153" y="0"/>
                      <a:pt x="142" y="2"/>
                      <a:pt x="131" y="4"/>
                    </a:cubicBezTo>
                    <a:cubicBezTo>
                      <a:pt x="48" y="28"/>
                      <a:pt x="0" y="147"/>
                      <a:pt x="24" y="266"/>
                    </a:cubicBezTo>
                    <a:cubicBezTo>
                      <a:pt x="57" y="377"/>
                      <a:pt x="142" y="446"/>
                      <a:pt x="220" y="446"/>
                    </a:cubicBezTo>
                    <a:cubicBezTo>
                      <a:pt x="226" y="446"/>
                      <a:pt x="232" y="446"/>
                      <a:pt x="238" y="445"/>
                    </a:cubicBezTo>
                    <a:cubicBezTo>
                      <a:pt x="322" y="421"/>
                      <a:pt x="369" y="302"/>
                      <a:pt x="346" y="183"/>
                    </a:cubicBezTo>
                    <a:cubicBezTo>
                      <a:pt x="325" y="78"/>
                      <a:pt x="248" y="0"/>
                      <a:pt x="16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46" name="Google Shape;3346;p45"/>
              <p:cNvSpPr/>
              <p:nvPr/>
            </p:nvSpPr>
            <p:spPr>
              <a:xfrm>
                <a:off x="-2090750" y="3914075"/>
                <a:ext cx="10750" cy="10000"/>
              </a:xfrm>
              <a:custGeom>
                <a:avLst/>
                <a:gdLst/>
                <a:ahLst/>
                <a:cxnLst/>
                <a:rect l="l" t="t" r="r" b="b"/>
                <a:pathLst>
                  <a:path w="430" h="400" extrusionOk="0">
                    <a:moveTo>
                      <a:pt x="276" y="1"/>
                    </a:moveTo>
                    <a:cubicBezTo>
                      <a:pt x="216" y="1"/>
                      <a:pt x="149" y="33"/>
                      <a:pt x="96" y="93"/>
                    </a:cubicBezTo>
                    <a:cubicBezTo>
                      <a:pt x="12" y="176"/>
                      <a:pt x="1" y="307"/>
                      <a:pt x="60" y="367"/>
                    </a:cubicBezTo>
                    <a:cubicBezTo>
                      <a:pt x="86" y="389"/>
                      <a:pt x="119" y="399"/>
                      <a:pt x="154" y="399"/>
                    </a:cubicBezTo>
                    <a:cubicBezTo>
                      <a:pt x="214" y="399"/>
                      <a:pt x="281" y="368"/>
                      <a:pt x="334" y="307"/>
                    </a:cubicBezTo>
                    <a:cubicBezTo>
                      <a:pt x="417" y="212"/>
                      <a:pt x="429" y="93"/>
                      <a:pt x="370" y="33"/>
                    </a:cubicBezTo>
                    <a:cubicBezTo>
                      <a:pt x="343" y="12"/>
                      <a:pt x="311" y="1"/>
                      <a:pt x="2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47" name="Google Shape;3347;p45"/>
              <p:cNvSpPr/>
              <p:nvPr/>
            </p:nvSpPr>
            <p:spPr>
              <a:xfrm>
                <a:off x="-2066050" y="3923525"/>
                <a:ext cx="10150" cy="10575"/>
              </a:xfrm>
              <a:custGeom>
                <a:avLst/>
                <a:gdLst/>
                <a:ahLst/>
                <a:cxnLst/>
                <a:rect l="l" t="t" r="r" b="b"/>
                <a:pathLst>
                  <a:path w="406" h="423" extrusionOk="0">
                    <a:moveTo>
                      <a:pt x="253" y="1"/>
                    </a:moveTo>
                    <a:cubicBezTo>
                      <a:pt x="183" y="1"/>
                      <a:pt x="107" y="50"/>
                      <a:pt x="60" y="144"/>
                    </a:cubicBezTo>
                    <a:cubicBezTo>
                      <a:pt x="1" y="251"/>
                      <a:pt x="25" y="370"/>
                      <a:pt x="108" y="405"/>
                    </a:cubicBezTo>
                    <a:cubicBezTo>
                      <a:pt x="125" y="417"/>
                      <a:pt x="145" y="422"/>
                      <a:pt x="165" y="422"/>
                    </a:cubicBezTo>
                    <a:cubicBezTo>
                      <a:pt x="232" y="422"/>
                      <a:pt x="310" y="368"/>
                      <a:pt x="346" y="286"/>
                    </a:cubicBezTo>
                    <a:cubicBezTo>
                      <a:pt x="406" y="179"/>
                      <a:pt x="394" y="60"/>
                      <a:pt x="310" y="13"/>
                    </a:cubicBezTo>
                    <a:cubicBezTo>
                      <a:pt x="292" y="5"/>
                      <a:pt x="273" y="1"/>
                      <a:pt x="25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48" name="Google Shape;3348;p45"/>
              <p:cNvSpPr/>
              <p:nvPr/>
            </p:nvSpPr>
            <p:spPr>
              <a:xfrm>
                <a:off x="-1998775" y="3942875"/>
                <a:ext cx="1192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66" extrusionOk="0">
                    <a:moveTo>
                      <a:pt x="187" y="0"/>
                    </a:moveTo>
                    <a:cubicBezTo>
                      <a:pt x="133" y="0"/>
                      <a:pt x="86" y="21"/>
                      <a:pt x="60" y="60"/>
                    </a:cubicBezTo>
                    <a:cubicBezTo>
                      <a:pt x="1" y="132"/>
                      <a:pt x="48" y="251"/>
                      <a:pt x="155" y="322"/>
                    </a:cubicBezTo>
                    <a:cubicBezTo>
                      <a:pt x="201" y="350"/>
                      <a:pt x="254" y="365"/>
                      <a:pt x="303" y="365"/>
                    </a:cubicBezTo>
                    <a:cubicBezTo>
                      <a:pt x="357" y="365"/>
                      <a:pt x="404" y="347"/>
                      <a:pt x="429" y="310"/>
                    </a:cubicBezTo>
                    <a:cubicBezTo>
                      <a:pt x="477" y="227"/>
                      <a:pt x="441" y="108"/>
                      <a:pt x="334" y="48"/>
                    </a:cubicBezTo>
                    <a:cubicBezTo>
                      <a:pt x="285" y="15"/>
                      <a:pt x="233" y="0"/>
                      <a:pt x="18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49" name="Google Shape;3349;p45"/>
              <p:cNvSpPr/>
              <p:nvPr/>
            </p:nvSpPr>
            <p:spPr>
              <a:xfrm>
                <a:off x="-1990450" y="3925650"/>
                <a:ext cx="11950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8" h="339" extrusionOk="0">
                    <a:moveTo>
                      <a:pt x="275" y="0"/>
                    </a:moveTo>
                    <a:cubicBezTo>
                      <a:pt x="252" y="0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7"/>
                      <a:pt x="477" y="213"/>
                      <a:pt x="465" y="118"/>
                    </a:cubicBezTo>
                    <a:cubicBezTo>
                      <a:pt x="446" y="52"/>
                      <a:pt x="367" y="0"/>
                      <a:pt x="27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50" name="Google Shape;3350;p45"/>
              <p:cNvSpPr/>
              <p:nvPr/>
            </p:nvSpPr>
            <p:spPr>
              <a:xfrm>
                <a:off x="-2018725" y="3942850"/>
                <a:ext cx="8675" cy="11100"/>
              </a:xfrm>
              <a:custGeom>
                <a:avLst/>
                <a:gdLst/>
                <a:ahLst/>
                <a:cxnLst/>
                <a:rect l="l" t="t" r="r" b="b"/>
                <a:pathLst>
                  <a:path w="347" h="444" extrusionOk="0">
                    <a:moveTo>
                      <a:pt x="172" y="1"/>
                    </a:moveTo>
                    <a:cubicBezTo>
                      <a:pt x="166" y="1"/>
                      <a:pt x="161" y="1"/>
                      <a:pt x="156" y="2"/>
                    </a:cubicBezTo>
                    <a:cubicBezTo>
                      <a:pt x="60" y="2"/>
                      <a:pt x="1" y="109"/>
                      <a:pt x="13" y="228"/>
                    </a:cubicBezTo>
                    <a:cubicBezTo>
                      <a:pt x="13" y="351"/>
                      <a:pt x="87" y="443"/>
                      <a:pt x="165" y="443"/>
                    </a:cubicBezTo>
                    <a:cubicBezTo>
                      <a:pt x="170" y="443"/>
                      <a:pt x="175" y="443"/>
                      <a:pt x="179" y="442"/>
                    </a:cubicBezTo>
                    <a:cubicBezTo>
                      <a:pt x="275" y="442"/>
                      <a:pt x="346" y="335"/>
                      <a:pt x="334" y="204"/>
                    </a:cubicBezTo>
                    <a:cubicBezTo>
                      <a:pt x="323" y="92"/>
                      <a:pt x="259" y="1"/>
                      <a:pt x="17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51" name="Google Shape;3351;p45"/>
              <p:cNvSpPr/>
              <p:nvPr/>
            </p:nvSpPr>
            <p:spPr>
              <a:xfrm>
                <a:off x="-2012175" y="3926175"/>
                <a:ext cx="11925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58" extrusionOk="0">
                    <a:moveTo>
                      <a:pt x="179" y="0"/>
                    </a:moveTo>
                    <a:cubicBezTo>
                      <a:pt x="116" y="0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6" y="323"/>
                    </a:cubicBezTo>
                    <a:cubicBezTo>
                      <a:pt x="197" y="346"/>
                      <a:pt x="243" y="357"/>
                      <a:pt x="285" y="357"/>
                    </a:cubicBezTo>
                    <a:cubicBezTo>
                      <a:pt x="350" y="357"/>
                      <a:pt x="408" y="331"/>
                      <a:pt x="429" y="288"/>
                    </a:cubicBezTo>
                    <a:cubicBezTo>
                      <a:pt x="477" y="204"/>
                      <a:pt x="429" y="97"/>
                      <a:pt x="322" y="38"/>
                    </a:cubicBezTo>
                    <a:cubicBezTo>
                      <a:pt x="273" y="13"/>
                      <a:pt x="223" y="0"/>
                      <a:pt x="17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52" name="Google Shape;3352;p45"/>
              <p:cNvSpPr/>
              <p:nvPr/>
            </p:nvSpPr>
            <p:spPr>
              <a:xfrm>
                <a:off x="-2034200" y="3880100"/>
                <a:ext cx="11925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39" extrusionOk="0">
                    <a:moveTo>
                      <a:pt x="275" y="1"/>
                    </a:moveTo>
                    <a:cubicBezTo>
                      <a:pt x="251" y="1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4"/>
                    </a:cubicBezTo>
                    <a:cubicBezTo>
                      <a:pt x="34" y="293"/>
                      <a:pt x="118" y="339"/>
                      <a:pt x="214" y="339"/>
                    </a:cubicBezTo>
                    <a:cubicBezTo>
                      <a:pt x="234" y="339"/>
                      <a:pt x="254" y="337"/>
                      <a:pt x="275" y="333"/>
                    </a:cubicBezTo>
                    <a:cubicBezTo>
                      <a:pt x="394" y="297"/>
                      <a:pt x="477" y="214"/>
                      <a:pt x="453" y="118"/>
                    </a:cubicBezTo>
                    <a:cubicBezTo>
                      <a:pt x="444" y="52"/>
                      <a:pt x="366" y="1"/>
                      <a:pt x="27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53" name="Google Shape;3353;p45"/>
              <p:cNvSpPr/>
              <p:nvPr/>
            </p:nvSpPr>
            <p:spPr>
              <a:xfrm>
                <a:off x="-2016625" y="3883950"/>
                <a:ext cx="8650" cy="110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442" extrusionOk="0">
                    <a:moveTo>
                      <a:pt x="167" y="0"/>
                    </a:moveTo>
                    <a:cubicBezTo>
                      <a:pt x="72" y="12"/>
                      <a:pt x="0" y="107"/>
                      <a:pt x="12" y="238"/>
                    </a:cubicBezTo>
                    <a:cubicBezTo>
                      <a:pt x="23" y="351"/>
                      <a:pt x="87" y="442"/>
                      <a:pt x="175" y="442"/>
                    </a:cubicBezTo>
                    <a:cubicBezTo>
                      <a:pt x="180" y="442"/>
                      <a:pt x="185" y="441"/>
                      <a:pt x="191" y="441"/>
                    </a:cubicBezTo>
                    <a:cubicBezTo>
                      <a:pt x="286" y="441"/>
                      <a:pt x="345" y="333"/>
                      <a:pt x="334" y="214"/>
                    </a:cubicBezTo>
                    <a:cubicBezTo>
                      <a:pt x="334" y="95"/>
                      <a:pt x="250" y="0"/>
                      <a:pt x="16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54" name="Google Shape;3354;p45"/>
              <p:cNvSpPr/>
              <p:nvPr/>
            </p:nvSpPr>
            <p:spPr>
              <a:xfrm>
                <a:off x="-2056225" y="3880925"/>
                <a:ext cx="11925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58" extrusionOk="0">
                    <a:moveTo>
                      <a:pt x="176" y="1"/>
                    </a:moveTo>
                    <a:cubicBezTo>
                      <a:pt x="116" y="1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5" y="324"/>
                    </a:cubicBezTo>
                    <a:cubicBezTo>
                      <a:pt x="197" y="347"/>
                      <a:pt x="243" y="357"/>
                      <a:pt x="284" y="357"/>
                    </a:cubicBezTo>
                    <a:cubicBezTo>
                      <a:pt x="350" y="357"/>
                      <a:pt x="407" y="331"/>
                      <a:pt x="429" y="288"/>
                    </a:cubicBezTo>
                    <a:cubicBezTo>
                      <a:pt x="477" y="204"/>
                      <a:pt x="417" y="97"/>
                      <a:pt x="310" y="38"/>
                    </a:cubicBezTo>
                    <a:cubicBezTo>
                      <a:pt x="266" y="13"/>
                      <a:pt x="219" y="1"/>
                      <a:pt x="1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55" name="Google Shape;3355;p45"/>
              <p:cNvSpPr/>
              <p:nvPr/>
            </p:nvSpPr>
            <p:spPr>
              <a:xfrm>
                <a:off x="-2195225" y="3806575"/>
                <a:ext cx="319700" cy="237325"/>
              </a:xfrm>
              <a:custGeom>
                <a:avLst/>
                <a:gdLst/>
                <a:ahLst/>
                <a:cxnLst/>
                <a:rect l="l" t="t" r="r" b="b"/>
                <a:pathLst>
                  <a:path w="12788" h="9493" extrusionOk="0">
                    <a:moveTo>
                      <a:pt x="5905" y="0"/>
                    </a:moveTo>
                    <a:cubicBezTo>
                      <a:pt x="3145" y="0"/>
                      <a:pt x="813" y="1514"/>
                      <a:pt x="441" y="3738"/>
                    </a:cubicBezTo>
                    <a:cubicBezTo>
                      <a:pt x="0" y="6298"/>
                      <a:pt x="2322" y="8822"/>
                      <a:pt x="5608" y="9382"/>
                    </a:cubicBezTo>
                    <a:cubicBezTo>
                      <a:pt x="6047" y="9456"/>
                      <a:pt x="6481" y="9492"/>
                      <a:pt x="6905" y="9492"/>
                    </a:cubicBezTo>
                    <a:cubicBezTo>
                      <a:pt x="9655" y="9492"/>
                      <a:pt x="11976" y="7980"/>
                      <a:pt x="12347" y="5762"/>
                    </a:cubicBezTo>
                    <a:cubicBezTo>
                      <a:pt x="12788" y="3190"/>
                      <a:pt x="10466" y="666"/>
                      <a:pt x="7180" y="107"/>
                    </a:cubicBezTo>
                    <a:cubicBezTo>
                      <a:pt x="6749" y="35"/>
                      <a:pt x="6322" y="0"/>
                      <a:pt x="5905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56" name="Google Shape;3356;p45"/>
              <p:cNvSpPr/>
              <p:nvPr/>
            </p:nvSpPr>
            <p:spPr>
              <a:xfrm>
                <a:off x="-2177375" y="3819650"/>
                <a:ext cx="284000" cy="211150"/>
              </a:xfrm>
              <a:custGeom>
                <a:avLst/>
                <a:gdLst/>
                <a:ahLst/>
                <a:cxnLst/>
                <a:rect l="l" t="t" r="r" b="b"/>
                <a:pathLst>
                  <a:path w="11360" h="8446" extrusionOk="0">
                    <a:moveTo>
                      <a:pt x="5245" y="1"/>
                    </a:moveTo>
                    <a:cubicBezTo>
                      <a:pt x="2789" y="1"/>
                      <a:pt x="723" y="1347"/>
                      <a:pt x="382" y="3322"/>
                    </a:cubicBezTo>
                    <a:cubicBezTo>
                      <a:pt x="1" y="5608"/>
                      <a:pt x="2061" y="7858"/>
                      <a:pt x="4978" y="8347"/>
                    </a:cubicBezTo>
                    <a:cubicBezTo>
                      <a:pt x="5368" y="8413"/>
                      <a:pt x="5754" y="8445"/>
                      <a:pt x="6130" y="8445"/>
                    </a:cubicBezTo>
                    <a:cubicBezTo>
                      <a:pt x="8582" y="8445"/>
                      <a:pt x="10648" y="7091"/>
                      <a:pt x="10978" y="5120"/>
                    </a:cubicBezTo>
                    <a:cubicBezTo>
                      <a:pt x="11359" y="2846"/>
                      <a:pt x="9300" y="596"/>
                      <a:pt x="6383" y="96"/>
                    </a:cubicBezTo>
                    <a:cubicBezTo>
                      <a:pt x="5998" y="31"/>
                      <a:pt x="5617" y="1"/>
                      <a:pt x="5245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57" name="Google Shape;3357;p45"/>
              <p:cNvSpPr/>
              <p:nvPr/>
            </p:nvSpPr>
            <p:spPr>
              <a:xfrm>
                <a:off x="-2158025" y="3834000"/>
                <a:ext cx="244700" cy="181850"/>
              </a:xfrm>
              <a:custGeom>
                <a:avLst/>
                <a:gdLst/>
                <a:ahLst/>
                <a:cxnLst/>
                <a:rect l="l" t="t" r="r" b="b"/>
                <a:pathLst>
                  <a:path w="9788" h="7274" extrusionOk="0">
                    <a:moveTo>
                      <a:pt x="4518" y="1"/>
                    </a:moveTo>
                    <a:cubicBezTo>
                      <a:pt x="2405" y="1"/>
                      <a:pt x="614" y="1159"/>
                      <a:pt x="334" y="2867"/>
                    </a:cubicBezTo>
                    <a:cubicBezTo>
                      <a:pt x="1" y="4820"/>
                      <a:pt x="1775" y="6761"/>
                      <a:pt x="4287" y="7189"/>
                    </a:cubicBezTo>
                    <a:cubicBezTo>
                      <a:pt x="4622" y="7246"/>
                      <a:pt x="4954" y="7273"/>
                      <a:pt x="5277" y="7273"/>
                    </a:cubicBezTo>
                    <a:cubicBezTo>
                      <a:pt x="7390" y="7273"/>
                      <a:pt x="9165" y="6108"/>
                      <a:pt x="9454" y="4415"/>
                    </a:cubicBezTo>
                    <a:cubicBezTo>
                      <a:pt x="9788" y="2451"/>
                      <a:pt x="8014" y="510"/>
                      <a:pt x="5489" y="81"/>
                    </a:cubicBezTo>
                    <a:cubicBezTo>
                      <a:pt x="5161" y="27"/>
                      <a:pt x="4836" y="1"/>
                      <a:pt x="4518" y="1"/>
                    </a:cubicBezTo>
                    <a:close/>
                  </a:path>
                </a:pathLst>
              </a:custGeom>
              <a:solidFill>
                <a:srgbClr val="FFA333">
                  <a:alpha val="57489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58" name="Google Shape;3358;p45"/>
              <p:cNvSpPr/>
              <p:nvPr/>
            </p:nvSpPr>
            <p:spPr>
              <a:xfrm>
                <a:off x="-2141650" y="3895550"/>
                <a:ext cx="100925" cy="97850"/>
              </a:xfrm>
              <a:custGeom>
                <a:avLst/>
                <a:gdLst/>
                <a:ahLst/>
                <a:cxnLst/>
                <a:rect l="l" t="t" r="r" b="b"/>
                <a:pathLst>
                  <a:path w="4037" h="3914" extrusionOk="0">
                    <a:moveTo>
                      <a:pt x="2560" y="0"/>
                    </a:moveTo>
                    <a:cubicBezTo>
                      <a:pt x="2560" y="0"/>
                      <a:pt x="1" y="370"/>
                      <a:pt x="703" y="1858"/>
                    </a:cubicBezTo>
                    <a:cubicBezTo>
                      <a:pt x="1247" y="3011"/>
                      <a:pt x="2305" y="3913"/>
                      <a:pt x="3004" y="3913"/>
                    </a:cubicBezTo>
                    <a:cubicBezTo>
                      <a:pt x="3207" y="3913"/>
                      <a:pt x="3380" y="3837"/>
                      <a:pt x="3501" y="3668"/>
                    </a:cubicBezTo>
                    <a:cubicBezTo>
                      <a:pt x="4037" y="2929"/>
                      <a:pt x="3584" y="250"/>
                      <a:pt x="3334" y="215"/>
                    </a:cubicBezTo>
                    <a:cubicBezTo>
                      <a:pt x="3096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59" name="Google Shape;3359;p45"/>
              <p:cNvSpPr/>
              <p:nvPr/>
            </p:nvSpPr>
            <p:spPr>
              <a:xfrm>
                <a:off x="-2100275" y="3844925"/>
                <a:ext cx="121775" cy="53950"/>
              </a:xfrm>
              <a:custGeom>
                <a:avLst/>
                <a:gdLst/>
                <a:ahLst/>
                <a:cxnLst/>
                <a:rect l="l" t="t" r="r" b="b"/>
                <a:pathLst>
                  <a:path w="4871" h="2158" extrusionOk="0">
                    <a:moveTo>
                      <a:pt x="2221" y="0"/>
                    </a:moveTo>
                    <a:cubicBezTo>
                      <a:pt x="2103" y="0"/>
                      <a:pt x="1982" y="4"/>
                      <a:pt x="1858" y="13"/>
                    </a:cubicBezTo>
                    <a:cubicBezTo>
                      <a:pt x="1858" y="13"/>
                      <a:pt x="1" y="97"/>
                      <a:pt x="251" y="751"/>
                    </a:cubicBezTo>
                    <a:cubicBezTo>
                      <a:pt x="501" y="1406"/>
                      <a:pt x="2144" y="2109"/>
                      <a:pt x="2298" y="2156"/>
                    </a:cubicBezTo>
                    <a:cubicBezTo>
                      <a:pt x="2303" y="2157"/>
                      <a:pt x="2309" y="2158"/>
                      <a:pt x="2317" y="2158"/>
                    </a:cubicBezTo>
                    <a:cubicBezTo>
                      <a:pt x="2597" y="2158"/>
                      <a:pt x="4870" y="1562"/>
                      <a:pt x="4870" y="1168"/>
                    </a:cubicBezTo>
                    <a:cubicBezTo>
                      <a:pt x="4870" y="791"/>
                      <a:pt x="3836" y="0"/>
                      <a:pt x="2221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60" name="Google Shape;3360;p45"/>
              <p:cNvSpPr/>
              <p:nvPr/>
            </p:nvSpPr>
            <p:spPr>
              <a:xfrm>
                <a:off x="-2036275" y="3891725"/>
                <a:ext cx="100925" cy="104150"/>
              </a:xfrm>
              <a:custGeom>
                <a:avLst/>
                <a:gdLst/>
                <a:ahLst/>
                <a:cxnLst/>
                <a:rect l="l" t="t" r="r" b="b"/>
                <a:pathLst>
                  <a:path w="4037" h="4166" extrusionOk="0">
                    <a:moveTo>
                      <a:pt x="2514" y="0"/>
                    </a:moveTo>
                    <a:cubicBezTo>
                      <a:pt x="1436" y="0"/>
                      <a:pt x="36" y="1011"/>
                      <a:pt x="36" y="1011"/>
                    </a:cubicBezTo>
                    <a:cubicBezTo>
                      <a:pt x="36" y="1011"/>
                      <a:pt x="0" y="3975"/>
                      <a:pt x="489" y="4142"/>
                    </a:cubicBezTo>
                    <a:cubicBezTo>
                      <a:pt x="536" y="4157"/>
                      <a:pt x="610" y="4165"/>
                      <a:pt x="702" y="4165"/>
                    </a:cubicBezTo>
                    <a:cubicBezTo>
                      <a:pt x="1552" y="4165"/>
                      <a:pt x="4036" y="3475"/>
                      <a:pt x="3703" y="1177"/>
                    </a:cubicBezTo>
                    <a:cubicBezTo>
                      <a:pt x="3575" y="289"/>
                      <a:pt x="3090" y="0"/>
                      <a:pt x="2514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61" name="Google Shape;3361;p45"/>
              <p:cNvSpPr/>
              <p:nvPr/>
            </p:nvSpPr>
            <p:spPr>
              <a:xfrm>
                <a:off x="-2118725" y="3908950"/>
                <a:ext cx="60750" cy="73500"/>
              </a:xfrm>
              <a:custGeom>
                <a:avLst/>
                <a:gdLst/>
                <a:ahLst/>
                <a:cxnLst/>
                <a:rect l="l" t="t" r="r" b="b"/>
                <a:pathLst>
                  <a:path w="2430" h="2940" extrusionOk="0">
                    <a:moveTo>
                      <a:pt x="2060" y="0"/>
                    </a:moveTo>
                    <a:cubicBezTo>
                      <a:pt x="2060" y="0"/>
                      <a:pt x="0" y="417"/>
                      <a:pt x="119" y="810"/>
                    </a:cubicBezTo>
                    <a:cubicBezTo>
                      <a:pt x="171" y="989"/>
                      <a:pt x="255" y="1032"/>
                      <a:pt x="341" y="1032"/>
                    </a:cubicBezTo>
                    <a:cubicBezTo>
                      <a:pt x="419" y="1032"/>
                      <a:pt x="499" y="996"/>
                      <a:pt x="557" y="996"/>
                    </a:cubicBezTo>
                    <a:cubicBezTo>
                      <a:pt x="583" y="996"/>
                      <a:pt x="605" y="1003"/>
                      <a:pt x="619" y="1024"/>
                    </a:cubicBezTo>
                    <a:cubicBezTo>
                      <a:pt x="703" y="1143"/>
                      <a:pt x="405" y="1346"/>
                      <a:pt x="524" y="1560"/>
                    </a:cubicBezTo>
                    <a:cubicBezTo>
                      <a:pt x="556" y="1614"/>
                      <a:pt x="612" y="1631"/>
                      <a:pt x="679" y="1631"/>
                    </a:cubicBezTo>
                    <a:cubicBezTo>
                      <a:pt x="788" y="1631"/>
                      <a:pt x="924" y="1587"/>
                      <a:pt x="1029" y="1587"/>
                    </a:cubicBezTo>
                    <a:cubicBezTo>
                      <a:pt x="1101" y="1587"/>
                      <a:pt x="1158" y="1608"/>
                      <a:pt x="1179" y="1679"/>
                    </a:cubicBezTo>
                    <a:cubicBezTo>
                      <a:pt x="1250" y="1917"/>
                      <a:pt x="858" y="2417"/>
                      <a:pt x="1227" y="2536"/>
                    </a:cubicBezTo>
                    <a:cubicBezTo>
                      <a:pt x="1263" y="2548"/>
                      <a:pt x="1297" y="2553"/>
                      <a:pt x="1330" y="2553"/>
                    </a:cubicBezTo>
                    <a:cubicBezTo>
                      <a:pt x="1569" y="2553"/>
                      <a:pt x="1710" y="2274"/>
                      <a:pt x="1812" y="2274"/>
                    </a:cubicBezTo>
                    <a:cubicBezTo>
                      <a:pt x="1837" y="2274"/>
                      <a:pt x="1860" y="2291"/>
                      <a:pt x="1882" y="2334"/>
                    </a:cubicBezTo>
                    <a:cubicBezTo>
                      <a:pt x="1984" y="2549"/>
                      <a:pt x="1945" y="2939"/>
                      <a:pt x="2084" y="2939"/>
                    </a:cubicBezTo>
                    <a:cubicBezTo>
                      <a:pt x="2106" y="2939"/>
                      <a:pt x="2134" y="2929"/>
                      <a:pt x="2167" y="2905"/>
                    </a:cubicBezTo>
                    <a:cubicBezTo>
                      <a:pt x="2405" y="2751"/>
                      <a:pt x="2429" y="786"/>
                      <a:pt x="2060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62" name="Google Shape;3362;p45"/>
              <p:cNvSpPr/>
              <p:nvPr/>
            </p:nvSpPr>
            <p:spPr>
              <a:xfrm>
                <a:off x="-2111300" y="3908950"/>
                <a:ext cx="53025" cy="56550"/>
              </a:xfrm>
              <a:custGeom>
                <a:avLst/>
                <a:gdLst/>
                <a:ahLst/>
                <a:cxnLst/>
                <a:rect l="l" t="t" r="r" b="b"/>
                <a:pathLst>
                  <a:path w="2121" h="2262" extrusionOk="0">
                    <a:moveTo>
                      <a:pt x="1811" y="0"/>
                    </a:moveTo>
                    <a:cubicBezTo>
                      <a:pt x="1811" y="0"/>
                      <a:pt x="1" y="191"/>
                      <a:pt x="203" y="619"/>
                    </a:cubicBezTo>
                    <a:cubicBezTo>
                      <a:pt x="260" y="747"/>
                      <a:pt x="331" y="776"/>
                      <a:pt x="400" y="776"/>
                    </a:cubicBezTo>
                    <a:cubicBezTo>
                      <a:pt x="458" y="776"/>
                      <a:pt x="514" y="756"/>
                      <a:pt x="557" y="756"/>
                    </a:cubicBezTo>
                    <a:cubicBezTo>
                      <a:pt x="583" y="756"/>
                      <a:pt x="605" y="763"/>
                      <a:pt x="620" y="786"/>
                    </a:cubicBezTo>
                    <a:cubicBezTo>
                      <a:pt x="692" y="869"/>
                      <a:pt x="442" y="1036"/>
                      <a:pt x="549" y="1203"/>
                    </a:cubicBezTo>
                    <a:cubicBezTo>
                      <a:pt x="574" y="1247"/>
                      <a:pt x="620" y="1261"/>
                      <a:pt x="674" y="1261"/>
                    </a:cubicBezTo>
                    <a:cubicBezTo>
                      <a:pt x="767" y="1261"/>
                      <a:pt x="887" y="1221"/>
                      <a:pt x="977" y="1221"/>
                    </a:cubicBezTo>
                    <a:cubicBezTo>
                      <a:pt x="1032" y="1221"/>
                      <a:pt x="1076" y="1236"/>
                      <a:pt x="1096" y="1286"/>
                    </a:cubicBezTo>
                    <a:cubicBezTo>
                      <a:pt x="1168" y="1489"/>
                      <a:pt x="823" y="1858"/>
                      <a:pt x="1120" y="1965"/>
                    </a:cubicBezTo>
                    <a:cubicBezTo>
                      <a:pt x="1149" y="1972"/>
                      <a:pt x="1177" y="1976"/>
                      <a:pt x="1203" y="1976"/>
                    </a:cubicBezTo>
                    <a:cubicBezTo>
                      <a:pt x="1414" y="1976"/>
                      <a:pt x="1532" y="1754"/>
                      <a:pt x="1620" y="1754"/>
                    </a:cubicBezTo>
                    <a:cubicBezTo>
                      <a:pt x="1641" y="1754"/>
                      <a:pt x="1661" y="1767"/>
                      <a:pt x="1680" y="1798"/>
                    </a:cubicBezTo>
                    <a:cubicBezTo>
                      <a:pt x="1762" y="1963"/>
                      <a:pt x="1720" y="2262"/>
                      <a:pt x="1846" y="2262"/>
                    </a:cubicBezTo>
                    <a:cubicBezTo>
                      <a:pt x="1865" y="2262"/>
                      <a:pt x="1889" y="2255"/>
                      <a:pt x="1918" y="2239"/>
                    </a:cubicBezTo>
                    <a:cubicBezTo>
                      <a:pt x="2120" y="2108"/>
                      <a:pt x="2120" y="596"/>
                      <a:pt x="1811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63" name="Google Shape;3363;p45"/>
              <p:cNvSpPr/>
              <p:nvPr/>
            </p:nvSpPr>
            <p:spPr>
              <a:xfrm>
                <a:off x="-2025850" y="3904475"/>
                <a:ext cx="71750" cy="78325"/>
              </a:xfrm>
              <a:custGeom>
                <a:avLst/>
                <a:gdLst/>
                <a:ahLst/>
                <a:cxnLst/>
                <a:rect l="l" t="t" r="r" b="b"/>
                <a:pathLst>
                  <a:path w="2870" h="3133" extrusionOk="0">
                    <a:moveTo>
                      <a:pt x="2202" y="0"/>
                    </a:moveTo>
                    <a:cubicBezTo>
                      <a:pt x="1751" y="0"/>
                      <a:pt x="284" y="241"/>
                      <a:pt x="0" y="715"/>
                    </a:cubicBezTo>
                    <a:cubicBezTo>
                      <a:pt x="0" y="715"/>
                      <a:pt x="245" y="3133"/>
                      <a:pt x="481" y="3133"/>
                    </a:cubicBezTo>
                    <a:cubicBezTo>
                      <a:pt x="484" y="3133"/>
                      <a:pt x="486" y="3132"/>
                      <a:pt x="488" y="3132"/>
                    </a:cubicBezTo>
                    <a:cubicBezTo>
                      <a:pt x="711" y="3100"/>
                      <a:pt x="735" y="2671"/>
                      <a:pt x="940" y="2671"/>
                    </a:cubicBezTo>
                    <a:cubicBezTo>
                      <a:pt x="965" y="2671"/>
                      <a:pt x="993" y="2677"/>
                      <a:pt x="1024" y="2691"/>
                    </a:cubicBezTo>
                    <a:cubicBezTo>
                      <a:pt x="1193" y="2762"/>
                      <a:pt x="1421" y="2849"/>
                      <a:pt x="1596" y="2849"/>
                    </a:cubicBezTo>
                    <a:cubicBezTo>
                      <a:pt x="1716" y="2849"/>
                      <a:pt x="1812" y="2808"/>
                      <a:pt x="1846" y="2691"/>
                    </a:cubicBezTo>
                    <a:cubicBezTo>
                      <a:pt x="1929" y="2406"/>
                      <a:pt x="1881" y="2203"/>
                      <a:pt x="2167" y="2203"/>
                    </a:cubicBezTo>
                    <a:cubicBezTo>
                      <a:pt x="2453" y="2203"/>
                      <a:pt x="2619" y="2084"/>
                      <a:pt x="2500" y="1787"/>
                    </a:cubicBezTo>
                    <a:cubicBezTo>
                      <a:pt x="2381" y="1501"/>
                      <a:pt x="2500" y="1453"/>
                      <a:pt x="2667" y="1370"/>
                    </a:cubicBezTo>
                    <a:cubicBezTo>
                      <a:pt x="2822" y="1275"/>
                      <a:pt x="2869" y="1084"/>
                      <a:pt x="2667" y="953"/>
                    </a:cubicBezTo>
                    <a:cubicBezTo>
                      <a:pt x="2453" y="834"/>
                      <a:pt x="2500" y="691"/>
                      <a:pt x="2572" y="501"/>
                    </a:cubicBezTo>
                    <a:cubicBezTo>
                      <a:pt x="2667" y="298"/>
                      <a:pt x="2488" y="84"/>
                      <a:pt x="2322" y="13"/>
                    </a:cubicBezTo>
                    <a:cubicBezTo>
                      <a:pt x="2303" y="4"/>
                      <a:pt x="2261" y="0"/>
                      <a:pt x="2202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64" name="Google Shape;3364;p45"/>
              <p:cNvSpPr/>
              <p:nvPr/>
            </p:nvSpPr>
            <p:spPr>
              <a:xfrm>
                <a:off x="-2025850" y="3904625"/>
                <a:ext cx="58350" cy="66250"/>
              </a:xfrm>
              <a:custGeom>
                <a:avLst/>
                <a:gdLst/>
                <a:ahLst/>
                <a:cxnLst/>
                <a:rect l="l" t="t" r="r" b="b"/>
                <a:pathLst>
                  <a:path w="2334" h="2650" extrusionOk="0">
                    <a:moveTo>
                      <a:pt x="1756" y="0"/>
                    </a:moveTo>
                    <a:cubicBezTo>
                      <a:pt x="1366" y="0"/>
                      <a:pt x="224" y="206"/>
                      <a:pt x="0" y="602"/>
                    </a:cubicBezTo>
                    <a:cubicBezTo>
                      <a:pt x="0" y="602"/>
                      <a:pt x="35" y="2650"/>
                      <a:pt x="399" y="2650"/>
                    </a:cubicBezTo>
                    <a:cubicBezTo>
                      <a:pt x="401" y="2650"/>
                      <a:pt x="403" y="2650"/>
                      <a:pt x="405" y="2650"/>
                    </a:cubicBezTo>
                    <a:cubicBezTo>
                      <a:pt x="587" y="2639"/>
                      <a:pt x="605" y="2253"/>
                      <a:pt x="771" y="2253"/>
                    </a:cubicBezTo>
                    <a:cubicBezTo>
                      <a:pt x="790" y="2253"/>
                      <a:pt x="811" y="2258"/>
                      <a:pt x="834" y="2269"/>
                    </a:cubicBezTo>
                    <a:cubicBezTo>
                      <a:pt x="973" y="2332"/>
                      <a:pt x="1158" y="2403"/>
                      <a:pt x="1299" y="2403"/>
                    </a:cubicBezTo>
                    <a:cubicBezTo>
                      <a:pt x="1398" y="2403"/>
                      <a:pt x="1476" y="2367"/>
                      <a:pt x="1500" y="2269"/>
                    </a:cubicBezTo>
                    <a:cubicBezTo>
                      <a:pt x="1572" y="2031"/>
                      <a:pt x="1536" y="1852"/>
                      <a:pt x="1762" y="1852"/>
                    </a:cubicBezTo>
                    <a:cubicBezTo>
                      <a:pt x="2000" y="1852"/>
                      <a:pt x="2143" y="1745"/>
                      <a:pt x="2036" y="1507"/>
                    </a:cubicBezTo>
                    <a:cubicBezTo>
                      <a:pt x="1929" y="1269"/>
                      <a:pt x="2036" y="1221"/>
                      <a:pt x="2167" y="1161"/>
                    </a:cubicBezTo>
                    <a:cubicBezTo>
                      <a:pt x="2298" y="1090"/>
                      <a:pt x="2334" y="923"/>
                      <a:pt x="2167" y="828"/>
                    </a:cubicBezTo>
                    <a:cubicBezTo>
                      <a:pt x="2000" y="721"/>
                      <a:pt x="2036" y="614"/>
                      <a:pt x="2096" y="435"/>
                    </a:cubicBezTo>
                    <a:cubicBezTo>
                      <a:pt x="2167" y="257"/>
                      <a:pt x="2024" y="90"/>
                      <a:pt x="1881" y="18"/>
                    </a:cubicBezTo>
                    <a:cubicBezTo>
                      <a:pt x="1867" y="6"/>
                      <a:pt x="1823" y="0"/>
                      <a:pt x="1756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65" name="Google Shape;3365;p45"/>
              <p:cNvSpPr/>
              <p:nvPr/>
            </p:nvSpPr>
            <p:spPr>
              <a:xfrm>
                <a:off x="-2080025" y="3854475"/>
                <a:ext cx="89050" cy="34325"/>
              </a:xfrm>
              <a:custGeom>
                <a:avLst/>
                <a:gdLst/>
                <a:ahLst/>
                <a:cxnLst/>
                <a:rect l="l" t="t" r="r" b="b"/>
                <a:pathLst>
                  <a:path w="3562" h="1373" extrusionOk="0">
                    <a:moveTo>
                      <a:pt x="1131" y="0"/>
                    </a:moveTo>
                    <a:cubicBezTo>
                      <a:pt x="853" y="0"/>
                      <a:pt x="918" y="291"/>
                      <a:pt x="753" y="291"/>
                    </a:cubicBezTo>
                    <a:cubicBezTo>
                      <a:pt x="742" y="291"/>
                      <a:pt x="729" y="289"/>
                      <a:pt x="715" y="286"/>
                    </a:cubicBezTo>
                    <a:cubicBezTo>
                      <a:pt x="598" y="259"/>
                      <a:pt x="498" y="200"/>
                      <a:pt x="399" y="200"/>
                    </a:cubicBezTo>
                    <a:cubicBezTo>
                      <a:pt x="327" y="200"/>
                      <a:pt x="255" y="232"/>
                      <a:pt x="179" y="334"/>
                    </a:cubicBezTo>
                    <a:cubicBezTo>
                      <a:pt x="0" y="572"/>
                      <a:pt x="1334" y="1358"/>
                      <a:pt x="1334" y="1358"/>
                    </a:cubicBezTo>
                    <a:cubicBezTo>
                      <a:pt x="1398" y="1368"/>
                      <a:pt x="1467" y="1373"/>
                      <a:pt x="1537" y="1373"/>
                    </a:cubicBezTo>
                    <a:cubicBezTo>
                      <a:pt x="2275" y="1373"/>
                      <a:pt x="3289" y="847"/>
                      <a:pt x="3441" y="608"/>
                    </a:cubicBezTo>
                    <a:cubicBezTo>
                      <a:pt x="3562" y="427"/>
                      <a:pt x="3252" y="402"/>
                      <a:pt x="3008" y="402"/>
                    </a:cubicBezTo>
                    <a:cubicBezTo>
                      <a:pt x="2915" y="402"/>
                      <a:pt x="2832" y="405"/>
                      <a:pt x="2786" y="405"/>
                    </a:cubicBezTo>
                    <a:cubicBezTo>
                      <a:pt x="2620" y="405"/>
                      <a:pt x="2477" y="108"/>
                      <a:pt x="2298" y="36"/>
                    </a:cubicBezTo>
                    <a:cubicBezTo>
                      <a:pt x="2278" y="27"/>
                      <a:pt x="2255" y="23"/>
                      <a:pt x="2229" y="23"/>
                    </a:cubicBezTo>
                    <a:cubicBezTo>
                      <a:pt x="2024" y="23"/>
                      <a:pt x="1667" y="286"/>
                      <a:pt x="1667" y="286"/>
                    </a:cubicBezTo>
                    <a:cubicBezTo>
                      <a:pt x="1667" y="286"/>
                      <a:pt x="1417" y="0"/>
                      <a:pt x="113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66" name="Google Shape;3366;p45"/>
              <p:cNvSpPr/>
              <p:nvPr/>
            </p:nvSpPr>
            <p:spPr>
              <a:xfrm>
                <a:off x="-2080025" y="3865775"/>
                <a:ext cx="89275" cy="22925"/>
              </a:xfrm>
              <a:custGeom>
                <a:avLst/>
                <a:gdLst/>
                <a:ahLst/>
                <a:cxnLst/>
                <a:rect l="l" t="t" r="r" b="b"/>
                <a:pathLst>
                  <a:path w="3571" h="917" extrusionOk="0">
                    <a:moveTo>
                      <a:pt x="1131" y="1"/>
                    </a:moveTo>
                    <a:cubicBezTo>
                      <a:pt x="849" y="1"/>
                      <a:pt x="920" y="193"/>
                      <a:pt x="746" y="193"/>
                    </a:cubicBezTo>
                    <a:cubicBezTo>
                      <a:pt x="736" y="193"/>
                      <a:pt x="726" y="193"/>
                      <a:pt x="715" y="191"/>
                    </a:cubicBezTo>
                    <a:cubicBezTo>
                      <a:pt x="597" y="171"/>
                      <a:pt x="491" y="130"/>
                      <a:pt x="390" y="130"/>
                    </a:cubicBezTo>
                    <a:cubicBezTo>
                      <a:pt x="318" y="130"/>
                      <a:pt x="248" y="151"/>
                      <a:pt x="179" y="215"/>
                    </a:cubicBezTo>
                    <a:cubicBezTo>
                      <a:pt x="0" y="382"/>
                      <a:pt x="1334" y="906"/>
                      <a:pt x="1334" y="906"/>
                    </a:cubicBezTo>
                    <a:cubicBezTo>
                      <a:pt x="1400" y="913"/>
                      <a:pt x="1469" y="917"/>
                      <a:pt x="1541" y="917"/>
                    </a:cubicBezTo>
                    <a:cubicBezTo>
                      <a:pt x="2277" y="917"/>
                      <a:pt x="3278" y="559"/>
                      <a:pt x="3441" y="418"/>
                    </a:cubicBezTo>
                    <a:cubicBezTo>
                      <a:pt x="3571" y="288"/>
                      <a:pt x="3203" y="274"/>
                      <a:pt x="2955" y="274"/>
                    </a:cubicBezTo>
                    <a:cubicBezTo>
                      <a:pt x="2884" y="274"/>
                      <a:pt x="2823" y="275"/>
                      <a:pt x="2786" y="275"/>
                    </a:cubicBezTo>
                    <a:cubicBezTo>
                      <a:pt x="2620" y="275"/>
                      <a:pt x="2465" y="84"/>
                      <a:pt x="2298" y="25"/>
                    </a:cubicBezTo>
                    <a:cubicBezTo>
                      <a:pt x="2277" y="18"/>
                      <a:pt x="2253" y="15"/>
                      <a:pt x="2226" y="15"/>
                    </a:cubicBezTo>
                    <a:cubicBezTo>
                      <a:pt x="2020" y="15"/>
                      <a:pt x="1667" y="191"/>
                      <a:pt x="1667" y="191"/>
                    </a:cubicBezTo>
                    <a:cubicBezTo>
                      <a:pt x="1667" y="191"/>
                      <a:pt x="1417" y="1"/>
                      <a:pt x="1131" y="1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67" name="Google Shape;3367;p45"/>
              <p:cNvSpPr/>
              <p:nvPr/>
            </p:nvSpPr>
            <p:spPr>
              <a:xfrm>
                <a:off x="-2084800" y="3919075"/>
                <a:ext cx="8350" cy="11325"/>
              </a:xfrm>
              <a:custGeom>
                <a:avLst/>
                <a:gdLst/>
                <a:ahLst/>
                <a:cxnLst/>
                <a:rect l="l" t="t" r="r" b="b"/>
                <a:pathLst>
                  <a:path w="334" h="453" extrusionOk="0">
                    <a:moveTo>
                      <a:pt x="167" y="0"/>
                    </a:moveTo>
                    <a:cubicBezTo>
                      <a:pt x="72" y="0"/>
                      <a:pt x="1" y="107"/>
                      <a:pt x="1" y="226"/>
                    </a:cubicBezTo>
                    <a:cubicBezTo>
                      <a:pt x="1" y="357"/>
                      <a:pt x="72" y="452"/>
                      <a:pt x="167" y="452"/>
                    </a:cubicBezTo>
                    <a:cubicBezTo>
                      <a:pt x="263" y="452"/>
                      <a:pt x="334" y="357"/>
                      <a:pt x="334" y="226"/>
                    </a:cubicBezTo>
                    <a:cubicBezTo>
                      <a:pt x="334" y="107"/>
                      <a:pt x="263" y="0"/>
                      <a:pt x="1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68" name="Google Shape;3368;p45"/>
              <p:cNvSpPr/>
              <p:nvPr/>
            </p:nvSpPr>
            <p:spPr>
              <a:xfrm>
                <a:off x="-2074975" y="3935625"/>
                <a:ext cx="9550" cy="11175"/>
              </a:xfrm>
              <a:custGeom>
                <a:avLst/>
                <a:gdLst/>
                <a:ahLst/>
                <a:cxnLst/>
                <a:rect l="l" t="t" r="r" b="b"/>
                <a:pathLst>
                  <a:path w="382" h="447" extrusionOk="0">
                    <a:moveTo>
                      <a:pt x="173" y="1"/>
                    </a:moveTo>
                    <a:cubicBezTo>
                      <a:pt x="163" y="1"/>
                      <a:pt x="153" y="2"/>
                      <a:pt x="143" y="5"/>
                    </a:cubicBezTo>
                    <a:cubicBezTo>
                      <a:pt x="48" y="29"/>
                      <a:pt x="1" y="148"/>
                      <a:pt x="36" y="267"/>
                    </a:cubicBezTo>
                    <a:cubicBezTo>
                      <a:pt x="58" y="377"/>
                      <a:pt x="142" y="447"/>
                      <a:pt x="220" y="447"/>
                    </a:cubicBezTo>
                    <a:cubicBezTo>
                      <a:pt x="227" y="447"/>
                      <a:pt x="233" y="446"/>
                      <a:pt x="239" y="445"/>
                    </a:cubicBezTo>
                    <a:cubicBezTo>
                      <a:pt x="334" y="422"/>
                      <a:pt x="382" y="302"/>
                      <a:pt x="346" y="183"/>
                    </a:cubicBezTo>
                    <a:cubicBezTo>
                      <a:pt x="325" y="78"/>
                      <a:pt x="248" y="1"/>
                      <a:pt x="17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69" name="Google Shape;3369;p45"/>
              <p:cNvSpPr/>
              <p:nvPr/>
            </p:nvSpPr>
            <p:spPr>
              <a:xfrm>
                <a:off x="-2094625" y="3906650"/>
                <a:ext cx="11050" cy="9975"/>
              </a:xfrm>
              <a:custGeom>
                <a:avLst/>
                <a:gdLst/>
                <a:ahLst/>
                <a:cxnLst/>
                <a:rect l="l" t="t" r="r" b="b"/>
                <a:pathLst>
                  <a:path w="442" h="399" extrusionOk="0">
                    <a:moveTo>
                      <a:pt x="276" y="0"/>
                    </a:moveTo>
                    <a:cubicBezTo>
                      <a:pt x="216" y="0"/>
                      <a:pt x="149" y="32"/>
                      <a:pt x="96" y="92"/>
                    </a:cubicBezTo>
                    <a:cubicBezTo>
                      <a:pt x="13" y="176"/>
                      <a:pt x="1" y="307"/>
                      <a:pt x="72" y="366"/>
                    </a:cubicBezTo>
                    <a:cubicBezTo>
                      <a:pt x="98" y="388"/>
                      <a:pt x="131" y="399"/>
                      <a:pt x="166" y="399"/>
                    </a:cubicBezTo>
                    <a:cubicBezTo>
                      <a:pt x="226" y="399"/>
                      <a:pt x="293" y="367"/>
                      <a:pt x="346" y="307"/>
                    </a:cubicBezTo>
                    <a:cubicBezTo>
                      <a:pt x="429" y="211"/>
                      <a:pt x="441" y="92"/>
                      <a:pt x="370" y="33"/>
                    </a:cubicBezTo>
                    <a:cubicBezTo>
                      <a:pt x="344" y="11"/>
                      <a:pt x="311" y="0"/>
                      <a:pt x="27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70" name="Google Shape;3370;p45"/>
              <p:cNvSpPr/>
              <p:nvPr/>
            </p:nvSpPr>
            <p:spPr>
              <a:xfrm>
                <a:off x="-2069625" y="3916100"/>
                <a:ext cx="10150" cy="10550"/>
              </a:xfrm>
              <a:custGeom>
                <a:avLst/>
                <a:gdLst/>
                <a:ahLst/>
                <a:cxnLst/>
                <a:rect l="l" t="t" r="r" b="b"/>
                <a:pathLst>
                  <a:path w="406" h="422" extrusionOk="0">
                    <a:moveTo>
                      <a:pt x="246" y="0"/>
                    </a:moveTo>
                    <a:cubicBezTo>
                      <a:pt x="179" y="0"/>
                      <a:pt x="98" y="50"/>
                      <a:pt x="60" y="143"/>
                    </a:cubicBezTo>
                    <a:cubicBezTo>
                      <a:pt x="1" y="250"/>
                      <a:pt x="13" y="369"/>
                      <a:pt x="96" y="405"/>
                    </a:cubicBezTo>
                    <a:cubicBezTo>
                      <a:pt x="116" y="416"/>
                      <a:pt x="137" y="421"/>
                      <a:pt x="159" y="421"/>
                    </a:cubicBezTo>
                    <a:cubicBezTo>
                      <a:pt x="228" y="421"/>
                      <a:pt x="301" y="367"/>
                      <a:pt x="346" y="286"/>
                    </a:cubicBezTo>
                    <a:cubicBezTo>
                      <a:pt x="406" y="179"/>
                      <a:pt x="382" y="60"/>
                      <a:pt x="299" y="12"/>
                    </a:cubicBezTo>
                    <a:cubicBezTo>
                      <a:pt x="283" y="4"/>
                      <a:pt x="265" y="0"/>
                      <a:pt x="24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71" name="Google Shape;3371;p45"/>
              <p:cNvSpPr/>
              <p:nvPr/>
            </p:nvSpPr>
            <p:spPr>
              <a:xfrm>
                <a:off x="-2002350" y="3935425"/>
                <a:ext cx="1192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66" extrusionOk="0">
                    <a:moveTo>
                      <a:pt x="180" y="1"/>
                    </a:moveTo>
                    <a:cubicBezTo>
                      <a:pt x="124" y="1"/>
                      <a:pt x="74" y="22"/>
                      <a:pt x="48" y="60"/>
                    </a:cubicBezTo>
                    <a:cubicBezTo>
                      <a:pt x="1" y="132"/>
                      <a:pt x="48" y="251"/>
                      <a:pt x="144" y="322"/>
                    </a:cubicBezTo>
                    <a:cubicBezTo>
                      <a:pt x="195" y="351"/>
                      <a:pt x="249" y="366"/>
                      <a:pt x="296" y="366"/>
                    </a:cubicBezTo>
                    <a:cubicBezTo>
                      <a:pt x="348" y="366"/>
                      <a:pt x="392" y="348"/>
                      <a:pt x="417" y="310"/>
                    </a:cubicBezTo>
                    <a:cubicBezTo>
                      <a:pt x="477" y="227"/>
                      <a:pt x="429" y="108"/>
                      <a:pt x="322" y="49"/>
                    </a:cubicBezTo>
                    <a:cubicBezTo>
                      <a:pt x="278" y="16"/>
                      <a:pt x="227" y="1"/>
                      <a:pt x="18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72" name="Google Shape;3372;p45"/>
              <p:cNvSpPr/>
              <p:nvPr/>
            </p:nvSpPr>
            <p:spPr>
              <a:xfrm>
                <a:off x="-1994000" y="3918200"/>
                <a:ext cx="11925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39" extrusionOk="0">
                    <a:moveTo>
                      <a:pt x="273" y="1"/>
                    </a:moveTo>
                    <a:cubicBezTo>
                      <a:pt x="250" y="1"/>
                      <a:pt x="227" y="4"/>
                      <a:pt x="202" y="11"/>
                    </a:cubicBezTo>
                    <a:cubicBezTo>
                      <a:pt x="83" y="35"/>
                      <a:pt x="0" y="130"/>
                      <a:pt x="12" y="214"/>
                    </a:cubicBezTo>
                    <a:cubicBezTo>
                      <a:pt x="32" y="293"/>
                      <a:pt x="117" y="339"/>
                      <a:pt x="213" y="339"/>
                    </a:cubicBezTo>
                    <a:cubicBezTo>
                      <a:pt x="233" y="339"/>
                      <a:pt x="253" y="337"/>
                      <a:pt x="274" y="333"/>
                    </a:cubicBezTo>
                    <a:cubicBezTo>
                      <a:pt x="393" y="297"/>
                      <a:pt x="476" y="214"/>
                      <a:pt x="452" y="118"/>
                    </a:cubicBezTo>
                    <a:cubicBezTo>
                      <a:pt x="433" y="52"/>
                      <a:pt x="362" y="1"/>
                      <a:pt x="27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73" name="Google Shape;3373;p45"/>
              <p:cNvSpPr/>
              <p:nvPr/>
            </p:nvSpPr>
            <p:spPr>
              <a:xfrm>
                <a:off x="-2022575" y="3935400"/>
                <a:ext cx="8650" cy="1110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444" extrusionOk="0">
                    <a:moveTo>
                      <a:pt x="181" y="1"/>
                    </a:moveTo>
                    <a:cubicBezTo>
                      <a:pt x="176" y="1"/>
                      <a:pt x="171" y="1"/>
                      <a:pt x="167" y="2"/>
                    </a:cubicBezTo>
                    <a:cubicBezTo>
                      <a:pt x="71" y="2"/>
                      <a:pt x="0" y="109"/>
                      <a:pt x="12" y="228"/>
                    </a:cubicBezTo>
                    <a:cubicBezTo>
                      <a:pt x="23" y="352"/>
                      <a:pt x="87" y="443"/>
                      <a:pt x="175" y="443"/>
                    </a:cubicBezTo>
                    <a:cubicBezTo>
                      <a:pt x="180" y="443"/>
                      <a:pt x="185" y="443"/>
                      <a:pt x="191" y="442"/>
                    </a:cubicBezTo>
                    <a:cubicBezTo>
                      <a:pt x="286" y="442"/>
                      <a:pt x="345" y="335"/>
                      <a:pt x="333" y="204"/>
                    </a:cubicBezTo>
                    <a:cubicBezTo>
                      <a:pt x="333" y="92"/>
                      <a:pt x="259" y="1"/>
                      <a:pt x="18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74" name="Google Shape;3374;p45"/>
              <p:cNvSpPr/>
              <p:nvPr/>
            </p:nvSpPr>
            <p:spPr>
              <a:xfrm>
                <a:off x="-2016050" y="3918725"/>
                <a:ext cx="1225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90" h="358" extrusionOk="0">
                    <a:moveTo>
                      <a:pt x="188" y="1"/>
                    </a:moveTo>
                    <a:cubicBezTo>
                      <a:pt x="128" y="1"/>
                      <a:pt x="76" y="25"/>
                      <a:pt x="49" y="74"/>
                    </a:cubicBezTo>
                    <a:cubicBezTo>
                      <a:pt x="1" y="145"/>
                      <a:pt x="61" y="264"/>
                      <a:pt x="168" y="324"/>
                    </a:cubicBezTo>
                    <a:cubicBezTo>
                      <a:pt x="209" y="347"/>
                      <a:pt x="253" y="357"/>
                      <a:pt x="293" y="357"/>
                    </a:cubicBezTo>
                    <a:cubicBezTo>
                      <a:pt x="357" y="357"/>
                      <a:pt x="412" y="332"/>
                      <a:pt x="442" y="288"/>
                    </a:cubicBezTo>
                    <a:cubicBezTo>
                      <a:pt x="489" y="205"/>
                      <a:pt x="430" y="97"/>
                      <a:pt x="322" y="38"/>
                    </a:cubicBezTo>
                    <a:cubicBezTo>
                      <a:pt x="278" y="13"/>
                      <a:pt x="231" y="1"/>
                      <a:pt x="18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75" name="Google Shape;3375;p45"/>
              <p:cNvSpPr/>
              <p:nvPr/>
            </p:nvSpPr>
            <p:spPr>
              <a:xfrm>
                <a:off x="-2038075" y="3872675"/>
                <a:ext cx="11950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8" h="339" extrusionOk="0">
                    <a:moveTo>
                      <a:pt x="280" y="0"/>
                    </a:moveTo>
                    <a:cubicBezTo>
                      <a:pt x="255" y="0"/>
                      <a:pt x="230" y="3"/>
                      <a:pt x="203" y="11"/>
                    </a:cubicBezTo>
                    <a:cubicBezTo>
                      <a:pt x="84" y="34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6"/>
                      <a:pt x="477" y="213"/>
                      <a:pt x="465" y="118"/>
                    </a:cubicBezTo>
                    <a:cubicBezTo>
                      <a:pt x="446" y="51"/>
                      <a:pt x="374" y="0"/>
                      <a:pt x="28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76" name="Google Shape;3376;p45"/>
              <p:cNvSpPr/>
              <p:nvPr/>
            </p:nvSpPr>
            <p:spPr>
              <a:xfrm>
                <a:off x="-2020200" y="3876500"/>
                <a:ext cx="8650" cy="110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442" extrusionOk="0">
                    <a:moveTo>
                      <a:pt x="155" y="0"/>
                    </a:moveTo>
                    <a:cubicBezTo>
                      <a:pt x="60" y="12"/>
                      <a:pt x="0" y="108"/>
                      <a:pt x="12" y="239"/>
                    </a:cubicBezTo>
                    <a:cubicBezTo>
                      <a:pt x="12" y="351"/>
                      <a:pt x="86" y="442"/>
                      <a:pt x="165" y="442"/>
                    </a:cubicBezTo>
                    <a:cubicBezTo>
                      <a:pt x="169" y="442"/>
                      <a:pt x="174" y="442"/>
                      <a:pt x="179" y="441"/>
                    </a:cubicBezTo>
                    <a:cubicBezTo>
                      <a:pt x="274" y="441"/>
                      <a:pt x="346" y="334"/>
                      <a:pt x="334" y="215"/>
                    </a:cubicBezTo>
                    <a:cubicBezTo>
                      <a:pt x="322" y="96"/>
                      <a:pt x="250" y="0"/>
                      <a:pt x="15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77" name="Google Shape;3377;p45"/>
              <p:cNvSpPr/>
              <p:nvPr/>
            </p:nvSpPr>
            <p:spPr>
              <a:xfrm>
                <a:off x="-2060100" y="3873475"/>
                <a:ext cx="1195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78" h="358" extrusionOk="0">
                    <a:moveTo>
                      <a:pt x="185" y="1"/>
                    </a:moveTo>
                    <a:cubicBezTo>
                      <a:pt x="123" y="1"/>
                      <a:pt x="69" y="25"/>
                      <a:pt x="48" y="74"/>
                    </a:cubicBezTo>
                    <a:cubicBezTo>
                      <a:pt x="1" y="145"/>
                      <a:pt x="60" y="264"/>
                      <a:pt x="168" y="324"/>
                    </a:cubicBezTo>
                    <a:cubicBezTo>
                      <a:pt x="209" y="347"/>
                      <a:pt x="253" y="358"/>
                      <a:pt x="293" y="358"/>
                    </a:cubicBezTo>
                    <a:cubicBezTo>
                      <a:pt x="357" y="358"/>
                      <a:pt x="412" y="332"/>
                      <a:pt x="441" y="288"/>
                    </a:cubicBezTo>
                    <a:cubicBezTo>
                      <a:pt x="477" y="205"/>
                      <a:pt x="429" y="98"/>
                      <a:pt x="322" y="38"/>
                    </a:cubicBezTo>
                    <a:cubicBezTo>
                      <a:pt x="278" y="13"/>
                      <a:pt x="229" y="1"/>
                      <a:pt x="18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378" name="Google Shape;3378;p45"/>
            <p:cNvGrpSpPr/>
            <p:nvPr/>
          </p:nvGrpSpPr>
          <p:grpSpPr>
            <a:xfrm>
              <a:off x="717027" y="535007"/>
              <a:ext cx="427660" cy="323780"/>
              <a:chOff x="-2195225" y="3806575"/>
              <a:chExt cx="323275" cy="244750"/>
            </a:xfrm>
          </p:grpSpPr>
          <p:sp>
            <p:nvSpPr>
              <p:cNvPr id="3379" name="Google Shape;3379;p45"/>
              <p:cNvSpPr/>
              <p:nvPr/>
            </p:nvSpPr>
            <p:spPr>
              <a:xfrm>
                <a:off x="-2191350" y="3814000"/>
                <a:ext cx="319400" cy="237325"/>
              </a:xfrm>
              <a:custGeom>
                <a:avLst/>
                <a:gdLst/>
                <a:ahLst/>
                <a:cxnLst/>
                <a:rect l="l" t="t" r="r" b="b"/>
                <a:pathLst>
                  <a:path w="12776" h="9493" extrusionOk="0">
                    <a:moveTo>
                      <a:pt x="5901" y="1"/>
                    </a:moveTo>
                    <a:cubicBezTo>
                      <a:pt x="3135" y="1"/>
                      <a:pt x="812" y="1515"/>
                      <a:pt x="429" y="3739"/>
                    </a:cubicBezTo>
                    <a:cubicBezTo>
                      <a:pt x="0" y="6299"/>
                      <a:pt x="2310" y="8823"/>
                      <a:pt x="5608" y="9382"/>
                    </a:cubicBezTo>
                    <a:cubicBezTo>
                      <a:pt x="6047" y="9457"/>
                      <a:pt x="6481" y="9493"/>
                      <a:pt x="6904" y="9493"/>
                    </a:cubicBezTo>
                    <a:cubicBezTo>
                      <a:pt x="9655" y="9493"/>
                      <a:pt x="11976" y="7981"/>
                      <a:pt x="12347" y="5763"/>
                    </a:cubicBezTo>
                    <a:cubicBezTo>
                      <a:pt x="12776" y="3191"/>
                      <a:pt x="10466" y="667"/>
                      <a:pt x="7180" y="107"/>
                    </a:cubicBezTo>
                    <a:cubicBezTo>
                      <a:pt x="6747" y="35"/>
                      <a:pt x="6319" y="1"/>
                      <a:pt x="590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80" name="Google Shape;3380;p45"/>
              <p:cNvSpPr/>
              <p:nvPr/>
            </p:nvSpPr>
            <p:spPr>
              <a:xfrm>
                <a:off x="-2154450" y="3841450"/>
                <a:ext cx="245000" cy="181850"/>
              </a:xfrm>
              <a:custGeom>
                <a:avLst/>
                <a:gdLst/>
                <a:ahLst/>
                <a:cxnLst/>
                <a:rect l="l" t="t" r="r" b="b"/>
                <a:pathLst>
                  <a:path w="9800" h="7274" extrusionOk="0">
                    <a:moveTo>
                      <a:pt x="4527" y="0"/>
                    </a:moveTo>
                    <a:cubicBezTo>
                      <a:pt x="2407" y="0"/>
                      <a:pt x="624" y="1159"/>
                      <a:pt x="334" y="2867"/>
                    </a:cubicBezTo>
                    <a:cubicBezTo>
                      <a:pt x="1" y="4820"/>
                      <a:pt x="1775" y="6760"/>
                      <a:pt x="4299" y="7189"/>
                    </a:cubicBezTo>
                    <a:cubicBezTo>
                      <a:pt x="4634" y="7246"/>
                      <a:pt x="4965" y="7273"/>
                      <a:pt x="5289" y="7273"/>
                    </a:cubicBezTo>
                    <a:cubicBezTo>
                      <a:pt x="7401" y="7273"/>
                      <a:pt x="9177" y="6108"/>
                      <a:pt x="9466" y="4415"/>
                    </a:cubicBezTo>
                    <a:cubicBezTo>
                      <a:pt x="9799" y="2450"/>
                      <a:pt x="8025" y="510"/>
                      <a:pt x="5501" y="81"/>
                    </a:cubicBezTo>
                    <a:cubicBezTo>
                      <a:pt x="5171" y="26"/>
                      <a:pt x="4845" y="0"/>
                      <a:pt x="452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81" name="Google Shape;3381;p45"/>
              <p:cNvSpPr/>
              <p:nvPr/>
            </p:nvSpPr>
            <p:spPr>
              <a:xfrm>
                <a:off x="-2138075" y="3903000"/>
                <a:ext cx="100925" cy="97825"/>
              </a:xfrm>
              <a:custGeom>
                <a:avLst/>
                <a:gdLst/>
                <a:ahLst/>
                <a:cxnLst/>
                <a:rect l="l" t="t" r="r" b="b"/>
                <a:pathLst>
                  <a:path w="4037" h="3913" extrusionOk="0">
                    <a:moveTo>
                      <a:pt x="2560" y="0"/>
                    </a:moveTo>
                    <a:cubicBezTo>
                      <a:pt x="2560" y="0"/>
                      <a:pt x="0" y="369"/>
                      <a:pt x="703" y="1857"/>
                    </a:cubicBezTo>
                    <a:cubicBezTo>
                      <a:pt x="1247" y="3010"/>
                      <a:pt x="2305" y="3913"/>
                      <a:pt x="3004" y="3913"/>
                    </a:cubicBezTo>
                    <a:cubicBezTo>
                      <a:pt x="3207" y="3913"/>
                      <a:pt x="3380" y="3836"/>
                      <a:pt x="3501" y="3667"/>
                    </a:cubicBezTo>
                    <a:cubicBezTo>
                      <a:pt x="4037" y="2929"/>
                      <a:pt x="3596" y="250"/>
                      <a:pt x="3334" y="214"/>
                    </a:cubicBezTo>
                    <a:cubicBezTo>
                      <a:pt x="3108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82" name="Google Shape;3382;p45"/>
              <p:cNvSpPr/>
              <p:nvPr/>
            </p:nvSpPr>
            <p:spPr>
              <a:xfrm>
                <a:off x="-2096700" y="3852350"/>
                <a:ext cx="121775" cy="53975"/>
              </a:xfrm>
              <a:custGeom>
                <a:avLst/>
                <a:gdLst/>
                <a:ahLst/>
                <a:cxnLst/>
                <a:rect l="l" t="t" r="r" b="b"/>
                <a:pathLst>
                  <a:path w="4871" h="2159" extrusionOk="0">
                    <a:moveTo>
                      <a:pt x="2221" y="1"/>
                    </a:moveTo>
                    <a:cubicBezTo>
                      <a:pt x="2103" y="1"/>
                      <a:pt x="1982" y="5"/>
                      <a:pt x="1858" y="14"/>
                    </a:cubicBezTo>
                    <a:cubicBezTo>
                      <a:pt x="1858" y="14"/>
                      <a:pt x="0" y="97"/>
                      <a:pt x="262" y="752"/>
                    </a:cubicBezTo>
                    <a:cubicBezTo>
                      <a:pt x="512" y="1407"/>
                      <a:pt x="2144" y="2109"/>
                      <a:pt x="2310" y="2157"/>
                    </a:cubicBezTo>
                    <a:cubicBezTo>
                      <a:pt x="2315" y="2158"/>
                      <a:pt x="2321" y="2159"/>
                      <a:pt x="2329" y="2159"/>
                    </a:cubicBezTo>
                    <a:cubicBezTo>
                      <a:pt x="2608" y="2159"/>
                      <a:pt x="4870" y="1562"/>
                      <a:pt x="4870" y="1169"/>
                    </a:cubicBezTo>
                    <a:cubicBezTo>
                      <a:pt x="4870" y="792"/>
                      <a:pt x="3836" y="1"/>
                      <a:pt x="222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83" name="Google Shape;3383;p45"/>
              <p:cNvSpPr/>
              <p:nvPr/>
            </p:nvSpPr>
            <p:spPr>
              <a:xfrm>
                <a:off x="-2032700" y="3899150"/>
                <a:ext cx="101175" cy="104175"/>
              </a:xfrm>
              <a:custGeom>
                <a:avLst/>
                <a:gdLst/>
                <a:ahLst/>
                <a:cxnLst/>
                <a:rect l="l" t="t" r="r" b="b"/>
                <a:pathLst>
                  <a:path w="4047" h="4167" extrusionOk="0">
                    <a:moveTo>
                      <a:pt x="2517" y="1"/>
                    </a:moveTo>
                    <a:cubicBezTo>
                      <a:pt x="1443" y="1"/>
                      <a:pt x="48" y="1011"/>
                      <a:pt x="48" y="1011"/>
                    </a:cubicBezTo>
                    <a:cubicBezTo>
                      <a:pt x="48" y="1011"/>
                      <a:pt x="0" y="3976"/>
                      <a:pt x="488" y="4143"/>
                    </a:cubicBezTo>
                    <a:cubicBezTo>
                      <a:pt x="538" y="4158"/>
                      <a:pt x="612" y="4166"/>
                      <a:pt x="705" y="4166"/>
                    </a:cubicBezTo>
                    <a:cubicBezTo>
                      <a:pt x="1563" y="4166"/>
                      <a:pt x="4047" y="3476"/>
                      <a:pt x="3703" y="1178"/>
                    </a:cubicBezTo>
                    <a:cubicBezTo>
                      <a:pt x="3574" y="290"/>
                      <a:pt x="3091" y="1"/>
                      <a:pt x="251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84" name="Google Shape;3384;p45"/>
              <p:cNvSpPr/>
              <p:nvPr/>
            </p:nvSpPr>
            <p:spPr>
              <a:xfrm>
                <a:off x="-2114850" y="3916375"/>
                <a:ext cx="60725" cy="73500"/>
              </a:xfrm>
              <a:custGeom>
                <a:avLst/>
                <a:gdLst/>
                <a:ahLst/>
                <a:cxnLst/>
                <a:rect l="l" t="t" r="r" b="b"/>
                <a:pathLst>
                  <a:path w="2429" h="2940" extrusionOk="0">
                    <a:moveTo>
                      <a:pt x="2048" y="1"/>
                    </a:moveTo>
                    <a:cubicBezTo>
                      <a:pt x="2048" y="1"/>
                      <a:pt x="0" y="418"/>
                      <a:pt x="119" y="811"/>
                    </a:cubicBezTo>
                    <a:cubicBezTo>
                      <a:pt x="170" y="990"/>
                      <a:pt x="254" y="1032"/>
                      <a:pt x="339" y="1032"/>
                    </a:cubicBezTo>
                    <a:cubicBezTo>
                      <a:pt x="417" y="1032"/>
                      <a:pt x="496" y="996"/>
                      <a:pt x="550" y="996"/>
                    </a:cubicBezTo>
                    <a:cubicBezTo>
                      <a:pt x="575" y="996"/>
                      <a:pt x="595" y="1004"/>
                      <a:pt x="607" y="1025"/>
                    </a:cubicBezTo>
                    <a:cubicBezTo>
                      <a:pt x="703" y="1144"/>
                      <a:pt x="405" y="1346"/>
                      <a:pt x="524" y="1561"/>
                    </a:cubicBezTo>
                    <a:cubicBezTo>
                      <a:pt x="556" y="1615"/>
                      <a:pt x="611" y="1631"/>
                      <a:pt x="677" y="1631"/>
                    </a:cubicBezTo>
                    <a:cubicBezTo>
                      <a:pt x="784" y="1631"/>
                      <a:pt x="919" y="1587"/>
                      <a:pt x="1023" y="1587"/>
                    </a:cubicBezTo>
                    <a:cubicBezTo>
                      <a:pt x="1096" y="1587"/>
                      <a:pt x="1154" y="1608"/>
                      <a:pt x="1179" y="1680"/>
                    </a:cubicBezTo>
                    <a:cubicBezTo>
                      <a:pt x="1250" y="1918"/>
                      <a:pt x="845" y="2418"/>
                      <a:pt x="1215" y="2537"/>
                    </a:cubicBezTo>
                    <a:cubicBezTo>
                      <a:pt x="1252" y="2549"/>
                      <a:pt x="1287" y="2554"/>
                      <a:pt x="1320" y="2554"/>
                    </a:cubicBezTo>
                    <a:cubicBezTo>
                      <a:pt x="1565" y="2554"/>
                      <a:pt x="1701" y="2275"/>
                      <a:pt x="1801" y="2275"/>
                    </a:cubicBezTo>
                    <a:cubicBezTo>
                      <a:pt x="1826" y="2275"/>
                      <a:pt x="1848" y="2292"/>
                      <a:pt x="1869" y="2335"/>
                    </a:cubicBezTo>
                    <a:cubicBezTo>
                      <a:pt x="1972" y="2549"/>
                      <a:pt x="1933" y="2940"/>
                      <a:pt x="2072" y="2940"/>
                    </a:cubicBezTo>
                    <a:cubicBezTo>
                      <a:pt x="2094" y="2940"/>
                      <a:pt x="2122" y="2929"/>
                      <a:pt x="2155" y="2906"/>
                    </a:cubicBezTo>
                    <a:cubicBezTo>
                      <a:pt x="2393" y="2751"/>
                      <a:pt x="2429" y="787"/>
                      <a:pt x="2048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85" name="Google Shape;3385;p45"/>
              <p:cNvSpPr/>
              <p:nvPr/>
            </p:nvSpPr>
            <p:spPr>
              <a:xfrm>
                <a:off x="-2107425" y="3916375"/>
                <a:ext cx="52725" cy="56575"/>
              </a:xfrm>
              <a:custGeom>
                <a:avLst/>
                <a:gdLst/>
                <a:ahLst/>
                <a:cxnLst/>
                <a:rect l="l" t="t" r="r" b="b"/>
                <a:pathLst>
                  <a:path w="2109" h="2263" extrusionOk="0">
                    <a:moveTo>
                      <a:pt x="1799" y="1"/>
                    </a:moveTo>
                    <a:cubicBezTo>
                      <a:pt x="1799" y="1"/>
                      <a:pt x="1" y="191"/>
                      <a:pt x="191" y="620"/>
                    </a:cubicBezTo>
                    <a:cubicBezTo>
                      <a:pt x="253" y="748"/>
                      <a:pt x="325" y="777"/>
                      <a:pt x="393" y="777"/>
                    </a:cubicBezTo>
                    <a:cubicBezTo>
                      <a:pt x="450" y="777"/>
                      <a:pt x="504" y="757"/>
                      <a:pt x="546" y="757"/>
                    </a:cubicBezTo>
                    <a:cubicBezTo>
                      <a:pt x="572" y="757"/>
                      <a:pt x="593" y="764"/>
                      <a:pt x="608" y="787"/>
                    </a:cubicBezTo>
                    <a:cubicBezTo>
                      <a:pt x="691" y="870"/>
                      <a:pt x="429" y="1037"/>
                      <a:pt x="537" y="1203"/>
                    </a:cubicBezTo>
                    <a:cubicBezTo>
                      <a:pt x="565" y="1248"/>
                      <a:pt x="612" y="1262"/>
                      <a:pt x="667" y="1262"/>
                    </a:cubicBezTo>
                    <a:cubicBezTo>
                      <a:pt x="761" y="1262"/>
                      <a:pt x="878" y="1221"/>
                      <a:pt x="966" y="1221"/>
                    </a:cubicBezTo>
                    <a:cubicBezTo>
                      <a:pt x="1021" y="1221"/>
                      <a:pt x="1064" y="1237"/>
                      <a:pt x="1084" y="1287"/>
                    </a:cubicBezTo>
                    <a:cubicBezTo>
                      <a:pt x="1168" y="1489"/>
                      <a:pt x="822" y="1858"/>
                      <a:pt x="1120" y="1965"/>
                    </a:cubicBezTo>
                    <a:cubicBezTo>
                      <a:pt x="1148" y="1973"/>
                      <a:pt x="1174" y="1976"/>
                      <a:pt x="1200" y="1976"/>
                    </a:cubicBezTo>
                    <a:cubicBezTo>
                      <a:pt x="1404" y="1976"/>
                      <a:pt x="1520" y="1755"/>
                      <a:pt x="1608" y="1755"/>
                    </a:cubicBezTo>
                    <a:cubicBezTo>
                      <a:pt x="1629" y="1755"/>
                      <a:pt x="1649" y="1767"/>
                      <a:pt x="1668" y="1799"/>
                    </a:cubicBezTo>
                    <a:cubicBezTo>
                      <a:pt x="1760" y="1964"/>
                      <a:pt x="1719" y="2262"/>
                      <a:pt x="1838" y="2262"/>
                    </a:cubicBezTo>
                    <a:cubicBezTo>
                      <a:pt x="1856" y="2262"/>
                      <a:pt x="1879" y="2255"/>
                      <a:pt x="1906" y="2239"/>
                    </a:cubicBezTo>
                    <a:cubicBezTo>
                      <a:pt x="2108" y="2108"/>
                      <a:pt x="2108" y="596"/>
                      <a:pt x="1799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86" name="Google Shape;3386;p45"/>
              <p:cNvSpPr/>
              <p:nvPr/>
            </p:nvSpPr>
            <p:spPr>
              <a:xfrm>
                <a:off x="-2022300" y="3911900"/>
                <a:ext cx="72075" cy="78350"/>
              </a:xfrm>
              <a:custGeom>
                <a:avLst/>
                <a:gdLst/>
                <a:ahLst/>
                <a:cxnLst/>
                <a:rect l="l" t="t" r="r" b="b"/>
                <a:pathLst>
                  <a:path w="2883" h="3134" extrusionOk="0">
                    <a:moveTo>
                      <a:pt x="2203" y="1"/>
                    </a:moveTo>
                    <a:cubicBezTo>
                      <a:pt x="1755" y="1"/>
                      <a:pt x="296" y="242"/>
                      <a:pt x="1" y="716"/>
                    </a:cubicBezTo>
                    <a:cubicBezTo>
                      <a:pt x="1" y="716"/>
                      <a:pt x="258" y="3133"/>
                      <a:pt x="483" y="3133"/>
                    </a:cubicBezTo>
                    <a:cubicBezTo>
                      <a:pt x="485" y="3133"/>
                      <a:pt x="487" y="3133"/>
                      <a:pt x="489" y="3133"/>
                    </a:cubicBezTo>
                    <a:cubicBezTo>
                      <a:pt x="723" y="3101"/>
                      <a:pt x="748" y="2672"/>
                      <a:pt x="945" y="2672"/>
                    </a:cubicBezTo>
                    <a:cubicBezTo>
                      <a:pt x="969" y="2672"/>
                      <a:pt x="995" y="2678"/>
                      <a:pt x="1025" y="2692"/>
                    </a:cubicBezTo>
                    <a:cubicBezTo>
                      <a:pt x="1194" y="2763"/>
                      <a:pt x="1426" y="2850"/>
                      <a:pt x="1602" y="2850"/>
                    </a:cubicBezTo>
                    <a:cubicBezTo>
                      <a:pt x="1723" y="2850"/>
                      <a:pt x="1817" y="2809"/>
                      <a:pt x="1846" y="2692"/>
                    </a:cubicBezTo>
                    <a:cubicBezTo>
                      <a:pt x="1942" y="2406"/>
                      <a:pt x="1894" y="2204"/>
                      <a:pt x="2180" y="2204"/>
                    </a:cubicBezTo>
                    <a:cubicBezTo>
                      <a:pt x="2454" y="2204"/>
                      <a:pt x="2620" y="2085"/>
                      <a:pt x="2501" y="1787"/>
                    </a:cubicBezTo>
                    <a:cubicBezTo>
                      <a:pt x="2382" y="1501"/>
                      <a:pt x="2501" y="1454"/>
                      <a:pt x="2668" y="1371"/>
                    </a:cubicBezTo>
                    <a:cubicBezTo>
                      <a:pt x="2835" y="1275"/>
                      <a:pt x="2882" y="1085"/>
                      <a:pt x="2668" y="954"/>
                    </a:cubicBezTo>
                    <a:cubicBezTo>
                      <a:pt x="2466" y="835"/>
                      <a:pt x="2501" y="692"/>
                      <a:pt x="2585" y="501"/>
                    </a:cubicBezTo>
                    <a:cubicBezTo>
                      <a:pt x="2668" y="299"/>
                      <a:pt x="2489" y="85"/>
                      <a:pt x="2323" y="13"/>
                    </a:cubicBezTo>
                    <a:cubicBezTo>
                      <a:pt x="2303" y="5"/>
                      <a:pt x="2262" y="1"/>
                      <a:pt x="220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87" name="Google Shape;3387;p45"/>
              <p:cNvSpPr/>
              <p:nvPr/>
            </p:nvSpPr>
            <p:spPr>
              <a:xfrm>
                <a:off x="-2022300" y="3912050"/>
                <a:ext cx="58375" cy="66275"/>
              </a:xfrm>
              <a:custGeom>
                <a:avLst/>
                <a:gdLst/>
                <a:ahLst/>
                <a:cxnLst/>
                <a:rect l="l" t="t" r="r" b="b"/>
                <a:pathLst>
                  <a:path w="2335" h="2651" extrusionOk="0">
                    <a:moveTo>
                      <a:pt x="1764" y="1"/>
                    </a:moveTo>
                    <a:cubicBezTo>
                      <a:pt x="1370" y="1"/>
                      <a:pt x="235" y="206"/>
                      <a:pt x="1" y="603"/>
                    </a:cubicBezTo>
                    <a:cubicBezTo>
                      <a:pt x="1" y="603"/>
                      <a:pt x="48" y="2651"/>
                      <a:pt x="400" y="2651"/>
                    </a:cubicBezTo>
                    <a:cubicBezTo>
                      <a:pt x="402" y="2651"/>
                      <a:pt x="404" y="2651"/>
                      <a:pt x="406" y="2650"/>
                    </a:cubicBezTo>
                    <a:cubicBezTo>
                      <a:pt x="588" y="2640"/>
                      <a:pt x="606" y="2254"/>
                      <a:pt x="772" y="2254"/>
                    </a:cubicBezTo>
                    <a:cubicBezTo>
                      <a:pt x="791" y="2254"/>
                      <a:pt x="812" y="2259"/>
                      <a:pt x="834" y="2269"/>
                    </a:cubicBezTo>
                    <a:cubicBezTo>
                      <a:pt x="974" y="2332"/>
                      <a:pt x="1163" y="2403"/>
                      <a:pt x="1305" y="2403"/>
                    </a:cubicBezTo>
                    <a:cubicBezTo>
                      <a:pt x="1405" y="2403"/>
                      <a:pt x="1481" y="2368"/>
                      <a:pt x="1501" y="2269"/>
                    </a:cubicBezTo>
                    <a:cubicBezTo>
                      <a:pt x="1584" y="2031"/>
                      <a:pt x="1537" y="1853"/>
                      <a:pt x="1775" y="1853"/>
                    </a:cubicBezTo>
                    <a:cubicBezTo>
                      <a:pt x="2013" y="1853"/>
                      <a:pt x="2144" y="1746"/>
                      <a:pt x="2037" y="1507"/>
                    </a:cubicBezTo>
                    <a:cubicBezTo>
                      <a:pt x="1942" y="1269"/>
                      <a:pt x="2037" y="1222"/>
                      <a:pt x="2180" y="1162"/>
                    </a:cubicBezTo>
                    <a:cubicBezTo>
                      <a:pt x="2311" y="1091"/>
                      <a:pt x="2335" y="924"/>
                      <a:pt x="2180" y="829"/>
                    </a:cubicBezTo>
                    <a:cubicBezTo>
                      <a:pt x="2013" y="722"/>
                      <a:pt x="2037" y="614"/>
                      <a:pt x="2096" y="436"/>
                    </a:cubicBezTo>
                    <a:cubicBezTo>
                      <a:pt x="2180" y="257"/>
                      <a:pt x="2025" y="91"/>
                      <a:pt x="1894" y="19"/>
                    </a:cubicBezTo>
                    <a:cubicBezTo>
                      <a:pt x="1878" y="7"/>
                      <a:pt x="1832" y="1"/>
                      <a:pt x="176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88" name="Google Shape;3388;p45"/>
              <p:cNvSpPr/>
              <p:nvPr/>
            </p:nvSpPr>
            <p:spPr>
              <a:xfrm>
                <a:off x="-2076175" y="3861925"/>
                <a:ext cx="88850" cy="34325"/>
              </a:xfrm>
              <a:custGeom>
                <a:avLst/>
                <a:gdLst/>
                <a:ahLst/>
                <a:cxnLst/>
                <a:rect l="l" t="t" r="r" b="b"/>
                <a:pathLst>
                  <a:path w="3554" h="1373" extrusionOk="0">
                    <a:moveTo>
                      <a:pt x="1132" y="0"/>
                    </a:moveTo>
                    <a:cubicBezTo>
                      <a:pt x="854" y="0"/>
                      <a:pt x="908" y="290"/>
                      <a:pt x="752" y="290"/>
                    </a:cubicBezTo>
                    <a:cubicBezTo>
                      <a:pt x="741" y="290"/>
                      <a:pt x="729" y="289"/>
                      <a:pt x="715" y="286"/>
                    </a:cubicBezTo>
                    <a:cubicBezTo>
                      <a:pt x="592" y="258"/>
                      <a:pt x="493" y="200"/>
                      <a:pt x="397" y="200"/>
                    </a:cubicBezTo>
                    <a:cubicBezTo>
                      <a:pt x="325" y="200"/>
                      <a:pt x="256" y="232"/>
                      <a:pt x="180" y="333"/>
                    </a:cubicBezTo>
                    <a:cubicBezTo>
                      <a:pt x="1" y="572"/>
                      <a:pt x="1323" y="1357"/>
                      <a:pt x="1323" y="1357"/>
                    </a:cubicBezTo>
                    <a:cubicBezTo>
                      <a:pt x="1388" y="1368"/>
                      <a:pt x="1457" y="1373"/>
                      <a:pt x="1529" y="1373"/>
                    </a:cubicBezTo>
                    <a:cubicBezTo>
                      <a:pt x="2275" y="1373"/>
                      <a:pt x="3290" y="846"/>
                      <a:pt x="3442" y="607"/>
                    </a:cubicBezTo>
                    <a:cubicBezTo>
                      <a:pt x="3554" y="426"/>
                      <a:pt x="3241" y="401"/>
                      <a:pt x="3002" y="401"/>
                    </a:cubicBezTo>
                    <a:cubicBezTo>
                      <a:pt x="2910" y="401"/>
                      <a:pt x="2830" y="405"/>
                      <a:pt x="2787" y="405"/>
                    </a:cubicBezTo>
                    <a:cubicBezTo>
                      <a:pt x="2620" y="405"/>
                      <a:pt x="2466" y="107"/>
                      <a:pt x="2287" y="36"/>
                    </a:cubicBezTo>
                    <a:cubicBezTo>
                      <a:pt x="2267" y="27"/>
                      <a:pt x="2244" y="22"/>
                      <a:pt x="2219" y="22"/>
                    </a:cubicBezTo>
                    <a:cubicBezTo>
                      <a:pt x="2016" y="22"/>
                      <a:pt x="1668" y="286"/>
                      <a:pt x="1668" y="286"/>
                    </a:cubicBezTo>
                    <a:cubicBezTo>
                      <a:pt x="1668" y="286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89" name="Google Shape;3389;p45"/>
              <p:cNvSpPr/>
              <p:nvPr/>
            </p:nvSpPr>
            <p:spPr>
              <a:xfrm>
                <a:off x="-2076175" y="3873225"/>
                <a:ext cx="89075" cy="22925"/>
              </a:xfrm>
              <a:custGeom>
                <a:avLst/>
                <a:gdLst/>
                <a:ahLst/>
                <a:cxnLst/>
                <a:rect l="l" t="t" r="r" b="b"/>
                <a:pathLst>
                  <a:path w="3563" h="917" extrusionOk="0">
                    <a:moveTo>
                      <a:pt x="1132" y="0"/>
                    </a:moveTo>
                    <a:cubicBezTo>
                      <a:pt x="850" y="0"/>
                      <a:pt x="910" y="193"/>
                      <a:pt x="745" y="193"/>
                    </a:cubicBezTo>
                    <a:cubicBezTo>
                      <a:pt x="736" y="193"/>
                      <a:pt x="726" y="192"/>
                      <a:pt x="715" y="191"/>
                    </a:cubicBezTo>
                    <a:cubicBezTo>
                      <a:pt x="590" y="170"/>
                      <a:pt x="486" y="129"/>
                      <a:pt x="387" y="129"/>
                    </a:cubicBezTo>
                    <a:cubicBezTo>
                      <a:pt x="317" y="129"/>
                      <a:pt x="249" y="150"/>
                      <a:pt x="180" y="215"/>
                    </a:cubicBezTo>
                    <a:cubicBezTo>
                      <a:pt x="1" y="381"/>
                      <a:pt x="1323" y="905"/>
                      <a:pt x="1323" y="905"/>
                    </a:cubicBezTo>
                    <a:cubicBezTo>
                      <a:pt x="1390" y="913"/>
                      <a:pt x="1460" y="916"/>
                      <a:pt x="1533" y="916"/>
                    </a:cubicBezTo>
                    <a:cubicBezTo>
                      <a:pt x="2277" y="916"/>
                      <a:pt x="3279" y="558"/>
                      <a:pt x="3442" y="417"/>
                    </a:cubicBezTo>
                    <a:cubicBezTo>
                      <a:pt x="3562" y="288"/>
                      <a:pt x="3193" y="273"/>
                      <a:pt x="2950" y="273"/>
                    </a:cubicBezTo>
                    <a:cubicBezTo>
                      <a:pt x="2880" y="273"/>
                      <a:pt x="2821" y="274"/>
                      <a:pt x="2787" y="274"/>
                    </a:cubicBezTo>
                    <a:cubicBezTo>
                      <a:pt x="2620" y="274"/>
                      <a:pt x="2454" y="84"/>
                      <a:pt x="2287" y="24"/>
                    </a:cubicBezTo>
                    <a:cubicBezTo>
                      <a:pt x="2266" y="17"/>
                      <a:pt x="2242" y="14"/>
                      <a:pt x="2215" y="14"/>
                    </a:cubicBezTo>
                    <a:cubicBezTo>
                      <a:pt x="2012" y="14"/>
                      <a:pt x="1668" y="191"/>
                      <a:pt x="1668" y="191"/>
                    </a:cubicBezTo>
                    <a:cubicBezTo>
                      <a:pt x="1668" y="191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0" name="Google Shape;3390;p45"/>
              <p:cNvSpPr/>
              <p:nvPr/>
            </p:nvSpPr>
            <p:spPr>
              <a:xfrm>
                <a:off x="-2080925" y="3926500"/>
                <a:ext cx="8050" cy="11350"/>
              </a:xfrm>
              <a:custGeom>
                <a:avLst/>
                <a:gdLst/>
                <a:ahLst/>
                <a:cxnLst/>
                <a:rect l="l" t="t" r="r" b="b"/>
                <a:pathLst>
                  <a:path w="322" h="454" extrusionOk="0">
                    <a:moveTo>
                      <a:pt x="155" y="1"/>
                    </a:moveTo>
                    <a:cubicBezTo>
                      <a:pt x="72" y="1"/>
                      <a:pt x="0" y="108"/>
                      <a:pt x="0" y="227"/>
                    </a:cubicBezTo>
                    <a:cubicBezTo>
                      <a:pt x="0" y="358"/>
                      <a:pt x="72" y="453"/>
                      <a:pt x="155" y="453"/>
                    </a:cubicBezTo>
                    <a:cubicBezTo>
                      <a:pt x="250" y="453"/>
                      <a:pt x="322" y="358"/>
                      <a:pt x="322" y="227"/>
                    </a:cubicBezTo>
                    <a:cubicBezTo>
                      <a:pt x="322" y="108"/>
                      <a:pt x="250" y="1"/>
                      <a:pt x="15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1" name="Google Shape;3391;p45"/>
              <p:cNvSpPr/>
              <p:nvPr/>
            </p:nvSpPr>
            <p:spPr>
              <a:xfrm>
                <a:off x="-2071100" y="3943075"/>
                <a:ext cx="9250" cy="11175"/>
              </a:xfrm>
              <a:custGeom>
                <a:avLst/>
                <a:gdLst/>
                <a:ahLst/>
                <a:cxnLst/>
                <a:rect l="l" t="t" r="r" b="b"/>
                <a:pathLst>
                  <a:path w="370" h="447" extrusionOk="0">
                    <a:moveTo>
                      <a:pt x="164" y="0"/>
                    </a:moveTo>
                    <a:cubicBezTo>
                      <a:pt x="153" y="0"/>
                      <a:pt x="142" y="2"/>
                      <a:pt x="131" y="4"/>
                    </a:cubicBezTo>
                    <a:cubicBezTo>
                      <a:pt x="48" y="28"/>
                      <a:pt x="0" y="147"/>
                      <a:pt x="24" y="266"/>
                    </a:cubicBezTo>
                    <a:cubicBezTo>
                      <a:pt x="57" y="377"/>
                      <a:pt x="142" y="446"/>
                      <a:pt x="220" y="446"/>
                    </a:cubicBezTo>
                    <a:cubicBezTo>
                      <a:pt x="226" y="446"/>
                      <a:pt x="232" y="446"/>
                      <a:pt x="238" y="445"/>
                    </a:cubicBezTo>
                    <a:cubicBezTo>
                      <a:pt x="322" y="421"/>
                      <a:pt x="369" y="302"/>
                      <a:pt x="346" y="183"/>
                    </a:cubicBezTo>
                    <a:cubicBezTo>
                      <a:pt x="325" y="78"/>
                      <a:pt x="248" y="0"/>
                      <a:pt x="16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2" name="Google Shape;3392;p45"/>
              <p:cNvSpPr/>
              <p:nvPr/>
            </p:nvSpPr>
            <p:spPr>
              <a:xfrm>
                <a:off x="-2090750" y="3914075"/>
                <a:ext cx="10750" cy="10000"/>
              </a:xfrm>
              <a:custGeom>
                <a:avLst/>
                <a:gdLst/>
                <a:ahLst/>
                <a:cxnLst/>
                <a:rect l="l" t="t" r="r" b="b"/>
                <a:pathLst>
                  <a:path w="430" h="400" extrusionOk="0">
                    <a:moveTo>
                      <a:pt x="276" y="1"/>
                    </a:moveTo>
                    <a:cubicBezTo>
                      <a:pt x="216" y="1"/>
                      <a:pt x="149" y="33"/>
                      <a:pt x="96" y="93"/>
                    </a:cubicBezTo>
                    <a:cubicBezTo>
                      <a:pt x="12" y="176"/>
                      <a:pt x="1" y="307"/>
                      <a:pt x="60" y="367"/>
                    </a:cubicBezTo>
                    <a:cubicBezTo>
                      <a:pt x="86" y="389"/>
                      <a:pt x="119" y="399"/>
                      <a:pt x="154" y="399"/>
                    </a:cubicBezTo>
                    <a:cubicBezTo>
                      <a:pt x="214" y="399"/>
                      <a:pt x="281" y="368"/>
                      <a:pt x="334" y="307"/>
                    </a:cubicBezTo>
                    <a:cubicBezTo>
                      <a:pt x="417" y="212"/>
                      <a:pt x="429" y="93"/>
                      <a:pt x="370" y="33"/>
                    </a:cubicBezTo>
                    <a:cubicBezTo>
                      <a:pt x="343" y="12"/>
                      <a:pt x="311" y="1"/>
                      <a:pt x="2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3" name="Google Shape;3393;p45"/>
              <p:cNvSpPr/>
              <p:nvPr/>
            </p:nvSpPr>
            <p:spPr>
              <a:xfrm>
                <a:off x="-2066050" y="3923525"/>
                <a:ext cx="10150" cy="10575"/>
              </a:xfrm>
              <a:custGeom>
                <a:avLst/>
                <a:gdLst/>
                <a:ahLst/>
                <a:cxnLst/>
                <a:rect l="l" t="t" r="r" b="b"/>
                <a:pathLst>
                  <a:path w="406" h="423" extrusionOk="0">
                    <a:moveTo>
                      <a:pt x="253" y="1"/>
                    </a:moveTo>
                    <a:cubicBezTo>
                      <a:pt x="183" y="1"/>
                      <a:pt x="107" y="50"/>
                      <a:pt x="60" y="144"/>
                    </a:cubicBezTo>
                    <a:cubicBezTo>
                      <a:pt x="1" y="251"/>
                      <a:pt x="25" y="370"/>
                      <a:pt x="108" y="405"/>
                    </a:cubicBezTo>
                    <a:cubicBezTo>
                      <a:pt x="125" y="417"/>
                      <a:pt x="145" y="422"/>
                      <a:pt x="165" y="422"/>
                    </a:cubicBezTo>
                    <a:cubicBezTo>
                      <a:pt x="232" y="422"/>
                      <a:pt x="310" y="368"/>
                      <a:pt x="346" y="286"/>
                    </a:cubicBezTo>
                    <a:cubicBezTo>
                      <a:pt x="406" y="179"/>
                      <a:pt x="394" y="60"/>
                      <a:pt x="310" y="13"/>
                    </a:cubicBezTo>
                    <a:cubicBezTo>
                      <a:pt x="292" y="5"/>
                      <a:pt x="273" y="1"/>
                      <a:pt x="25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4" name="Google Shape;3394;p45"/>
              <p:cNvSpPr/>
              <p:nvPr/>
            </p:nvSpPr>
            <p:spPr>
              <a:xfrm>
                <a:off x="-1998775" y="3942875"/>
                <a:ext cx="1192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66" extrusionOk="0">
                    <a:moveTo>
                      <a:pt x="187" y="0"/>
                    </a:moveTo>
                    <a:cubicBezTo>
                      <a:pt x="133" y="0"/>
                      <a:pt x="86" y="21"/>
                      <a:pt x="60" y="60"/>
                    </a:cubicBezTo>
                    <a:cubicBezTo>
                      <a:pt x="1" y="132"/>
                      <a:pt x="48" y="251"/>
                      <a:pt x="155" y="322"/>
                    </a:cubicBezTo>
                    <a:cubicBezTo>
                      <a:pt x="201" y="350"/>
                      <a:pt x="254" y="365"/>
                      <a:pt x="303" y="365"/>
                    </a:cubicBezTo>
                    <a:cubicBezTo>
                      <a:pt x="357" y="365"/>
                      <a:pt x="404" y="347"/>
                      <a:pt x="429" y="310"/>
                    </a:cubicBezTo>
                    <a:cubicBezTo>
                      <a:pt x="477" y="227"/>
                      <a:pt x="441" y="108"/>
                      <a:pt x="334" y="48"/>
                    </a:cubicBezTo>
                    <a:cubicBezTo>
                      <a:pt x="285" y="15"/>
                      <a:pt x="233" y="0"/>
                      <a:pt x="18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5" name="Google Shape;3395;p45"/>
              <p:cNvSpPr/>
              <p:nvPr/>
            </p:nvSpPr>
            <p:spPr>
              <a:xfrm>
                <a:off x="-1990450" y="3925650"/>
                <a:ext cx="11950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8" h="339" extrusionOk="0">
                    <a:moveTo>
                      <a:pt x="275" y="0"/>
                    </a:moveTo>
                    <a:cubicBezTo>
                      <a:pt x="252" y="0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7"/>
                      <a:pt x="477" y="213"/>
                      <a:pt x="465" y="118"/>
                    </a:cubicBezTo>
                    <a:cubicBezTo>
                      <a:pt x="446" y="52"/>
                      <a:pt x="367" y="0"/>
                      <a:pt x="27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6" name="Google Shape;3396;p45"/>
              <p:cNvSpPr/>
              <p:nvPr/>
            </p:nvSpPr>
            <p:spPr>
              <a:xfrm>
                <a:off x="-2018725" y="3942850"/>
                <a:ext cx="8675" cy="11100"/>
              </a:xfrm>
              <a:custGeom>
                <a:avLst/>
                <a:gdLst/>
                <a:ahLst/>
                <a:cxnLst/>
                <a:rect l="l" t="t" r="r" b="b"/>
                <a:pathLst>
                  <a:path w="347" h="444" extrusionOk="0">
                    <a:moveTo>
                      <a:pt x="172" y="1"/>
                    </a:moveTo>
                    <a:cubicBezTo>
                      <a:pt x="166" y="1"/>
                      <a:pt x="161" y="1"/>
                      <a:pt x="156" y="2"/>
                    </a:cubicBezTo>
                    <a:cubicBezTo>
                      <a:pt x="60" y="2"/>
                      <a:pt x="1" y="109"/>
                      <a:pt x="13" y="228"/>
                    </a:cubicBezTo>
                    <a:cubicBezTo>
                      <a:pt x="13" y="351"/>
                      <a:pt x="87" y="443"/>
                      <a:pt x="165" y="443"/>
                    </a:cubicBezTo>
                    <a:cubicBezTo>
                      <a:pt x="170" y="443"/>
                      <a:pt x="175" y="443"/>
                      <a:pt x="179" y="442"/>
                    </a:cubicBezTo>
                    <a:cubicBezTo>
                      <a:pt x="275" y="442"/>
                      <a:pt x="346" y="335"/>
                      <a:pt x="334" y="204"/>
                    </a:cubicBezTo>
                    <a:cubicBezTo>
                      <a:pt x="323" y="92"/>
                      <a:pt x="259" y="1"/>
                      <a:pt x="17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7" name="Google Shape;3397;p45"/>
              <p:cNvSpPr/>
              <p:nvPr/>
            </p:nvSpPr>
            <p:spPr>
              <a:xfrm>
                <a:off x="-2012175" y="3926175"/>
                <a:ext cx="11925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58" extrusionOk="0">
                    <a:moveTo>
                      <a:pt x="179" y="0"/>
                    </a:moveTo>
                    <a:cubicBezTo>
                      <a:pt x="116" y="0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6" y="323"/>
                    </a:cubicBezTo>
                    <a:cubicBezTo>
                      <a:pt x="197" y="346"/>
                      <a:pt x="243" y="357"/>
                      <a:pt x="285" y="357"/>
                    </a:cubicBezTo>
                    <a:cubicBezTo>
                      <a:pt x="350" y="357"/>
                      <a:pt x="408" y="331"/>
                      <a:pt x="429" y="288"/>
                    </a:cubicBezTo>
                    <a:cubicBezTo>
                      <a:pt x="477" y="204"/>
                      <a:pt x="429" y="97"/>
                      <a:pt x="322" y="38"/>
                    </a:cubicBezTo>
                    <a:cubicBezTo>
                      <a:pt x="273" y="13"/>
                      <a:pt x="223" y="0"/>
                      <a:pt x="17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8" name="Google Shape;3398;p45"/>
              <p:cNvSpPr/>
              <p:nvPr/>
            </p:nvSpPr>
            <p:spPr>
              <a:xfrm>
                <a:off x="-2034200" y="3880100"/>
                <a:ext cx="11925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39" extrusionOk="0">
                    <a:moveTo>
                      <a:pt x="275" y="1"/>
                    </a:moveTo>
                    <a:cubicBezTo>
                      <a:pt x="251" y="1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4"/>
                    </a:cubicBezTo>
                    <a:cubicBezTo>
                      <a:pt x="34" y="293"/>
                      <a:pt x="118" y="339"/>
                      <a:pt x="214" y="339"/>
                    </a:cubicBezTo>
                    <a:cubicBezTo>
                      <a:pt x="234" y="339"/>
                      <a:pt x="254" y="337"/>
                      <a:pt x="275" y="333"/>
                    </a:cubicBezTo>
                    <a:cubicBezTo>
                      <a:pt x="394" y="297"/>
                      <a:pt x="477" y="214"/>
                      <a:pt x="453" y="118"/>
                    </a:cubicBezTo>
                    <a:cubicBezTo>
                      <a:pt x="444" y="52"/>
                      <a:pt x="366" y="1"/>
                      <a:pt x="27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9" name="Google Shape;3399;p45"/>
              <p:cNvSpPr/>
              <p:nvPr/>
            </p:nvSpPr>
            <p:spPr>
              <a:xfrm>
                <a:off x="-2016625" y="3883950"/>
                <a:ext cx="8650" cy="110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442" extrusionOk="0">
                    <a:moveTo>
                      <a:pt x="167" y="0"/>
                    </a:moveTo>
                    <a:cubicBezTo>
                      <a:pt x="72" y="12"/>
                      <a:pt x="0" y="107"/>
                      <a:pt x="12" y="238"/>
                    </a:cubicBezTo>
                    <a:cubicBezTo>
                      <a:pt x="23" y="351"/>
                      <a:pt x="87" y="442"/>
                      <a:pt x="175" y="442"/>
                    </a:cubicBezTo>
                    <a:cubicBezTo>
                      <a:pt x="180" y="442"/>
                      <a:pt x="185" y="441"/>
                      <a:pt x="191" y="441"/>
                    </a:cubicBezTo>
                    <a:cubicBezTo>
                      <a:pt x="286" y="441"/>
                      <a:pt x="345" y="333"/>
                      <a:pt x="334" y="214"/>
                    </a:cubicBezTo>
                    <a:cubicBezTo>
                      <a:pt x="334" y="95"/>
                      <a:pt x="250" y="0"/>
                      <a:pt x="16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00" name="Google Shape;3400;p45"/>
              <p:cNvSpPr/>
              <p:nvPr/>
            </p:nvSpPr>
            <p:spPr>
              <a:xfrm>
                <a:off x="-2056225" y="3880925"/>
                <a:ext cx="11925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58" extrusionOk="0">
                    <a:moveTo>
                      <a:pt x="176" y="1"/>
                    </a:moveTo>
                    <a:cubicBezTo>
                      <a:pt x="116" y="1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5" y="324"/>
                    </a:cubicBezTo>
                    <a:cubicBezTo>
                      <a:pt x="197" y="347"/>
                      <a:pt x="243" y="357"/>
                      <a:pt x="284" y="357"/>
                    </a:cubicBezTo>
                    <a:cubicBezTo>
                      <a:pt x="350" y="357"/>
                      <a:pt x="407" y="331"/>
                      <a:pt x="429" y="288"/>
                    </a:cubicBezTo>
                    <a:cubicBezTo>
                      <a:pt x="477" y="204"/>
                      <a:pt x="417" y="97"/>
                      <a:pt x="310" y="38"/>
                    </a:cubicBezTo>
                    <a:cubicBezTo>
                      <a:pt x="266" y="13"/>
                      <a:pt x="219" y="1"/>
                      <a:pt x="1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01" name="Google Shape;3401;p45"/>
              <p:cNvSpPr/>
              <p:nvPr/>
            </p:nvSpPr>
            <p:spPr>
              <a:xfrm>
                <a:off x="-2195225" y="3806575"/>
                <a:ext cx="319700" cy="237325"/>
              </a:xfrm>
              <a:custGeom>
                <a:avLst/>
                <a:gdLst/>
                <a:ahLst/>
                <a:cxnLst/>
                <a:rect l="l" t="t" r="r" b="b"/>
                <a:pathLst>
                  <a:path w="12788" h="9493" extrusionOk="0">
                    <a:moveTo>
                      <a:pt x="5905" y="0"/>
                    </a:moveTo>
                    <a:cubicBezTo>
                      <a:pt x="3145" y="0"/>
                      <a:pt x="813" y="1514"/>
                      <a:pt x="441" y="3738"/>
                    </a:cubicBezTo>
                    <a:cubicBezTo>
                      <a:pt x="0" y="6298"/>
                      <a:pt x="2322" y="8822"/>
                      <a:pt x="5608" y="9382"/>
                    </a:cubicBezTo>
                    <a:cubicBezTo>
                      <a:pt x="6047" y="9456"/>
                      <a:pt x="6481" y="9492"/>
                      <a:pt x="6905" y="9492"/>
                    </a:cubicBezTo>
                    <a:cubicBezTo>
                      <a:pt x="9655" y="9492"/>
                      <a:pt x="11976" y="7980"/>
                      <a:pt x="12347" y="5762"/>
                    </a:cubicBezTo>
                    <a:cubicBezTo>
                      <a:pt x="12788" y="3190"/>
                      <a:pt x="10466" y="666"/>
                      <a:pt x="7180" y="107"/>
                    </a:cubicBezTo>
                    <a:cubicBezTo>
                      <a:pt x="6749" y="35"/>
                      <a:pt x="6322" y="0"/>
                      <a:pt x="5905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02" name="Google Shape;3402;p45"/>
              <p:cNvSpPr/>
              <p:nvPr/>
            </p:nvSpPr>
            <p:spPr>
              <a:xfrm>
                <a:off x="-2177375" y="3819650"/>
                <a:ext cx="284000" cy="211150"/>
              </a:xfrm>
              <a:custGeom>
                <a:avLst/>
                <a:gdLst/>
                <a:ahLst/>
                <a:cxnLst/>
                <a:rect l="l" t="t" r="r" b="b"/>
                <a:pathLst>
                  <a:path w="11360" h="8446" extrusionOk="0">
                    <a:moveTo>
                      <a:pt x="5245" y="1"/>
                    </a:moveTo>
                    <a:cubicBezTo>
                      <a:pt x="2789" y="1"/>
                      <a:pt x="723" y="1347"/>
                      <a:pt x="382" y="3322"/>
                    </a:cubicBezTo>
                    <a:cubicBezTo>
                      <a:pt x="1" y="5608"/>
                      <a:pt x="2061" y="7858"/>
                      <a:pt x="4978" y="8347"/>
                    </a:cubicBezTo>
                    <a:cubicBezTo>
                      <a:pt x="5368" y="8413"/>
                      <a:pt x="5754" y="8445"/>
                      <a:pt x="6130" y="8445"/>
                    </a:cubicBezTo>
                    <a:cubicBezTo>
                      <a:pt x="8582" y="8445"/>
                      <a:pt x="10648" y="7091"/>
                      <a:pt x="10978" y="5120"/>
                    </a:cubicBezTo>
                    <a:cubicBezTo>
                      <a:pt x="11359" y="2846"/>
                      <a:pt x="9300" y="596"/>
                      <a:pt x="6383" y="96"/>
                    </a:cubicBezTo>
                    <a:cubicBezTo>
                      <a:pt x="5998" y="31"/>
                      <a:pt x="5617" y="1"/>
                      <a:pt x="5245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03" name="Google Shape;3403;p45"/>
              <p:cNvSpPr/>
              <p:nvPr/>
            </p:nvSpPr>
            <p:spPr>
              <a:xfrm>
                <a:off x="-2158025" y="3834000"/>
                <a:ext cx="244700" cy="181850"/>
              </a:xfrm>
              <a:custGeom>
                <a:avLst/>
                <a:gdLst/>
                <a:ahLst/>
                <a:cxnLst/>
                <a:rect l="l" t="t" r="r" b="b"/>
                <a:pathLst>
                  <a:path w="9788" h="7274" extrusionOk="0">
                    <a:moveTo>
                      <a:pt x="4518" y="1"/>
                    </a:moveTo>
                    <a:cubicBezTo>
                      <a:pt x="2405" y="1"/>
                      <a:pt x="614" y="1159"/>
                      <a:pt x="334" y="2867"/>
                    </a:cubicBezTo>
                    <a:cubicBezTo>
                      <a:pt x="1" y="4820"/>
                      <a:pt x="1775" y="6761"/>
                      <a:pt x="4287" y="7189"/>
                    </a:cubicBezTo>
                    <a:cubicBezTo>
                      <a:pt x="4622" y="7246"/>
                      <a:pt x="4954" y="7273"/>
                      <a:pt x="5277" y="7273"/>
                    </a:cubicBezTo>
                    <a:cubicBezTo>
                      <a:pt x="7390" y="7273"/>
                      <a:pt x="9165" y="6108"/>
                      <a:pt x="9454" y="4415"/>
                    </a:cubicBezTo>
                    <a:cubicBezTo>
                      <a:pt x="9788" y="2451"/>
                      <a:pt x="8014" y="510"/>
                      <a:pt x="5489" y="81"/>
                    </a:cubicBezTo>
                    <a:cubicBezTo>
                      <a:pt x="5161" y="27"/>
                      <a:pt x="4836" y="1"/>
                      <a:pt x="4518" y="1"/>
                    </a:cubicBezTo>
                    <a:close/>
                  </a:path>
                </a:pathLst>
              </a:custGeom>
              <a:solidFill>
                <a:srgbClr val="FFA333">
                  <a:alpha val="57489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04" name="Google Shape;3404;p45"/>
              <p:cNvSpPr/>
              <p:nvPr/>
            </p:nvSpPr>
            <p:spPr>
              <a:xfrm>
                <a:off x="-2141650" y="3895550"/>
                <a:ext cx="100925" cy="97850"/>
              </a:xfrm>
              <a:custGeom>
                <a:avLst/>
                <a:gdLst/>
                <a:ahLst/>
                <a:cxnLst/>
                <a:rect l="l" t="t" r="r" b="b"/>
                <a:pathLst>
                  <a:path w="4037" h="3914" extrusionOk="0">
                    <a:moveTo>
                      <a:pt x="2560" y="0"/>
                    </a:moveTo>
                    <a:cubicBezTo>
                      <a:pt x="2560" y="0"/>
                      <a:pt x="1" y="370"/>
                      <a:pt x="703" y="1858"/>
                    </a:cubicBezTo>
                    <a:cubicBezTo>
                      <a:pt x="1247" y="3011"/>
                      <a:pt x="2305" y="3913"/>
                      <a:pt x="3004" y="3913"/>
                    </a:cubicBezTo>
                    <a:cubicBezTo>
                      <a:pt x="3207" y="3913"/>
                      <a:pt x="3380" y="3837"/>
                      <a:pt x="3501" y="3668"/>
                    </a:cubicBezTo>
                    <a:cubicBezTo>
                      <a:pt x="4037" y="2929"/>
                      <a:pt x="3584" y="250"/>
                      <a:pt x="3334" y="215"/>
                    </a:cubicBezTo>
                    <a:cubicBezTo>
                      <a:pt x="3096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05" name="Google Shape;3405;p45"/>
              <p:cNvSpPr/>
              <p:nvPr/>
            </p:nvSpPr>
            <p:spPr>
              <a:xfrm>
                <a:off x="-2100275" y="3844925"/>
                <a:ext cx="121775" cy="53950"/>
              </a:xfrm>
              <a:custGeom>
                <a:avLst/>
                <a:gdLst/>
                <a:ahLst/>
                <a:cxnLst/>
                <a:rect l="l" t="t" r="r" b="b"/>
                <a:pathLst>
                  <a:path w="4871" h="2158" extrusionOk="0">
                    <a:moveTo>
                      <a:pt x="2221" y="0"/>
                    </a:moveTo>
                    <a:cubicBezTo>
                      <a:pt x="2103" y="0"/>
                      <a:pt x="1982" y="4"/>
                      <a:pt x="1858" y="13"/>
                    </a:cubicBezTo>
                    <a:cubicBezTo>
                      <a:pt x="1858" y="13"/>
                      <a:pt x="1" y="97"/>
                      <a:pt x="251" y="751"/>
                    </a:cubicBezTo>
                    <a:cubicBezTo>
                      <a:pt x="501" y="1406"/>
                      <a:pt x="2144" y="2109"/>
                      <a:pt x="2298" y="2156"/>
                    </a:cubicBezTo>
                    <a:cubicBezTo>
                      <a:pt x="2303" y="2157"/>
                      <a:pt x="2309" y="2158"/>
                      <a:pt x="2317" y="2158"/>
                    </a:cubicBezTo>
                    <a:cubicBezTo>
                      <a:pt x="2597" y="2158"/>
                      <a:pt x="4870" y="1562"/>
                      <a:pt x="4870" y="1168"/>
                    </a:cubicBezTo>
                    <a:cubicBezTo>
                      <a:pt x="4870" y="791"/>
                      <a:pt x="3836" y="0"/>
                      <a:pt x="2221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06" name="Google Shape;3406;p45"/>
              <p:cNvSpPr/>
              <p:nvPr/>
            </p:nvSpPr>
            <p:spPr>
              <a:xfrm>
                <a:off x="-2036275" y="3891725"/>
                <a:ext cx="100925" cy="104150"/>
              </a:xfrm>
              <a:custGeom>
                <a:avLst/>
                <a:gdLst/>
                <a:ahLst/>
                <a:cxnLst/>
                <a:rect l="l" t="t" r="r" b="b"/>
                <a:pathLst>
                  <a:path w="4037" h="4166" extrusionOk="0">
                    <a:moveTo>
                      <a:pt x="2514" y="0"/>
                    </a:moveTo>
                    <a:cubicBezTo>
                      <a:pt x="1436" y="0"/>
                      <a:pt x="36" y="1011"/>
                      <a:pt x="36" y="1011"/>
                    </a:cubicBezTo>
                    <a:cubicBezTo>
                      <a:pt x="36" y="1011"/>
                      <a:pt x="0" y="3975"/>
                      <a:pt x="489" y="4142"/>
                    </a:cubicBezTo>
                    <a:cubicBezTo>
                      <a:pt x="536" y="4157"/>
                      <a:pt x="610" y="4165"/>
                      <a:pt x="702" y="4165"/>
                    </a:cubicBezTo>
                    <a:cubicBezTo>
                      <a:pt x="1552" y="4165"/>
                      <a:pt x="4036" y="3475"/>
                      <a:pt x="3703" y="1177"/>
                    </a:cubicBezTo>
                    <a:cubicBezTo>
                      <a:pt x="3575" y="289"/>
                      <a:pt x="3090" y="0"/>
                      <a:pt x="2514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07" name="Google Shape;3407;p45"/>
              <p:cNvSpPr/>
              <p:nvPr/>
            </p:nvSpPr>
            <p:spPr>
              <a:xfrm>
                <a:off x="-2118725" y="3908950"/>
                <a:ext cx="60750" cy="73500"/>
              </a:xfrm>
              <a:custGeom>
                <a:avLst/>
                <a:gdLst/>
                <a:ahLst/>
                <a:cxnLst/>
                <a:rect l="l" t="t" r="r" b="b"/>
                <a:pathLst>
                  <a:path w="2430" h="2940" extrusionOk="0">
                    <a:moveTo>
                      <a:pt x="2060" y="0"/>
                    </a:moveTo>
                    <a:cubicBezTo>
                      <a:pt x="2060" y="0"/>
                      <a:pt x="0" y="417"/>
                      <a:pt x="119" y="810"/>
                    </a:cubicBezTo>
                    <a:cubicBezTo>
                      <a:pt x="171" y="989"/>
                      <a:pt x="255" y="1032"/>
                      <a:pt x="341" y="1032"/>
                    </a:cubicBezTo>
                    <a:cubicBezTo>
                      <a:pt x="419" y="1032"/>
                      <a:pt x="499" y="996"/>
                      <a:pt x="557" y="996"/>
                    </a:cubicBezTo>
                    <a:cubicBezTo>
                      <a:pt x="583" y="996"/>
                      <a:pt x="605" y="1003"/>
                      <a:pt x="619" y="1024"/>
                    </a:cubicBezTo>
                    <a:cubicBezTo>
                      <a:pt x="703" y="1143"/>
                      <a:pt x="405" y="1346"/>
                      <a:pt x="524" y="1560"/>
                    </a:cubicBezTo>
                    <a:cubicBezTo>
                      <a:pt x="556" y="1614"/>
                      <a:pt x="612" y="1631"/>
                      <a:pt x="679" y="1631"/>
                    </a:cubicBezTo>
                    <a:cubicBezTo>
                      <a:pt x="788" y="1631"/>
                      <a:pt x="924" y="1587"/>
                      <a:pt x="1029" y="1587"/>
                    </a:cubicBezTo>
                    <a:cubicBezTo>
                      <a:pt x="1101" y="1587"/>
                      <a:pt x="1158" y="1608"/>
                      <a:pt x="1179" y="1679"/>
                    </a:cubicBezTo>
                    <a:cubicBezTo>
                      <a:pt x="1250" y="1917"/>
                      <a:pt x="858" y="2417"/>
                      <a:pt x="1227" y="2536"/>
                    </a:cubicBezTo>
                    <a:cubicBezTo>
                      <a:pt x="1263" y="2548"/>
                      <a:pt x="1297" y="2553"/>
                      <a:pt x="1330" y="2553"/>
                    </a:cubicBezTo>
                    <a:cubicBezTo>
                      <a:pt x="1569" y="2553"/>
                      <a:pt x="1710" y="2274"/>
                      <a:pt x="1812" y="2274"/>
                    </a:cubicBezTo>
                    <a:cubicBezTo>
                      <a:pt x="1837" y="2274"/>
                      <a:pt x="1860" y="2291"/>
                      <a:pt x="1882" y="2334"/>
                    </a:cubicBezTo>
                    <a:cubicBezTo>
                      <a:pt x="1984" y="2549"/>
                      <a:pt x="1945" y="2939"/>
                      <a:pt x="2084" y="2939"/>
                    </a:cubicBezTo>
                    <a:cubicBezTo>
                      <a:pt x="2106" y="2939"/>
                      <a:pt x="2134" y="2929"/>
                      <a:pt x="2167" y="2905"/>
                    </a:cubicBezTo>
                    <a:cubicBezTo>
                      <a:pt x="2405" y="2751"/>
                      <a:pt x="2429" y="786"/>
                      <a:pt x="2060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08" name="Google Shape;3408;p45"/>
              <p:cNvSpPr/>
              <p:nvPr/>
            </p:nvSpPr>
            <p:spPr>
              <a:xfrm>
                <a:off x="-2111300" y="3908950"/>
                <a:ext cx="53025" cy="56550"/>
              </a:xfrm>
              <a:custGeom>
                <a:avLst/>
                <a:gdLst/>
                <a:ahLst/>
                <a:cxnLst/>
                <a:rect l="l" t="t" r="r" b="b"/>
                <a:pathLst>
                  <a:path w="2121" h="2262" extrusionOk="0">
                    <a:moveTo>
                      <a:pt x="1811" y="0"/>
                    </a:moveTo>
                    <a:cubicBezTo>
                      <a:pt x="1811" y="0"/>
                      <a:pt x="1" y="191"/>
                      <a:pt x="203" y="619"/>
                    </a:cubicBezTo>
                    <a:cubicBezTo>
                      <a:pt x="260" y="747"/>
                      <a:pt x="331" y="776"/>
                      <a:pt x="400" y="776"/>
                    </a:cubicBezTo>
                    <a:cubicBezTo>
                      <a:pt x="458" y="776"/>
                      <a:pt x="514" y="756"/>
                      <a:pt x="557" y="756"/>
                    </a:cubicBezTo>
                    <a:cubicBezTo>
                      <a:pt x="583" y="756"/>
                      <a:pt x="605" y="763"/>
                      <a:pt x="620" y="786"/>
                    </a:cubicBezTo>
                    <a:cubicBezTo>
                      <a:pt x="692" y="869"/>
                      <a:pt x="442" y="1036"/>
                      <a:pt x="549" y="1203"/>
                    </a:cubicBezTo>
                    <a:cubicBezTo>
                      <a:pt x="574" y="1247"/>
                      <a:pt x="620" y="1261"/>
                      <a:pt x="674" y="1261"/>
                    </a:cubicBezTo>
                    <a:cubicBezTo>
                      <a:pt x="767" y="1261"/>
                      <a:pt x="887" y="1221"/>
                      <a:pt x="977" y="1221"/>
                    </a:cubicBezTo>
                    <a:cubicBezTo>
                      <a:pt x="1032" y="1221"/>
                      <a:pt x="1076" y="1236"/>
                      <a:pt x="1096" y="1286"/>
                    </a:cubicBezTo>
                    <a:cubicBezTo>
                      <a:pt x="1168" y="1489"/>
                      <a:pt x="823" y="1858"/>
                      <a:pt x="1120" y="1965"/>
                    </a:cubicBezTo>
                    <a:cubicBezTo>
                      <a:pt x="1149" y="1972"/>
                      <a:pt x="1177" y="1976"/>
                      <a:pt x="1203" y="1976"/>
                    </a:cubicBezTo>
                    <a:cubicBezTo>
                      <a:pt x="1414" y="1976"/>
                      <a:pt x="1532" y="1754"/>
                      <a:pt x="1620" y="1754"/>
                    </a:cubicBezTo>
                    <a:cubicBezTo>
                      <a:pt x="1641" y="1754"/>
                      <a:pt x="1661" y="1767"/>
                      <a:pt x="1680" y="1798"/>
                    </a:cubicBezTo>
                    <a:cubicBezTo>
                      <a:pt x="1762" y="1963"/>
                      <a:pt x="1720" y="2262"/>
                      <a:pt x="1846" y="2262"/>
                    </a:cubicBezTo>
                    <a:cubicBezTo>
                      <a:pt x="1865" y="2262"/>
                      <a:pt x="1889" y="2255"/>
                      <a:pt x="1918" y="2239"/>
                    </a:cubicBezTo>
                    <a:cubicBezTo>
                      <a:pt x="2120" y="2108"/>
                      <a:pt x="2120" y="596"/>
                      <a:pt x="1811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09" name="Google Shape;3409;p45"/>
              <p:cNvSpPr/>
              <p:nvPr/>
            </p:nvSpPr>
            <p:spPr>
              <a:xfrm>
                <a:off x="-2025850" y="3904475"/>
                <a:ext cx="71750" cy="78325"/>
              </a:xfrm>
              <a:custGeom>
                <a:avLst/>
                <a:gdLst/>
                <a:ahLst/>
                <a:cxnLst/>
                <a:rect l="l" t="t" r="r" b="b"/>
                <a:pathLst>
                  <a:path w="2870" h="3133" extrusionOk="0">
                    <a:moveTo>
                      <a:pt x="2202" y="0"/>
                    </a:moveTo>
                    <a:cubicBezTo>
                      <a:pt x="1751" y="0"/>
                      <a:pt x="284" y="241"/>
                      <a:pt x="0" y="715"/>
                    </a:cubicBezTo>
                    <a:cubicBezTo>
                      <a:pt x="0" y="715"/>
                      <a:pt x="245" y="3133"/>
                      <a:pt x="481" y="3133"/>
                    </a:cubicBezTo>
                    <a:cubicBezTo>
                      <a:pt x="484" y="3133"/>
                      <a:pt x="486" y="3132"/>
                      <a:pt x="488" y="3132"/>
                    </a:cubicBezTo>
                    <a:cubicBezTo>
                      <a:pt x="711" y="3100"/>
                      <a:pt x="735" y="2671"/>
                      <a:pt x="940" y="2671"/>
                    </a:cubicBezTo>
                    <a:cubicBezTo>
                      <a:pt x="965" y="2671"/>
                      <a:pt x="993" y="2677"/>
                      <a:pt x="1024" y="2691"/>
                    </a:cubicBezTo>
                    <a:cubicBezTo>
                      <a:pt x="1193" y="2762"/>
                      <a:pt x="1421" y="2849"/>
                      <a:pt x="1596" y="2849"/>
                    </a:cubicBezTo>
                    <a:cubicBezTo>
                      <a:pt x="1716" y="2849"/>
                      <a:pt x="1812" y="2808"/>
                      <a:pt x="1846" y="2691"/>
                    </a:cubicBezTo>
                    <a:cubicBezTo>
                      <a:pt x="1929" y="2406"/>
                      <a:pt x="1881" y="2203"/>
                      <a:pt x="2167" y="2203"/>
                    </a:cubicBezTo>
                    <a:cubicBezTo>
                      <a:pt x="2453" y="2203"/>
                      <a:pt x="2619" y="2084"/>
                      <a:pt x="2500" y="1787"/>
                    </a:cubicBezTo>
                    <a:cubicBezTo>
                      <a:pt x="2381" y="1501"/>
                      <a:pt x="2500" y="1453"/>
                      <a:pt x="2667" y="1370"/>
                    </a:cubicBezTo>
                    <a:cubicBezTo>
                      <a:pt x="2822" y="1275"/>
                      <a:pt x="2869" y="1084"/>
                      <a:pt x="2667" y="953"/>
                    </a:cubicBezTo>
                    <a:cubicBezTo>
                      <a:pt x="2453" y="834"/>
                      <a:pt x="2500" y="691"/>
                      <a:pt x="2572" y="501"/>
                    </a:cubicBezTo>
                    <a:cubicBezTo>
                      <a:pt x="2667" y="298"/>
                      <a:pt x="2488" y="84"/>
                      <a:pt x="2322" y="13"/>
                    </a:cubicBezTo>
                    <a:cubicBezTo>
                      <a:pt x="2303" y="4"/>
                      <a:pt x="2261" y="0"/>
                      <a:pt x="2202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10" name="Google Shape;3410;p45"/>
              <p:cNvSpPr/>
              <p:nvPr/>
            </p:nvSpPr>
            <p:spPr>
              <a:xfrm>
                <a:off x="-2025850" y="3904625"/>
                <a:ext cx="58350" cy="66250"/>
              </a:xfrm>
              <a:custGeom>
                <a:avLst/>
                <a:gdLst/>
                <a:ahLst/>
                <a:cxnLst/>
                <a:rect l="l" t="t" r="r" b="b"/>
                <a:pathLst>
                  <a:path w="2334" h="2650" extrusionOk="0">
                    <a:moveTo>
                      <a:pt x="1756" y="0"/>
                    </a:moveTo>
                    <a:cubicBezTo>
                      <a:pt x="1366" y="0"/>
                      <a:pt x="224" y="206"/>
                      <a:pt x="0" y="602"/>
                    </a:cubicBezTo>
                    <a:cubicBezTo>
                      <a:pt x="0" y="602"/>
                      <a:pt x="35" y="2650"/>
                      <a:pt x="399" y="2650"/>
                    </a:cubicBezTo>
                    <a:cubicBezTo>
                      <a:pt x="401" y="2650"/>
                      <a:pt x="403" y="2650"/>
                      <a:pt x="405" y="2650"/>
                    </a:cubicBezTo>
                    <a:cubicBezTo>
                      <a:pt x="587" y="2639"/>
                      <a:pt x="605" y="2253"/>
                      <a:pt x="771" y="2253"/>
                    </a:cubicBezTo>
                    <a:cubicBezTo>
                      <a:pt x="790" y="2253"/>
                      <a:pt x="811" y="2258"/>
                      <a:pt x="834" y="2269"/>
                    </a:cubicBezTo>
                    <a:cubicBezTo>
                      <a:pt x="973" y="2332"/>
                      <a:pt x="1158" y="2403"/>
                      <a:pt x="1299" y="2403"/>
                    </a:cubicBezTo>
                    <a:cubicBezTo>
                      <a:pt x="1398" y="2403"/>
                      <a:pt x="1476" y="2367"/>
                      <a:pt x="1500" y="2269"/>
                    </a:cubicBezTo>
                    <a:cubicBezTo>
                      <a:pt x="1572" y="2031"/>
                      <a:pt x="1536" y="1852"/>
                      <a:pt x="1762" y="1852"/>
                    </a:cubicBezTo>
                    <a:cubicBezTo>
                      <a:pt x="2000" y="1852"/>
                      <a:pt x="2143" y="1745"/>
                      <a:pt x="2036" y="1507"/>
                    </a:cubicBezTo>
                    <a:cubicBezTo>
                      <a:pt x="1929" y="1269"/>
                      <a:pt x="2036" y="1221"/>
                      <a:pt x="2167" y="1161"/>
                    </a:cubicBezTo>
                    <a:cubicBezTo>
                      <a:pt x="2298" y="1090"/>
                      <a:pt x="2334" y="923"/>
                      <a:pt x="2167" y="828"/>
                    </a:cubicBezTo>
                    <a:cubicBezTo>
                      <a:pt x="2000" y="721"/>
                      <a:pt x="2036" y="614"/>
                      <a:pt x="2096" y="435"/>
                    </a:cubicBezTo>
                    <a:cubicBezTo>
                      <a:pt x="2167" y="257"/>
                      <a:pt x="2024" y="90"/>
                      <a:pt x="1881" y="18"/>
                    </a:cubicBezTo>
                    <a:cubicBezTo>
                      <a:pt x="1867" y="6"/>
                      <a:pt x="1823" y="0"/>
                      <a:pt x="1756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11" name="Google Shape;3411;p45"/>
              <p:cNvSpPr/>
              <p:nvPr/>
            </p:nvSpPr>
            <p:spPr>
              <a:xfrm>
                <a:off x="-2080025" y="3854475"/>
                <a:ext cx="89050" cy="34325"/>
              </a:xfrm>
              <a:custGeom>
                <a:avLst/>
                <a:gdLst/>
                <a:ahLst/>
                <a:cxnLst/>
                <a:rect l="l" t="t" r="r" b="b"/>
                <a:pathLst>
                  <a:path w="3562" h="1373" extrusionOk="0">
                    <a:moveTo>
                      <a:pt x="1131" y="0"/>
                    </a:moveTo>
                    <a:cubicBezTo>
                      <a:pt x="853" y="0"/>
                      <a:pt x="918" y="291"/>
                      <a:pt x="753" y="291"/>
                    </a:cubicBezTo>
                    <a:cubicBezTo>
                      <a:pt x="742" y="291"/>
                      <a:pt x="729" y="289"/>
                      <a:pt x="715" y="286"/>
                    </a:cubicBezTo>
                    <a:cubicBezTo>
                      <a:pt x="598" y="259"/>
                      <a:pt x="498" y="200"/>
                      <a:pt x="399" y="200"/>
                    </a:cubicBezTo>
                    <a:cubicBezTo>
                      <a:pt x="327" y="200"/>
                      <a:pt x="255" y="232"/>
                      <a:pt x="179" y="334"/>
                    </a:cubicBezTo>
                    <a:cubicBezTo>
                      <a:pt x="0" y="572"/>
                      <a:pt x="1334" y="1358"/>
                      <a:pt x="1334" y="1358"/>
                    </a:cubicBezTo>
                    <a:cubicBezTo>
                      <a:pt x="1398" y="1368"/>
                      <a:pt x="1467" y="1373"/>
                      <a:pt x="1537" y="1373"/>
                    </a:cubicBezTo>
                    <a:cubicBezTo>
                      <a:pt x="2275" y="1373"/>
                      <a:pt x="3289" y="847"/>
                      <a:pt x="3441" y="608"/>
                    </a:cubicBezTo>
                    <a:cubicBezTo>
                      <a:pt x="3562" y="427"/>
                      <a:pt x="3252" y="402"/>
                      <a:pt x="3008" y="402"/>
                    </a:cubicBezTo>
                    <a:cubicBezTo>
                      <a:pt x="2915" y="402"/>
                      <a:pt x="2832" y="405"/>
                      <a:pt x="2786" y="405"/>
                    </a:cubicBezTo>
                    <a:cubicBezTo>
                      <a:pt x="2620" y="405"/>
                      <a:pt x="2477" y="108"/>
                      <a:pt x="2298" y="36"/>
                    </a:cubicBezTo>
                    <a:cubicBezTo>
                      <a:pt x="2278" y="27"/>
                      <a:pt x="2255" y="23"/>
                      <a:pt x="2229" y="23"/>
                    </a:cubicBezTo>
                    <a:cubicBezTo>
                      <a:pt x="2024" y="23"/>
                      <a:pt x="1667" y="286"/>
                      <a:pt x="1667" y="286"/>
                    </a:cubicBezTo>
                    <a:cubicBezTo>
                      <a:pt x="1667" y="286"/>
                      <a:pt x="1417" y="0"/>
                      <a:pt x="113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12" name="Google Shape;3412;p45"/>
              <p:cNvSpPr/>
              <p:nvPr/>
            </p:nvSpPr>
            <p:spPr>
              <a:xfrm>
                <a:off x="-2080025" y="3865775"/>
                <a:ext cx="89275" cy="22925"/>
              </a:xfrm>
              <a:custGeom>
                <a:avLst/>
                <a:gdLst/>
                <a:ahLst/>
                <a:cxnLst/>
                <a:rect l="l" t="t" r="r" b="b"/>
                <a:pathLst>
                  <a:path w="3571" h="917" extrusionOk="0">
                    <a:moveTo>
                      <a:pt x="1131" y="1"/>
                    </a:moveTo>
                    <a:cubicBezTo>
                      <a:pt x="849" y="1"/>
                      <a:pt x="920" y="193"/>
                      <a:pt x="746" y="193"/>
                    </a:cubicBezTo>
                    <a:cubicBezTo>
                      <a:pt x="736" y="193"/>
                      <a:pt x="726" y="193"/>
                      <a:pt x="715" y="191"/>
                    </a:cubicBezTo>
                    <a:cubicBezTo>
                      <a:pt x="597" y="171"/>
                      <a:pt x="491" y="130"/>
                      <a:pt x="390" y="130"/>
                    </a:cubicBezTo>
                    <a:cubicBezTo>
                      <a:pt x="318" y="130"/>
                      <a:pt x="248" y="151"/>
                      <a:pt x="179" y="215"/>
                    </a:cubicBezTo>
                    <a:cubicBezTo>
                      <a:pt x="0" y="382"/>
                      <a:pt x="1334" y="906"/>
                      <a:pt x="1334" y="906"/>
                    </a:cubicBezTo>
                    <a:cubicBezTo>
                      <a:pt x="1400" y="913"/>
                      <a:pt x="1469" y="917"/>
                      <a:pt x="1541" y="917"/>
                    </a:cubicBezTo>
                    <a:cubicBezTo>
                      <a:pt x="2277" y="917"/>
                      <a:pt x="3278" y="559"/>
                      <a:pt x="3441" y="418"/>
                    </a:cubicBezTo>
                    <a:cubicBezTo>
                      <a:pt x="3571" y="288"/>
                      <a:pt x="3203" y="274"/>
                      <a:pt x="2955" y="274"/>
                    </a:cubicBezTo>
                    <a:cubicBezTo>
                      <a:pt x="2884" y="274"/>
                      <a:pt x="2823" y="275"/>
                      <a:pt x="2786" y="275"/>
                    </a:cubicBezTo>
                    <a:cubicBezTo>
                      <a:pt x="2620" y="275"/>
                      <a:pt x="2465" y="84"/>
                      <a:pt x="2298" y="25"/>
                    </a:cubicBezTo>
                    <a:cubicBezTo>
                      <a:pt x="2277" y="18"/>
                      <a:pt x="2253" y="15"/>
                      <a:pt x="2226" y="15"/>
                    </a:cubicBezTo>
                    <a:cubicBezTo>
                      <a:pt x="2020" y="15"/>
                      <a:pt x="1667" y="191"/>
                      <a:pt x="1667" y="191"/>
                    </a:cubicBezTo>
                    <a:cubicBezTo>
                      <a:pt x="1667" y="191"/>
                      <a:pt x="1417" y="1"/>
                      <a:pt x="1131" y="1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13" name="Google Shape;3413;p45"/>
              <p:cNvSpPr/>
              <p:nvPr/>
            </p:nvSpPr>
            <p:spPr>
              <a:xfrm>
                <a:off x="-2084800" y="3919075"/>
                <a:ext cx="8350" cy="11325"/>
              </a:xfrm>
              <a:custGeom>
                <a:avLst/>
                <a:gdLst/>
                <a:ahLst/>
                <a:cxnLst/>
                <a:rect l="l" t="t" r="r" b="b"/>
                <a:pathLst>
                  <a:path w="334" h="453" extrusionOk="0">
                    <a:moveTo>
                      <a:pt x="167" y="0"/>
                    </a:moveTo>
                    <a:cubicBezTo>
                      <a:pt x="72" y="0"/>
                      <a:pt x="1" y="107"/>
                      <a:pt x="1" y="226"/>
                    </a:cubicBezTo>
                    <a:cubicBezTo>
                      <a:pt x="1" y="357"/>
                      <a:pt x="72" y="452"/>
                      <a:pt x="167" y="452"/>
                    </a:cubicBezTo>
                    <a:cubicBezTo>
                      <a:pt x="263" y="452"/>
                      <a:pt x="334" y="357"/>
                      <a:pt x="334" y="226"/>
                    </a:cubicBezTo>
                    <a:cubicBezTo>
                      <a:pt x="334" y="107"/>
                      <a:pt x="263" y="0"/>
                      <a:pt x="1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14" name="Google Shape;3414;p45"/>
              <p:cNvSpPr/>
              <p:nvPr/>
            </p:nvSpPr>
            <p:spPr>
              <a:xfrm>
                <a:off x="-2074975" y="3935625"/>
                <a:ext cx="9550" cy="11175"/>
              </a:xfrm>
              <a:custGeom>
                <a:avLst/>
                <a:gdLst/>
                <a:ahLst/>
                <a:cxnLst/>
                <a:rect l="l" t="t" r="r" b="b"/>
                <a:pathLst>
                  <a:path w="382" h="447" extrusionOk="0">
                    <a:moveTo>
                      <a:pt x="173" y="1"/>
                    </a:moveTo>
                    <a:cubicBezTo>
                      <a:pt x="163" y="1"/>
                      <a:pt x="153" y="2"/>
                      <a:pt x="143" y="5"/>
                    </a:cubicBezTo>
                    <a:cubicBezTo>
                      <a:pt x="48" y="29"/>
                      <a:pt x="1" y="148"/>
                      <a:pt x="36" y="267"/>
                    </a:cubicBezTo>
                    <a:cubicBezTo>
                      <a:pt x="58" y="377"/>
                      <a:pt x="142" y="447"/>
                      <a:pt x="220" y="447"/>
                    </a:cubicBezTo>
                    <a:cubicBezTo>
                      <a:pt x="227" y="447"/>
                      <a:pt x="233" y="446"/>
                      <a:pt x="239" y="445"/>
                    </a:cubicBezTo>
                    <a:cubicBezTo>
                      <a:pt x="334" y="422"/>
                      <a:pt x="382" y="302"/>
                      <a:pt x="346" y="183"/>
                    </a:cubicBezTo>
                    <a:cubicBezTo>
                      <a:pt x="325" y="78"/>
                      <a:pt x="248" y="1"/>
                      <a:pt x="17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15" name="Google Shape;3415;p45"/>
              <p:cNvSpPr/>
              <p:nvPr/>
            </p:nvSpPr>
            <p:spPr>
              <a:xfrm>
                <a:off x="-2094625" y="3906650"/>
                <a:ext cx="11050" cy="9975"/>
              </a:xfrm>
              <a:custGeom>
                <a:avLst/>
                <a:gdLst/>
                <a:ahLst/>
                <a:cxnLst/>
                <a:rect l="l" t="t" r="r" b="b"/>
                <a:pathLst>
                  <a:path w="442" h="399" extrusionOk="0">
                    <a:moveTo>
                      <a:pt x="276" y="0"/>
                    </a:moveTo>
                    <a:cubicBezTo>
                      <a:pt x="216" y="0"/>
                      <a:pt x="149" y="32"/>
                      <a:pt x="96" y="92"/>
                    </a:cubicBezTo>
                    <a:cubicBezTo>
                      <a:pt x="13" y="176"/>
                      <a:pt x="1" y="307"/>
                      <a:pt x="72" y="366"/>
                    </a:cubicBezTo>
                    <a:cubicBezTo>
                      <a:pt x="98" y="388"/>
                      <a:pt x="131" y="399"/>
                      <a:pt x="166" y="399"/>
                    </a:cubicBezTo>
                    <a:cubicBezTo>
                      <a:pt x="226" y="399"/>
                      <a:pt x="293" y="367"/>
                      <a:pt x="346" y="307"/>
                    </a:cubicBezTo>
                    <a:cubicBezTo>
                      <a:pt x="429" y="211"/>
                      <a:pt x="441" y="92"/>
                      <a:pt x="370" y="33"/>
                    </a:cubicBezTo>
                    <a:cubicBezTo>
                      <a:pt x="344" y="11"/>
                      <a:pt x="311" y="0"/>
                      <a:pt x="27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16" name="Google Shape;3416;p45"/>
              <p:cNvSpPr/>
              <p:nvPr/>
            </p:nvSpPr>
            <p:spPr>
              <a:xfrm>
                <a:off x="-2069625" y="3916100"/>
                <a:ext cx="10150" cy="10550"/>
              </a:xfrm>
              <a:custGeom>
                <a:avLst/>
                <a:gdLst/>
                <a:ahLst/>
                <a:cxnLst/>
                <a:rect l="l" t="t" r="r" b="b"/>
                <a:pathLst>
                  <a:path w="406" h="422" extrusionOk="0">
                    <a:moveTo>
                      <a:pt x="246" y="0"/>
                    </a:moveTo>
                    <a:cubicBezTo>
                      <a:pt x="179" y="0"/>
                      <a:pt x="98" y="50"/>
                      <a:pt x="60" y="143"/>
                    </a:cubicBezTo>
                    <a:cubicBezTo>
                      <a:pt x="1" y="250"/>
                      <a:pt x="13" y="369"/>
                      <a:pt x="96" y="405"/>
                    </a:cubicBezTo>
                    <a:cubicBezTo>
                      <a:pt x="116" y="416"/>
                      <a:pt x="137" y="421"/>
                      <a:pt x="159" y="421"/>
                    </a:cubicBezTo>
                    <a:cubicBezTo>
                      <a:pt x="228" y="421"/>
                      <a:pt x="301" y="367"/>
                      <a:pt x="346" y="286"/>
                    </a:cubicBezTo>
                    <a:cubicBezTo>
                      <a:pt x="406" y="179"/>
                      <a:pt x="382" y="60"/>
                      <a:pt x="299" y="12"/>
                    </a:cubicBezTo>
                    <a:cubicBezTo>
                      <a:pt x="283" y="4"/>
                      <a:pt x="265" y="0"/>
                      <a:pt x="24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17" name="Google Shape;3417;p45"/>
              <p:cNvSpPr/>
              <p:nvPr/>
            </p:nvSpPr>
            <p:spPr>
              <a:xfrm>
                <a:off x="-2002350" y="3935425"/>
                <a:ext cx="1192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66" extrusionOk="0">
                    <a:moveTo>
                      <a:pt x="180" y="1"/>
                    </a:moveTo>
                    <a:cubicBezTo>
                      <a:pt x="124" y="1"/>
                      <a:pt x="74" y="22"/>
                      <a:pt x="48" y="60"/>
                    </a:cubicBezTo>
                    <a:cubicBezTo>
                      <a:pt x="1" y="132"/>
                      <a:pt x="48" y="251"/>
                      <a:pt x="144" y="322"/>
                    </a:cubicBezTo>
                    <a:cubicBezTo>
                      <a:pt x="195" y="351"/>
                      <a:pt x="249" y="366"/>
                      <a:pt x="296" y="366"/>
                    </a:cubicBezTo>
                    <a:cubicBezTo>
                      <a:pt x="348" y="366"/>
                      <a:pt x="392" y="348"/>
                      <a:pt x="417" y="310"/>
                    </a:cubicBezTo>
                    <a:cubicBezTo>
                      <a:pt x="477" y="227"/>
                      <a:pt x="429" y="108"/>
                      <a:pt x="322" y="49"/>
                    </a:cubicBezTo>
                    <a:cubicBezTo>
                      <a:pt x="278" y="16"/>
                      <a:pt x="227" y="1"/>
                      <a:pt x="18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18" name="Google Shape;3418;p45"/>
              <p:cNvSpPr/>
              <p:nvPr/>
            </p:nvSpPr>
            <p:spPr>
              <a:xfrm>
                <a:off x="-1994000" y="3918200"/>
                <a:ext cx="11925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39" extrusionOk="0">
                    <a:moveTo>
                      <a:pt x="273" y="1"/>
                    </a:moveTo>
                    <a:cubicBezTo>
                      <a:pt x="250" y="1"/>
                      <a:pt x="227" y="4"/>
                      <a:pt x="202" y="11"/>
                    </a:cubicBezTo>
                    <a:cubicBezTo>
                      <a:pt x="83" y="35"/>
                      <a:pt x="0" y="130"/>
                      <a:pt x="12" y="214"/>
                    </a:cubicBezTo>
                    <a:cubicBezTo>
                      <a:pt x="32" y="293"/>
                      <a:pt x="117" y="339"/>
                      <a:pt x="213" y="339"/>
                    </a:cubicBezTo>
                    <a:cubicBezTo>
                      <a:pt x="233" y="339"/>
                      <a:pt x="253" y="337"/>
                      <a:pt x="274" y="333"/>
                    </a:cubicBezTo>
                    <a:cubicBezTo>
                      <a:pt x="393" y="297"/>
                      <a:pt x="476" y="214"/>
                      <a:pt x="452" y="118"/>
                    </a:cubicBezTo>
                    <a:cubicBezTo>
                      <a:pt x="433" y="52"/>
                      <a:pt x="362" y="1"/>
                      <a:pt x="27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19" name="Google Shape;3419;p45"/>
              <p:cNvSpPr/>
              <p:nvPr/>
            </p:nvSpPr>
            <p:spPr>
              <a:xfrm>
                <a:off x="-2022575" y="3935400"/>
                <a:ext cx="8650" cy="1110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444" extrusionOk="0">
                    <a:moveTo>
                      <a:pt x="181" y="1"/>
                    </a:moveTo>
                    <a:cubicBezTo>
                      <a:pt x="176" y="1"/>
                      <a:pt x="171" y="1"/>
                      <a:pt x="167" y="2"/>
                    </a:cubicBezTo>
                    <a:cubicBezTo>
                      <a:pt x="71" y="2"/>
                      <a:pt x="0" y="109"/>
                      <a:pt x="12" y="228"/>
                    </a:cubicBezTo>
                    <a:cubicBezTo>
                      <a:pt x="23" y="352"/>
                      <a:pt x="87" y="443"/>
                      <a:pt x="175" y="443"/>
                    </a:cubicBezTo>
                    <a:cubicBezTo>
                      <a:pt x="180" y="443"/>
                      <a:pt x="185" y="443"/>
                      <a:pt x="191" y="442"/>
                    </a:cubicBezTo>
                    <a:cubicBezTo>
                      <a:pt x="286" y="442"/>
                      <a:pt x="345" y="335"/>
                      <a:pt x="333" y="204"/>
                    </a:cubicBezTo>
                    <a:cubicBezTo>
                      <a:pt x="333" y="92"/>
                      <a:pt x="259" y="1"/>
                      <a:pt x="18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20" name="Google Shape;3420;p45"/>
              <p:cNvSpPr/>
              <p:nvPr/>
            </p:nvSpPr>
            <p:spPr>
              <a:xfrm>
                <a:off x="-2016050" y="3918725"/>
                <a:ext cx="1225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90" h="358" extrusionOk="0">
                    <a:moveTo>
                      <a:pt x="188" y="1"/>
                    </a:moveTo>
                    <a:cubicBezTo>
                      <a:pt x="128" y="1"/>
                      <a:pt x="76" y="25"/>
                      <a:pt x="49" y="74"/>
                    </a:cubicBezTo>
                    <a:cubicBezTo>
                      <a:pt x="1" y="145"/>
                      <a:pt x="61" y="264"/>
                      <a:pt x="168" y="324"/>
                    </a:cubicBezTo>
                    <a:cubicBezTo>
                      <a:pt x="209" y="347"/>
                      <a:pt x="253" y="357"/>
                      <a:pt x="293" y="357"/>
                    </a:cubicBezTo>
                    <a:cubicBezTo>
                      <a:pt x="357" y="357"/>
                      <a:pt x="412" y="332"/>
                      <a:pt x="442" y="288"/>
                    </a:cubicBezTo>
                    <a:cubicBezTo>
                      <a:pt x="489" y="205"/>
                      <a:pt x="430" y="97"/>
                      <a:pt x="322" y="38"/>
                    </a:cubicBezTo>
                    <a:cubicBezTo>
                      <a:pt x="278" y="13"/>
                      <a:pt x="231" y="1"/>
                      <a:pt x="18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21" name="Google Shape;3421;p45"/>
              <p:cNvSpPr/>
              <p:nvPr/>
            </p:nvSpPr>
            <p:spPr>
              <a:xfrm>
                <a:off x="-2038075" y="3872675"/>
                <a:ext cx="11950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8" h="339" extrusionOk="0">
                    <a:moveTo>
                      <a:pt x="280" y="0"/>
                    </a:moveTo>
                    <a:cubicBezTo>
                      <a:pt x="255" y="0"/>
                      <a:pt x="230" y="3"/>
                      <a:pt x="203" y="11"/>
                    </a:cubicBezTo>
                    <a:cubicBezTo>
                      <a:pt x="84" y="34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6"/>
                      <a:pt x="477" y="213"/>
                      <a:pt x="465" y="118"/>
                    </a:cubicBezTo>
                    <a:cubicBezTo>
                      <a:pt x="446" y="51"/>
                      <a:pt x="374" y="0"/>
                      <a:pt x="28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22" name="Google Shape;3422;p45"/>
              <p:cNvSpPr/>
              <p:nvPr/>
            </p:nvSpPr>
            <p:spPr>
              <a:xfrm>
                <a:off x="-2020200" y="3876500"/>
                <a:ext cx="8650" cy="110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442" extrusionOk="0">
                    <a:moveTo>
                      <a:pt x="155" y="0"/>
                    </a:moveTo>
                    <a:cubicBezTo>
                      <a:pt x="60" y="12"/>
                      <a:pt x="0" y="108"/>
                      <a:pt x="12" y="239"/>
                    </a:cubicBezTo>
                    <a:cubicBezTo>
                      <a:pt x="12" y="351"/>
                      <a:pt x="86" y="442"/>
                      <a:pt x="165" y="442"/>
                    </a:cubicBezTo>
                    <a:cubicBezTo>
                      <a:pt x="169" y="442"/>
                      <a:pt x="174" y="442"/>
                      <a:pt x="179" y="441"/>
                    </a:cubicBezTo>
                    <a:cubicBezTo>
                      <a:pt x="274" y="441"/>
                      <a:pt x="346" y="334"/>
                      <a:pt x="334" y="215"/>
                    </a:cubicBezTo>
                    <a:cubicBezTo>
                      <a:pt x="322" y="96"/>
                      <a:pt x="250" y="0"/>
                      <a:pt x="15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23" name="Google Shape;3423;p45"/>
              <p:cNvSpPr/>
              <p:nvPr/>
            </p:nvSpPr>
            <p:spPr>
              <a:xfrm>
                <a:off x="-2060100" y="3873475"/>
                <a:ext cx="1195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78" h="358" extrusionOk="0">
                    <a:moveTo>
                      <a:pt x="185" y="1"/>
                    </a:moveTo>
                    <a:cubicBezTo>
                      <a:pt x="123" y="1"/>
                      <a:pt x="69" y="25"/>
                      <a:pt x="48" y="74"/>
                    </a:cubicBezTo>
                    <a:cubicBezTo>
                      <a:pt x="1" y="145"/>
                      <a:pt x="60" y="264"/>
                      <a:pt x="168" y="324"/>
                    </a:cubicBezTo>
                    <a:cubicBezTo>
                      <a:pt x="209" y="347"/>
                      <a:pt x="253" y="358"/>
                      <a:pt x="293" y="358"/>
                    </a:cubicBezTo>
                    <a:cubicBezTo>
                      <a:pt x="357" y="358"/>
                      <a:pt x="412" y="332"/>
                      <a:pt x="441" y="288"/>
                    </a:cubicBezTo>
                    <a:cubicBezTo>
                      <a:pt x="477" y="205"/>
                      <a:pt x="429" y="98"/>
                      <a:pt x="322" y="38"/>
                    </a:cubicBezTo>
                    <a:cubicBezTo>
                      <a:pt x="278" y="13"/>
                      <a:pt x="229" y="1"/>
                      <a:pt x="18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424" name="Google Shape;3424;p45"/>
            <p:cNvGrpSpPr/>
            <p:nvPr/>
          </p:nvGrpSpPr>
          <p:grpSpPr>
            <a:xfrm rot="10800000" flipH="1">
              <a:off x="1949225" y="3974549"/>
              <a:ext cx="749143" cy="633959"/>
              <a:chOff x="-1973175" y="2587950"/>
              <a:chExt cx="422100" cy="357200"/>
            </a:xfrm>
          </p:grpSpPr>
          <p:sp>
            <p:nvSpPr>
              <p:cNvPr id="3425" name="Google Shape;3425;p45"/>
              <p:cNvSpPr/>
              <p:nvPr/>
            </p:nvSpPr>
            <p:spPr>
              <a:xfrm>
                <a:off x="-1936275" y="2587950"/>
                <a:ext cx="357225" cy="357200"/>
              </a:xfrm>
              <a:custGeom>
                <a:avLst/>
                <a:gdLst/>
                <a:ahLst/>
                <a:cxnLst/>
                <a:rect l="l" t="t" r="r" b="b"/>
                <a:pathLst>
                  <a:path w="14289" h="14288" extrusionOk="0">
                    <a:moveTo>
                      <a:pt x="7145" y="0"/>
                    </a:moveTo>
                    <a:cubicBezTo>
                      <a:pt x="3204" y="0"/>
                      <a:pt x="1" y="3203"/>
                      <a:pt x="1" y="7144"/>
                    </a:cubicBezTo>
                    <a:cubicBezTo>
                      <a:pt x="1" y="11085"/>
                      <a:pt x="3204" y="14288"/>
                      <a:pt x="7145" y="14288"/>
                    </a:cubicBezTo>
                    <a:cubicBezTo>
                      <a:pt x="11086" y="14288"/>
                      <a:pt x="14288" y="11085"/>
                      <a:pt x="14288" y="7144"/>
                    </a:cubicBezTo>
                    <a:cubicBezTo>
                      <a:pt x="14288" y="3203"/>
                      <a:pt x="11086" y="0"/>
                      <a:pt x="7145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26" name="Google Shape;3426;p45"/>
              <p:cNvSpPr/>
              <p:nvPr/>
            </p:nvSpPr>
            <p:spPr>
              <a:xfrm>
                <a:off x="-1914250" y="2609975"/>
                <a:ext cx="313175" cy="312850"/>
              </a:xfrm>
              <a:custGeom>
                <a:avLst/>
                <a:gdLst/>
                <a:ahLst/>
                <a:cxnLst/>
                <a:rect l="l" t="t" r="r" b="b"/>
                <a:pathLst>
                  <a:path w="12527" h="12514" extrusionOk="0">
                    <a:moveTo>
                      <a:pt x="6264" y="0"/>
                    </a:moveTo>
                    <a:cubicBezTo>
                      <a:pt x="5037" y="0"/>
                      <a:pt x="3918" y="346"/>
                      <a:pt x="2954" y="941"/>
                    </a:cubicBezTo>
                    <a:cubicBezTo>
                      <a:pt x="1192" y="2036"/>
                      <a:pt x="1" y="4013"/>
                      <a:pt x="1" y="6251"/>
                    </a:cubicBezTo>
                    <a:cubicBezTo>
                      <a:pt x="1" y="9704"/>
                      <a:pt x="2799" y="12514"/>
                      <a:pt x="6264" y="12514"/>
                    </a:cubicBezTo>
                    <a:cubicBezTo>
                      <a:pt x="7347" y="12514"/>
                      <a:pt x="8359" y="12252"/>
                      <a:pt x="9240" y="11752"/>
                    </a:cubicBezTo>
                    <a:cubicBezTo>
                      <a:pt x="11205" y="10716"/>
                      <a:pt x="12526" y="8644"/>
                      <a:pt x="12526" y="6263"/>
                    </a:cubicBezTo>
                    <a:cubicBezTo>
                      <a:pt x="12526" y="2810"/>
                      <a:pt x="9728" y="0"/>
                      <a:pt x="626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27" name="Google Shape;3427;p45"/>
              <p:cNvSpPr/>
              <p:nvPr/>
            </p:nvSpPr>
            <p:spPr>
              <a:xfrm>
                <a:off x="-1840425" y="2609975"/>
                <a:ext cx="239350" cy="294400"/>
              </a:xfrm>
              <a:custGeom>
                <a:avLst/>
                <a:gdLst/>
                <a:ahLst/>
                <a:cxnLst/>
                <a:rect l="l" t="t" r="r" b="b"/>
                <a:pathLst>
                  <a:path w="9574" h="11776" extrusionOk="0">
                    <a:moveTo>
                      <a:pt x="3311" y="0"/>
                    </a:moveTo>
                    <a:cubicBezTo>
                      <a:pt x="2084" y="0"/>
                      <a:pt x="965" y="346"/>
                      <a:pt x="1" y="941"/>
                    </a:cubicBezTo>
                    <a:cubicBezTo>
                      <a:pt x="1" y="941"/>
                      <a:pt x="5358" y="2632"/>
                      <a:pt x="6299" y="10692"/>
                    </a:cubicBezTo>
                    <a:lnTo>
                      <a:pt x="6299" y="11776"/>
                    </a:lnTo>
                    <a:cubicBezTo>
                      <a:pt x="8252" y="10716"/>
                      <a:pt x="9573" y="8644"/>
                      <a:pt x="9573" y="6263"/>
                    </a:cubicBezTo>
                    <a:cubicBezTo>
                      <a:pt x="9573" y="2810"/>
                      <a:pt x="6775" y="0"/>
                      <a:pt x="331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28" name="Google Shape;3428;p45"/>
              <p:cNvSpPr/>
              <p:nvPr/>
            </p:nvSpPr>
            <p:spPr>
              <a:xfrm>
                <a:off x="-1973175" y="2635250"/>
                <a:ext cx="422100" cy="249825"/>
              </a:xfrm>
              <a:custGeom>
                <a:avLst/>
                <a:gdLst/>
                <a:ahLst/>
                <a:cxnLst/>
                <a:rect l="l" t="t" r="r" b="b"/>
                <a:pathLst>
                  <a:path w="16884" h="9993" extrusionOk="0">
                    <a:moveTo>
                      <a:pt x="12742" y="0"/>
                    </a:moveTo>
                    <a:cubicBezTo>
                      <a:pt x="11056" y="0"/>
                      <a:pt x="8928" y="519"/>
                      <a:pt x="6787" y="1549"/>
                    </a:cubicBezTo>
                    <a:cubicBezTo>
                      <a:pt x="2620" y="3538"/>
                      <a:pt x="0" y="6705"/>
                      <a:pt x="905" y="8610"/>
                    </a:cubicBezTo>
                    <a:cubicBezTo>
                      <a:pt x="1350" y="9533"/>
                      <a:pt x="2544" y="9992"/>
                      <a:pt x="4130" y="9992"/>
                    </a:cubicBezTo>
                    <a:cubicBezTo>
                      <a:pt x="5816" y="9992"/>
                      <a:pt x="7944" y="9474"/>
                      <a:pt x="10085" y="8443"/>
                    </a:cubicBezTo>
                    <a:cubicBezTo>
                      <a:pt x="14252" y="6455"/>
                      <a:pt x="16884" y="3288"/>
                      <a:pt x="15967" y="1383"/>
                    </a:cubicBezTo>
                    <a:cubicBezTo>
                      <a:pt x="15522" y="459"/>
                      <a:pt x="14328" y="0"/>
                      <a:pt x="1274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29" name="Google Shape;3429;p45"/>
              <p:cNvSpPr/>
              <p:nvPr/>
            </p:nvSpPr>
            <p:spPr>
              <a:xfrm>
                <a:off x="-1891625" y="2784675"/>
                <a:ext cx="42725" cy="65600"/>
              </a:xfrm>
              <a:custGeom>
                <a:avLst/>
                <a:gdLst/>
                <a:ahLst/>
                <a:cxnLst/>
                <a:rect l="l" t="t" r="r" b="b"/>
                <a:pathLst>
                  <a:path w="1709" h="2624" extrusionOk="0">
                    <a:moveTo>
                      <a:pt x="54" y="0"/>
                    </a:moveTo>
                    <a:cubicBezTo>
                      <a:pt x="31" y="0"/>
                      <a:pt x="16" y="18"/>
                      <a:pt x="13" y="61"/>
                    </a:cubicBezTo>
                    <a:cubicBezTo>
                      <a:pt x="1" y="240"/>
                      <a:pt x="120" y="811"/>
                      <a:pt x="179" y="978"/>
                    </a:cubicBezTo>
                    <a:cubicBezTo>
                      <a:pt x="239" y="1133"/>
                      <a:pt x="537" y="1633"/>
                      <a:pt x="644" y="1764"/>
                    </a:cubicBezTo>
                    <a:cubicBezTo>
                      <a:pt x="727" y="1883"/>
                      <a:pt x="1370" y="2490"/>
                      <a:pt x="1513" y="2585"/>
                    </a:cubicBezTo>
                    <a:cubicBezTo>
                      <a:pt x="1561" y="2611"/>
                      <a:pt x="1600" y="2623"/>
                      <a:pt x="1629" y="2623"/>
                    </a:cubicBezTo>
                    <a:cubicBezTo>
                      <a:pt x="1693" y="2623"/>
                      <a:pt x="1709" y="2564"/>
                      <a:pt x="1668" y="2466"/>
                    </a:cubicBezTo>
                    <a:cubicBezTo>
                      <a:pt x="1608" y="2311"/>
                      <a:pt x="1358" y="1811"/>
                      <a:pt x="1263" y="1668"/>
                    </a:cubicBezTo>
                    <a:cubicBezTo>
                      <a:pt x="1191" y="1537"/>
                      <a:pt x="882" y="1061"/>
                      <a:pt x="787" y="918"/>
                    </a:cubicBezTo>
                    <a:lnTo>
                      <a:pt x="679" y="763"/>
                    </a:lnTo>
                    <a:cubicBezTo>
                      <a:pt x="584" y="621"/>
                      <a:pt x="429" y="394"/>
                      <a:pt x="346" y="263"/>
                    </a:cubicBezTo>
                    <a:cubicBezTo>
                      <a:pt x="274" y="173"/>
                      <a:pt x="126" y="0"/>
                      <a:pt x="54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30" name="Google Shape;3430;p45"/>
              <p:cNvSpPr/>
              <p:nvPr/>
            </p:nvSpPr>
            <p:spPr>
              <a:xfrm>
                <a:off x="-1854400" y="2751900"/>
                <a:ext cx="59925" cy="98200"/>
              </a:xfrm>
              <a:custGeom>
                <a:avLst/>
                <a:gdLst/>
                <a:ahLst/>
                <a:cxnLst/>
                <a:rect l="l" t="t" r="r" b="b"/>
                <a:pathLst>
                  <a:path w="2397" h="3928" extrusionOk="0">
                    <a:moveTo>
                      <a:pt x="53" y="1"/>
                    </a:moveTo>
                    <a:cubicBezTo>
                      <a:pt x="42" y="1"/>
                      <a:pt x="32" y="12"/>
                      <a:pt x="24" y="38"/>
                    </a:cubicBezTo>
                    <a:cubicBezTo>
                      <a:pt x="0" y="158"/>
                      <a:pt x="24" y="574"/>
                      <a:pt x="48" y="693"/>
                    </a:cubicBezTo>
                    <a:cubicBezTo>
                      <a:pt x="72" y="812"/>
                      <a:pt x="238" y="1241"/>
                      <a:pt x="310" y="1408"/>
                    </a:cubicBezTo>
                    <a:lnTo>
                      <a:pt x="595" y="1955"/>
                    </a:lnTo>
                    <a:cubicBezTo>
                      <a:pt x="679" y="2098"/>
                      <a:pt x="845" y="2360"/>
                      <a:pt x="953" y="2503"/>
                    </a:cubicBezTo>
                    <a:lnTo>
                      <a:pt x="1322" y="2979"/>
                    </a:lnTo>
                    <a:cubicBezTo>
                      <a:pt x="1441" y="3122"/>
                      <a:pt x="1631" y="3336"/>
                      <a:pt x="1774" y="3479"/>
                    </a:cubicBezTo>
                    <a:lnTo>
                      <a:pt x="2227" y="3860"/>
                    </a:lnTo>
                    <a:cubicBezTo>
                      <a:pt x="2281" y="3906"/>
                      <a:pt x="2324" y="3927"/>
                      <a:pt x="2351" y="3927"/>
                    </a:cubicBezTo>
                    <a:cubicBezTo>
                      <a:pt x="2394" y="3927"/>
                      <a:pt x="2397" y="3872"/>
                      <a:pt x="2346" y="3777"/>
                    </a:cubicBezTo>
                    <a:lnTo>
                      <a:pt x="2084" y="3229"/>
                    </a:lnTo>
                    <a:cubicBezTo>
                      <a:pt x="1988" y="3075"/>
                      <a:pt x="1846" y="2825"/>
                      <a:pt x="1750" y="2670"/>
                    </a:cubicBezTo>
                    <a:lnTo>
                      <a:pt x="1453" y="2182"/>
                    </a:lnTo>
                    <a:cubicBezTo>
                      <a:pt x="1357" y="2027"/>
                      <a:pt x="1203" y="1777"/>
                      <a:pt x="1095" y="1634"/>
                    </a:cubicBezTo>
                    <a:lnTo>
                      <a:pt x="786" y="1170"/>
                    </a:lnTo>
                    <a:cubicBezTo>
                      <a:pt x="679" y="1015"/>
                      <a:pt x="548" y="824"/>
                      <a:pt x="488" y="717"/>
                    </a:cubicBezTo>
                    <a:cubicBezTo>
                      <a:pt x="429" y="634"/>
                      <a:pt x="238" y="300"/>
                      <a:pt x="191" y="205"/>
                    </a:cubicBezTo>
                    <a:cubicBezTo>
                      <a:pt x="144" y="131"/>
                      <a:pt x="91" y="1"/>
                      <a:pt x="53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31" name="Google Shape;3431;p45"/>
              <p:cNvSpPr/>
              <p:nvPr/>
            </p:nvSpPr>
            <p:spPr>
              <a:xfrm>
                <a:off x="-1786675" y="2707425"/>
                <a:ext cx="54475" cy="112725"/>
              </a:xfrm>
              <a:custGeom>
                <a:avLst/>
                <a:gdLst/>
                <a:ahLst/>
                <a:cxnLst/>
                <a:rect l="l" t="t" r="r" b="b"/>
                <a:pathLst>
                  <a:path w="2179" h="4509" extrusionOk="0">
                    <a:moveTo>
                      <a:pt x="72" y="0"/>
                    </a:moveTo>
                    <a:cubicBezTo>
                      <a:pt x="26" y="0"/>
                      <a:pt x="1" y="17"/>
                      <a:pt x="30" y="55"/>
                    </a:cubicBezTo>
                    <a:cubicBezTo>
                      <a:pt x="89" y="163"/>
                      <a:pt x="268" y="555"/>
                      <a:pt x="315" y="651"/>
                    </a:cubicBezTo>
                    <a:cubicBezTo>
                      <a:pt x="351" y="770"/>
                      <a:pt x="530" y="1210"/>
                      <a:pt x="589" y="1365"/>
                    </a:cubicBezTo>
                    <a:lnTo>
                      <a:pt x="851" y="1996"/>
                    </a:lnTo>
                    <a:cubicBezTo>
                      <a:pt x="922" y="2163"/>
                      <a:pt x="1030" y="2437"/>
                      <a:pt x="1101" y="2603"/>
                    </a:cubicBezTo>
                    <a:lnTo>
                      <a:pt x="1387" y="3210"/>
                    </a:lnTo>
                    <a:cubicBezTo>
                      <a:pt x="1458" y="3377"/>
                      <a:pt x="1589" y="3651"/>
                      <a:pt x="1684" y="3794"/>
                    </a:cubicBezTo>
                    <a:lnTo>
                      <a:pt x="2042" y="4401"/>
                    </a:lnTo>
                    <a:cubicBezTo>
                      <a:pt x="2091" y="4473"/>
                      <a:pt x="2126" y="4509"/>
                      <a:pt x="2147" y="4509"/>
                    </a:cubicBezTo>
                    <a:cubicBezTo>
                      <a:pt x="2172" y="4509"/>
                      <a:pt x="2179" y="4461"/>
                      <a:pt x="2173" y="4365"/>
                    </a:cubicBezTo>
                    <a:lnTo>
                      <a:pt x="2054" y="3663"/>
                    </a:lnTo>
                    <a:cubicBezTo>
                      <a:pt x="2006" y="3484"/>
                      <a:pt x="1935" y="3199"/>
                      <a:pt x="1875" y="3020"/>
                    </a:cubicBezTo>
                    <a:lnTo>
                      <a:pt x="1637" y="2365"/>
                    </a:lnTo>
                    <a:cubicBezTo>
                      <a:pt x="1577" y="2198"/>
                      <a:pt x="1458" y="1925"/>
                      <a:pt x="1387" y="1758"/>
                    </a:cubicBezTo>
                    <a:lnTo>
                      <a:pt x="1053" y="1127"/>
                    </a:lnTo>
                    <a:cubicBezTo>
                      <a:pt x="970" y="972"/>
                      <a:pt x="827" y="758"/>
                      <a:pt x="756" y="651"/>
                    </a:cubicBezTo>
                    <a:cubicBezTo>
                      <a:pt x="684" y="555"/>
                      <a:pt x="399" y="210"/>
                      <a:pt x="315" y="103"/>
                    </a:cubicBezTo>
                    <a:cubicBezTo>
                      <a:pt x="258" y="39"/>
                      <a:pt x="141" y="0"/>
                      <a:pt x="72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32" name="Google Shape;3432;p45"/>
              <p:cNvSpPr/>
              <p:nvPr/>
            </p:nvSpPr>
            <p:spPr>
              <a:xfrm>
                <a:off x="-1733975" y="2681450"/>
                <a:ext cx="44800" cy="91350"/>
              </a:xfrm>
              <a:custGeom>
                <a:avLst/>
                <a:gdLst/>
                <a:ahLst/>
                <a:cxnLst/>
                <a:rect l="l" t="t" r="r" b="b"/>
                <a:pathLst>
                  <a:path w="1792" h="3654" extrusionOk="0">
                    <a:moveTo>
                      <a:pt x="59" y="1"/>
                    </a:moveTo>
                    <a:cubicBezTo>
                      <a:pt x="1" y="1"/>
                      <a:pt x="1" y="62"/>
                      <a:pt x="65" y="166"/>
                    </a:cubicBezTo>
                    <a:lnTo>
                      <a:pt x="291" y="535"/>
                    </a:lnTo>
                    <a:cubicBezTo>
                      <a:pt x="362" y="701"/>
                      <a:pt x="481" y="963"/>
                      <a:pt x="553" y="1130"/>
                    </a:cubicBezTo>
                    <a:lnTo>
                      <a:pt x="719" y="1499"/>
                    </a:lnTo>
                    <a:cubicBezTo>
                      <a:pt x="791" y="1666"/>
                      <a:pt x="898" y="1952"/>
                      <a:pt x="970" y="2106"/>
                    </a:cubicBezTo>
                    <a:lnTo>
                      <a:pt x="1636" y="3535"/>
                    </a:lnTo>
                    <a:cubicBezTo>
                      <a:pt x="1676" y="3614"/>
                      <a:pt x="1713" y="3653"/>
                      <a:pt x="1740" y="3653"/>
                    </a:cubicBezTo>
                    <a:cubicBezTo>
                      <a:pt x="1771" y="3653"/>
                      <a:pt x="1791" y="3605"/>
                      <a:pt x="1791" y="3511"/>
                    </a:cubicBezTo>
                    <a:lnTo>
                      <a:pt x="1779" y="3023"/>
                    </a:lnTo>
                    <a:cubicBezTo>
                      <a:pt x="1743" y="2833"/>
                      <a:pt x="1696" y="2547"/>
                      <a:pt x="1660" y="2368"/>
                    </a:cubicBezTo>
                    <a:lnTo>
                      <a:pt x="1529" y="1904"/>
                    </a:lnTo>
                    <a:cubicBezTo>
                      <a:pt x="1470" y="1737"/>
                      <a:pt x="1339" y="1452"/>
                      <a:pt x="1267" y="1285"/>
                    </a:cubicBezTo>
                    <a:lnTo>
                      <a:pt x="1017" y="856"/>
                    </a:lnTo>
                    <a:cubicBezTo>
                      <a:pt x="910" y="713"/>
                      <a:pt x="731" y="475"/>
                      <a:pt x="612" y="344"/>
                    </a:cubicBezTo>
                    <a:lnTo>
                      <a:pt x="184" y="47"/>
                    </a:lnTo>
                    <a:cubicBezTo>
                      <a:pt x="129" y="15"/>
                      <a:pt x="87" y="1"/>
                      <a:pt x="5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33" name="Google Shape;3433;p45"/>
              <p:cNvSpPr/>
              <p:nvPr/>
            </p:nvSpPr>
            <p:spPr>
              <a:xfrm>
                <a:off x="-1673650" y="2674200"/>
                <a:ext cx="37150" cy="74100"/>
              </a:xfrm>
              <a:custGeom>
                <a:avLst/>
                <a:gdLst/>
                <a:ahLst/>
                <a:cxnLst/>
                <a:rect l="l" t="t" r="r" b="b"/>
                <a:pathLst>
                  <a:path w="1486" h="2964" extrusionOk="0">
                    <a:moveTo>
                      <a:pt x="201" y="1"/>
                    </a:moveTo>
                    <a:cubicBezTo>
                      <a:pt x="107" y="1"/>
                      <a:pt x="0" y="58"/>
                      <a:pt x="57" y="87"/>
                    </a:cubicBezTo>
                    <a:cubicBezTo>
                      <a:pt x="116" y="134"/>
                      <a:pt x="271" y="360"/>
                      <a:pt x="307" y="420"/>
                    </a:cubicBezTo>
                    <a:lnTo>
                      <a:pt x="509" y="944"/>
                    </a:lnTo>
                    <a:cubicBezTo>
                      <a:pt x="569" y="1087"/>
                      <a:pt x="747" y="1599"/>
                      <a:pt x="807" y="1742"/>
                    </a:cubicBezTo>
                    <a:cubicBezTo>
                      <a:pt x="866" y="1920"/>
                      <a:pt x="1212" y="2718"/>
                      <a:pt x="1295" y="2861"/>
                    </a:cubicBezTo>
                    <a:cubicBezTo>
                      <a:pt x="1337" y="2930"/>
                      <a:pt x="1375" y="2963"/>
                      <a:pt x="1405" y="2963"/>
                    </a:cubicBezTo>
                    <a:cubicBezTo>
                      <a:pt x="1442" y="2963"/>
                      <a:pt x="1467" y="2912"/>
                      <a:pt x="1474" y="2813"/>
                    </a:cubicBezTo>
                    <a:cubicBezTo>
                      <a:pt x="1485" y="2634"/>
                      <a:pt x="1462" y="2051"/>
                      <a:pt x="1426" y="1872"/>
                    </a:cubicBezTo>
                    <a:cubicBezTo>
                      <a:pt x="1402" y="1718"/>
                      <a:pt x="1224" y="1146"/>
                      <a:pt x="1152" y="980"/>
                    </a:cubicBezTo>
                    <a:cubicBezTo>
                      <a:pt x="1069" y="825"/>
                      <a:pt x="759" y="372"/>
                      <a:pt x="700" y="313"/>
                    </a:cubicBezTo>
                    <a:cubicBezTo>
                      <a:pt x="640" y="241"/>
                      <a:pt x="354" y="63"/>
                      <a:pt x="271" y="15"/>
                    </a:cubicBezTo>
                    <a:cubicBezTo>
                      <a:pt x="251" y="5"/>
                      <a:pt x="226" y="1"/>
                      <a:pt x="20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34" name="Google Shape;3434;p45"/>
              <p:cNvSpPr/>
              <p:nvPr/>
            </p:nvSpPr>
            <p:spPr>
              <a:xfrm>
                <a:off x="-1950550" y="2669800"/>
                <a:ext cx="399475" cy="215450"/>
              </a:xfrm>
              <a:custGeom>
                <a:avLst/>
                <a:gdLst/>
                <a:ahLst/>
                <a:cxnLst/>
                <a:rect l="l" t="t" r="r" b="b"/>
                <a:pathLst>
                  <a:path w="15979" h="8618" extrusionOk="0">
                    <a:moveTo>
                      <a:pt x="15062" y="1"/>
                    </a:moveTo>
                    <a:lnTo>
                      <a:pt x="0" y="7240"/>
                    </a:lnTo>
                    <a:cubicBezTo>
                      <a:pt x="444" y="8162"/>
                      <a:pt x="1638" y="8618"/>
                      <a:pt x="3223" y="8618"/>
                    </a:cubicBezTo>
                    <a:cubicBezTo>
                      <a:pt x="4913" y="8618"/>
                      <a:pt x="7048" y="8099"/>
                      <a:pt x="9192" y="7073"/>
                    </a:cubicBezTo>
                    <a:cubicBezTo>
                      <a:pt x="13335" y="5073"/>
                      <a:pt x="15979" y="1918"/>
                      <a:pt x="15062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435" name="Google Shape;3435;p45"/>
            <p:cNvGrpSpPr/>
            <p:nvPr/>
          </p:nvGrpSpPr>
          <p:grpSpPr>
            <a:xfrm rot="-5400000">
              <a:off x="849043" y="1898641"/>
              <a:ext cx="1754945" cy="1661253"/>
              <a:chOff x="808071" y="1588492"/>
              <a:chExt cx="1038368" cy="982932"/>
            </a:xfrm>
          </p:grpSpPr>
          <p:grpSp>
            <p:nvGrpSpPr>
              <p:cNvPr id="3436" name="Google Shape;3436;p45"/>
              <p:cNvGrpSpPr/>
              <p:nvPr/>
            </p:nvGrpSpPr>
            <p:grpSpPr>
              <a:xfrm flipH="1">
                <a:off x="808071" y="1588492"/>
                <a:ext cx="1038368" cy="982932"/>
                <a:chOff x="-2601800" y="2850675"/>
                <a:chExt cx="1151950" cy="1090450"/>
              </a:xfrm>
            </p:grpSpPr>
            <p:sp>
              <p:nvSpPr>
                <p:cNvPr id="3437" name="Google Shape;3437;p45"/>
                <p:cNvSpPr/>
                <p:nvPr/>
              </p:nvSpPr>
              <p:spPr>
                <a:xfrm>
                  <a:off x="-2601800" y="2850675"/>
                  <a:ext cx="1151950" cy="10904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6078" h="43618" extrusionOk="0">
                      <a:moveTo>
                        <a:pt x="26509" y="1"/>
                      </a:moveTo>
                      <a:cubicBezTo>
                        <a:pt x="26028" y="1"/>
                        <a:pt x="25565" y="52"/>
                        <a:pt x="25182" y="160"/>
                      </a:cubicBezTo>
                      <a:lnTo>
                        <a:pt x="10382" y="4256"/>
                      </a:lnTo>
                      <a:cubicBezTo>
                        <a:pt x="9346" y="4553"/>
                        <a:pt x="7918" y="5470"/>
                        <a:pt x="7227" y="6304"/>
                      </a:cubicBezTo>
                      <a:lnTo>
                        <a:pt x="1083" y="13805"/>
                      </a:lnTo>
                      <a:cubicBezTo>
                        <a:pt x="405" y="14662"/>
                        <a:pt x="0" y="16222"/>
                        <a:pt x="202" y="17269"/>
                      </a:cubicBezTo>
                      <a:lnTo>
                        <a:pt x="2929" y="31664"/>
                      </a:lnTo>
                      <a:cubicBezTo>
                        <a:pt x="3143" y="32735"/>
                        <a:pt x="3989" y="34164"/>
                        <a:pt x="4822" y="34867"/>
                      </a:cubicBezTo>
                      <a:lnTo>
                        <a:pt x="13942" y="42368"/>
                      </a:lnTo>
                      <a:cubicBezTo>
                        <a:pt x="14776" y="43058"/>
                        <a:pt x="16359" y="43618"/>
                        <a:pt x="17443" y="43618"/>
                      </a:cubicBezTo>
                      <a:lnTo>
                        <a:pt x="32433" y="43618"/>
                      </a:lnTo>
                      <a:cubicBezTo>
                        <a:pt x="33516" y="43618"/>
                        <a:pt x="35004" y="42963"/>
                        <a:pt x="35731" y="42165"/>
                      </a:cubicBezTo>
                      <a:lnTo>
                        <a:pt x="42196" y="35069"/>
                      </a:lnTo>
                      <a:cubicBezTo>
                        <a:pt x="42922" y="34271"/>
                        <a:pt x="43720" y="32747"/>
                        <a:pt x="43958" y="31688"/>
                      </a:cubicBezTo>
                      <a:lnTo>
                        <a:pt x="45839" y="23544"/>
                      </a:lnTo>
                      <a:cubicBezTo>
                        <a:pt x="46077" y="22484"/>
                        <a:pt x="46018" y="20770"/>
                        <a:pt x="45684" y="19734"/>
                      </a:cubicBezTo>
                      <a:lnTo>
                        <a:pt x="41993" y="8137"/>
                      </a:lnTo>
                      <a:cubicBezTo>
                        <a:pt x="41672" y="7089"/>
                        <a:pt x="40600" y="5875"/>
                        <a:pt x="39600" y="5423"/>
                      </a:cubicBezTo>
                      <a:lnTo>
                        <a:pt x="28885" y="458"/>
                      </a:lnTo>
                      <a:cubicBezTo>
                        <a:pt x="28261" y="161"/>
                        <a:pt x="27357" y="1"/>
                        <a:pt x="26509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38" name="Google Shape;3438;p45"/>
                <p:cNvSpPr/>
                <p:nvPr/>
              </p:nvSpPr>
              <p:spPr>
                <a:xfrm>
                  <a:off x="-2568775" y="2881350"/>
                  <a:ext cx="1089750" cy="1031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590" h="41260" extrusionOk="0">
                      <a:moveTo>
                        <a:pt x="25040" y="0"/>
                      </a:moveTo>
                      <a:cubicBezTo>
                        <a:pt x="24562" y="0"/>
                        <a:pt x="24104" y="52"/>
                        <a:pt x="23730" y="159"/>
                      </a:cubicBezTo>
                      <a:lnTo>
                        <a:pt x="9930" y="3981"/>
                      </a:lnTo>
                      <a:cubicBezTo>
                        <a:pt x="8883" y="4279"/>
                        <a:pt x="7454" y="5196"/>
                        <a:pt x="6775" y="6029"/>
                      </a:cubicBezTo>
                      <a:lnTo>
                        <a:pt x="1084" y="12970"/>
                      </a:lnTo>
                      <a:cubicBezTo>
                        <a:pt x="405" y="13816"/>
                        <a:pt x="1" y="15376"/>
                        <a:pt x="215" y="16435"/>
                      </a:cubicBezTo>
                      <a:lnTo>
                        <a:pt x="2751" y="29842"/>
                      </a:lnTo>
                      <a:cubicBezTo>
                        <a:pt x="2965" y="30913"/>
                        <a:pt x="3811" y="32342"/>
                        <a:pt x="4644" y="33044"/>
                      </a:cubicBezTo>
                      <a:lnTo>
                        <a:pt x="13109" y="40010"/>
                      </a:lnTo>
                      <a:cubicBezTo>
                        <a:pt x="13943" y="40700"/>
                        <a:pt x="15526" y="41260"/>
                        <a:pt x="16610" y="41260"/>
                      </a:cubicBezTo>
                      <a:lnTo>
                        <a:pt x="30588" y="41260"/>
                      </a:lnTo>
                      <a:cubicBezTo>
                        <a:pt x="31671" y="41260"/>
                        <a:pt x="33160" y="40605"/>
                        <a:pt x="33886" y="39807"/>
                      </a:cubicBezTo>
                      <a:lnTo>
                        <a:pt x="39863" y="33235"/>
                      </a:lnTo>
                      <a:cubicBezTo>
                        <a:pt x="40589" y="32437"/>
                        <a:pt x="41387" y="30913"/>
                        <a:pt x="41625" y="29842"/>
                      </a:cubicBezTo>
                      <a:lnTo>
                        <a:pt x="43351" y="22341"/>
                      </a:lnTo>
                      <a:cubicBezTo>
                        <a:pt x="43589" y="21293"/>
                        <a:pt x="43530" y="19578"/>
                        <a:pt x="43208" y="18531"/>
                      </a:cubicBezTo>
                      <a:lnTo>
                        <a:pt x="39779" y="7756"/>
                      </a:lnTo>
                      <a:cubicBezTo>
                        <a:pt x="39458" y="6720"/>
                        <a:pt x="38386" y="5493"/>
                        <a:pt x="37386" y="5053"/>
                      </a:cubicBezTo>
                      <a:lnTo>
                        <a:pt x="27421" y="457"/>
                      </a:lnTo>
                      <a:cubicBezTo>
                        <a:pt x="26790" y="161"/>
                        <a:pt x="25883" y="0"/>
                        <a:pt x="25040" y="0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39" name="Google Shape;3439;p45"/>
                <p:cNvSpPr/>
                <p:nvPr/>
              </p:nvSpPr>
              <p:spPr>
                <a:xfrm>
                  <a:off x="-2568775" y="2980875"/>
                  <a:ext cx="847150" cy="931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886" h="37279" extrusionOk="0">
                      <a:moveTo>
                        <a:pt x="9930" y="0"/>
                      </a:moveTo>
                      <a:cubicBezTo>
                        <a:pt x="8883" y="298"/>
                        <a:pt x="7454" y="1215"/>
                        <a:pt x="6775" y="2048"/>
                      </a:cubicBezTo>
                      <a:lnTo>
                        <a:pt x="1084" y="8989"/>
                      </a:lnTo>
                      <a:cubicBezTo>
                        <a:pt x="405" y="9835"/>
                        <a:pt x="1" y="11395"/>
                        <a:pt x="215" y="12454"/>
                      </a:cubicBezTo>
                      <a:lnTo>
                        <a:pt x="2751" y="25861"/>
                      </a:lnTo>
                      <a:cubicBezTo>
                        <a:pt x="2965" y="26932"/>
                        <a:pt x="3811" y="28361"/>
                        <a:pt x="4644" y="29063"/>
                      </a:cubicBezTo>
                      <a:lnTo>
                        <a:pt x="13109" y="36029"/>
                      </a:lnTo>
                      <a:cubicBezTo>
                        <a:pt x="13943" y="36707"/>
                        <a:pt x="15526" y="37279"/>
                        <a:pt x="16610" y="37279"/>
                      </a:cubicBezTo>
                      <a:lnTo>
                        <a:pt x="30588" y="37279"/>
                      </a:lnTo>
                      <a:cubicBezTo>
                        <a:pt x="31671" y="37279"/>
                        <a:pt x="33160" y="36624"/>
                        <a:pt x="33886" y="35814"/>
                      </a:cubicBezTo>
                      <a:lnTo>
                        <a:pt x="9930" y="0"/>
                      </a:ln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40" name="Google Shape;3440;p45"/>
                <p:cNvSpPr/>
                <p:nvPr/>
              </p:nvSpPr>
              <p:spPr>
                <a:xfrm>
                  <a:off x="-2422925" y="2980875"/>
                  <a:ext cx="823950" cy="823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958" h="32945" extrusionOk="0">
                      <a:moveTo>
                        <a:pt x="16479" y="0"/>
                      </a:moveTo>
                      <a:cubicBezTo>
                        <a:pt x="15836" y="0"/>
                        <a:pt x="15217" y="24"/>
                        <a:pt x="14586" y="107"/>
                      </a:cubicBezTo>
                      <a:cubicBezTo>
                        <a:pt x="6382" y="1036"/>
                        <a:pt x="1" y="8001"/>
                        <a:pt x="1" y="16478"/>
                      </a:cubicBezTo>
                      <a:cubicBezTo>
                        <a:pt x="1" y="25563"/>
                        <a:pt x="7383" y="32945"/>
                        <a:pt x="16479" y="32945"/>
                      </a:cubicBezTo>
                      <a:cubicBezTo>
                        <a:pt x="20301" y="32945"/>
                        <a:pt x="23825" y="31635"/>
                        <a:pt x="26623" y="29456"/>
                      </a:cubicBezTo>
                      <a:cubicBezTo>
                        <a:pt x="30481" y="26432"/>
                        <a:pt x="32957" y="21741"/>
                        <a:pt x="32957" y="16478"/>
                      </a:cubicBezTo>
                      <a:cubicBezTo>
                        <a:pt x="32957" y="7382"/>
                        <a:pt x="25575" y="0"/>
                        <a:pt x="16479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41" name="Google Shape;3441;p45"/>
                <p:cNvSpPr/>
                <p:nvPr/>
              </p:nvSpPr>
              <p:spPr>
                <a:xfrm>
                  <a:off x="-2422625" y="2983250"/>
                  <a:ext cx="665875" cy="8212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635" h="32850" extrusionOk="0">
                      <a:moveTo>
                        <a:pt x="14586" y="1"/>
                      </a:moveTo>
                      <a:lnTo>
                        <a:pt x="14586" y="1"/>
                      </a:lnTo>
                      <a:cubicBezTo>
                        <a:pt x="6370" y="941"/>
                        <a:pt x="1" y="7930"/>
                        <a:pt x="1" y="16372"/>
                      </a:cubicBezTo>
                      <a:cubicBezTo>
                        <a:pt x="1" y="25468"/>
                        <a:pt x="7382" y="32850"/>
                        <a:pt x="16479" y="32850"/>
                      </a:cubicBezTo>
                      <a:cubicBezTo>
                        <a:pt x="20301" y="32850"/>
                        <a:pt x="23837" y="31540"/>
                        <a:pt x="26635" y="29361"/>
                      </a:cubicBezTo>
                      <a:lnTo>
                        <a:pt x="25873" y="28671"/>
                      </a:lnTo>
                      <a:cubicBezTo>
                        <a:pt x="8299" y="16765"/>
                        <a:pt x="14586" y="1"/>
                        <a:pt x="14586" y="1"/>
                      </a:cubicBezTo>
                      <a:close/>
                    </a:path>
                  </a:pathLst>
                </a:custGeom>
                <a:solidFill>
                  <a:srgbClr val="363636">
                    <a:alpha val="719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442" name="Google Shape;3442;p45"/>
              <p:cNvGrpSpPr/>
              <p:nvPr/>
            </p:nvGrpSpPr>
            <p:grpSpPr>
              <a:xfrm rot="-2700000">
                <a:off x="903721" y="1694549"/>
                <a:ext cx="231616" cy="161586"/>
                <a:chOff x="758425" y="672072"/>
                <a:chExt cx="848147" cy="591707"/>
              </a:xfrm>
            </p:grpSpPr>
            <p:sp>
              <p:nvSpPr>
                <p:cNvPr id="3443" name="Google Shape;3443;p45"/>
                <p:cNvSpPr/>
                <p:nvPr/>
              </p:nvSpPr>
              <p:spPr>
                <a:xfrm>
                  <a:off x="758425" y="672072"/>
                  <a:ext cx="424733" cy="3780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192" h="3731" extrusionOk="0">
                      <a:moveTo>
                        <a:pt x="872" y="0"/>
                      </a:moveTo>
                      <a:cubicBezTo>
                        <a:pt x="730" y="0"/>
                        <a:pt x="615" y="32"/>
                        <a:pt x="536" y="102"/>
                      </a:cubicBezTo>
                      <a:cubicBezTo>
                        <a:pt x="0" y="579"/>
                        <a:pt x="1048" y="2960"/>
                        <a:pt x="2155" y="3496"/>
                      </a:cubicBezTo>
                      <a:cubicBezTo>
                        <a:pt x="2511" y="3672"/>
                        <a:pt x="2789" y="3731"/>
                        <a:pt x="3001" y="3731"/>
                      </a:cubicBezTo>
                      <a:cubicBezTo>
                        <a:pt x="3435" y="3731"/>
                        <a:pt x="3596" y="3484"/>
                        <a:pt x="3596" y="3484"/>
                      </a:cubicBezTo>
                      <a:cubicBezTo>
                        <a:pt x="3596" y="3484"/>
                        <a:pt x="4191" y="3186"/>
                        <a:pt x="3763" y="2043"/>
                      </a:cubicBezTo>
                      <a:cubicBezTo>
                        <a:pt x="3387" y="1078"/>
                        <a:pt x="1694" y="0"/>
                        <a:pt x="872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44" name="Google Shape;3444;p45"/>
                <p:cNvSpPr/>
                <p:nvPr/>
              </p:nvSpPr>
              <p:spPr>
                <a:xfrm>
                  <a:off x="1069576" y="927396"/>
                  <a:ext cx="536996" cy="3208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300" h="3167" extrusionOk="0">
                      <a:moveTo>
                        <a:pt x="1682" y="0"/>
                      </a:moveTo>
                      <a:cubicBezTo>
                        <a:pt x="601" y="0"/>
                        <a:pt x="477" y="618"/>
                        <a:pt x="477" y="618"/>
                      </a:cubicBezTo>
                      <a:cubicBezTo>
                        <a:pt x="477" y="618"/>
                        <a:pt x="1" y="1154"/>
                        <a:pt x="894" y="2154"/>
                      </a:cubicBezTo>
                      <a:cubicBezTo>
                        <a:pt x="1474" y="2781"/>
                        <a:pt x="2875" y="3167"/>
                        <a:pt x="3879" y="3167"/>
                      </a:cubicBezTo>
                      <a:cubicBezTo>
                        <a:pt x="4419" y="3167"/>
                        <a:pt x="4845" y="3055"/>
                        <a:pt x="4966" y="2809"/>
                      </a:cubicBezTo>
                      <a:cubicBezTo>
                        <a:pt x="5299" y="2095"/>
                        <a:pt x="3275" y="118"/>
                        <a:pt x="1942" y="11"/>
                      </a:cubicBezTo>
                      <a:cubicBezTo>
                        <a:pt x="1849" y="4"/>
                        <a:pt x="1763" y="0"/>
                        <a:pt x="1682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45" name="Google Shape;3445;p45"/>
                <p:cNvSpPr/>
                <p:nvPr/>
              </p:nvSpPr>
              <p:spPr>
                <a:xfrm>
                  <a:off x="774028" y="948471"/>
                  <a:ext cx="390994" cy="31530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59" h="3112" extrusionOk="0">
                      <a:moveTo>
                        <a:pt x="2775" y="0"/>
                      </a:moveTo>
                      <a:cubicBezTo>
                        <a:pt x="2601" y="0"/>
                        <a:pt x="2382" y="40"/>
                        <a:pt x="2108" y="148"/>
                      </a:cubicBezTo>
                      <a:cubicBezTo>
                        <a:pt x="1108" y="529"/>
                        <a:pt x="1" y="2530"/>
                        <a:pt x="441" y="2994"/>
                      </a:cubicBezTo>
                      <a:cubicBezTo>
                        <a:pt x="518" y="3075"/>
                        <a:pt x="648" y="3112"/>
                        <a:pt x="811" y="3112"/>
                      </a:cubicBezTo>
                      <a:cubicBezTo>
                        <a:pt x="1560" y="3112"/>
                        <a:pt x="3023" y="2341"/>
                        <a:pt x="3394" y="1530"/>
                      </a:cubicBezTo>
                      <a:cubicBezTo>
                        <a:pt x="3859" y="565"/>
                        <a:pt x="3370" y="268"/>
                        <a:pt x="3370" y="268"/>
                      </a:cubicBezTo>
                      <a:cubicBezTo>
                        <a:pt x="3370" y="268"/>
                        <a:pt x="3227" y="0"/>
                        <a:pt x="2775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46" name="Google Shape;3446;p45"/>
                <p:cNvSpPr/>
                <p:nvPr/>
              </p:nvSpPr>
              <p:spPr>
                <a:xfrm>
                  <a:off x="1056303" y="696693"/>
                  <a:ext cx="390994" cy="31449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59" h="3104" extrusionOk="0">
                      <a:moveTo>
                        <a:pt x="3054" y="0"/>
                      </a:moveTo>
                      <a:cubicBezTo>
                        <a:pt x="2300" y="0"/>
                        <a:pt x="846" y="783"/>
                        <a:pt x="465" y="1574"/>
                      </a:cubicBezTo>
                      <a:cubicBezTo>
                        <a:pt x="1" y="2538"/>
                        <a:pt x="489" y="2836"/>
                        <a:pt x="489" y="2836"/>
                      </a:cubicBezTo>
                      <a:cubicBezTo>
                        <a:pt x="489" y="2836"/>
                        <a:pt x="632" y="3103"/>
                        <a:pt x="1089" y="3103"/>
                      </a:cubicBezTo>
                      <a:cubicBezTo>
                        <a:pt x="1264" y="3103"/>
                        <a:pt x="1486" y="3064"/>
                        <a:pt x="1763" y="2955"/>
                      </a:cubicBezTo>
                      <a:cubicBezTo>
                        <a:pt x="2751" y="2574"/>
                        <a:pt x="3859" y="574"/>
                        <a:pt x="3430" y="121"/>
                      </a:cubicBezTo>
                      <a:cubicBezTo>
                        <a:pt x="3351" y="38"/>
                        <a:pt x="3219" y="0"/>
                        <a:pt x="3054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47" name="Google Shape;3447;p45"/>
                <p:cNvSpPr/>
                <p:nvPr/>
              </p:nvSpPr>
              <p:spPr>
                <a:xfrm>
                  <a:off x="944143" y="904093"/>
                  <a:ext cx="176195" cy="10182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39" h="1005" extrusionOk="0">
                      <a:moveTo>
                        <a:pt x="512" y="0"/>
                      </a:moveTo>
                      <a:cubicBezTo>
                        <a:pt x="311" y="0"/>
                        <a:pt x="149" y="43"/>
                        <a:pt x="108" y="134"/>
                      </a:cubicBezTo>
                      <a:cubicBezTo>
                        <a:pt x="1" y="372"/>
                        <a:pt x="691" y="991"/>
                        <a:pt x="1120" y="1003"/>
                      </a:cubicBezTo>
                      <a:cubicBezTo>
                        <a:pt x="1141" y="1004"/>
                        <a:pt x="1161" y="1005"/>
                        <a:pt x="1180" y="1005"/>
                      </a:cubicBezTo>
                      <a:cubicBezTo>
                        <a:pt x="1563" y="1005"/>
                        <a:pt x="1584" y="789"/>
                        <a:pt x="1584" y="789"/>
                      </a:cubicBezTo>
                      <a:cubicBezTo>
                        <a:pt x="1584" y="789"/>
                        <a:pt x="1739" y="610"/>
                        <a:pt x="1441" y="301"/>
                      </a:cubicBezTo>
                      <a:cubicBezTo>
                        <a:pt x="1258" y="110"/>
                        <a:pt x="834" y="0"/>
                        <a:pt x="512" y="0"/>
                      </a:cubicBez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48" name="Google Shape;3448;p45"/>
                <p:cNvSpPr/>
                <p:nvPr/>
              </p:nvSpPr>
              <p:spPr>
                <a:xfrm>
                  <a:off x="1086496" y="960832"/>
                  <a:ext cx="175081" cy="1022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28" h="1009" extrusionOk="0">
                      <a:moveTo>
                        <a:pt x="549" y="1"/>
                      </a:moveTo>
                      <a:cubicBezTo>
                        <a:pt x="177" y="1"/>
                        <a:pt x="155" y="217"/>
                        <a:pt x="155" y="217"/>
                      </a:cubicBezTo>
                      <a:cubicBezTo>
                        <a:pt x="155" y="217"/>
                        <a:pt x="1" y="396"/>
                        <a:pt x="298" y="705"/>
                      </a:cubicBezTo>
                      <a:cubicBezTo>
                        <a:pt x="480" y="901"/>
                        <a:pt x="896" y="1009"/>
                        <a:pt x="1215" y="1009"/>
                      </a:cubicBezTo>
                      <a:cubicBezTo>
                        <a:pt x="1419" y="1009"/>
                        <a:pt x="1583" y="965"/>
                        <a:pt x="1620" y="872"/>
                      </a:cubicBezTo>
                      <a:cubicBezTo>
                        <a:pt x="1727" y="634"/>
                        <a:pt x="1048" y="26"/>
                        <a:pt x="608" y="3"/>
                      </a:cubicBezTo>
                      <a:cubicBezTo>
                        <a:pt x="587" y="2"/>
                        <a:pt x="568" y="1"/>
                        <a:pt x="549" y="1"/>
                      </a:cubicBez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grpSp>
          <p:nvGrpSpPr>
            <p:cNvPr id="3449" name="Google Shape;3449;p45"/>
            <p:cNvGrpSpPr/>
            <p:nvPr/>
          </p:nvGrpSpPr>
          <p:grpSpPr>
            <a:xfrm>
              <a:off x="1225231" y="2253962"/>
              <a:ext cx="1002576" cy="950735"/>
              <a:chOff x="-1141950" y="3025100"/>
              <a:chExt cx="649800" cy="616200"/>
            </a:xfrm>
          </p:grpSpPr>
          <p:grpSp>
            <p:nvGrpSpPr>
              <p:cNvPr id="3450" name="Google Shape;3450;p45"/>
              <p:cNvGrpSpPr/>
              <p:nvPr/>
            </p:nvGrpSpPr>
            <p:grpSpPr>
              <a:xfrm>
                <a:off x="-1141950" y="3025100"/>
                <a:ext cx="594750" cy="595025"/>
                <a:chOff x="-1141950" y="3025100"/>
                <a:chExt cx="594750" cy="595025"/>
              </a:xfrm>
            </p:grpSpPr>
            <p:sp>
              <p:nvSpPr>
                <p:cNvPr id="3451" name="Google Shape;3451;p45"/>
                <p:cNvSpPr/>
                <p:nvPr/>
              </p:nvSpPr>
              <p:spPr>
                <a:xfrm>
                  <a:off x="-1141950" y="3025100"/>
                  <a:ext cx="594750" cy="5950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790" h="23801" extrusionOk="0">
                      <a:moveTo>
                        <a:pt x="11895" y="0"/>
                      </a:moveTo>
                      <a:cubicBezTo>
                        <a:pt x="9859" y="0"/>
                        <a:pt x="7954" y="512"/>
                        <a:pt x="6287" y="1417"/>
                      </a:cubicBezTo>
                      <a:cubicBezTo>
                        <a:pt x="2549" y="3429"/>
                        <a:pt x="1" y="7370"/>
                        <a:pt x="1" y="11907"/>
                      </a:cubicBezTo>
                      <a:cubicBezTo>
                        <a:pt x="1" y="18491"/>
                        <a:pt x="5335" y="23801"/>
                        <a:pt x="11895" y="23801"/>
                      </a:cubicBezTo>
                      <a:cubicBezTo>
                        <a:pt x="14371" y="23801"/>
                        <a:pt x="16646" y="23063"/>
                        <a:pt x="18551" y="21765"/>
                      </a:cubicBezTo>
                      <a:cubicBezTo>
                        <a:pt x="21718" y="19622"/>
                        <a:pt x="23789" y="16002"/>
                        <a:pt x="23789" y="11895"/>
                      </a:cubicBezTo>
                      <a:cubicBezTo>
                        <a:pt x="23789" y="5322"/>
                        <a:pt x="18455" y="0"/>
                        <a:pt x="11895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52" name="Google Shape;3452;p45"/>
                <p:cNvSpPr/>
                <p:nvPr/>
              </p:nvSpPr>
              <p:spPr>
                <a:xfrm>
                  <a:off x="-984775" y="3025400"/>
                  <a:ext cx="437575" cy="5441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503" h="21765" extrusionOk="0">
                      <a:moveTo>
                        <a:pt x="5608" y="0"/>
                      </a:moveTo>
                      <a:cubicBezTo>
                        <a:pt x="3572" y="0"/>
                        <a:pt x="1667" y="512"/>
                        <a:pt x="0" y="1417"/>
                      </a:cubicBezTo>
                      <a:cubicBezTo>
                        <a:pt x="0" y="1417"/>
                        <a:pt x="11656" y="6072"/>
                        <a:pt x="12049" y="21003"/>
                      </a:cubicBezTo>
                      <a:lnTo>
                        <a:pt x="12264" y="21765"/>
                      </a:lnTo>
                      <a:cubicBezTo>
                        <a:pt x="15431" y="19622"/>
                        <a:pt x="17502" y="16002"/>
                        <a:pt x="17502" y="11895"/>
                      </a:cubicBezTo>
                      <a:cubicBezTo>
                        <a:pt x="17502" y="5322"/>
                        <a:pt x="12168" y="0"/>
                        <a:pt x="5608" y="0"/>
                      </a:cubicBez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453" name="Google Shape;3453;p45"/>
              <p:cNvGrpSpPr/>
              <p:nvPr/>
            </p:nvGrpSpPr>
            <p:grpSpPr>
              <a:xfrm>
                <a:off x="-785950" y="3118950"/>
                <a:ext cx="293800" cy="326425"/>
                <a:chOff x="-785950" y="3118950"/>
                <a:chExt cx="293800" cy="326425"/>
              </a:xfrm>
            </p:grpSpPr>
            <p:sp>
              <p:nvSpPr>
                <p:cNvPr id="3454" name="Google Shape;3454;p45"/>
                <p:cNvSpPr/>
                <p:nvPr/>
              </p:nvSpPr>
              <p:spPr>
                <a:xfrm>
                  <a:off x="-785950" y="3118950"/>
                  <a:ext cx="229825" cy="17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193" h="6912" extrusionOk="0">
                      <a:moveTo>
                        <a:pt x="5755" y="0"/>
                      </a:moveTo>
                      <a:cubicBezTo>
                        <a:pt x="4886" y="0"/>
                        <a:pt x="3924" y="257"/>
                        <a:pt x="3025" y="783"/>
                      </a:cubicBezTo>
                      <a:cubicBezTo>
                        <a:pt x="965" y="1997"/>
                        <a:pt x="0" y="4176"/>
                        <a:pt x="870" y="5652"/>
                      </a:cubicBezTo>
                      <a:cubicBezTo>
                        <a:pt x="1352" y="6484"/>
                        <a:pt x="2318" y="6911"/>
                        <a:pt x="3438" y="6911"/>
                      </a:cubicBezTo>
                      <a:cubicBezTo>
                        <a:pt x="4307" y="6911"/>
                        <a:pt x="5268" y="6654"/>
                        <a:pt x="6168" y="6129"/>
                      </a:cubicBezTo>
                      <a:cubicBezTo>
                        <a:pt x="8228" y="4914"/>
                        <a:pt x="9192" y="2735"/>
                        <a:pt x="8335" y="1259"/>
                      </a:cubicBezTo>
                      <a:cubicBezTo>
                        <a:pt x="7845" y="428"/>
                        <a:pt x="6876" y="0"/>
                        <a:pt x="5755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55" name="Google Shape;3455;p45"/>
                <p:cNvSpPr/>
                <p:nvPr/>
              </p:nvSpPr>
              <p:spPr>
                <a:xfrm>
                  <a:off x="-713925" y="3142450"/>
                  <a:ext cx="121175" cy="1025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47" h="4103" extrusionOk="0">
                      <a:moveTo>
                        <a:pt x="2551" y="0"/>
                      </a:moveTo>
                      <a:cubicBezTo>
                        <a:pt x="2166" y="0"/>
                        <a:pt x="1769" y="103"/>
                        <a:pt x="1406" y="319"/>
                      </a:cubicBezTo>
                      <a:cubicBezTo>
                        <a:pt x="370" y="926"/>
                        <a:pt x="1" y="2188"/>
                        <a:pt x="560" y="3153"/>
                      </a:cubicBezTo>
                      <a:cubicBezTo>
                        <a:pt x="921" y="3766"/>
                        <a:pt x="1587" y="4103"/>
                        <a:pt x="2289" y="4103"/>
                      </a:cubicBezTo>
                      <a:cubicBezTo>
                        <a:pt x="2678" y="4103"/>
                        <a:pt x="3077" y="4000"/>
                        <a:pt x="3442" y="3784"/>
                      </a:cubicBezTo>
                      <a:cubicBezTo>
                        <a:pt x="4466" y="3176"/>
                        <a:pt x="4847" y="1914"/>
                        <a:pt x="4275" y="962"/>
                      </a:cubicBezTo>
                      <a:cubicBezTo>
                        <a:pt x="3914" y="340"/>
                        <a:pt x="3251" y="0"/>
                        <a:pt x="2551" y="0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56" name="Google Shape;3456;p45"/>
                <p:cNvSpPr/>
                <p:nvPr/>
              </p:nvSpPr>
              <p:spPr>
                <a:xfrm>
                  <a:off x="-733275" y="3287375"/>
                  <a:ext cx="241125" cy="158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45" h="6320" extrusionOk="0">
                      <a:moveTo>
                        <a:pt x="5380" y="0"/>
                      </a:moveTo>
                      <a:cubicBezTo>
                        <a:pt x="5040" y="0"/>
                        <a:pt x="4690" y="27"/>
                        <a:pt x="4335" y="82"/>
                      </a:cubicBezTo>
                      <a:cubicBezTo>
                        <a:pt x="1823" y="487"/>
                        <a:pt x="1" y="2178"/>
                        <a:pt x="263" y="3880"/>
                      </a:cubicBezTo>
                      <a:cubicBezTo>
                        <a:pt x="488" y="5333"/>
                        <a:pt x="2189" y="6320"/>
                        <a:pt x="4257" y="6320"/>
                      </a:cubicBezTo>
                      <a:cubicBezTo>
                        <a:pt x="4596" y="6320"/>
                        <a:pt x="4945" y="6293"/>
                        <a:pt x="5299" y="6238"/>
                      </a:cubicBezTo>
                      <a:cubicBezTo>
                        <a:pt x="7823" y="5833"/>
                        <a:pt x="9645" y="4142"/>
                        <a:pt x="9383" y="2440"/>
                      </a:cubicBezTo>
                      <a:cubicBezTo>
                        <a:pt x="9148" y="987"/>
                        <a:pt x="7454" y="0"/>
                        <a:pt x="5380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57" name="Google Shape;3457;p45"/>
                <p:cNvSpPr/>
                <p:nvPr/>
              </p:nvSpPr>
              <p:spPr>
                <a:xfrm>
                  <a:off x="-652600" y="3311200"/>
                  <a:ext cx="122650" cy="101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906" h="4065" extrusionOk="0">
                      <a:moveTo>
                        <a:pt x="2560" y="1"/>
                      </a:moveTo>
                      <a:cubicBezTo>
                        <a:pt x="2423" y="1"/>
                        <a:pt x="2284" y="11"/>
                        <a:pt x="2144" y="34"/>
                      </a:cubicBezTo>
                      <a:cubicBezTo>
                        <a:pt x="882" y="236"/>
                        <a:pt x="0" y="1284"/>
                        <a:pt x="179" y="2391"/>
                      </a:cubicBezTo>
                      <a:cubicBezTo>
                        <a:pt x="338" y="3380"/>
                        <a:pt x="1276" y="4065"/>
                        <a:pt x="2373" y="4065"/>
                      </a:cubicBezTo>
                      <a:cubicBezTo>
                        <a:pt x="2505" y="4065"/>
                        <a:pt x="2639" y="4055"/>
                        <a:pt x="2775" y="4034"/>
                      </a:cubicBezTo>
                      <a:cubicBezTo>
                        <a:pt x="4037" y="3832"/>
                        <a:pt x="4906" y="2772"/>
                        <a:pt x="4739" y="1677"/>
                      </a:cubicBezTo>
                      <a:cubicBezTo>
                        <a:pt x="4580" y="693"/>
                        <a:pt x="3651" y="1"/>
                        <a:pt x="2560" y="1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458" name="Google Shape;3458;p45"/>
              <p:cNvGrpSpPr/>
              <p:nvPr/>
            </p:nvGrpSpPr>
            <p:grpSpPr>
              <a:xfrm>
                <a:off x="-1120525" y="3033650"/>
                <a:ext cx="365250" cy="607650"/>
                <a:chOff x="-1120525" y="3033650"/>
                <a:chExt cx="365250" cy="607650"/>
              </a:xfrm>
            </p:grpSpPr>
            <p:sp>
              <p:nvSpPr>
                <p:cNvPr id="3459" name="Google Shape;3459;p45"/>
                <p:cNvSpPr/>
                <p:nvPr/>
              </p:nvSpPr>
              <p:spPr>
                <a:xfrm>
                  <a:off x="-1120525" y="3033650"/>
                  <a:ext cx="153925" cy="1797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157" h="7188" extrusionOk="0">
                      <a:moveTo>
                        <a:pt x="1403" y="0"/>
                      </a:moveTo>
                      <a:cubicBezTo>
                        <a:pt x="1204" y="0"/>
                        <a:pt x="1024" y="47"/>
                        <a:pt x="870" y="147"/>
                      </a:cubicBezTo>
                      <a:cubicBezTo>
                        <a:pt x="1" y="706"/>
                        <a:pt x="275" y="2706"/>
                        <a:pt x="1501" y="4611"/>
                      </a:cubicBezTo>
                      <a:cubicBezTo>
                        <a:pt x="2499" y="6177"/>
                        <a:pt x="3827" y="7188"/>
                        <a:pt x="4751" y="7188"/>
                      </a:cubicBezTo>
                      <a:cubicBezTo>
                        <a:pt x="4951" y="7188"/>
                        <a:pt x="5132" y="7140"/>
                        <a:pt x="5287" y="7040"/>
                      </a:cubicBezTo>
                      <a:cubicBezTo>
                        <a:pt x="6156" y="6481"/>
                        <a:pt x="5883" y="4492"/>
                        <a:pt x="4656" y="2587"/>
                      </a:cubicBezTo>
                      <a:cubicBezTo>
                        <a:pt x="3657" y="1020"/>
                        <a:pt x="2327" y="0"/>
                        <a:pt x="140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60" name="Google Shape;3460;p45"/>
                <p:cNvSpPr/>
                <p:nvPr/>
              </p:nvSpPr>
              <p:spPr>
                <a:xfrm>
                  <a:off x="-1083900" y="3060525"/>
                  <a:ext cx="83075" cy="1262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23" h="5049" fill="none" extrusionOk="0">
                      <a:moveTo>
                        <a:pt x="0" y="0"/>
                      </a:moveTo>
                      <a:lnTo>
                        <a:pt x="3322" y="5048"/>
                      </a:lnTo>
                    </a:path>
                  </a:pathLst>
                </a:custGeom>
                <a:solidFill>
                  <a:schemeClr val="accent3"/>
                </a:solidFill>
                <a:ln w="3875" cap="rnd" cmpd="sng">
                  <a:solidFill>
                    <a:srgbClr val="FFFFFF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61" name="Google Shape;3461;p45"/>
                <p:cNvSpPr/>
                <p:nvPr/>
              </p:nvSpPr>
              <p:spPr>
                <a:xfrm>
                  <a:off x="-857400" y="3458425"/>
                  <a:ext cx="102125" cy="182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85" h="7315" extrusionOk="0">
                      <a:moveTo>
                        <a:pt x="1522" y="0"/>
                      </a:moveTo>
                      <a:cubicBezTo>
                        <a:pt x="1471" y="0"/>
                        <a:pt x="1421" y="5"/>
                        <a:pt x="1370" y="15"/>
                      </a:cubicBezTo>
                      <a:cubicBezTo>
                        <a:pt x="453" y="181"/>
                        <a:pt x="1" y="1944"/>
                        <a:pt x="382" y="3956"/>
                      </a:cubicBezTo>
                      <a:cubicBezTo>
                        <a:pt x="732" y="5876"/>
                        <a:pt x="1682" y="7314"/>
                        <a:pt x="2572" y="7314"/>
                      </a:cubicBezTo>
                      <a:cubicBezTo>
                        <a:pt x="2620" y="7314"/>
                        <a:pt x="2668" y="7310"/>
                        <a:pt x="2716" y="7301"/>
                      </a:cubicBezTo>
                      <a:cubicBezTo>
                        <a:pt x="3632" y="7135"/>
                        <a:pt x="4085" y="5361"/>
                        <a:pt x="3716" y="3349"/>
                      </a:cubicBezTo>
                      <a:cubicBezTo>
                        <a:pt x="3367" y="1445"/>
                        <a:pt x="2410" y="0"/>
                        <a:pt x="1522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62" name="Google Shape;3462;p45"/>
                <p:cNvSpPr/>
                <p:nvPr/>
              </p:nvSpPr>
              <p:spPr>
                <a:xfrm>
                  <a:off x="-818400" y="3483200"/>
                  <a:ext cx="26225" cy="133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49" h="5358" fill="none" extrusionOk="0">
                      <a:moveTo>
                        <a:pt x="1" y="0"/>
                      </a:moveTo>
                      <a:lnTo>
                        <a:pt x="1048" y="5358"/>
                      </a:lnTo>
                    </a:path>
                  </a:pathLst>
                </a:custGeom>
                <a:solidFill>
                  <a:schemeClr val="accent3"/>
                </a:solidFill>
                <a:ln w="3875" cap="rnd" cmpd="sng">
                  <a:solidFill>
                    <a:srgbClr val="FFFFFF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463" name="Google Shape;3463;p45"/>
              <p:cNvGrpSpPr/>
              <p:nvPr/>
            </p:nvGrpSpPr>
            <p:grpSpPr>
              <a:xfrm>
                <a:off x="-1065450" y="3187625"/>
                <a:ext cx="255100" cy="269700"/>
                <a:chOff x="-1023775" y="3187625"/>
                <a:chExt cx="255100" cy="269700"/>
              </a:xfrm>
            </p:grpSpPr>
            <p:sp>
              <p:nvSpPr>
                <p:cNvPr id="3464" name="Google Shape;3464;p45"/>
                <p:cNvSpPr/>
                <p:nvPr/>
              </p:nvSpPr>
              <p:spPr>
                <a:xfrm>
                  <a:off x="-1023775" y="3187625"/>
                  <a:ext cx="255100" cy="2697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204" h="10788" extrusionOk="0">
                      <a:moveTo>
                        <a:pt x="5108" y="0"/>
                      </a:moveTo>
                      <a:cubicBezTo>
                        <a:pt x="2286" y="0"/>
                        <a:pt x="0" y="2417"/>
                        <a:pt x="0" y="5394"/>
                      </a:cubicBezTo>
                      <a:cubicBezTo>
                        <a:pt x="0" y="8370"/>
                        <a:pt x="2286" y="10787"/>
                        <a:pt x="5108" y="10787"/>
                      </a:cubicBezTo>
                      <a:cubicBezTo>
                        <a:pt x="7918" y="10787"/>
                        <a:pt x="10204" y="8370"/>
                        <a:pt x="10204" y="5394"/>
                      </a:cubicBezTo>
                      <a:cubicBezTo>
                        <a:pt x="10204" y="2417"/>
                        <a:pt x="7918" y="0"/>
                        <a:pt x="5108" y="0"/>
                      </a:cubicBezTo>
                      <a:close/>
                    </a:path>
                  </a:pathLst>
                </a:custGeom>
                <a:solidFill>
                  <a:srgbClr val="FFA333">
                    <a:alpha val="9167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65" name="Google Shape;3465;p45"/>
                <p:cNvSpPr/>
                <p:nvPr/>
              </p:nvSpPr>
              <p:spPr>
                <a:xfrm>
                  <a:off x="-1008900" y="3203400"/>
                  <a:ext cx="225350" cy="238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014" h="9526" fill="none" extrusionOk="0">
                      <a:moveTo>
                        <a:pt x="9014" y="4763"/>
                      </a:moveTo>
                      <a:cubicBezTo>
                        <a:pt x="9014" y="7394"/>
                        <a:pt x="7002" y="9525"/>
                        <a:pt x="4513" y="9525"/>
                      </a:cubicBezTo>
                      <a:cubicBezTo>
                        <a:pt x="2013" y="9525"/>
                        <a:pt x="1" y="7394"/>
                        <a:pt x="1" y="4763"/>
                      </a:cubicBezTo>
                      <a:cubicBezTo>
                        <a:pt x="1" y="2131"/>
                        <a:pt x="2013" y="0"/>
                        <a:pt x="4513" y="0"/>
                      </a:cubicBezTo>
                      <a:cubicBezTo>
                        <a:pt x="7002" y="0"/>
                        <a:pt x="9014" y="2131"/>
                        <a:pt x="9014" y="4763"/>
                      </a:cubicBezTo>
                      <a:close/>
                    </a:path>
                  </a:pathLst>
                </a:custGeom>
                <a:noFill/>
                <a:ln w="3875" cap="rnd" cmpd="sng">
                  <a:solidFill>
                    <a:schemeClr val="dk1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66" name="Google Shape;3466;p45"/>
                <p:cNvSpPr/>
                <p:nvPr/>
              </p:nvSpPr>
              <p:spPr>
                <a:xfrm>
                  <a:off x="-991325" y="3222150"/>
                  <a:ext cx="190525" cy="200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621" h="8038" fill="none" extrusionOk="0">
                      <a:moveTo>
                        <a:pt x="7620" y="4013"/>
                      </a:moveTo>
                      <a:cubicBezTo>
                        <a:pt x="7620" y="6227"/>
                        <a:pt x="5906" y="8037"/>
                        <a:pt x="3810" y="8037"/>
                      </a:cubicBezTo>
                      <a:cubicBezTo>
                        <a:pt x="1703" y="8037"/>
                        <a:pt x="0" y="6227"/>
                        <a:pt x="0" y="4013"/>
                      </a:cubicBezTo>
                      <a:cubicBezTo>
                        <a:pt x="0" y="1798"/>
                        <a:pt x="1703" y="0"/>
                        <a:pt x="3810" y="0"/>
                      </a:cubicBezTo>
                      <a:cubicBezTo>
                        <a:pt x="5906" y="0"/>
                        <a:pt x="7620" y="1798"/>
                        <a:pt x="7620" y="4013"/>
                      </a:cubicBezTo>
                      <a:close/>
                    </a:path>
                  </a:pathLst>
                </a:custGeom>
                <a:noFill/>
                <a:ln w="3875" cap="rnd" cmpd="sng">
                  <a:solidFill>
                    <a:schemeClr val="accent3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67" name="Google Shape;3467;p45"/>
                <p:cNvSpPr/>
                <p:nvPr/>
              </p:nvSpPr>
              <p:spPr>
                <a:xfrm>
                  <a:off x="-973175" y="3240900"/>
                  <a:ext cx="153900" cy="163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156" h="6526" fill="none" extrusionOk="0">
                      <a:moveTo>
                        <a:pt x="6156" y="3263"/>
                      </a:moveTo>
                      <a:cubicBezTo>
                        <a:pt x="6156" y="5061"/>
                        <a:pt x="4775" y="6525"/>
                        <a:pt x="3084" y="6525"/>
                      </a:cubicBezTo>
                      <a:cubicBezTo>
                        <a:pt x="1382" y="6525"/>
                        <a:pt x="0" y="5061"/>
                        <a:pt x="0" y="3263"/>
                      </a:cubicBezTo>
                      <a:cubicBezTo>
                        <a:pt x="0" y="1465"/>
                        <a:pt x="1382" y="0"/>
                        <a:pt x="3084" y="0"/>
                      </a:cubicBezTo>
                      <a:cubicBezTo>
                        <a:pt x="4775" y="0"/>
                        <a:pt x="6156" y="1465"/>
                        <a:pt x="6156" y="3263"/>
                      </a:cubicBezTo>
                      <a:close/>
                    </a:path>
                  </a:pathLst>
                </a:custGeom>
                <a:noFill/>
                <a:ln w="3875" cap="rnd" cmpd="sng">
                  <a:solidFill>
                    <a:schemeClr val="dk1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68" name="Google Shape;3468;p45"/>
                <p:cNvSpPr/>
                <p:nvPr/>
              </p:nvSpPr>
              <p:spPr>
                <a:xfrm>
                  <a:off x="-956200" y="3259350"/>
                  <a:ext cx="119975" cy="126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99" h="5061" fill="none" extrusionOk="0">
                      <a:moveTo>
                        <a:pt x="4798" y="2525"/>
                      </a:moveTo>
                      <a:cubicBezTo>
                        <a:pt x="4798" y="3918"/>
                        <a:pt x="3727" y="5061"/>
                        <a:pt x="2405" y="5061"/>
                      </a:cubicBezTo>
                      <a:cubicBezTo>
                        <a:pt x="1072" y="5061"/>
                        <a:pt x="0" y="3918"/>
                        <a:pt x="0" y="2525"/>
                      </a:cubicBezTo>
                      <a:cubicBezTo>
                        <a:pt x="0" y="1132"/>
                        <a:pt x="1072" y="1"/>
                        <a:pt x="2405" y="1"/>
                      </a:cubicBezTo>
                      <a:cubicBezTo>
                        <a:pt x="3727" y="1"/>
                        <a:pt x="4798" y="1132"/>
                        <a:pt x="4798" y="2525"/>
                      </a:cubicBezTo>
                      <a:close/>
                    </a:path>
                  </a:pathLst>
                </a:custGeom>
                <a:noFill/>
                <a:ln w="3875" cap="rnd" cmpd="sng">
                  <a:solidFill>
                    <a:schemeClr val="accent3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69" name="Google Shape;3469;p45"/>
                <p:cNvSpPr/>
                <p:nvPr/>
              </p:nvSpPr>
              <p:spPr>
                <a:xfrm>
                  <a:off x="-940725" y="3275125"/>
                  <a:ext cx="89325" cy="946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573" h="3787" fill="none" extrusionOk="0">
                      <a:moveTo>
                        <a:pt x="3572" y="1894"/>
                      </a:moveTo>
                      <a:cubicBezTo>
                        <a:pt x="3572" y="2941"/>
                        <a:pt x="2762" y="3787"/>
                        <a:pt x="1786" y="3787"/>
                      </a:cubicBezTo>
                      <a:cubicBezTo>
                        <a:pt x="798" y="3787"/>
                        <a:pt x="0" y="2941"/>
                        <a:pt x="0" y="1894"/>
                      </a:cubicBezTo>
                      <a:cubicBezTo>
                        <a:pt x="0" y="846"/>
                        <a:pt x="798" y="1"/>
                        <a:pt x="1786" y="1"/>
                      </a:cubicBezTo>
                      <a:cubicBezTo>
                        <a:pt x="2762" y="1"/>
                        <a:pt x="3572" y="846"/>
                        <a:pt x="3572" y="1894"/>
                      </a:cubicBezTo>
                      <a:close/>
                    </a:path>
                  </a:pathLst>
                </a:custGeom>
                <a:noFill/>
                <a:ln w="3875" cap="rnd" cmpd="sng">
                  <a:solidFill>
                    <a:schemeClr val="dk1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470" name="Google Shape;3470;p45"/>
              <p:cNvGrpSpPr/>
              <p:nvPr/>
            </p:nvGrpSpPr>
            <p:grpSpPr>
              <a:xfrm>
                <a:off x="-1139275" y="3072725"/>
                <a:ext cx="327750" cy="511825"/>
                <a:chOff x="-1139275" y="3072725"/>
                <a:chExt cx="327750" cy="511825"/>
              </a:xfrm>
            </p:grpSpPr>
            <p:sp>
              <p:nvSpPr>
                <p:cNvPr id="3471" name="Google Shape;3471;p45"/>
                <p:cNvSpPr/>
                <p:nvPr/>
              </p:nvSpPr>
              <p:spPr>
                <a:xfrm>
                  <a:off x="-958300" y="3513300"/>
                  <a:ext cx="46475" cy="712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59" h="2850" extrusionOk="0">
                      <a:moveTo>
                        <a:pt x="617" y="0"/>
                      </a:moveTo>
                      <a:cubicBezTo>
                        <a:pt x="555" y="0"/>
                        <a:pt x="491" y="11"/>
                        <a:pt x="429" y="34"/>
                      </a:cubicBezTo>
                      <a:cubicBezTo>
                        <a:pt x="144" y="141"/>
                        <a:pt x="1" y="451"/>
                        <a:pt x="96" y="737"/>
                      </a:cubicBezTo>
                      <a:lnTo>
                        <a:pt x="739" y="2487"/>
                      </a:lnTo>
                      <a:cubicBezTo>
                        <a:pt x="824" y="2713"/>
                        <a:pt x="1035" y="2850"/>
                        <a:pt x="1261" y="2850"/>
                      </a:cubicBezTo>
                      <a:cubicBezTo>
                        <a:pt x="1321" y="2850"/>
                        <a:pt x="1382" y="2840"/>
                        <a:pt x="1441" y="2820"/>
                      </a:cubicBezTo>
                      <a:cubicBezTo>
                        <a:pt x="1715" y="2713"/>
                        <a:pt x="1858" y="2392"/>
                        <a:pt x="1763" y="2118"/>
                      </a:cubicBezTo>
                      <a:lnTo>
                        <a:pt x="1132" y="356"/>
                      </a:lnTo>
                      <a:cubicBezTo>
                        <a:pt x="1048" y="141"/>
                        <a:pt x="840" y="0"/>
                        <a:pt x="617" y="0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72" name="Google Shape;3472;p45"/>
                <p:cNvSpPr/>
                <p:nvPr/>
              </p:nvSpPr>
              <p:spPr>
                <a:xfrm>
                  <a:off x="-1004425" y="3468875"/>
                  <a:ext cx="108675" cy="706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47" h="2824" extrusionOk="0">
                      <a:moveTo>
                        <a:pt x="2376" y="1"/>
                      </a:moveTo>
                      <a:cubicBezTo>
                        <a:pt x="2133" y="1"/>
                        <a:pt x="1885" y="43"/>
                        <a:pt x="1643" y="133"/>
                      </a:cubicBezTo>
                      <a:cubicBezTo>
                        <a:pt x="560" y="525"/>
                        <a:pt x="0" y="1740"/>
                        <a:pt x="393" y="2823"/>
                      </a:cubicBezTo>
                      <a:lnTo>
                        <a:pt x="4346" y="1371"/>
                      </a:lnTo>
                      <a:cubicBezTo>
                        <a:pt x="4031" y="527"/>
                        <a:pt x="3231" y="1"/>
                        <a:pt x="2376" y="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73" name="Google Shape;3473;p45"/>
                <p:cNvSpPr/>
                <p:nvPr/>
              </p:nvSpPr>
              <p:spPr>
                <a:xfrm>
                  <a:off x="-1098200" y="3293350"/>
                  <a:ext cx="62825" cy="308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13" h="1233" extrusionOk="0">
                      <a:moveTo>
                        <a:pt x="493" y="1"/>
                      </a:moveTo>
                      <a:cubicBezTo>
                        <a:pt x="288" y="1"/>
                        <a:pt x="100" y="139"/>
                        <a:pt x="48" y="367"/>
                      </a:cubicBezTo>
                      <a:cubicBezTo>
                        <a:pt x="1" y="605"/>
                        <a:pt x="144" y="843"/>
                        <a:pt x="406" y="903"/>
                      </a:cubicBezTo>
                      <a:lnTo>
                        <a:pt x="1930" y="1224"/>
                      </a:lnTo>
                      <a:cubicBezTo>
                        <a:pt x="1959" y="1230"/>
                        <a:pt x="1987" y="1233"/>
                        <a:pt x="2016" y="1233"/>
                      </a:cubicBezTo>
                      <a:cubicBezTo>
                        <a:pt x="2223" y="1233"/>
                        <a:pt x="2413" y="1087"/>
                        <a:pt x="2465" y="867"/>
                      </a:cubicBezTo>
                      <a:cubicBezTo>
                        <a:pt x="2513" y="629"/>
                        <a:pt x="2358" y="379"/>
                        <a:pt x="2108" y="331"/>
                      </a:cubicBezTo>
                      <a:lnTo>
                        <a:pt x="584" y="10"/>
                      </a:lnTo>
                      <a:cubicBezTo>
                        <a:pt x="554" y="4"/>
                        <a:pt x="523" y="1"/>
                        <a:pt x="493" y="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74" name="Google Shape;3474;p45"/>
                <p:cNvSpPr/>
                <p:nvPr/>
              </p:nvSpPr>
              <p:spPr>
                <a:xfrm>
                  <a:off x="-1139275" y="3259275"/>
                  <a:ext cx="57775" cy="87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11" h="3493" extrusionOk="0">
                      <a:moveTo>
                        <a:pt x="1942" y="0"/>
                      </a:moveTo>
                      <a:cubicBezTo>
                        <a:pt x="1126" y="0"/>
                        <a:pt x="391" y="568"/>
                        <a:pt x="215" y="1397"/>
                      </a:cubicBezTo>
                      <a:cubicBezTo>
                        <a:pt x="1" y="2349"/>
                        <a:pt x="620" y="3290"/>
                        <a:pt x="1560" y="3492"/>
                      </a:cubicBezTo>
                      <a:lnTo>
                        <a:pt x="2311" y="39"/>
                      </a:lnTo>
                      <a:cubicBezTo>
                        <a:pt x="2187" y="13"/>
                        <a:pt x="2063" y="0"/>
                        <a:pt x="1942" y="0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75" name="Google Shape;3475;p45"/>
                <p:cNvSpPr/>
                <p:nvPr/>
              </p:nvSpPr>
              <p:spPr>
                <a:xfrm>
                  <a:off x="-914550" y="3107875"/>
                  <a:ext cx="61050" cy="39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42" h="1592" extrusionOk="0">
                      <a:moveTo>
                        <a:pt x="1935" y="1"/>
                      </a:moveTo>
                      <a:cubicBezTo>
                        <a:pt x="1864" y="1"/>
                        <a:pt x="1793" y="16"/>
                        <a:pt x="1727" y="47"/>
                      </a:cubicBezTo>
                      <a:lnTo>
                        <a:pt x="311" y="726"/>
                      </a:lnTo>
                      <a:cubicBezTo>
                        <a:pt x="96" y="833"/>
                        <a:pt x="1" y="1119"/>
                        <a:pt x="108" y="1333"/>
                      </a:cubicBezTo>
                      <a:cubicBezTo>
                        <a:pt x="185" y="1496"/>
                        <a:pt x="350" y="1591"/>
                        <a:pt x="520" y="1591"/>
                      </a:cubicBezTo>
                      <a:cubicBezTo>
                        <a:pt x="586" y="1591"/>
                        <a:pt x="652" y="1577"/>
                        <a:pt x="715" y="1547"/>
                      </a:cubicBezTo>
                      <a:lnTo>
                        <a:pt x="2132" y="857"/>
                      </a:lnTo>
                      <a:cubicBezTo>
                        <a:pt x="2358" y="761"/>
                        <a:pt x="2442" y="476"/>
                        <a:pt x="2346" y="249"/>
                      </a:cubicBezTo>
                      <a:cubicBezTo>
                        <a:pt x="2271" y="89"/>
                        <a:pt x="2105" y="1"/>
                        <a:pt x="1935" y="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76" name="Google Shape;3476;p45"/>
                <p:cNvSpPr/>
                <p:nvPr/>
              </p:nvSpPr>
              <p:spPr>
                <a:xfrm>
                  <a:off x="-880900" y="3072725"/>
                  <a:ext cx="69375" cy="83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75" h="3358" extrusionOk="0">
                      <a:moveTo>
                        <a:pt x="765" y="0"/>
                      </a:moveTo>
                      <a:cubicBezTo>
                        <a:pt x="508" y="0"/>
                        <a:pt x="246" y="58"/>
                        <a:pt x="0" y="179"/>
                      </a:cubicBezTo>
                      <a:lnTo>
                        <a:pt x="1524" y="3358"/>
                      </a:lnTo>
                      <a:cubicBezTo>
                        <a:pt x="2405" y="2941"/>
                        <a:pt x="2775" y="1882"/>
                        <a:pt x="2346" y="1001"/>
                      </a:cubicBezTo>
                      <a:cubicBezTo>
                        <a:pt x="2047" y="369"/>
                        <a:pt x="1418" y="0"/>
                        <a:pt x="765" y="0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477" name="Google Shape;3477;p45"/>
              <p:cNvGrpSpPr/>
              <p:nvPr/>
            </p:nvGrpSpPr>
            <p:grpSpPr>
              <a:xfrm>
                <a:off x="-1052950" y="3176000"/>
                <a:ext cx="285175" cy="287275"/>
                <a:chOff x="-1052950" y="3176000"/>
                <a:chExt cx="285175" cy="287275"/>
              </a:xfrm>
            </p:grpSpPr>
            <p:sp>
              <p:nvSpPr>
                <p:cNvPr id="3478" name="Google Shape;3478;p45"/>
                <p:cNvSpPr/>
                <p:nvPr/>
              </p:nvSpPr>
              <p:spPr>
                <a:xfrm>
                  <a:off x="-855600" y="3281675"/>
                  <a:ext cx="33350" cy="333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34" h="1335" extrusionOk="0">
                      <a:moveTo>
                        <a:pt x="667" y="215"/>
                      </a:moveTo>
                      <a:cubicBezTo>
                        <a:pt x="917" y="215"/>
                        <a:pt x="1108" y="417"/>
                        <a:pt x="1108" y="667"/>
                      </a:cubicBezTo>
                      <a:cubicBezTo>
                        <a:pt x="1108" y="917"/>
                        <a:pt x="905" y="1108"/>
                        <a:pt x="667" y="1108"/>
                      </a:cubicBezTo>
                      <a:cubicBezTo>
                        <a:pt x="417" y="1108"/>
                        <a:pt x="215" y="917"/>
                        <a:pt x="215" y="667"/>
                      </a:cubicBezTo>
                      <a:cubicBezTo>
                        <a:pt x="215" y="417"/>
                        <a:pt x="417" y="215"/>
                        <a:pt x="667" y="215"/>
                      </a:cubicBezTo>
                      <a:close/>
                      <a:moveTo>
                        <a:pt x="667" y="1"/>
                      </a:moveTo>
                      <a:cubicBezTo>
                        <a:pt x="298" y="1"/>
                        <a:pt x="0" y="298"/>
                        <a:pt x="0" y="667"/>
                      </a:cubicBezTo>
                      <a:cubicBezTo>
                        <a:pt x="0" y="1036"/>
                        <a:pt x="298" y="1334"/>
                        <a:pt x="667" y="1334"/>
                      </a:cubicBezTo>
                      <a:cubicBezTo>
                        <a:pt x="1036" y="1334"/>
                        <a:pt x="1334" y="1036"/>
                        <a:pt x="1334" y="667"/>
                      </a:cubicBezTo>
                      <a:cubicBezTo>
                        <a:pt x="1334" y="298"/>
                        <a:pt x="1036" y="1"/>
                        <a:pt x="667" y="1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79" name="Google Shape;3479;p45"/>
                <p:cNvSpPr/>
                <p:nvPr/>
              </p:nvSpPr>
              <p:spPr>
                <a:xfrm>
                  <a:off x="-819575" y="3304900"/>
                  <a:ext cx="33350" cy="336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34" h="1346" extrusionOk="0">
                      <a:moveTo>
                        <a:pt x="667" y="226"/>
                      </a:moveTo>
                      <a:cubicBezTo>
                        <a:pt x="917" y="226"/>
                        <a:pt x="1119" y="417"/>
                        <a:pt x="1119" y="679"/>
                      </a:cubicBezTo>
                      <a:cubicBezTo>
                        <a:pt x="1119" y="929"/>
                        <a:pt x="917" y="1119"/>
                        <a:pt x="667" y="1119"/>
                      </a:cubicBezTo>
                      <a:cubicBezTo>
                        <a:pt x="417" y="1119"/>
                        <a:pt x="226" y="929"/>
                        <a:pt x="226" y="679"/>
                      </a:cubicBezTo>
                      <a:cubicBezTo>
                        <a:pt x="226" y="417"/>
                        <a:pt x="417" y="226"/>
                        <a:pt x="667" y="226"/>
                      </a:cubicBezTo>
                      <a:close/>
                      <a:moveTo>
                        <a:pt x="667" y="0"/>
                      </a:moveTo>
                      <a:cubicBezTo>
                        <a:pt x="298" y="0"/>
                        <a:pt x="0" y="298"/>
                        <a:pt x="0" y="679"/>
                      </a:cubicBezTo>
                      <a:cubicBezTo>
                        <a:pt x="0" y="1048"/>
                        <a:pt x="298" y="1346"/>
                        <a:pt x="667" y="1346"/>
                      </a:cubicBezTo>
                      <a:cubicBezTo>
                        <a:pt x="1036" y="1346"/>
                        <a:pt x="1334" y="1048"/>
                        <a:pt x="1334" y="679"/>
                      </a:cubicBezTo>
                      <a:cubicBezTo>
                        <a:pt x="1334" y="298"/>
                        <a:pt x="1036" y="0"/>
                        <a:pt x="667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grpSp>
              <p:nvGrpSpPr>
                <p:cNvPr id="3480" name="Google Shape;3480;p45"/>
                <p:cNvGrpSpPr/>
                <p:nvPr/>
              </p:nvGrpSpPr>
              <p:grpSpPr>
                <a:xfrm>
                  <a:off x="-1052950" y="3176000"/>
                  <a:ext cx="285175" cy="287275"/>
                  <a:chOff x="-1052950" y="3176000"/>
                  <a:chExt cx="285175" cy="287275"/>
                </a:xfrm>
              </p:grpSpPr>
              <p:sp>
                <p:nvSpPr>
                  <p:cNvPr id="3481" name="Google Shape;3481;p45"/>
                  <p:cNvSpPr/>
                  <p:nvPr/>
                </p:nvSpPr>
                <p:spPr>
                  <a:xfrm>
                    <a:off x="-1052950" y="3414125"/>
                    <a:ext cx="49150" cy="491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966" h="1966" extrusionOk="0">
                        <a:moveTo>
                          <a:pt x="989" y="334"/>
                        </a:moveTo>
                        <a:cubicBezTo>
                          <a:pt x="1346" y="334"/>
                          <a:pt x="1644" y="632"/>
                          <a:pt x="1644" y="989"/>
                        </a:cubicBezTo>
                        <a:cubicBezTo>
                          <a:pt x="1656" y="1346"/>
                          <a:pt x="1358" y="1644"/>
                          <a:pt x="989" y="1644"/>
                        </a:cubicBezTo>
                        <a:cubicBezTo>
                          <a:pt x="632" y="1644"/>
                          <a:pt x="334" y="1346"/>
                          <a:pt x="334" y="989"/>
                        </a:cubicBezTo>
                        <a:cubicBezTo>
                          <a:pt x="334" y="632"/>
                          <a:pt x="632" y="334"/>
                          <a:pt x="989" y="334"/>
                        </a:cubicBezTo>
                        <a:close/>
                        <a:moveTo>
                          <a:pt x="989" y="1"/>
                        </a:moveTo>
                        <a:cubicBezTo>
                          <a:pt x="429" y="1"/>
                          <a:pt x="1" y="441"/>
                          <a:pt x="1" y="977"/>
                        </a:cubicBezTo>
                        <a:cubicBezTo>
                          <a:pt x="1" y="1513"/>
                          <a:pt x="453" y="1965"/>
                          <a:pt x="989" y="1965"/>
                        </a:cubicBezTo>
                        <a:cubicBezTo>
                          <a:pt x="1536" y="1965"/>
                          <a:pt x="1965" y="1513"/>
                          <a:pt x="1965" y="977"/>
                        </a:cubicBezTo>
                        <a:cubicBezTo>
                          <a:pt x="1965" y="441"/>
                          <a:pt x="1536" y="1"/>
                          <a:pt x="989" y="1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482" name="Google Shape;3482;p45"/>
                  <p:cNvSpPr/>
                  <p:nvPr/>
                </p:nvSpPr>
                <p:spPr>
                  <a:xfrm>
                    <a:off x="-817500" y="3396275"/>
                    <a:ext cx="49725" cy="491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989" h="1965" extrusionOk="0">
                        <a:moveTo>
                          <a:pt x="989" y="334"/>
                        </a:moveTo>
                        <a:cubicBezTo>
                          <a:pt x="1346" y="334"/>
                          <a:pt x="1643" y="631"/>
                          <a:pt x="1643" y="989"/>
                        </a:cubicBezTo>
                        <a:cubicBezTo>
                          <a:pt x="1643" y="1346"/>
                          <a:pt x="1358" y="1644"/>
                          <a:pt x="989" y="1644"/>
                        </a:cubicBezTo>
                        <a:cubicBezTo>
                          <a:pt x="631" y="1644"/>
                          <a:pt x="334" y="1346"/>
                          <a:pt x="334" y="989"/>
                        </a:cubicBezTo>
                        <a:cubicBezTo>
                          <a:pt x="334" y="631"/>
                          <a:pt x="631" y="334"/>
                          <a:pt x="989" y="334"/>
                        </a:cubicBezTo>
                        <a:close/>
                        <a:moveTo>
                          <a:pt x="989" y="0"/>
                        </a:moveTo>
                        <a:cubicBezTo>
                          <a:pt x="441" y="0"/>
                          <a:pt x="0" y="441"/>
                          <a:pt x="0" y="977"/>
                        </a:cubicBezTo>
                        <a:cubicBezTo>
                          <a:pt x="0" y="1524"/>
                          <a:pt x="453" y="1965"/>
                          <a:pt x="989" y="1965"/>
                        </a:cubicBezTo>
                        <a:cubicBezTo>
                          <a:pt x="1536" y="1965"/>
                          <a:pt x="1977" y="1513"/>
                          <a:pt x="1977" y="977"/>
                        </a:cubicBezTo>
                        <a:cubicBezTo>
                          <a:pt x="1989" y="441"/>
                          <a:pt x="1536" y="0"/>
                          <a:pt x="989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483" name="Google Shape;3483;p45"/>
                  <p:cNvSpPr/>
                  <p:nvPr/>
                </p:nvSpPr>
                <p:spPr>
                  <a:xfrm>
                    <a:off x="-1008600" y="3387350"/>
                    <a:ext cx="39325" cy="393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573" h="1572" extrusionOk="0">
                        <a:moveTo>
                          <a:pt x="786" y="274"/>
                        </a:moveTo>
                        <a:cubicBezTo>
                          <a:pt x="1084" y="274"/>
                          <a:pt x="1310" y="512"/>
                          <a:pt x="1310" y="798"/>
                        </a:cubicBezTo>
                        <a:cubicBezTo>
                          <a:pt x="1310" y="1084"/>
                          <a:pt x="1072" y="1322"/>
                          <a:pt x="786" y="1322"/>
                        </a:cubicBezTo>
                        <a:cubicBezTo>
                          <a:pt x="489" y="1322"/>
                          <a:pt x="263" y="1084"/>
                          <a:pt x="263" y="798"/>
                        </a:cubicBezTo>
                        <a:cubicBezTo>
                          <a:pt x="263" y="500"/>
                          <a:pt x="501" y="274"/>
                          <a:pt x="786" y="274"/>
                        </a:cubicBezTo>
                        <a:close/>
                        <a:moveTo>
                          <a:pt x="786" y="0"/>
                        </a:moveTo>
                        <a:cubicBezTo>
                          <a:pt x="346" y="0"/>
                          <a:pt x="1" y="357"/>
                          <a:pt x="1" y="786"/>
                        </a:cubicBezTo>
                        <a:cubicBezTo>
                          <a:pt x="1" y="1227"/>
                          <a:pt x="358" y="1572"/>
                          <a:pt x="786" y="1572"/>
                        </a:cubicBezTo>
                        <a:cubicBezTo>
                          <a:pt x="1239" y="1572"/>
                          <a:pt x="1572" y="1215"/>
                          <a:pt x="1572" y="786"/>
                        </a:cubicBezTo>
                        <a:cubicBezTo>
                          <a:pt x="1572" y="357"/>
                          <a:pt x="1215" y="0"/>
                          <a:pt x="786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484" name="Google Shape;3484;p45"/>
                  <p:cNvSpPr/>
                  <p:nvPr/>
                </p:nvSpPr>
                <p:spPr>
                  <a:xfrm>
                    <a:off x="-840725" y="3176000"/>
                    <a:ext cx="51225" cy="512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049" h="2049" extrusionOk="0">
                        <a:moveTo>
                          <a:pt x="1025" y="334"/>
                        </a:moveTo>
                        <a:cubicBezTo>
                          <a:pt x="1394" y="334"/>
                          <a:pt x="1715" y="656"/>
                          <a:pt x="1715" y="1025"/>
                        </a:cubicBezTo>
                        <a:cubicBezTo>
                          <a:pt x="1703" y="1406"/>
                          <a:pt x="1406" y="1703"/>
                          <a:pt x="1025" y="1703"/>
                        </a:cubicBezTo>
                        <a:cubicBezTo>
                          <a:pt x="656" y="1703"/>
                          <a:pt x="334" y="1394"/>
                          <a:pt x="334" y="1025"/>
                        </a:cubicBezTo>
                        <a:cubicBezTo>
                          <a:pt x="334" y="656"/>
                          <a:pt x="656" y="334"/>
                          <a:pt x="1025" y="334"/>
                        </a:cubicBezTo>
                        <a:close/>
                        <a:moveTo>
                          <a:pt x="1025" y="1"/>
                        </a:moveTo>
                        <a:cubicBezTo>
                          <a:pt x="465" y="1"/>
                          <a:pt x="1" y="453"/>
                          <a:pt x="1" y="1025"/>
                        </a:cubicBezTo>
                        <a:cubicBezTo>
                          <a:pt x="1" y="1584"/>
                          <a:pt x="465" y="2049"/>
                          <a:pt x="1025" y="2049"/>
                        </a:cubicBezTo>
                        <a:cubicBezTo>
                          <a:pt x="1584" y="2049"/>
                          <a:pt x="2049" y="1584"/>
                          <a:pt x="2049" y="1025"/>
                        </a:cubicBezTo>
                        <a:cubicBezTo>
                          <a:pt x="2049" y="453"/>
                          <a:pt x="1584" y="1"/>
                          <a:pt x="1025" y="1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485" name="Google Shape;3485;p45"/>
                  <p:cNvSpPr/>
                  <p:nvPr/>
                </p:nvSpPr>
                <p:spPr>
                  <a:xfrm>
                    <a:off x="-1043125" y="3250725"/>
                    <a:ext cx="51225" cy="512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049" h="2049" extrusionOk="0">
                        <a:moveTo>
                          <a:pt x="1024" y="346"/>
                        </a:moveTo>
                        <a:cubicBezTo>
                          <a:pt x="1393" y="346"/>
                          <a:pt x="1703" y="655"/>
                          <a:pt x="1703" y="1024"/>
                        </a:cubicBezTo>
                        <a:cubicBezTo>
                          <a:pt x="1703" y="1417"/>
                          <a:pt x="1393" y="1715"/>
                          <a:pt x="1024" y="1715"/>
                        </a:cubicBezTo>
                        <a:cubicBezTo>
                          <a:pt x="655" y="1715"/>
                          <a:pt x="334" y="1393"/>
                          <a:pt x="334" y="1024"/>
                        </a:cubicBezTo>
                        <a:cubicBezTo>
                          <a:pt x="334" y="655"/>
                          <a:pt x="655" y="346"/>
                          <a:pt x="1024" y="346"/>
                        </a:cubicBezTo>
                        <a:close/>
                        <a:moveTo>
                          <a:pt x="1024" y="0"/>
                        </a:moveTo>
                        <a:cubicBezTo>
                          <a:pt x="453" y="0"/>
                          <a:pt x="0" y="465"/>
                          <a:pt x="0" y="1024"/>
                        </a:cubicBezTo>
                        <a:cubicBezTo>
                          <a:pt x="0" y="1596"/>
                          <a:pt x="453" y="2048"/>
                          <a:pt x="1024" y="2048"/>
                        </a:cubicBezTo>
                        <a:cubicBezTo>
                          <a:pt x="1584" y="2048"/>
                          <a:pt x="2048" y="1596"/>
                          <a:pt x="2048" y="1024"/>
                        </a:cubicBezTo>
                        <a:cubicBezTo>
                          <a:pt x="2048" y="465"/>
                          <a:pt x="1584" y="0"/>
                          <a:pt x="1024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</p:grpSp>
          <p:grpSp>
            <p:nvGrpSpPr>
              <p:cNvPr id="3486" name="Google Shape;3486;p45"/>
              <p:cNvGrpSpPr/>
              <p:nvPr/>
            </p:nvGrpSpPr>
            <p:grpSpPr>
              <a:xfrm>
                <a:off x="-1119325" y="3098775"/>
                <a:ext cx="450975" cy="406850"/>
                <a:chOff x="-1119325" y="3098775"/>
                <a:chExt cx="450975" cy="406850"/>
              </a:xfrm>
            </p:grpSpPr>
            <p:sp>
              <p:nvSpPr>
                <p:cNvPr id="3487" name="Google Shape;3487;p45"/>
                <p:cNvSpPr/>
                <p:nvPr/>
              </p:nvSpPr>
              <p:spPr>
                <a:xfrm>
                  <a:off x="-1063675" y="3370975"/>
                  <a:ext cx="16400" cy="372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56" h="1489" extrusionOk="0">
                      <a:moveTo>
                        <a:pt x="322" y="0"/>
                      </a:moveTo>
                      <a:cubicBezTo>
                        <a:pt x="144" y="0"/>
                        <a:pt x="1" y="322"/>
                        <a:pt x="1" y="739"/>
                      </a:cubicBezTo>
                      <a:cubicBezTo>
                        <a:pt x="1" y="1155"/>
                        <a:pt x="144" y="1489"/>
                        <a:pt x="322" y="1489"/>
                      </a:cubicBezTo>
                      <a:cubicBezTo>
                        <a:pt x="513" y="1489"/>
                        <a:pt x="656" y="1155"/>
                        <a:pt x="656" y="739"/>
                      </a:cubicBezTo>
                      <a:cubicBezTo>
                        <a:pt x="656" y="322"/>
                        <a:pt x="513" y="0"/>
                        <a:pt x="322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88" name="Google Shape;3488;p45"/>
                <p:cNvSpPr/>
                <p:nvPr/>
              </p:nvSpPr>
              <p:spPr>
                <a:xfrm>
                  <a:off x="-1038650" y="3483600"/>
                  <a:ext cx="32450" cy="20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98" h="813" extrusionOk="0">
                      <a:moveTo>
                        <a:pt x="1022" y="1"/>
                      </a:moveTo>
                      <a:cubicBezTo>
                        <a:pt x="885" y="1"/>
                        <a:pt x="696" y="56"/>
                        <a:pt x="512" y="163"/>
                      </a:cubicBezTo>
                      <a:cubicBezTo>
                        <a:pt x="202" y="341"/>
                        <a:pt x="0" y="603"/>
                        <a:pt x="83" y="734"/>
                      </a:cubicBezTo>
                      <a:cubicBezTo>
                        <a:pt x="117" y="787"/>
                        <a:pt x="188" y="813"/>
                        <a:pt x="281" y="813"/>
                      </a:cubicBezTo>
                      <a:cubicBezTo>
                        <a:pt x="419" y="813"/>
                        <a:pt x="606" y="757"/>
                        <a:pt x="798" y="651"/>
                      </a:cubicBezTo>
                      <a:cubicBezTo>
                        <a:pt x="1107" y="472"/>
                        <a:pt x="1298" y="210"/>
                        <a:pt x="1214" y="79"/>
                      </a:cubicBezTo>
                      <a:cubicBezTo>
                        <a:pt x="1186" y="26"/>
                        <a:pt x="1116" y="1"/>
                        <a:pt x="1022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89" name="Google Shape;3489;p45"/>
                <p:cNvSpPr/>
                <p:nvPr/>
              </p:nvSpPr>
              <p:spPr>
                <a:xfrm>
                  <a:off x="-752325" y="3321825"/>
                  <a:ext cx="27125" cy="12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5" h="480" extrusionOk="0">
                      <a:moveTo>
                        <a:pt x="587" y="1"/>
                      </a:moveTo>
                      <a:cubicBezTo>
                        <a:pt x="570" y="1"/>
                        <a:pt x="553" y="1"/>
                        <a:pt x="537" y="2"/>
                      </a:cubicBezTo>
                      <a:cubicBezTo>
                        <a:pt x="239" y="14"/>
                        <a:pt x="1" y="133"/>
                        <a:pt x="13" y="264"/>
                      </a:cubicBezTo>
                      <a:cubicBezTo>
                        <a:pt x="13" y="387"/>
                        <a:pt x="235" y="479"/>
                        <a:pt x="510" y="479"/>
                      </a:cubicBezTo>
                      <a:cubicBezTo>
                        <a:pt x="527" y="479"/>
                        <a:pt x="544" y="479"/>
                        <a:pt x="560" y="478"/>
                      </a:cubicBezTo>
                      <a:cubicBezTo>
                        <a:pt x="858" y="466"/>
                        <a:pt x="1084" y="347"/>
                        <a:pt x="1084" y="216"/>
                      </a:cubicBezTo>
                      <a:cubicBezTo>
                        <a:pt x="1073" y="93"/>
                        <a:pt x="861" y="1"/>
                        <a:pt x="587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90" name="Google Shape;3490;p45"/>
                <p:cNvSpPr/>
                <p:nvPr/>
              </p:nvSpPr>
              <p:spPr>
                <a:xfrm>
                  <a:off x="-766000" y="3359200"/>
                  <a:ext cx="24125" cy="307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5" h="1229" extrusionOk="0">
                      <a:moveTo>
                        <a:pt x="749" y="0"/>
                      </a:moveTo>
                      <a:cubicBezTo>
                        <a:pt x="601" y="0"/>
                        <a:pt x="388" y="187"/>
                        <a:pt x="226" y="460"/>
                      </a:cubicBezTo>
                      <a:cubicBezTo>
                        <a:pt x="36" y="793"/>
                        <a:pt x="0" y="1126"/>
                        <a:pt x="143" y="1210"/>
                      </a:cubicBezTo>
                      <a:cubicBezTo>
                        <a:pt x="165" y="1222"/>
                        <a:pt x="189" y="1228"/>
                        <a:pt x="216" y="1228"/>
                      </a:cubicBezTo>
                      <a:cubicBezTo>
                        <a:pt x="364" y="1228"/>
                        <a:pt x="577" y="1040"/>
                        <a:pt x="738" y="757"/>
                      </a:cubicBezTo>
                      <a:cubicBezTo>
                        <a:pt x="929" y="436"/>
                        <a:pt x="965" y="102"/>
                        <a:pt x="822" y="19"/>
                      </a:cubicBezTo>
                      <a:cubicBezTo>
                        <a:pt x="800" y="6"/>
                        <a:pt x="775" y="0"/>
                        <a:pt x="749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91" name="Google Shape;3491;p45"/>
                <p:cNvSpPr/>
                <p:nvPr/>
              </p:nvSpPr>
              <p:spPr>
                <a:xfrm>
                  <a:off x="-1119325" y="3369650"/>
                  <a:ext cx="21450" cy="36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58" h="1452" extrusionOk="0">
                      <a:moveTo>
                        <a:pt x="267" y="1"/>
                      </a:moveTo>
                      <a:cubicBezTo>
                        <a:pt x="253" y="1"/>
                        <a:pt x="240" y="2"/>
                        <a:pt x="227" y="6"/>
                      </a:cubicBezTo>
                      <a:cubicBezTo>
                        <a:pt x="48" y="53"/>
                        <a:pt x="0" y="423"/>
                        <a:pt x="120" y="815"/>
                      </a:cubicBezTo>
                      <a:cubicBezTo>
                        <a:pt x="219" y="1180"/>
                        <a:pt x="420" y="1452"/>
                        <a:pt x="592" y="1452"/>
                      </a:cubicBezTo>
                      <a:cubicBezTo>
                        <a:pt x="605" y="1452"/>
                        <a:pt x="618" y="1450"/>
                        <a:pt x="631" y="1446"/>
                      </a:cubicBezTo>
                      <a:cubicBezTo>
                        <a:pt x="810" y="1387"/>
                        <a:pt x="858" y="1030"/>
                        <a:pt x="751" y="637"/>
                      </a:cubicBezTo>
                      <a:cubicBezTo>
                        <a:pt x="640" y="273"/>
                        <a:pt x="438" y="1"/>
                        <a:pt x="267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92" name="Google Shape;3492;p45"/>
                <p:cNvSpPr/>
                <p:nvPr/>
              </p:nvSpPr>
              <p:spPr>
                <a:xfrm>
                  <a:off x="-996400" y="3448050"/>
                  <a:ext cx="27125" cy="11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5" h="479" extrusionOk="0">
                      <a:moveTo>
                        <a:pt x="592" y="0"/>
                      </a:moveTo>
                      <a:cubicBezTo>
                        <a:pt x="574" y="0"/>
                        <a:pt x="555" y="0"/>
                        <a:pt x="537" y="1"/>
                      </a:cubicBezTo>
                      <a:cubicBezTo>
                        <a:pt x="239" y="13"/>
                        <a:pt x="1" y="132"/>
                        <a:pt x="13" y="263"/>
                      </a:cubicBezTo>
                      <a:cubicBezTo>
                        <a:pt x="24" y="387"/>
                        <a:pt x="236" y="478"/>
                        <a:pt x="510" y="478"/>
                      </a:cubicBezTo>
                      <a:cubicBezTo>
                        <a:pt x="527" y="478"/>
                        <a:pt x="543" y="478"/>
                        <a:pt x="560" y="477"/>
                      </a:cubicBezTo>
                      <a:cubicBezTo>
                        <a:pt x="858" y="454"/>
                        <a:pt x="1084" y="335"/>
                        <a:pt x="1084" y="204"/>
                      </a:cubicBezTo>
                      <a:cubicBezTo>
                        <a:pt x="1073" y="81"/>
                        <a:pt x="863" y="0"/>
                        <a:pt x="592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93" name="Google Shape;3493;p45"/>
                <p:cNvSpPr/>
                <p:nvPr/>
              </p:nvSpPr>
              <p:spPr>
                <a:xfrm>
                  <a:off x="-692475" y="3474975"/>
                  <a:ext cx="24125" cy="306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5" h="1226" extrusionOk="0">
                      <a:moveTo>
                        <a:pt x="748" y="1"/>
                      </a:moveTo>
                      <a:cubicBezTo>
                        <a:pt x="600" y="1"/>
                        <a:pt x="388" y="188"/>
                        <a:pt x="226" y="460"/>
                      </a:cubicBezTo>
                      <a:cubicBezTo>
                        <a:pt x="36" y="793"/>
                        <a:pt x="0" y="1127"/>
                        <a:pt x="143" y="1210"/>
                      </a:cubicBezTo>
                      <a:cubicBezTo>
                        <a:pt x="163" y="1220"/>
                        <a:pt x="185" y="1225"/>
                        <a:pt x="210" y="1225"/>
                      </a:cubicBezTo>
                      <a:cubicBezTo>
                        <a:pt x="358" y="1225"/>
                        <a:pt x="575" y="1044"/>
                        <a:pt x="738" y="758"/>
                      </a:cubicBezTo>
                      <a:cubicBezTo>
                        <a:pt x="929" y="436"/>
                        <a:pt x="964" y="103"/>
                        <a:pt x="822" y="20"/>
                      </a:cubicBezTo>
                      <a:cubicBezTo>
                        <a:pt x="800" y="7"/>
                        <a:pt x="775" y="1"/>
                        <a:pt x="748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94" name="Google Shape;3494;p45"/>
                <p:cNvSpPr/>
                <p:nvPr/>
              </p:nvSpPr>
              <p:spPr>
                <a:xfrm>
                  <a:off x="-803800" y="3106175"/>
                  <a:ext cx="24425" cy="304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77" h="1218" extrusionOk="0">
                      <a:moveTo>
                        <a:pt x="760" y="1"/>
                      </a:moveTo>
                      <a:cubicBezTo>
                        <a:pt x="609" y="1"/>
                        <a:pt x="390" y="188"/>
                        <a:pt x="238" y="460"/>
                      </a:cubicBezTo>
                      <a:cubicBezTo>
                        <a:pt x="48" y="794"/>
                        <a:pt x="0" y="1127"/>
                        <a:pt x="143" y="1198"/>
                      </a:cubicBezTo>
                      <a:cubicBezTo>
                        <a:pt x="166" y="1212"/>
                        <a:pt x="191" y="1218"/>
                        <a:pt x="220" y="1218"/>
                      </a:cubicBezTo>
                      <a:cubicBezTo>
                        <a:pt x="370" y="1218"/>
                        <a:pt x="590" y="1039"/>
                        <a:pt x="750" y="758"/>
                      </a:cubicBezTo>
                      <a:cubicBezTo>
                        <a:pt x="941" y="436"/>
                        <a:pt x="976" y="103"/>
                        <a:pt x="834" y="20"/>
                      </a:cubicBezTo>
                      <a:cubicBezTo>
                        <a:pt x="812" y="7"/>
                        <a:pt x="787" y="1"/>
                        <a:pt x="760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95" name="Google Shape;3495;p45"/>
                <p:cNvSpPr/>
                <p:nvPr/>
              </p:nvSpPr>
              <p:spPr>
                <a:xfrm>
                  <a:off x="-747550" y="3103100"/>
                  <a:ext cx="28300" cy="23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2" h="922" extrusionOk="0">
                      <a:moveTo>
                        <a:pt x="485" y="0"/>
                      </a:moveTo>
                      <a:cubicBezTo>
                        <a:pt x="345" y="0"/>
                        <a:pt x="217" y="59"/>
                        <a:pt x="143" y="167"/>
                      </a:cubicBezTo>
                      <a:cubicBezTo>
                        <a:pt x="0" y="369"/>
                        <a:pt x="84" y="655"/>
                        <a:pt x="322" y="821"/>
                      </a:cubicBezTo>
                      <a:cubicBezTo>
                        <a:pt x="425" y="888"/>
                        <a:pt x="542" y="922"/>
                        <a:pt x="651" y="922"/>
                      </a:cubicBezTo>
                      <a:cubicBezTo>
                        <a:pt x="795" y="922"/>
                        <a:pt x="926" y="865"/>
                        <a:pt x="1000" y="750"/>
                      </a:cubicBezTo>
                      <a:cubicBezTo>
                        <a:pt x="1131" y="559"/>
                        <a:pt x="1048" y="274"/>
                        <a:pt x="810" y="107"/>
                      </a:cubicBezTo>
                      <a:cubicBezTo>
                        <a:pt x="707" y="35"/>
                        <a:pt x="592" y="0"/>
                        <a:pt x="485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96" name="Google Shape;3496;p45"/>
                <p:cNvSpPr/>
                <p:nvPr/>
              </p:nvSpPr>
              <p:spPr>
                <a:xfrm>
                  <a:off x="-894000" y="3472925"/>
                  <a:ext cx="28300" cy="23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2" h="927" extrusionOk="0">
                      <a:moveTo>
                        <a:pt x="481" y="1"/>
                      </a:moveTo>
                      <a:cubicBezTo>
                        <a:pt x="337" y="1"/>
                        <a:pt x="206" y="58"/>
                        <a:pt x="131" y="173"/>
                      </a:cubicBezTo>
                      <a:cubicBezTo>
                        <a:pt x="0" y="363"/>
                        <a:pt x="84" y="661"/>
                        <a:pt x="322" y="816"/>
                      </a:cubicBezTo>
                      <a:cubicBezTo>
                        <a:pt x="428" y="890"/>
                        <a:pt x="545" y="926"/>
                        <a:pt x="654" y="926"/>
                      </a:cubicBezTo>
                      <a:cubicBezTo>
                        <a:pt x="791" y="926"/>
                        <a:pt x="916" y="869"/>
                        <a:pt x="989" y="756"/>
                      </a:cubicBezTo>
                      <a:cubicBezTo>
                        <a:pt x="1132" y="566"/>
                        <a:pt x="1048" y="268"/>
                        <a:pt x="810" y="102"/>
                      </a:cubicBezTo>
                      <a:cubicBezTo>
                        <a:pt x="707" y="34"/>
                        <a:pt x="590" y="1"/>
                        <a:pt x="481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97" name="Google Shape;3497;p45"/>
                <p:cNvSpPr/>
                <p:nvPr/>
              </p:nvSpPr>
              <p:spPr>
                <a:xfrm>
                  <a:off x="-931800" y="3098775"/>
                  <a:ext cx="28300" cy="23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2" h="927" extrusionOk="0">
                      <a:moveTo>
                        <a:pt x="485" y="1"/>
                      </a:moveTo>
                      <a:cubicBezTo>
                        <a:pt x="345" y="1"/>
                        <a:pt x="217" y="58"/>
                        <a:pt x="143" y="173"/>
                      </a:cubicBezTo>
                      <a:cubicBezTo>
                        <a:pt x="0" y="363"/>
                        <a:pt x="84" y="661"/>
                        <a:pt x="322" y="816"/>
                      </a:cubicBezTo>
                      <a:cubicBezTo>
                        <a:pt x="427" y="890"/>
                        <a:pt x="547" y="926"/>
                        <a:pt x="659" y="926"/>
                      </a:cubicBezTo>
                      <a:cubicBezTo>
                        <a:pt x="799" y="926"/>
                        <a:pt x="928" y="869"/>
                        <a:pt x="1001" y="756"/>
                      </a:cubicBezTo>
                      <a:cubicBezTo>
                        <a:pt x="1131" y="566"/>
                        <a:pt x="1048" y="268"/>
                        <a:pt x="810" y="101"/>
                      </a:cubicBezTo>
                      <a:cubicBezTo>
                        <a:pt x="707" y="34"/>
                        <a:pt x="592" y="1"/>
                        <a:pt x="485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98" name="Google Shape;3498;p45"/>
                <p:cNvSpPr/>
                <p:nvPr/>
              </p:nvSpPr>
              <p:spPr>
                <a:xfrm>
                  <a:off x="-949075" y="3137850"/>
                  <a:ext cx="25925" cy="247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37" h="990" extrusionOk="0">
                      <a:moveTo>
                        <a:pt x="440" y="1"/>
                      </a:moveTo>
                      <a:cubicBezTo>
                        <a:pt x="365" y="1"/>
                        <a:pt x="292" y="21"/>
                        <a:pt x="227" y="62"/>
                      </a:cubicBezTo>
                      <a:cubicBezTo>
                        <a:pt x="37" y="193"/>
                        <a:pt x="1" y="503"/>
                        <a:pt x="168" y="741"/>
                      </a:cubicBezTo>
                      <a:cubicBezTo>
                        <a:pt x="271" y="900"/>
                        <a:pt x="437" y="990"/>
                        <a:pt x="593" y="990"/>
                      </a:cubicBezTo>
                      <a:cubicBezTo>
                        <a:pt x="672" y="990"/>
                        <a:pt x="747" y="967"/>
                        <a:pt x="810" y="920"/>
                      </a:cubicBezTo>
                      <a:cubicBezTo>
                        <a:pt x="1013" y="789"/>
                        <a:pt x="1037" y="491"/>
                        <a:pt x="882" y="253"/>
                      </a:cubicBezTo>
                      <a:cubicBezTo>
                        <a:pt x="768" y="91"/>
                        <a:pt x="600" y="1"/>
                        <a:pt x="440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</p:grpSp>
      <p:cxnSp>
        <p:nvCxnSpPr>
          <p:cNvPr id="3499" name="Google Shape;3499;p45"/>
          <p:cNvCxnSpPr/>
          <p:nvPr/>
        </p:nvCxnSpPr>
        <p:spPr>
          <a:xfrm>
            <a:off x="2793500" y="1120425"/>
            <a:ext cx="5559300" cy="0"/>
          </a:xfrm>
          <a:prstGeom prst="straightConnector1">
            <a:avLst/>
          </a:prstGeom>
          <a:noFill/>
          <a:ln w="38100" cap="rnd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19" name="Google Shape;3219;p45"/>
          <p:cNvSpPr txBox="1">
            <a:spLocks noGrp="1"/>
          </p:cNvSpPr>
          <p:nvPr>
            <p:ph type="title"/>
          </p:nvPr>
        </p:nvSpPr>
        <p:spPr>
          <a:xfrm>
            <a:off x="715100" y="535000"/>
            <a:ext cx="7713900" cy="48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Literature Review</a:t>
            </a:r>
            <a:endParaRPr dirty="0"/>
          </a:p>
        </p:txBody>
      </p:sp>
      <p:sp>
        <p:nvSpPr>
          <p:cNvPr id="3223" name="Google Shape;3223;p45"/>
          <p:cNvSpPr txBox="1">
            <a:spLocks noGrp="1"/>
          </p:cNvSpPr>
          <p:nvPr>
            <p:ph type="subTitle" idx="2"/>
          </p:nvPr>
        </p:nvSpPr>
        <p:spPr>
          <a:xfrm>
            <a:off x="3072184" y="1286749"/>
            <a:ext cx="5356815" cy="113928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/>
            <a:r>
              <a:rPr lang="en-GB" sz="1200" dirty="0"/>
              <a:t>Economically, food waste causes losses from excessive procurement, inefficient inventory management, disposal costs, and labour inefficiencies, directly reducing hotel profit margins (Lin, Shin and Shin, 2024).</a:t>
            </a:r>
          </a:p>
          <a:p>
            <a:pPr marL="0" lvl="0" indent="0" algn="l"/>
            <a:endParaRPr lang="en-GB" sz="1200" dirty="0"/>
          </a:p>
          <a:p>
            <a:pPr marL="0" lvl="0" indent="0" algn="l"/>
            <a:r>
              <a:rPr lang="en-GB" sz="1200" dirty="0"/>
              <a:t>Rising food prices and inflation further amplify economic losses, while waste-reduction practices show strong links to improved operational efficiency and cost savings (Sharma, 2023; </a:t>
            </a:r>
            <a:r>
              <a:rPr lang="en-GB" sz="1200" dirty="0" err="1"/>
              <a:t>Wani</a:t>
            </a:r>
            <a:r>
              <a:rPr lang="en-GB" sz="1200" dirty="0"/>
              <a:t> et al., 2023).</a:t>
            </a:r>
          </a:p>
          <a:p>
            <a:pPr marL="0" lvl="0" indent="0" algn="l"/>
            <a:endParaRPr lang="en-GB" sz="1200" dirty="0"/>
          </a:p>
          <a:p>
            <a:pPr marL="0" lvl="0" indent="0" algn="l"/>
            <a:r>
              <a:rPr lang="en-GB" sz="1200" dirty="0"/>
              <a:t>Guests increasingly value visible sustainability actions, such as smaller portions, food donations, and educational signage, positively influencing satisfaction, loyalty, and brand reputation (Tahir, Adnan and Saeed, 2024; </a:t>
            </a:r>
            <a:r>
              <a:rPr lang="en-GB" sz="1200" dirty="0" err="1"/>
              <a:t>Wani</a:t>
            </a:r>
            <a:r>
              <a:rPr lang="en-GB" sz="1200" dirty="0"/>
              <a:t> et al., 2023).</a:t>
            </a:r>
          </a:p>
          <a:p>
            <a:pPr marL="0" lvl="0" indent="0" algn="l"/>
            <a:endParaRPr lang="en-GB" sz="1200" dirty="0"/>
          </a:p>
          <a:p>
            <a:pPr marL="0" lvl="0" indent="0" algn="l"/>
            <a:r>
              <a:rPr lang="en-GB" sz="1200" dirty="0"/>
              <a:t>The Triple Bottom Line framework integrates environmental protection, economic efficiency, and social responsibility, supporting sustainable food-waste management through ethical practices and long-term profitability (</a:t>
            </a:r>
            <a:r>
              <a:rPr lang="en-GB" sz="1200" dirty="0" err="1"/>
              <a:t>Goffi</a:t>
            </a:r>
            <a:r>
              <a:rPr lang="en-GB" sz="1200" dirty="0"/>
              <a:t>, </a:t>
            </a:r>
            <a:r>
              <a:rPr lang="en-GB" sz="1200" dirty="0" err="1"/>
              <a:t>Masiero</a:t>
            </a:r>
            <a:r>
              <a:rPr lang="en-GB" sz="1200" dirty="0"/>
              <a:t> and </a:t>
            </a:r>
            <a:r>
              <a:rPr lang="en-GB" sz="1200" dirty="0" err="1"/>
              <a:t>Pencarelli</a:t>
            </a:r>
            <a:r>
              <a:rPr lang="en-GB" sz="1200" dirty="0"/>
              <a:t>, 2021; </a:t>
            </a:r>
            <a:r>
              <a:rPr lang="en-GB" sz="1200" dirty="0" err="1"/>
              <a:t>Khatter</a:t>
            </a:r>
            <a:r>
              <a:rPr lang="en-GB" sz="1200" dirty="0"/>
              <a:t>, 2023).</a:t>
            </a:r>
            <a:endParaRPr sz="1200" dirty="0"/>
          </a:p>
        </p:txBody>
      </p:sp>
      <p:grpSp>
        <p:nvGrpSpPr>
          <p:cNvPr id="3309" name="Google Shape;3309;p45"/>
          <p:cNvGrpSpPr/>
          <p:nvPr/>
        </p:nvGrpSpPr>
        <p:grpSpPr>
          <a:xfrm>
            <a:off x="717013" y="535007"/>
            <a:ext cx="1981355" cy="4073500"/>
            <a:chOff x="717013" y="535007"/>
            <a:chExt cx="1981355" cy="4073500"/>
          </a:xfrm>
        </p:grpSpPr>
        <p:grpSp>
          <p:nvGrpSpPr>
            <p:cNvPr id="3310" name="Google Shape;3310;p45"/>
            <p:cNvGrpSpPr/>
            <p:nvPr/>
          </p:nvGrpSpPr>
          <p:grpSpPr>
            <a:xfrm rot="5400000">
              <a:off x="408937" y="1666784"/>
              <a:ext cx="2597503" cy="1981350"/>
              <a:chOff x="5705886" y="2338761"/>
              <a:chExt cx="2850639" cy="2174441"/>
            </a:xfrm>
          </p:grpSpPr>
          <p:sp>
            <p:nvSpPr>
              <p:cNvPr id="3311" name="Google Shape;3311;p45"/>
              <p:cNvSpPr/>
              <p:nvPr/>
            </p:nvSpPr>
            <p:spPr>
              <a:xfrm>
                <a:off x="5705886" y="2338761"/>
                <a:ext cx="2850639" cy="2174441"/>
              </a:xfrm>
              <a:custGeom>
                <a:avLst/>
                <a:gdLst/>
                <a:ahLst/>
                <a:cxnLst/>
                <a:rect l="l" t="t" r="r" b="b"/>
                <a:pathLst>
                  <a:path w="64247" h="49007" extrusionOk="0">
                    <a:moveTo>
                      <a:pt x="10585" y="1"/>
                    </a:moveTo>
                    <a:cubicBezTo>
                      <a:pt x="10025" y="1"/>
                      <a:pt x="9346" y="370"/>
                      <a:pt x="9049" y="810"/>
                    </a:cubicBezTo>
                    <a:lnTo>
                      <a:pt x="548" y="13526"/>
                    </a:lnTo>
                    <a:cubicBezTo>
                      <a:pt x="250" y="13967"/>
                      <a:pt x="0" y="14788"/>
                      <a:pt x="0" y="15336"/>
                    </a:cubicBezTo>
                    <a:lnTo>
                      <a:pt x="0" y="33660"/>
                    </a:lnTo>
                    <a:cubicBezTo>
                      <a:pt x="0" y="34207"/>
                      <a:pt x="250" y="35017"/>
                      <a:pt x="548" y="35469"/>
                    </a:cubicBezTo>
                    <a:lnTo>
                      <a:pt x="9049" y="48185"/>
                    </a:lnTo>
                    <a:cubicBezTo>
                      <a:pt x="9346" y="48626"/>
                      <a:pt x="10049" y="49007"/>
                      <a:pt x="10585" y="49007"/>
                    </a:cubicBezTo>
                    <a:lnTo>
                      <a:pt x="54316" y="49007"/>
                    </a:lnTo>
                    <a:cubicBezTo>
                      <a:pt x="54876" y="49007"/>
                      <a:pt x="55543" y="48626"/>
                      <a:pt x="55840" y="48173"/>
                    </a:cubicBezTo>
                    <a:lnTo>
                      <a:pt x="63722" y="35505"/>
                    </a:lnTo>
                    <a:cubicBezTo>
                      <a:pt x="64008" y="35041"/>
                      <a:pt x="64246" y="34219"/>
                      <a:pt x="64246" y="33672"/>
                    </a:cubicBezTo>
                    <a:lnTo>
                      <a:pt x="64246" y="15324"/>
                    </a:lnTo>
                    <a:cubicBezTo>
                      <a:pt x="64246" y="14776"/>
                      <a:pt x="64008" y="13955"/>
                      <a:pt x="63722" y="13490"/>
                    </a:cubicBezTo>
                    <a:lnTo>
                      <a:pt x="55840" y="822"/>
                    </a:lnTo>
                    <a:cubicBezTo>
                      <a:pt x="55555" y="370"/>
                      <a:pt x="54876" y="1"/>
                      <a:pt x="5431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12" name="Google Shape;3312;p45"/>
              <p:cNvSpPr/>
              <p:nvPr/>
            </p:nvSpPr>
            <p:spPr>
              <a:xfrm>
                <a:off x="5705900" y="2358015"/>
                <a:ext cx="2440661" cy="2155184"/>
              </a:xfrm>
              <a:custGeom>
                <a:avLst/>
                <a:gdLst/>
                <a:ahLst/>
                <a:cxnLst/>
                <a:rect l="l" t="t" r="r" b="b"/>
                <a:pathLst>
                  <a:path w="55007" h="48573" extrusionOk="0">
                    <a:moveTo>
                      <a:pt x="9679" y="1"/>
                    </a:moveTo>
                    <a:cubicBezTo>
                      <a:pt x="9441" y="1"/>
                      <a:pt x="9209" y="127"/>
                      <a:pt x="9049" y="376"/>
                    </a:cubicBezTo>
                    <a:lnTo>
                      <a:pt x="548" y="13092"/>
                    </a:lnTo>
                    <a:cubicBezTo>
                      <a:pt x="250" y="13533"/>
                      <a:pt x="0" y="14354"/>
                      <a:pt x="0" y="14902"/>
                    </a:cubicBezTo>
                    <a:lnTo>
                      <a:pt x="0" y="33226"/>
                    </a:lnTo>
                    <a:cubicBezTo>
                      <a:pt x="0" y="33773"/>
                      <a:pt x="250" y="34583"/>
                      <a:pt x="548" y="35035"/>
                    </a:cubicBezTo>
                    <a:lnTo>
                      <a:pt x="9049" y="47751"/>
                    </a:lnTo>
                    <a:cubicBezTo>
                      <a:pt x="9346" y="48192"/>
                      <a:pt x="10049" y="48573"/>
                      <a:pt x="10585" y="48573"/>
                    </a:cubicBezTo>
                    <a:lnTo>
                      <a:pt x="54316" y="48573"/>
                    </a:lnTo>
                    <a:cubicBezTo>
                      <a:pt x="54876" y="48573"/>
                      <a:pt x="55007" y="48239"/>
                      <a:pt x="54638" y="47846"/>
                    </a:cubicBezTo>
                    <a:lnTo>
                      <a:pt x="10263" y="281"/>
                    </a:lnTo>
                    <a:cubicBezTo>
                      <a:pt x="10093" y="94"/>
                      <a:pt x="9884" y="1"/>
                      <a:pt x="967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313" name="Google Shape;3313;p45"/>
            <p:cNvGrpSpPr/>
            <p:nvPr/>
          </p:nvGrpSpPr>
          <p:grpSpPr>
            <a:xfrm rot="5400000">
              <a:off x="1477161" y="755654"/>
              <a:ext cx="412102" cy="1777105"/>
              <a:chOff x="-1049900" y="1203773"/>
              <a:chExt cx="237550" cy="1024327"/>
            </a:xfrm>
          </p:grpSpPr>
          <p:sp>
            <p:nvSpPr>
              <p:cNvPr id="3314" name="Google Shape;3314;p45"/>
              <p:cNvSpPr/>
              <p:nvPr/>
            </p:nvSpPr>
            <p:spPr>
              <a:xfrm>
                <a:off x="-1049900" y="1203773"/>
                <a:ext cx="237550" cy="1009075"/>
              </a:xfrm>
              <a:custGeom>
                <a:avLst/>
                <a:gdLst/>
                <a:ahLst/>
                <a:cxnLst/>
                <a:rect l="l" t="t" r="r" b="b"/>
                <a:pathLst>
                  <a:path w="9502" h="40363" extrusionOk="0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8537" y="40363"/>
                    </a:lnTo>
                    <a:cubicBezTo>
                      <a:pt x="9085" y="40363"/>
                      <a:pt x="9502" y="39922"/>
                      <a:pt x="9490" y="39386"/>
                    </a:cubicBezTo>
                    <a:lnTo>
                      <a:pt x="8906" y="25218"/>
                    </a:lnTo>
                    <a:cubicBezTo>
                      <a:pt x="8894" y="24682"/>
                      <a:pt x="8871" y="23789"/>
                      <a:pt x="8871" y="23242"/>
                    </a:cubicBezTo>
                    <a:lnTo>
                      <a:pt x="8871" y="17134"/>
                    </a:lnTo>
                    <a:cubicBezTo>
                      <a:pt x="8871" y="16586"/>
                      <a:pt x="8882" y="15705"/>
                      <a:pt x="8906" y="15157"/>
                    </a:cubicBezTo>
                    <a:lnTo>
                      <a:pt x="9490" y="989"/>
                    </a:lnTo>
                    <a:cubicBezTo>
                      <a:pt x="9502" y="453"/>
                      <a:pt x="9085" y="1"/>
                      <a:pt x="853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15" name="Google Shape;3315;p45"/>
              <p:cNvSpPr/>
              <p:nvPr/>
            </p:nvSpPr>
            <p:spPr>
              <a:xfrm>
                <a:off x="-1049600" y="1219025"/>
                <a:ext cx="125925" cy="1009075"/>
              </a:xfrm>
              <a:custGeom>
                <a:avLst/>
                <a:gdLst/>
                <a:ahLst/>
                <a:cxnLst/>
                <a:rect l="l" t="t" r="r" b="b"/>
                <a:pathLst>
                  <a:path w="5037" h="40363" extrusionOk="0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4060" y="40363"/>
                    </a:lnTo>
                    <a:cubicBezTo>
                      <a:pt x="4608" y="40363"/>
                      <a:pt x="5037" y="39922"/>
                      <a:pt x="5037" y="39386"/>
                    </a:cubicBezTo>
                    <a:lnTo>
                      <a:pt x="5037" y="989"/>
                    </a:lnTo>
                    <a:cubicBezTo>
                      <a:pt x="5037" y="441"/>
                      <a:pt x="4596" y="1"/>
                      <a:pt x="4060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16" name="Google Shape;3316;p45"/>
              <p:cNvSpPr/>
              <p:nvPr/>
            </p:nvSpPr>
            <p:spPr>
              <a:xfrm>
                <a:off x="-1031150" y="1596750"/>
                <a:ext cx="209275" cy="245300"/>
              </a:xfrm>
              <a:custGeom>
                <a:avLst/>
                <a:gdLst/>
                <a:ahLst/>
                <a:cxnLst/>
                <a:rect l="l" t="t" r="r" b="b"/>
                <a:pathLst>
                  <a:path w="8371" h="9812" extrusionOk="0">
                    <a:moveTo>
                      <a:pt x="4180" y="1"/>
                    </a:moveTo>
                    <a:cubicBezTo>
                      <a:pt x="1882" y="1"/>
                      <a:pt x="0" y="251"/>
                      <a:pt x="0" y="584"/>
                    </a:cubicBezTo>
                    <a:lnTo>
                      <a:pt x="0" y="9811"/>
                    </a:lnTo>
                    <a:cubicBezTo>
                      <a:pt x="0" y="9490"/>
                      <a:pt x="1882" y="9228"/>
                      <a:pt x="4180" y="9228"/>
                    </a:cubicBezTo>
                    <a:cubicBezTo>
                      <a:pt x="6489" y="9228"/>
                      <a:pt x="8371" y="9478"/>
                      <a:pt x="8371" y="9811"/>
                    </a:cubicBezTo>
                    <a:lnTo>
                      <a:pt x="8371" y="584"/>
                    </a:lnTo>
                    <a:cubicBezTo>
                      <a:pt x="8371" y="274"/>
                      <a:pt x="6489" y="1"/>
                      <a:pt x="418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17" name="Google Shape;3317;p45"/>
              <p:cNvSpPr/>
              <p:nvPr/>
            </p:nvSpPr>
            <p:spPr>
              <a:xfrm>
                <a:off x="-951375" y="1654800"/>
                <a:ext cx="55675" cy="113125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4525" extrusionOk="0">
                    <a:moveTo>
                      <a:pt x="1108" y="0"/>
                    </a:moveTo>
                    <a:cubicBezTo>
                      <a:pt x="500" y="0"/>
                      <a:pt x="0" y="1012"/>
                      <a:pt x="0" y="2262"/>
                    </a:cubicBezTo>
                    <a:cubicBezTo>
                      <a:pt x="0" y="3513"/>
                      <a:pt x="500" y="4525"/>
                      <a:pt x="1108" y="4525"/>
                    </a:cubicBezTo>
                    <a:cubicBezTo>
                      <a:pt x="1727" y="4525"/>
                      <a:pt x="2227" y="3513"/>
                      <a:pt x="2227" y="2262"/>
                    </a:cubicBezTo>
                    <a:cubicBezTo>
                      <a:pt x="2227" y="1012"/>
                      <a:pt x="1727" y="0"/>
                      <a:pt x="1108" y="0"/>
                    </a:cubicBezTo>
                    <a:close/>
                  </a:path>
                </a:pathLst>
              </a:custGeom>
              <a:solidFill>
                <a:srgbClr val="6C356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18" name="Google Shape;3318;p45"/>
              <p:cNvSpPr/>
              <p:nvPr/>
            </p:nvSpPr>
            <p:spPr>
              <a:xfrm>
                <a:off x="-980250" y="1683375"/>
                <a:ext cx="113125" cy="55975"/>
              </a:xfrm>
              <a:custGeom>
                <a:avLst/>
                <a:gdLst/>
                <a:ahLst/>
                <a:cxnLst/>
                <a:rect l="l" t="t" r="r" b="b"/>
                <a:pathLst>
                  <a:path w="4525" h="2239" extrusionOk="0">
                    <a:moveTo>
                      <a:pt x="2263" y="0"/>
                    </a:moveTo>
                    <a:cubicBezTo>
                      <a:pt x="1024" y="0"/>
                      <a:pt x="0" y="500"/>
                      <a:pt x="0" y="1119"/>
                    </a:cubicBezTo>
                    <a:cubicBezTo>
                      <a:pt x="0" y="1739"/>
                      <a:pt x="1024" y="2239"/>
                      <a:pt x="2263" y="2239"/>
                    </a:cubicBezTo>
                    <a:cubicBezTo>
                      <a:pt x="3513" y="2239"/>
                      <a:pt x="4525" y="1739"/>
                      <a:pt x="4525" y="1119"/>
                    </a:cubicBezTo>
                    <a:cubicBezTo>
                      <a:pt x="4525" y="500"/>
                      <a:pt x="3513" y="0"/>
                      <a:pt x="2263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19" name="Google Shape;3319;p45"/>
              <p:cNvSpPr/>
              <p:nvPr/>
            </p:nvSpPr>
            <p:spPr>
              <a:xfrm>
                <a:off x="-1031150" y="1597050"/>
                <a:ext cx="104500" cy="245300"/>
              </a:xfrm>
              <a:custGeom>
                <a:avLst/>
                <a:gdLst/>
                <a:ahLst/>
                <a:cxnLst/>
                <a:rect l="l" t="t" r="r" b="b"/>
                <a:pathLst>
                  <a:path w="4180" h="9812" extrusionOk="0">
                    <a:moveTo>
                      <a:pt x="4180" y="1"/>
                    </a:moveTo>
                    <a:cubicBezTo>
                      <a:pt x="1882" y="1"/>
                      <a:pt x="0" y="262"/>
                      <a:pt x="0" y="584"/>
                    </a:cubicBezTo>
                    <a:lnTo>
                      <a:pt x="0" y="9811"/>
                    </a:lnTo>
                    <a:cubicBezTo>
                      <a:pt x="0" y="9502"/>
                      <a:pt x="1882" y="9228"/>
                      <a:pt x="4180" y="9228"/>
                    </a:cubicBezTo>
                    <a:lnTo>
                      <a:pt x="4180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320" name="Google Shape;3320;p45"/>
            <p:cNvGrpSpPr/>
            <p:nvPr/>
          </p:nvGrpSpPr>
          <p:grpSpPr>
            <a:xfrm rot="5400000">
              <a:off x="1604617" y="2925335"/>
              <a:ext cx="206243" cy="1462028"/>
              <a:chOff x="-1310600" y="3676525"/>
              <a:chExt cx="129225" cy="916000"/>
            </a:xfrm>
          </p:grpSpPr>
          <p:sp>
            <p:nvSpPr>
              <p:cNvPr id="3321" name="Google Shape;3321;p45"/>
              <p:cNvSpPr/>
              <p:nvPr/>
            </p:nvSpPr>
            <p:spPr>
              <a:xfrm>
                <a:off x="-1310600" y="4116700"/>
                <a:ext cx="97675" cy="475825"/>
              </a:xfrm>
              <a:custGeom>
                <a:avLst/>
                <a:gdLst/>
                <a:ahLst/>
                <a:cxnLst/>
                <a:rect l="l" t="t" r="r" b="b"/>
                <a:pathLst>
                  <a:path w="3907" h="19033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1" y="14455"/>
                      <a:pt x="72" y="14919"/>
                      <a:pt x="215" y="15348"/>
                    </a:cubicBezTo>
                    <a:lnTo>
                      <a:pt x="1382" y="18622"/>
                    </a:lnTo>
                    <a:cubicBezTo>
                      <a:pt x="1477" y="18896"/>
                      <a:pt x="1718" y="19033"/>
                      <a:pt x="1959" y="19033"/>
                    </a:cubicBezTo>
                    <a:cubicBezTo>
                      <a:pt x="2200" y="19033"/>
                      <a:pt x="2442" y="18896"/>
                      <a:pt x="2537" y="18622"/>
                    </a:cubicBezTo>
                    <a:lnTo>
                      <a:pt x="3680" y="15324"/>
                    </a:lnTo>
                    <a:cubicBezTo>
                      <a:pt x="3847" y="14836"/>
                      <a:pt x="3906" y="14336"/>
                      <a:pt x="3882" y="13848"/>
                    </a:cubicBezTo>
                    <a:lnTo>
                      <a:pt x="2811" y="37"/>
                    </a:lnTo>
                    <a:lnTo>
                      <a:pt x="1465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2" name="Google Shape;3322;p45"/>
              <p:cNvSpPr/>
              <p:nvPr/>
            </p:nvSpPr>
            <p:spPr>
              <a:xfrm>
                <a:off x="-1282625" y="4454850"/>
                <a:ext cx="41700" cy="84250"/>
              </a:xfrm>
              <a:custGeom>
                <a:avLst/>
                <a:gdLst/>
                <a:ahLst/>
                <a:cxnLst/>
                <a:rect l="l" t="t" r="r" b="b"/>
                <a:pathLst>
                  <a:path w="1668" h="3370" extrusionOk="0">
                    <a:moveTo>
                      <a:pt x="834" y="0"/>
                    </a:moveTo>
                    <a:cubicBezTo>
                      <a:pt x="382" y="0"/>
                      <a:pt x="1" y="762"/>
                      <a:pt x="1" y="1691"/>
                    </a:cubicBezTo>
                    <a:cubicBezTo>
                      <a:pt x="1" y="2620"/>
                      <a:pt x="382" y="3370"/>
                      <a:pt x="834" y="3370"/>
                    </a:cubicBezTo>
                    <a:cubicBezTo>
                      <a:pt x="1299" y="3370"/>
                      <a:pt x="1668" y="2620"/>
                      <a:pt x="1668" y="1691"/>
                    </a:cubicBezTo>
                    <a:cubicBezTo>
                      <a:pt x="1668" y="762"/>
                      <a:pt x="1299" y="0"/>
                      <a:pt x="8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3" name="Google Shape;3323;p45"/>
              <p:cNvSpPr/>
              <p:nvPr/>
            </p:nvSpPr>
            <p:spPr>
              <a:xfrm>
                <a:off x="-1286475" y="3676525"/>
                <a:ext cx="105100" cy="441100"/>
              </a:xfrm>
              <a:custGeom>
                <a:avLst/>
                <a:gdLst/>
                <a:ahLst/>
                <a:cxnLst/>
                <a:rect l="l" t="t" r="r" b="b"/>
                <a:pathLst>
                  <a:path w="4204" h="17644" extrusionOk="0">
                    <a:moveTo>
                      <a:pt x="2174" y="1"/>
                    </a:moveTo>
                    <a:cubicBezTo>
                      <a:pt x="1572" y="1"/>
                      <a:pt x="834" y="1047"/>
                      <a:pt x="500" y="2582"/>
                    </a:cubicBezTo>
                    <a:cubicBezTo>
                      <a:pt x="0" y="4868"/>
                      <a:pt x="500" y="17608"/>
                      <a:pt x="500" y="17608"/>
                    </a:cubicBezTo>
                    <a:lnTo>
                      <a:pt x="1810" y="17644"/>
                    </a:lnTo>
                    <a:cubicBezTo>
                      <a:pt x="1739" y="16655"/>
                      <a:pt x="2310" y="15917"/>
                      <a:pt x="2310" y="15917"/>
                    </a:cubicBezTo>
                    <a:cubicBezTo>
                      <a:pt x="4203" y="13655"/>
                      <a:pt x="3417" y="2594"/>
                      <a:pt x="2905" y="844"/>
                    </a:cubicBezTo>
                    <a:cubicBezTo>
                      <a:pt x="2739" y="259"/>
                      <a:pt x="2474" y="1"/>
                      <a:pt x="2174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4" name="Google Shape;3324;p45"/>
              <p:cNvSpPr/>
              <p:nvPr/>
            </p:nvSpPr>
            <p:spPr>
              <a:xfrm>
                <a:off x="-1286475" y="3740775"/>
                <a:ext cx="45550" cy="376550"/>
              </a:xfrm>
              <a:custGeom>
                <a:avLst/>
                <a:gdLst/>
                <a:ahLst/>
                <a:cxnLst/>
                <a:rect l="l" t="t" r="r" b="b"/>
                <a:pathLst>
                  <a:path w="1822" h="15062" extrusionOk="0">
                    <a:moveTo>
                      <a:pt x="500" y="0"/>
                    </a:moveTo>
                    <a:cubicBezTo>
                      <a:pt x="0" y="2286"/>
                      <a:pt x="500" y="15026"/>
                      <a:pt x="500" y="15026"/>
                    </a:cubicBezTo>
                    <a:lnTo>
                      <a:pt x="1822" y="15062"/>
                    </a:lnTo>
                    <a:lnTo>
                      <a:pt x="1822" y="15062"/>
                    </a:lnTo>
                    <a:lnTo>
                      <a:pt x="500" y="0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5" name="Google Shape;3325;p45"/>
              <p:cNvSpPr/>
              <p:nvPr/>
            </p:nvSpPr>
            <p:spPr>
              <a:xfrm>
                <a:off x="-1310600" y="4116700"/>
                <a:ext cx="63425" cy="475825"/>
              </a:xfrm>
              <a:custGeom>
                <a:avLst/>
                <a:gdLst/>
                <a:ahLst/>
                <a:cxnLst/>
                <a:rect l="l" t="t" r="r" b="b"/>
                <a:pathLst>
                  <a:path w="2537" h="19033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1" y="14455"/>
                      <a:pt x="72" y="14919"/>
                      <a:pt x="215" y="15348"/>
                    </a:cubicBezTo>
                    <a:lnTo>
                      <a:pt x="1382" y="18622"/>
                    </a:lnTo>
                    <a:cubicBezTo>
                      <a:pt x="1477" y="18896"/>
                      <a:pt x="1718" y="19033"/>
                      <a:pt x="1959" y="19033"/>
                    </a:cubicBezTo>
                    <a:cubicBezTo>
                      <a:pt x="2200" y="19033"/>
                      <a:pt x="2442" y="18896"/>
                      <a:pt x="2537" y="18622"/>
                    </a:cubicBezTo>
                    <a:lnTo>
                      <a:pt x="1465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326" name="Google Shape;3326;p45"/>
            <p:cNvGrpSpPr/>
            <p:nvPr/>
          </p:nvGrpSpPr>
          <p:grpSpPr>
            <a:xfrm rot="5400000">
              <a:off x="1450799" y="3248497"/>
              <a:ext cx="241395" cy="1192367"/>
              <a:chOff x="-3162025" y="3863875"/>
              <a:chExt cx="151250" cy="747050"/>
            </a:xfrm>
          </p:grpSpPr>
          <p:sp>
            <p:nvSpPr>
              <p:cNvPr id="3327" name="Google Shape;3327;p45"/>
              <p:cNvSpPr/>
              <p:nvPr/>
            </p:nvSpPr>
            <p:spPr>
              <a:xfrm>
                <a:off x="-3161425" y="3864700"/>
                <a:ext cx="150650" cy="271375"/>
              </a:xfrm>
              <a:custGeom>
                <a:avLst/>
                <a:gdLst/>
                <a:ahLst/>
                <a:cxnLst/>
                <a:rect l="l" t="t" r="r" b="b"/>
                <a:pathLst>
                  <a:path w="6026" h="10855" extrusionOk="0">
                    <a:moveTo>
                      <a:pt x="1360" y="0"/>
                    </a:moveTo>
                    <a:cubicBezTo>
                      <a:pt x="1142" y="0"/>
                      <a:pt x="948" y="168"/>
                      <a:pt x="906" y="401"/>
                    </a:cubicBezTo>
                    <a:cubicBezTo>
                      <a:pt x="906" y="401"/>
                      <a:pt x="560" y="2616"/>
                      <a:pt x="453" y="3354"/>
                    </a:cubicBezTo>
                    <a:cubicBezTo>
                      <a:pt x="394" y="3747"/>
                      <a:pt x="358" y="4175"/>
                      <a:pt x="310" y="4663"/>
                    </a:cubicBezTo>
                    <a:cubicBezTo>
                      <a:pt x="1" y="6807"/>
                      <a:pt x="1263" y="7842"/>
                      <a:pt x="2584" y="8021"/>
                    </a:cubicBezTo>
                    <a:cubicBezTo>
                      <a:pt x="2525" y="8212"/>
                      <a:pt x="2477" y="8450"/>
                      <a:pt x="2477" y="8700"/>
                    </a:cubicBezTo>
                    <a:lnTo>
                      <a:pt x="2418" y="10819"/>
                    </a:lnTo>
                    <a:cubicBezTo>
                      <a:pt x="2418" y="10819"/>
                      <a:pt x="2418" y="10831"/>
                      <a:pt x="2442" y="10831"/>
                    </a:cubicBezTo>
                    <a:lnTo>
                      <a:pt x="3751" y="10831"/>
                    </a:lnTo>
                    <a:lnTo>
                      <a:pt x="3763" y="10855"/>
                    </a:lnTo>
                    <a:lnTo>
                      <a:pt x="3704" y="8712"/>
                    </a:lnTo>
                    <a:cubicBezTo>
                      <a:pt x="3692" y="8462"/>
                      <a:pt x="3656" y="8212"/>
                      <a:pt x="3596" y="8021"/>
                    </a:cubicBezTo>
                    <a:cubicBezTo>
                      <a:pt x="4858" y="7783"/>
                      <a:pt x="6025" y="6735"/>
                      <a:pt x="5787" y="4663"/>
                    </a:cubicBezTo>
                    <a:cubicBezTo>
                      <a:pt x="5728" y="4175"/>
                      <a:pt x="5680" y="3747"/>
                      <a:pt x="5632" y="3354"/>
                    </a:cubicBezTo>
                    <a:cubicBezTo>
                      <a:pt x="5537" y="2616"/>
                      <a:pt x="5192" y="401"/>
                      <a:pt x="5192" y="401"/>
                    </a:cubicBezTo>
                    <a:cubicBezTo>
                      <a:pt x="5149" y="168"/>
                      <a:pt x="4956" y="0"/>
                      <a:pt x="4737" y="0"/>
                    </a:cubicBezTo>
                    <a:cubicBezTo>
                      <a:pt x="4710" y="0"/>
                      <a:pt x="4683" y="3"/>
                      <a:pt x="4656" y="8"/>
                    </a:cubicBezTo>
                    <a:cubicBezTo>
                      <a:pt x="4406" y="56"/>
                      <a:pt x="4227" y="294"/>
                      <a:pt x="4263" y="544"/>
                    </a:cubicBezTo>
                    <a:lnTo>
                      <a:pt x="4763" y="3735"/>
                    </a:lnTo>
                    <a:cubicBezTo>
                      <a:pt x="4763" y="4056"/>
                      <a:pt x="4489" y="4330"/>
                      <a:pt x="4168" y="4330"/>
                    </a:cubicBezTo>
                    <a:cubicBezTo>
                      <a:pt x="3835" y="4330"/>
                      <a:pt x="3585" y="4056"/>
                      <a:pt x="3585" y="3747"/>
                    </a:cubicBezTo>
                    <a:lnTo>
                      <a:pt x="3585" y="472"/>
                    </a:lnTo>
                    <a:cubicBezTo>
                      <a:pt x="3585" y="222"/>
                      <a:pt x="3370" y="8"/>
                      <a:pt x="3120" y="8"/>
                    </a:cubicBezTo>
                    <a:lnTo>
                      <a:pt x="2977" y="8"/>
                    </a:lnTo>
                    <a:cubicBezTo>
                      <a:pt x="2715" y="8"/>
                      <a:pt x="2513" y="222"/>
                      <a:pt x="2513" y="472"/>
                    </a:cubicBezTo>
                    <a:lnTo>
                      <a:pt x="2513" y="3747"/>
                    </a:lnTo>
                    <a:cubicBezTo>
                      <a:pt x="2513" y="4068"/>
                      <a:pt x="2263" y="4330"/>
                      <a:pt x="1930" y="4330"/>
                    </a:cubicBezTo>
                    <a:cubicBezTo>
                      <a:pt x="1608" y="4330"/>
                      <a:pt x="1334" y="4056"/>
                      <a:pt x="1334" y="3735"/>
                    </a:cubicBezTo>
                    <a:lnTo>
                      <a:pt x="1822" y="544"/>
                    </a:lnTo>
                    <a:cubicBezTo>
                      <a:pt x="1870" y="294"/>
                      <a:pt x="1691" y="56"/>
                      <a:pt x="1441" y="8"/>
                    </a:cubicBezTo>
                    <a:cubicBezTo>
                      <a:pt x="1414" y="3"/>
                      <a:pt x="1387" y="0"/>
                      <a:pt x="1360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8" name="Google Shape;3328;p45"/>
              <p:cNvSpPr/>
              <p:nvPr/>
            </p:nvSpPr>
            <p:spPr>
              <a:xfrm>
                <a:off x="-3162025" y="3863875"/>
                <a:ext cx="94400" cy="271300"/>
              </a:xfrm>
              <a:custGeom>
                <a:avLst/>
                <a:gdLst/>
                <a:ahLst/>
                <a:cxnLst/>
                <a:rect l="l" t="t" r="r" b="b"/>
                <a:pathLst>
                  <a:path w="3776" h="10852" extrusionOk="0">
                    <a:moveTo>
                      <a:pt x="1327" y="1"/>
                    </a:moveTo>
                    <a:cubicBezTo>
                      <a:pt x="1093" y="1"/>
                      <a:pt x="891" y="170"/>
                      <a:pt x="858" y="398"/>
                    </a:cubicBezTo>
                    <a:cubicBezTo>
                      <a:pt x="858" y="398"/>
                      <a:pt x="513" y="2613"/>
                      <a:pt x="406" y="3363"/>
                    </a:cubicBezTo>
                    <a:cubicBezTo>
                      <a:pt x="370" y="3744"/>
                      <a:pt x="322" y="4173"/>
                      <a:pt x="263" y="4673"/>
                    </a:cubicBezTo>
                    <a:cubicBezTo>
                      <a:pt x="1" y="6828"/>
                      <a:pt x="1287" y="7864"/>
                      <a:pt x="2608" y="8030"/>
                    </a:cubicBezTo>
                    <a:cubicBezTo>
                      <a:pt x="2549" y="8245"/>
                      <a:pt x="2525" y="8459"/>
                      <a:pt x="2501" y="8721"/>
                    </a:cubicBezTo>
                    <a:lnTo>
                      <a:pt x="2442" y="10828"/>
                    </a:lnTo>
                    <a:cubicBezTo>
                      <a:pt x="2442" y="10852"/>
                      <a:pt x="2466" y="10852"/>
                      <a:pt x="2466" y="10852"/>
                    </a:cubicBezTo>
                    <a:lnTo>
                      <a:pt x="3775" y="10852"/>
                    </a:lnTo>
                    <a:lnTo>
                      <a:pt x="2466" y="3744"/>
                    </a:lnTo>
                    <a:cubicBezTo>
                      <a:pt x="2466" y="4065"/>
                      <a:pt x="2215" y="4327"/>
                      <a:pt x="1882" y="4327"/>
                    </a:cubicBezTo>
                    <a:cubicBezTo>
                      <a:pt x="1561" y="4327"/>
                      <a:pt x="1287" y="4065"/>
                      <a:pt x="1287" y="3732"/>
                    </a:cubicBezTo>
                    <a:lnTo>
                      <a:pt x="1775" y="541"/>
                    </a:lnTo>
                    <a:cubicBezTo>
                      <a:pt x="1823" y="291"/>
                      <a:pt x="1644" y="53"/>
                      <a:pt x="1394" y="5"/>
                    </a:cubicBezTo>
                    <a:cubicBezTo>
                      <a:pt x="1371" y="2"/>
                      <a:pt x="1349" y="1"/>
                      <a:pt x="1327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9" name="Google Shape;3329;p45"/>
              <p:cNvSpPr/>
              <p:nvPr/>
            </p:nvSpPr>
            <p:spPr>
              <a:xfrm>
                <a:off x="-3137000" y="4135150"/>
                <a:ext cx="97650" cy="475775"/>
              </a:xfrm>
              <a:custGeom>
                <a:avLst/>
                <a:gdLst/>
                <a:ahLst/>
                <a:cxnLst/>
                <a:rect l="l" t="t" r="r" b="b"/>
                <a:pathLst>
                  <a:path w="3906" h="19031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0" y="14443"/>
                      <a:pt x="60" y="14908"/>
                      <a:pt x="214" y="15336"/>
                    </a:cubicBezTo>
                    <a:lnTo>
                      <a:pt x="1369" y="18610"/>
                    </a:lnTo>
                    <a:cubicBezTo>
                      <a:pt x="1465" y="18890"/>
                      <a:pt x="1706" y="19030"/>
                      <a:pt x="1948" y="19030"/>
                    </a:cubicBezTo>
                    <a:cubicBezTo>
                      <a:pt x="2191" y="19030"/>
                      <a:pt x="2435" y="18890"/>
                      <a:pt x="2536" y="18610"/>
                    </a:cubicBezTo>
                    <a:lnTo>
                      <a:pt x="3679" y="15312"/>
                    </a:lnTo>
                    <a:cubicBezTo>
                      <a:pt x="3846" y="14836"/>
                      <a:pt x="3905" y="14324"/>
                      <a:pt x="3870" y="13836"/>
                    </a:cubicBezTo>
                    <a:lnTo>
                      <a:pt x="2798" y="25"/>
                    </a:lnTo>
                    <a:lnTo>
                      <a:pt x="1465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30" name="Google Shape;3330;p45"/>
              <p:cNvSpPr/>
              <p:nvPr/>
            </p:nvSpPr>
            <p:spPr>
              <a:xfrm>
                <a:off x="-3109025" y="4473300"/>
                <a:ext cx="41700" cy="83950"/>
              </a:xfrm>
              <a:custGeom>
                <a:avLst/>
                <a:gdLst/>
                <a:ahLst/>
                <a:cxnLst/>
                <a:rect l="l" t="t" r="r" b="b"/>
                <a:pathLst>
                  <a:path w="1668" h="3358" extrusionOk="0">
                    <a:moveTo>
                      <a:pt x="834" y="0"/>
                    </a:moveTo>
                    <a:cubicBezTo>
                      <a:pt x="369" y="0"/>
                      <a:pt x="0" y="751"/>
                      <a:pt x="0" y="1679"/>
                    </a:cubicBezTo>
                    <a:cubicBezTo>
                      <a:pt x="0" y="2608"/>
                      <a:pt x="369" y="3358"/>
                      <a:pt x="834" y="3358"/>
                    </a:cubicBezTo>
                    <a:cubicBezTo>
                      <a:pt x="1298" y="3358"/>
                      <a:pt x="1667" y="2608"/>
                      <a:pt x="1667" y="1679"/>
                    </a:cubicBezTo>
                    <a:cubicBezTo>
                      <a:pt x="1667" y="751"/>
                      <a:pt x="1298" y="0"/>
                      <a:pt x="8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31" name="Google Shape;3331;p45"/>
              <p:cNvSpPr/>
              <p:nvPr/>
            </p:nvSpPr>
            <p:spPr>
              <a:xfrm>
                <a:off x="-3137000" y="4135150"/>
                <a:ext cx="63425" cy="475775"/>
              </a:xfrm>
              <a:custGeom>
                <a:avLst/>
                <a:gdLst/>
                <a:ahLst/>
                <a:cxnLst/>
                <a:rect l="l" t="t" r="r" b="b"/>
                <a:pathLst>
                  <a:path w="2537" h="19031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0" y="14443"/>
                      <a:pt x="60" y="14908"/>
                      <a:pt x="214" y="15336"/>
                    </a:cubicBezTo>
                    <a:lnTo>
                      <a:pt x="1369" y="18610"/>
                    </a:lnTo>
                    <a:cubicBezTo>
                      <a:pt x="1465" y="18890"/>
                      <a:pt x="1706" y="19030"/>
                      <a:pt x="1948" y="19030"/>
                    </a:cubicBezTo>
                    <a:cubicBezTo>
                      <a:pt x="2191" y="19030"/>
                      <a:pt x="2435" y="18890"/>
                      <a:pt x="2536" y="18610"/>
                    </a:cubicBezTo>
                    <a:lnTo>
                      <a:pt x="1465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332" name="Google Shape;3332;p45"/>
            <p:cNvGrpSpPr/>
            <p:nvPr/>
          </p:nvGrpSpPr>
          <p:grpSpPr>
            <a:xfrm>
              <a:off x="1015595" y="784298"/>
              <a:ext cx="573748" cy="434382"/>
              <a:chOff x="-2195225" y="3806575"/>
              <a:chExt cx="323275" cy="244750"/>
            </a:xfrm>
          </p:grpSpPr>
          <p:sp>
            <p:nvSpPr>
              <p:cNvPr id="3333" name="Google Shape;3333;p45"/>
              <p:cNvSpPr/>
              <p:nvPr/>
            </p:nvSpPr>
            <p:spPr>
              <a:xfrm>
                <a:off x="-2191350" y="3814000"/>
                <a:ext cx="319400" cy="237325"/>
              </a:xfrm>
              <a:custGeom>
                <a:avLst/>
                <a:gdLst/>
                <a:ahLst/>
                <a:cxnLst/>
                <a:rect l="l" t="t" r="r" b="b"/>
                <a:pathLst>
                  <a:path w="12776" h="9493" extrusionOk="0">
                    <a:moveTo>
                      <a:pt x="5901" y="1"/>
                    </a:moveTo>
                    <a:cubicBezTo>
                      <a:pt x="3135" y="1"/>
                      <a:pt x="812" y="1515"/>
                      <a:pt x="429" y="3739"/>
                    </a:cubicBezTo>
                    <a:cubicBezTo>
                      <a:pt x="0" y="6299"/>
                      <a:pt x="2310" y="8823"/>
                      <a:pt x="5608" y="9382"/>
                    </a:cubicBezTo>
                    <a:cubicBezTo>
                      <a:pt x="6047" y="9457"/>
                      <a:pt x="6481" y="9493"/>
                      <a:pt x="6904" y="9493"/>
                    </a:cubicBezTo>
                    <a:cubicBezTo>
                      <a:pt x="9655" y="9493"/>
                      <a:pt x="11976" y="7981"/>
                      <a:pt x="12347" y="5763"/>
                    </a:cubicBezTo>
                    <a:cubicBezTo>
                      <a:pt x="12776" y="3191"/>
                      <a:pt x="10466" y="667"/>
                      <a:pt x="7180" y="107"/>
                    </a:cubicBezTo>
                    <a:cubicBezTo>
                      <a:pt x="6747" y="35"/>
                      <a:pt x="6319" y="1"/>
                      <a:pt x="590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34" name="Google Shape;3334;p45"/>
              <p:cNvSpPr/>
              <p:nvPr/>
            </p:nvSpPr>
            <p:spPr>
              <a:xfrm>
                <a:off x="-2154450" y="3841450"/>
                <a:ext cx="245000" cy="181850"/>
              </a:xfrm>
              <a:custGeom>
                <a:avLst/>
                <a:gdLst/>
                <a:ahLst/>
                <a:cxnLst/>
                <a:rect l="l" t="t" r="r" b="b"/>
                <a:pathLst>
                  <a:path w="9800" h="7274" extrusionOk="0">
                    <a:moveTo>
                      <a:pt x="4527" y="0"/>
                    </a:moveTo>
                    <a:cubicBezTo>
                      <a:pt x="2407" y="0"/>
                      <a:pt x="624" y="1159"/>
                      <a:pt x="334" y="2867"/>
                    </a:cubicBezTo>
                    <a:cubicBezTo>
                      <a:pt x="1" y="4820"/>
                      <a:pt x="1775" y="6760"/>
                      <a:pt x="4299" y="7189"/>
                    </a:cubicBezTo>
                    <a:cubicBezTo>
                      <a:pt x="4634" y="7246"/>
                      <a:pt x="4965" y="7273"/>
                      <a:pt x="5289" y="7273"/>
                    </a:cubicBezTo>
                    <a:cubicBezTo>
                      <a:pt x="7401" y="7273"/>
                      <a:pt x="9177" y="6108"/>
                      <a:pt x="9466" y="4415"/>
                    </a:cubicBezTo>
                    <a:cubicBezTo>
                      <a:pt x="9799" y="2450"/>
                      <a:pt x="8025" y="510"/>
                      <a:pt x="5501" y="81"/>
                    </a:cubicBezTo>
                    <a:cubicBezTo>
                      <a:pt x="5171" y="26"/>
                      <a:pt x="4845" y="0"/>
                      <a:pt x="452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35" name="Google Shape;3335;p45"/>
              <p:cNvSpPr/>
              <p:nvPr/>
            </p:nvSpPr>
            <p:spPr>
              <a:xfrm>
                <a:off x="-2138075" y="3903000"/>
                <a:ext cx="100925" cy="97825"/>
              </a:xfrm>
              <a:custGeom>
                <a:avLst/>
                <a:gdLst/>
                <a:ahLst/>
                <a:cxnLst/>
                <a:rect l="l" t="t" r="r" b="b"/>
                <a:pathLst>
                  <a:path w="4037" h="3913" extrusionOk="0">
                    <a:moveTo>
                      <a:pt x="2560" y="0"/>
                    </a:moveTo>
                    <a:cubicBezTo>
                      <a:pt x="2560" y="0"/>
                      <a:pt x="0" y="369"/>
                      <a:pt x="703" y="1857"/>
                    </a:cubicBezTo>
                    <a:cubicBezTo>
                      <a:pt x="1247" y="3010"/>
                      <a:pt x="2305" y="3913"/>
                      <a:pt x="3004" y="3913"/>
                    </a:cubicBezTo>
                    <a:cubicBezTo>
                      <a:pt x="3207" y="3913"/>
                      <a:pt x="3380" y="3836"/>
                      <a:pt x="3501" y="3667"/>
                    </a:cubicBezTo>
                    <a:cubicBezTo>
                      <a:pt x="4037" y="2929"/>
                      <a:pt x="3596" y="250"/>
                      <a:pt x="3334" y="214"/>
                    </a:cubicBezTo>
                    <a:cubicBezTo>
                      <a:pt x="3108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36" name="Google Shape;3336;p45"/>
              <p:cNvSpPr/>
              <p:nvPr/>
            </p:nvSpPr>
            <p:spPr>
              <a:xfrm>
                <a:off x="-2096700" y="3852350"/>
                <a:ext cx="121775" cy="53975"/>
              </a:xfrm>
              <a:custGeom>
                <a:avLst/>
                <a:gdLst/>
                <a:ahLst/>
                <a:cxnLst/>
                <a:rect l="l" t="t" r="r" b="b"/>
                <a:pathLst>
                  <a:path w="4871" h="2159" extrusionOk="0">
                    <a:moveTo>
                      <a:pt x="2221" y="1"/>
                    </a:moveTo>
                    <a:cubicBezTo>
                      <a:pt x="2103" y="1"/>
                      <a:pt x="1982" y="5"/>
                      <a:pt x="1858" y="14"/>
                    </a:cubicBezTo>
                    <a:cubicBezTo>
                      <a:pt x="1858" y="14"/>
                      <a:pt x="0" y="97"/>
                      <a:pt x="262" y="752"/>
                    </a:cubicBezTo>
                    <a:cubicBezTo>
                      <a:pt x="512" y="1407"/>
                      <a:pt x="2144" y="2109"/>
                      <a:pt x="2310" y="2157"/>
                    </a:cubicBezTo>
                    <a:cubicBezTo>
                      <a:pt x="2315" y="2158"/>
                      <a:pt x="2321" y="2159"/>
                      <a:pt x="2329" y="2159"/>
                    </a:cubicBezTo>
                    <a:cubicBezTo>
                      <a:pt x="2608" y="2159"/>
                      <a:pt x="4870" y="1562"/>
                      <a:pt x="4870" y="1169"/>
                    </a:cubicBezTo>
                    <a:cubicBezTo>
                      <a:pt x="4870" y="792"/>
                      <a:pt x="3836" y="1"/>
                      <a:pt x="222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37" name="Google Shape;3337;p45"/>
              <p:cNvSpPr/>
              <p:nvPr/>
            </p:nvSpPr>
            <p:spPr>
              <a:xfrm>
                <a:off x="-2032700" y="3899150"/>
                <a:ext cx="101175" cy="104175"/>
              </a:xfrm>
              <a:custGeom>
                <a:avLst/>
                <a:gdLst/>
                <a:ahLst/>
                <a:cxnLst/>
                <a:rect l="l" t="t" r="r" b="b"/>
                <a:pathLst>
                  <a:path w="4047" h="4167" extrusionOk="0">
                    <a:moveTo>
                      <a:pt x="2517" y="1"/>
                    </a:moveTo>
                    <a:cubicBezTo>
                      <a:pt x="1443" y="1"/>
                      <a:pt x="48" y="1011"/>
                      <a:pt x="48" y="1011"/>
                    </a:cubicBezTo>
                    <a:cubicBezTo>
                      <a:pt x="48" y="1011"/>
                      <a:pt x="0" y="3976"/>
                      <a:pt x="488" y="4143"/>
                    </a:cubicBezTo>
                    <a:cubicBezTo>
                      <a:pt x="538" y="4158"/>
                      <a:pt x="612" y="4166"/>
                      <a:pt x="705" y="4166"/>
                    </a:cubicBezTo>
                    <a:cubicBezTo>
                      <a:pt x="1563" y="4166"/>
                      <a:pt x="4047" y="3476"/>
                      <a:pt x="3703" y="1178"/>
                    </a:cubicBezTo>
                    <a:cubicBezTo>
                      <a:pt x="3574" y="290"/>
                      <a:pt x="3091" y="1"/>
                      <a:pt x="251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38" name="Google Shape;3338;p45"/>
              <p:cNvSpPr/>
              <p:nvPr/>
            </p:nvSpPr>
            <p:spPr>
              <a:xfrm>
                <a:off x="-2114850" y="3916375"/>
                <a:ext cx="60725" cy="73500"/>
              </a:xfrm>
              <a:custGeom>
                <a:avLst/>
                <a:gdLst/>
                <a:ahLst/>
                <a:cxnLst/>
                <a:rect l="l" t="t" r="r" b="b"/>
                <a:pathLst>
                  <a:path w="2429" h="2940" extrusionOk="0">
                    <a:moveTo>
                      <a:pt x="2048" y="1"/>
                    </a:moveTo>
                    <a:cubicBezTo>
                      <a:pt x="2048" y="1"/>
                      <a:pt x="0" y="418"/>
                      <a:pt x="119" y="811"/>
                    </a:cubicBezTo>
                    <a:cubicBezTo>
                      <a:pt x="170" y="990"/>
                      <a:pt x="254" y="1032"/>
                      <a:pt x="339" y="1032"/>
                    </a:cubicBezTo>
                    <a:cubicBezTo>
                      <a:pt x="417" y="1032"/>
                      <a:pt x="496" y="996"/>
                      <a:pt x="550" y="996"/>
                    </a:cubicBezTo>
                    <a:cubicBezTo>
                      <a:pt x="575" y="996"/>
                      <a:pt x="595" y="1004"/>
                      <a:pt x="607" y="1025"/>
                    </a:cubicBezTo>
                    <a:cubicBezTo>
                      <a:pt x="703" y="1144"/>
                      <a:pt x="405" y="1346"/>
                      <a:pt x="524" y="1561"/>
                    </a:cubicBezTo>
                    <a:cubicBezTo>
                      <a:pt x="556" y="1615"/>
                      <a:pt x="611" y="1631"/>
                      <a:pt x="677" y="1631"/>
                    </a:cubicBezTo>
                    <a:cubicBezTo>
                      <a:pt x="784" y="1631"/>
                      <a:pt x="919" y="1587"/>
                      <a:pt x="1023" y="1587"/>
                    </a:cubicBezTo>
                    <a:cubicBezTo>
                      <a:pt x="1096" y="1587"/>
                      <a:pt x="1154" y="1608"/>
                      <a:pt x="1179" y="1680"/>
                    </a:cubicBezTo>
                    <a:cubicBezTo>
                      <a:pt x="1250" y="1918"/>
                      <a:pt x="845" y="2418"/>
                      <a:pt x="1215" y="2537"/>
                    </a:cubicBezTo>
                    <a:cubicBezTo>
                      <a:pt x="1252" y="2549"/>
                      <a:pt x="1287" y="2554"/>
                      <a:pt x="1320" y="2554"/>
                    </a:cubicBezTo>
                    <a:cubicBezTo>
                      <a:pt x="1565" y="2554"/>
                      <a:pt x="1701" y="2275"/>
                      <a:pt x="1801" y="2275"/>
                    </a:cubicBezTo>
                    <a:cubicBezTo>
                      <a:pt x="1826" y="2275"/>
                      <a:pt x="1848" y="2292"/>
                      <a:pt x="1869" y="2335"/>
                    </a:cubicBezTo>
                    <a:cubicBezTo>
                      <a:pt x="1972" y="2549"/>
                      <a:pt x="1933" y="2940"/>
                      <a:pt x="2072" y="2940"/>
                    </a:cubicBezTo>
                    <a:cubicBezTo>
                      <a:pt x="2094" y="2940"/>
                      <a:pt x="2122" y="2929"/>
                      <a:pt x="2155" y="2906"/>
                    </a:cubicBezTo>
                    <a:cubicBezTo>
                      <a:pt x="2393" y="2751"/>
                      <a:pt x="2429" y="787"/>
                      <a:pt x="2048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39" name="Google Shape;3339;p45"/>
              <p:cNvSpPr/>
              <p:nvPr/>
            </p:nvSpPr>
            <p:spPr>
              <a:xfrm>
                <a:off x="-2107425" y="3916375"/>
                <a:ext cx="52725" cy="56575"/>
              </a:xfrm>
              <a:custGeom>
                <a:avLst/>
                <a:gdLst/>
                <a:ahLst/>
                <a:cxnLst/>
                <a:rect l="l" t="t" r="r" b="b"/>
                <a:pathLst>
                  <a:path w="2109" h="2263" extrusionOk="0">
                    <a:moveTo>
                      <a:pt x="1799" y="1"/>
                    </a:moveTo>
                    <a:cubicBezTo>
                      <a:pt x="1799" y="1"/>
                      <a:pt x="1" y="191"/>
                      <a:pt x="191" y="620"/>
                    </a:cubicBezTo>
                    <a:cubicBezTo>
                      <a:pt x="253" y="748"/>
                      <a:pt x="325" y="777"/>
                      <a:pt x="393" y="777"/>
                    </a:cubicBezTo>
                    <a:cubicBezTo>
                      <a:pt x="450" y="777"/>
                      <a:pt x="504" y="757"/>
                      <a:pt x="546" y="757"/>
                    </a:cubicBezTo>
                    <a:cubicBezTo>
                      <a:pt x="572" y="757"/>
                      <a:pt x="593" y="764"/>
                      <a:pt x="608" y="787"/>
                    </a:cubicBezTo>
                    <a:cubicBezTo>
                      <a:pt x="691" y="870"/>
                      <a:pt x="429" y="1037"/>
                      <a:pt x="537" y="1203"/>
                    </a:cubicBezTo>
                    <a:cubicBezTo>
                      <a:pt x="565" y="1248"/>
                      <a:pt x="612" y="1262"/>
                      <a:pt x="667" y="1262"/>
                    </a:cubicBezTo>
                    <a:cubicBezTo>
                      <a:pt x="761" y="1262"/>
                      <a:pt x="878" y="1221"/>
                      <a:pt x="966" y="1221"/>
                    </a:cubicBezTo>
                    <a:cubicBezTo>
                      <a:pt x="1021" y="1221"/>
                      <a:pt x="1064" y="1237"/>
                      <a:pt x="1084" y="1287"/>
                    </a:cubicBezTo>
                    <a:cubicBezTo>
                      <a:pt x="1168" y="1489"/>
                      <a:pt x="822" y="1858"/>
                      <a:pt x="1120" y="1965"/>
                    </a:cubicBezTo>
                    <a:cubicBezTo>
                      <a:pt x="1148" y="1973"/>
                      <a:pt x="1174" y="1976"/>
                      <a:pt x="1200" y="1976"/>
                    </a:cubicBezTo>
                    <a:cubicBezTo>
                      <a:pt x="1404" y="1976"/>
                      <a:pt x="1520" y="1755"/>
                      <a:pt x="1608" y="1755"/>
                    </a:cubicBezTo>
                    <a:cubicBezTo>
                      <a:pt x="1629" y="1755"/>
                      <a:pt x="1649" y="1767"/>
                      <a:pt x="1668" y="1799"/>
                    </a:cubicBezTo>
                    <a:cubicBezTo>
                      <a:pt x="1760" y="1964"/>
                      <a:pt x="1719" y="2262"/>
                      <a:pt x="1838" y="2262"/>
                    </a:cubicBezTo>
                    <a:cubicBezTo>
                      <a:pt x="1856" y="2262"/>
                      <a:pt x="1879" y="2255"/>
                      <a:pt x="1906" y="2239"/>
                    </a:cubicBezTo>
                    <a:cubicBezTo>
                      <a:pt x="2108" y="2108"/>
                      <a:pt x="2108" y="596"/>
                      <a:pt x="1799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40" name="Google Shape;3340;p45"/>
              <p:cNvSpPr/>
              <p:nvPr/>
            </p:nvSpPr>
            <p:spPr>
              <a:xfrm>
                <a:off x="-2022300" y="3911900"/>
                <a:ext cx="72075" cy="78350"/>
              </a:xfrm>
              <a:custGeom>
                <a:avLst/>
                <a:gdLst/>
                <a:ahLst/>
                <a:cxnLst/>
                <a:rect l="l" t="t" r="r" b="b"/>
                <a:pathLst>
                  <a:path w="2883" h="3134" extrusionOk="0">
                    <a:moveTo>
                      <a:pt x="2203" y="1"/>
                    </a:moveTo>
                    <a:cubicBezTo>
                      <a:pt x="1755" y="1"/>
                      <a:pt x="296" y="242"/>
                      <a:pt x="1" y="716"/>
                    </a:cubicBezTo>
                    <a:cubicBezTo>
                      <a:pt x="1" y="716"/>
                      <a:pt x="258" y="3133"/>
                      <a:pt x="483" y="3133"/>
                    </a:cubicBezTo>
                    <a:cubicBezTo>
                      <a:pt x="485" y="3133"/>
                      <a:pt x="487" y="3133"/>
                      <a:pt x="489" y="3133"/>
                    </a:cubicBezTo>
                    <a:cubicBezTo>
                      <a:pt x="723" y="3101"/>
                      <a:pt x="748" y="2672"/>
                      <a:pt x="945" y="2672"/>
                    </a:cubicBezTo>
                    <a:cubicBezTo>
                      <a:pt x="969" y="2672"/>
                      <a:pt x="995" y="2678"/>
                      <a:pt x="1025" y="2692"/>
                    </a:cubicBezTo>
                    <a:cubicBezTo>
                      <a:pt x="1194" y="2763"/>
                      <a:pt x="1426" y="2850"/>
                      <a:pt x="1602" y="2850"/>
                    </a:cubicBezTo>
                    <a:cubicBezTo>
                      <a:pt x="1723" y="2850"/>
                      <a:pt x="1817" y="2809"/>
                      <a:pt x="1846" y="2692"/>
                    </a:cubicBezTo>
                    <a:cubicBezTo>
                      <a:pt x="1942" y="2406"/>
                      <a:pt x="1894" y="2204"/>
                      <a:pt x="2180" y="2204"/>
                    </a:cubicBezTo>
                    <a:cubicBezTo>
                      <a:pt x="2454" y="2204"/>
                      <a:pt x="2620" y="2085"/>
                      <a:pt x="2501" y="1787"/>
                    </a:cubicBezTo>
                    <a:cubicBezTo>
                      <a:pt x="2382" y="1501"/>
                      <a:pt x="2501" y="1454"/>
                      <a:pt x="2668" y="1371"/>
                    </a:cubicBezTo>
                    <a:cubicBezTo>
                      <a:pt x="2835" y="1275"/>
                      <a:pt x="2882" y="1085"/>
                      <a:pt x="2668" y="954"/>
                    </a:cubicBezTo>
                    <a:cubicBezTo>
                      <a:pt x="2466" y="835"/>
                      <a:pt x="2501" y="692"/>
                      <a:pt x="2585" y="501"/>
                    </a:cubicBezTo>
                    <a:cubicBezTo>
                      <a:pt x="2668" y="299"/>
                      <a:pt x="2489" y="85"/>
                      <a:pt x="2323" y="13"/>
                    </a:cubicBezTo>
                    <a:cubicBezTo>
                      <a:pt x="2303" y="5"/>
                      <a:pt x="2262" y="1"/>
                      <a:pt x="220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41" name="Google Shape;3341;p45"/>
              <p:cNvSpPr/>
              <p:nvPr/>
            </p:nvSpPr>
            <p:spPr>
              <a:xfrm>
                <a:off x="-2022300" y="3912050"/>
                <a:ext cx="58375" cy="66275"/>
              </a:xfrm>
              <a:custGeom>
                <a:avLst/>
                <a:gdLst/>
                <a:ahLst/>
                <a:cxnLst/>
                <a:rect l="l" t="t" r="r" b="b"/>
                <a:pathLst>
                  <a:path w="2335" h="2651" extrusionOk="0">
                    <a:moveTo>
                      <a:pt x="1764" y="1"/>
                    </a:moveTo>
                    <a:cubicBezTo>
                      <a:pt x="1370" y="1"/>
                      <a:pt x="235" y="206"/>
                      <a:pt x="1" y="603"/>
                    </a:cubicBezTo>
                    <a:cubicBezTo>
                      <a:pt x="1" y="603"/>
                      <a:pt x="48" y="2651"/>
                      <a:pt x="400" y="2651"/>
                    </a:cubicBezTo>
                    <a:cubicBezTo>
                      <a:pt x="402" y="2651"/>
                      <a:pt x="404" y="2651"/>
                      <a:pt x="406" y="2650"/>
                    </a:cubicBezTo>
                    <a:cubicBezTo>
                      <a:pt x="588" y="2640"/>
                      <a:pt x="606" y="2254"/>
                      <a:pt x="772" y="2254"/>
                    </a:cubicBezTo>
                    <a:cubicBezTo>
                      <a:pt x="791" y="2254"/>
                      <a:pt x="812" y="2259"/>
                      <a:pt x="834" y="2269"/>
                    </a:cubicBezTo>
                    <a:cubicBezTo>
                      <a:pt x="974" y="2332"/>
                      <a:pt x="1163" y="2403"/>
                      <a:pt x="1305" y="2403"/>
                    </a:cubicBezTo>
                    <a:cubicBezTo>
                      <a:pt x="1405" y="2403"/>
                      <a:pt x="1481" y="2368"/>
                      <a:pt x="1501" y="2269"/>
                    </a:cubicBezTo>
                    <a:cubicBezTo>
                      <a:pt x="1584" y="2031"/>
                      <a:pt x="1537" y="1853"/>
                      <a:pt x="1775" y="1853"/>
                    </a:cubicBezTo>
                    <a:cubicBezTo>
                      <a:pt x="2013" y="1853"/>
                      <a:pt x="2144" y="1746"/>
                      <a:pt x="2037" y="1507"/>
                    </a:cubicBezTo>
                    <a:cubicBezTo>
                      <a:pt x="1942" y="1269"/>
                      <a:pt x="2037" y="1222"/>
                      <a:pt x="2180" y="1162"/>
                    </a:cubicBezTo>
                    <a:cubicBezTo>
                      <a:pt x="2311" y="1091"/>
                      <a:pt x="2335" y="924"/>
                      <a:pt x="2180" y="829"/>
                    </a:cubicBezTo>
                    <a:cubicBezTo>
                      <a:pt x="2013" y="722"/>
                      <a:pt x="2037" y="614"/>
                      <a:pt x="2096" y="436"/>
                    </a:cubicBezTo>
                    <a:cubicBezTo>
                      <a:pt x="2180" y="257"/>
                      <a:pt x="2025" y="91"/>
                      <a:pt x="1894" y="19"/>
                    </a:cubicBezTo>
                    <a:cubicBezTo>
                      <a:pt x="1878" y="7"/>
                      <a:pt x="1832" y="1"/>
                      <a:pt x="176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42" name="Google Shape;3342;p45"/>
              <p:cNvSpPr/>
              <p:nvPr/>
            </p:nvSpPr>
            <p:spPr>
              <a:xfrm>
                <a:off x="-2076175" y="3861925"/>
                <a:ext cx="88850" cy="34325"/>
              </a:xfrm>
              <a:custGeom>
                <a:avLst/>
                <a:gdLst/>
                <a:ahLst/>
                <a:cxnLst/>
                <a:rect l="l" t="t" r="r" b="b"/>
                <a:pathLst>
                  <a:path w="3554" h="1373" extrusionOk="0">
                    <a:moveTo>
                      <a:pt x="1132" y="0"/>
                    </a:moveTo>
                    <a:cubicBezTo>
                      <a:pt x="854" y="0"/>
                      <a:pt x="908" y="290"/>
                      <a:pt x="752" y="290"/>
                    </a:cubicBezTo>
                    <a:cubicBezTo>
                      <a:pt x="741" y="290"/>
                      <a:pt x="729" y="289"/>
                      <a:pt x="715" y="286"/>
                    </a:cubicBezTo>
                    <a:cubicBezTo>
                      <a:pt x="592" y="258"/>
                      <a:pt x="493" y="200"/>
                      <a:pt x="397" y="200"/>
                    </a:cubicBezTo>
                    <a:cubicBezTo>
                      <a:pt x="325" y="200"/>
                      <a:pt x="256" y="232"/>
                      <a:pt x="180" y="333"/>
                    </a:cubicBezTo>
                    <a:cubicBezTo>
                      <a:pt x="1" y="572"/>
                      <a:pt x="1323" y="1357"/>
                      <a:pt x="1323" y="1357"/>
                    </a:cubicBezTo>
                    <a:cubicBezTo>
                      <a:pt x="1388" y="1368"/>
                      <a:pt x="1457" y="1373"/>
                      <a:pt x="1529" y="1373"/>
                    </a:cubicBezTo>
                    <a:cubicBezTo>
                      <a:pt x="2275" y="1373"/>
                      <a:pt x="3290" y="846"/>
                      <a:pt x="3442" y="607"/>
                    </a:cubicBezTo>
                    <a:cubicBezTo>
                      <a:pt x="3554" y="426"/>
                      <a:pt x="3241" y="401"/>
                      <a:pt x="3002" y="401"/>
                    </a:cubicBezTo>
                    <a:cubicBezTo>
                      <a:pt x="2910" y="401"/>
                      <a:pt x="2830" y="405"/>
                      <a:pt x="2787" y="405"/>
                    </a:cubicBezTo>
                    <a:cubicBezTo>
                      <a:pt x="2620" y="405"/>
                      <a:pt x="2466" y="107"/>
                      <a:pt x="2287" y="36"/>
                    </a:cubicBezTo>
                    <a:cubicBezTo>
                      <a:pt x="2267" y="27"/>
                      <a:pt x="2244" y="22"/>
                      <a:pt x="2219" y="22"/>
                    </a:cubicBezTo>
                    <a:cubicBezTo>
                      <a:pt x="2016" y="22"/>
                      <a:pt x="1668" y="286"/>
                      <a:pt x="1668" y="286"/>
                    </a:cubicBezTo>
                    <a:cubicBezTo>
                      <a:pt x="1668" y="286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43" name="Google Shape;3343;p45"/>
              <p:cNvSpPr/>
              <p:nvPr/>
            </p:nvSpPr>
            <p:spPr>
              <a:xfrm>
                <a:off x="-2076175" y="3873225"/>
                <a:ext cx="89075" cy="22925"/>
              </a:xfrm>
              <a:custGeom>
                <a:avLst/>
                <a:gdLst/>
                <a:ahLst/>
                <a:cxnLst/>
                <a:rect l="l" t="t" r="r" b="b"/>
                <a:pathLst>
                  <a:path w="3563" h="917" extrusionOk="0">
                    <a:moveTo>
                      <a:pt x="1132" y="0"/>
                    </a:moveTo>
                    <a:cubicBezTo>
                      <a:pt x="850" y="0"/>
                      <a:pt x="910" y="193"/>
                      <a:pt x="745" y="193"/>
                    </a:cubicBezTo>
                    <a:cubicBezTo>
                      <a:pt x="736" y="193"/>
                      <a:pt x="726" y="192"/>
                      <a:pt x="715" y="191"/>
                    </a:cubicBezTo>
                    <a:cubicBezTo>
                      <a:pt x="590" y="170"/>
                      <a:pt x="486" y="129"/>
                      <a:pt x="387" y="129"/>
                    </a:cubicBezTo>
                    <a:cubicBezTo>
                      <a:pt x="317" y="129"/>
                      <a:pt x="249" y="150"/>
                      <a:pt x="180" y="215"/>
                    </a:cubicBezTo>
                    <a:cubicBezTo>
                      <a:pt x="1" y="381"/>
                      <a:pt x="1323" y="905"/>
                      <a:pt x="1323" y="905"/>
                    </a:cubicBezTo>
                    <a:cubicBezTo>
                      <a:pt x="1390" y="913"/>
                      <a:pt x="1460" y="916"/>
                      <a:pt x="1533" y="916"/>
                    </a:cubicBezTo>
                    <a:cubicBezTo>
                      <a:pt x="2277" y="916"/>
                      <a:pt x="3279" y="558"/>
                      <a:pt x="3442" y="417"/>
                    </a:cubicBezTo>
                    <a:cubicBezTo>
                      <a:pt x="3562" y="288"/>
                      <a:pt x="3193" y="273"/>
                      <a:pt x="2950" y="273"/>
                    </a:cubicBezTo>
                    <a:cubicBezTo>
                      <a:pt x="2880" y="273"/>
                      <a:pt x="2821" y="274"/>
                      <a:pt x="2787" y="274"/>
                    </a:cubicBezTo>
                    <a:cubicBezTo>
                      <a:pt x="2620" y="274"/>
                      <a:pt x="2454" y="84"/>
                      <a:pt x="2287" y="24"/>
                    </a:cubicBezTo>
                    <a:cubicBezTo>
                      <a:pt x="2266" y="17"/>
                      <a:pt x="2242" y="14"/>
                      <a:pt x="2215" y="14"/>
                    </a:cubicBezTo>
                    <a:cubicBezTo>
                      <a:pt x="2012" y="14"/>
                      <a:pt x="1668" y="191"/>
                      <a:pt x="1668" y="191"/>
                    </a:cubicBezTo>
                    <a:cubicBezTo>
                      <a:pt x="1668" y="191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44" name="Google Shape;3344;p45"/>
              <p:cNvSpPr/>
              <p:nvPr/>
            </p:nvSpPr>
            <p:spPr>
              <a:xfrm>
                <a:off x="-2080925" y="3926500"/>
                <a:ext cx="8050" cy="11350"/>
              </a:xfrm>
              <a:custGeom>
                <a:avLst/>
                <a:gdLst/>
                <a:ahLst/>
                <a:cxnLst/>
                <a:rect l="l" t="t" r="r" b="b"/>
                <a:pathLst>
                  <a:path w="322" h="454" extrusionOk="0">
                    <a:moveTo>
                      <a:pt x="155" y="1"/>
                    </a:moveTo>
                    <a:cubicBezTo>
                      <a:pt x="72" y="1"/>
                      <a:pt x="0" y="108"/>
                      <a:pt x="0" y="227"/>
                    </a:cubicBezTo>
                    <a:cubicBezTo>
                      <a:pt x="0" y="358"/>
                      <a:pt x="72" y="453"/>
                      <a:pt x="155" y="453"/>
                    </a:cubicBezTo>
                    <a:cubicBezTo>
                      <a:pt x="250" y="453"/>
                      <a:pt x="322" y="358"/>
                      <a:pt x="322" y="227"/>
                    </a:cubicBezTo>
                    <a:cubicBezTo>
                      <a:pt x="322" y="108"/>
                      <a:pt x="250" y="1"/>
                      <a:pt x="15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45" name="Google Shape;3345;p45"/>
              <p:cNvSpPr/>
              <p:nvPr/>
            </p:nvSpPr>
            <p:spPr>
              <a:xfrm>
                <a:off x="-2071100" y="3943075"/>
                <a:ext cx="9250" cy="11175"/>
              </a:xfrm>
              <a:custGeom>
                <a:avLst/>
                <a:gdLst/>
                <a:ahLst/>
                <a:cxnLst/>
                <a:rect l="l" t="t" r="r" b="b"/>
                <a:pathLst>
                  <a:path w="370" h="447" extrusionOk="0">
                    <a:moveTo>
                      <a:pt x="164" y="0"/>
                    </a:moveTo>
                    <a:cubicBezTo>
                      <a:pt x="153" y="0"/>
                      <a:pt x="142" y="2"/>
                      <a:pt x="131" y="4"/>
                    </a:cubicBezTo>
                    <a:cubicBezTo>
                      <a:pt x="48" y="28"/>
                      <a:pt x="0" y="147"/>
                      <a:pt x="24" y="266"/>
                    </a:cubicBezTo>
                    <a:cubicBezTo>
                      <a:pt x="57" y="377"/>
                      <a:pt x="142" y="446"/>
                      <a:pt x="220" y="446"/>
                    </a:cubicBezTo>
                    <a:cubicBezTo>
                      <a:pt x="226" y="446"/>
                      <a:pt x="232" y="446"/>
                      <a:pt x="238" y="445"/>
                    </a:cubicBezTo>
                    <a:cubicBezTo>
                      <a:pt x="322" y="421"/>
                      <a:pt x="369" y="302"/>
                      <a:pt x="346" y="183"/>
                    </a:cubicBezTo>
                    <a:cubicBezTo>
                      <a:pt x="325" y="78"/>
                      <a:pt x="248" y="0"/>
                      <a:pt x="16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46" name="Google Shape;3346;p45"/>
              <p:cNvSpPr/>
              <p:nvPr/>
            </p:nvSpPr>
            <p:spPr>
              <a:xfrm>
                <a:off x="-2090750" y="3914075"/>
                <a:ext cx="10750" cy="10000"/>
              </a:xfrm>
              <a:custGeom>
                <a:avLst/>
                <a:gdLst/>
                <a:ahLst/>
                <a:cxnLst/>
                <a:rect l="l" t="t" r="r" b="b"/>
                <a:pathLst>
                  <a:path w="430" h="400" extrusionOk="0">
                    <a:moveTo>
                      <a:pt x="276" y="1"/>
                    </a:moveTo>
                    <a:cubicBezTo>
                      <a:pt x="216" y="1"/>
                      <a:pt x="149" y="33"/>
                      <a:pt x="96" y="93"/>
                    </a:cubicBezTo>
                    <a:cubicBezTo>
                      <a:pt x="12" y="176"/>
                      <a:pt x="1" y="307"/>
                      <a:pt x="60" y="367"/>
                    </a:cubicBezTo>
                    <a:cubicBezTo>
                      <a:pt x="86" y="389"/>
                      <a:pt x="119" y="399"/>
                      <a:pt x="154" y="399"/>
                    </a:cubicBezTo>
                    <a:cubicBezTo>
                      <a:pt x="214" y="399"/>
                      <a:pt x="281" y="368"/>
                      <a:pt x="334" y="307"/>
                    </a:cubicBezTo>
                    <a:cubicBezTo>
                      <a:pt x="417" y="212"/>
                      <a:pt x="429" y="93"/>
                      <a:pt x="370" y="33"/>
                    </a:cubicBezTo>
                    <a:cubicBezTo>
                      <a:pt x="343" y="12"/>
                      <a:pt x="311" y="1"/>
                      <a:pt x="2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47" name="Google Shape;3347;p45"/>
              <p:cNvSpPr/>
              <p:nvPr/>
            </p:nvSpPr>
            <p:spPr>
              <a:xfrm>
                <a:off x="-2066050" y="3923525"/>
                <a:ext cx="10150" cy="10575"/>
              </a:xfrm>
              <a:custGeom>
                <a:avLst/>
                <a:gdLst/>
                <a:ahLst/>
                <a:cxnLst/>
                <a:rect l="l" t="t" r="r" b="b"/>
                <a:pathLst>
                  <a:path w="406" h="423" extrusionOk="0">
                    <a:moveTo>
                      <a:pt x="253" y="1"/>
                    </a:moveTo>
                    <a:cubicBezTo>
                      <a:pt x="183" y="1"/>
                      <a:pt x="107" y="50"/>
                      <a:pt x="60" y="144"/>
                    </a:cubicBezTo>
                    <a:cubicBezTo>
                      <a:pt x="1" y="251"/>
                      <a:pt x="25" y="370"/>
                      <a:pt x="108" y="405"/>
                    </a:cubicBezTo>
                    <a:cubicBezTo>
                      <a:pt x="125" y="417"/>
                      <a:pt x="145" y="422"/>
                      <a:pt x="165" y="422"/>
                    </a:cubicBezTo>
                    <a:cubicBezTo>
                      <a:pt x="232" y="422"/>
                      <a:pt x="310" y="368"/>
                      <a:pt x="346" y="286"/>
                    </a:cubicBezTo>
                    <a:cubicBezTo>
                      <a:pt x="406" y="179"/>
                      <a:pt x="394" y="60"/>
                      <a:pt x="310" y="13"/>
                    </a:cubicBezTo>
                    <a:cubicBezTo>
                      <a:pt x="292" y="5"/>
                      <a:pt x="273" y="1"/>
                      <a:pt x="25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48" name="Google Shape;3348;p45"/>
              <p:cNvSpPr/>
              <p:nvPr/>
            </p:nvSpPr>
            <p:spPr>
              <a:xfrm>
                <a:off x="-1998775" y="3942875"/>
                <a:ext cx="1192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66" extrusionOk="0">
                    <a:moveTo>
                      <a:pt x="187" y="0"/>
                    </a:moveTo>
                    <a:cubicBezTo>
                      <a:pt x="133" y="0"/>
                      <a:pt x="86" y="21"/>
                      <a:pt x="60" y="60"/>
                    </a:cubicBezTo>
                    <a:cubicBezTo>
                      <a:pt x="1" y="132"/>
                      <a:pt x="48" y="251"/>
                      <a:pt x="155" y="322"/>
                    </a:cubicBezTo>
                    <a:cubicBezTo>
                      <a:pt x="201" y="350"/>
                      <a:pt x="254" y="365"/>
                      <a:pt x="303" y="365"/>
                    </a:cubicBezTo>
                    <a:cubicBezTo>
                      <a:pt x="357" y="365"/>
                      <a:pt x="404" y="347"/>
                      <a:pt x="429" y="310"/>
                    </a:cubicBezTo>
                    <a:cubicBezTo>
                      <a:pt x="477" y="227"/>
                      <a:pt x="441" y="108"/>
                      <a:pt x="334" y="48"/>
                    </a:cubicBezTo>
                    <a:cubicBezTo>
                      <a:pt x="285" y="15"/>
                      <a:pt x="233" y="0"/>
                      <a:pt x="18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49" name="Google Shape;3349;p45"/>
              <p:cNvSpPr/>
              <p:nvPr/>
            </p:nvSpPr>
            <p:spPr>
              <a:xfrm>
                <a:off x="-1990450" y="3925650"/>
                <a:ext cx="11950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8" h="339" extrusionOk="0">
                    <a:moveTo>
                      <a:pt x="275" y="0"/>
                    </a:moveTo>
                    <a:cubicBezTo>
                      <a:pt x="252" y="0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7"/>
                      <a:pt x="477" y="213"/>
                      <a:pt x="465" y="118"/>
                    </a:cubicBezTo>
                    <a:cubicBezTo>
                      <a:pt x="446" y="52"/>
                      <a:pt x="367" y="0"/>
                      <a:pt x="27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50" name="Google Shape;3350;p45"/>
              <p:cNvSpPr/>
              <p:nvPr/>
            </p:nvSpPr>
            <p:spPr>
              <a:xfrm>
                <a:off x="-2018725" y="3942850"/>
                <a:ext cx="8675" cy="11100"/>
              </a:xfrm>
              <a:custGeom>
                <a:avLst/>
                <a:gdLst/>
                <a:ahLst/>
                <a:cxnLst/>
                <a:rect l="l" t="t" r="r" b="b"/>
                <a:pathLst>
                  <a:path w="347" h="444" extrusionOk="0">
                    <a:moveTo>
                      <a:pt x="172" y="1"/>
                    </a:moveTo>
                    <a:cubicBezTo>
                      <a:pt x="166" y="1"/>
                      <a:pt x="161" y="1"/>
                      <a:pt x="156" y="2"/>
                    </a:cubicBezTo>
                    <a:cubicBezTo>
                      <a:pt x="60" y="2"/>
                      <a:pt x="1" y="109"/>
                      <a:pt x="13" y="228"/>
                    </a:cubicBezTo>
                    <a:cubicBezTo>
                      <a:pt x="13" y="351"/>
                      <a:pt x="87" y="443"/>
                      <a:pt x="165" y="443"/>
                    </a:cubicBezTo>
                    <a:cubicBezTo>
                      <a:pt x="170" y="443"/>
                      <a:pt x="175" y="443"/>
                      <a:pt x="179" y="442"/>
                    </a:cubicBezTo>
                    <a:cubicBezTo>
                      <a:pt x="275" y="442"/>
                      <a:pt x="346" y="335"/>
                      <a:pt x="334" y="204"/>
                    </a:cubicBezTo>
                    <a:cubicBezTo>
                      <a:pt x="323" y="92"/>
                      <a:pt x="259" y="1"/>
                      <a:pt x="17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51" name="Google Shape;3351;p45"/>
              <p:cNvSpPr/>
              <p:nvPr/>
            </p:nvSpPr>
            <p:spPr>
              <a:xfrm>
                <a:off x="-2012175" y="3926175"/>
                <a:ext cx="11925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58" extrusionOk="0">
                    <a:moveTo>
                      <a:pt x="179" y="0"/>
                    </a:moveTo>
                    <a:cubicBezTo>
                      <a:pt x="116" y="0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6" y="323"/>
                    </a:cubicBezTo>
                    <a:cubicBezTo>
                      <a:pt x="197" y="346"/>
                      <a:pt x="243" y="357"/>
                      <a:pt x="285" y="357"/>
                    </a:cubicBezTo>
                    <a:cubicBezTo>
                      <a:pt x="350" y="357"/>
                      <a:pt x="408" y="331"/>
                      <a:pt x="429" y="288"/>
                    </a:cubicBezTo>
                    <a:cubicBezTo>
                      <a:pt x="477" y="204"/>
                      <a:pt x="429" y="97"/>
                      <a:pt x="322" y="38"/>
                    </a:cubicBezTo>
                    <a:cubicBezTo>
                      <a:pt x="273" y="13"/>
                      <a:pt x="223" y="0"/>
                      <a:pt x="17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52" name="Google Shape;3352;p45"/>
              <p:cNvSpPr/>
              <p:nvPr/>
            </p:nvSpPr>
            <p:spPr>
              <a:xfrm>
                <a:off x="-2034200" y="3880100"/>
                <a:ext cx="11925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39" extrusionOk="0">
                    <a:moveTo>
                      <a:pt x="275" y="1"/>
                    </a:moveTo>
                    <a:cubicBezTo>
                      <a:pt x="251" y="1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4"/>
                    </a:cubicBezTo>
                    <a:cubicBezTo>
                      <a:pt x="34" y="293"/>
                      <a:pt x="118" y="339"/>
                      <a:pt x="214" y="339"/>
                    </a:cubicBezTo>
                    <a:cubicBezTo>
                      <a:pt x="234" y="339"/>
                      <a:pt x="254" y="337"/>
                      <a:pt x="275" y="333"/>
                    </a:cubicBezTo>
                    <a:cubicBezTo>
                      <a:pt x="394" y="297"/>
                      <a:pt x="477" y="214"/>
                      <a:pt x="453" y="118"/>
                    </a:cubicBezTo>
                    <a:cubicBezTo>
                      <a:pt x="444" y="52"/>
                      <a:pt x="366" y="1"/>
                      <a:pt x="27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53" name="Google Shape;3353;p45"/>
              <p:cNvSpPr/>
              <p:nvPr/>
            </p:nvSpPr>
            <p:spPr>
              <a:xfrm>
                <a:off x="-2016625" y="3883950"/>
                <a:ext cx="8650" cy="110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442" extrusionOk="0">
                    <a:moveTo>
                      <a:pt x="167" y="0"/>
                    </a:moveTo>
                    <a:cubicBezTo>
                      <a:pt x="72" y="12"/>
                      <a:pt x="0" y="107"/>
                      <a:pt x="12" y="238"/>
                    </a:cubicBezTo>
                    <a:cubicBezTo>
                      <a:pt x="23" y="351"/>
                      <a:pt x="87" y="442"/>
                      <a:pt x="175" y="442"/>
                    </a:cubicBezTo>
                    <a:cubicBezTo>
                      <a:pt x="180" y="442"/>
                      <a:pt x="185" y="441"/>
                      <a:pt x="191" y="441"/>
                    </a:cubicBezTo>
                    <a:cubicBezTo>
                      <a:pt x="286" y="441"/>
                      <a:pt x="345" y="333"/>
                      <a:pt x="334" y="214"/>
                    </a:cubicBezTo>
                    <a:cubicBezTo>
                      <a:pt x="334" y="95"/>
                      <a:pt x="250" y="0"/>
                      <a:pt x="16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54" name="Google Shape;3354;p45"/>
              <p:cNvSpPr/>
              <p:nvPr/>
            </p:nvSpPr>
            <p:spPr>
              <a:xfrm>
                <a:off x="-2056225" y="3880925"/>
                <a:ext cx="11925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58" extrusionOk="0">
                    <a:moveTo>
                      <a:pt x="176" y="1"/>
                    </a:moveTo>
                    <a:cubicBezTo>
                      <a:pt x="116" y="1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5" y="324"/>
                    </a:cubicBezTo>
                    <a:cubicBezTo>
                      <a:pt x="197" y="347"/>
                      <a:pt x="243" y="357"/>
                      <a:pt x="284" y="357"/>
                    </a:cubicBezTo>
                    <a:cubicBezTo>
                      <a:pt x="350" y="357"/>
                      <a:pt x="407" y="331"/>
                      <a:pt x="429" y="288"/>
                    </a:cubicBezTo>
                    <a:cubicBezTo>
                      <a:pt x="477" y="204"/>
                      <a:pt x="417" y="97"/>
                      <a:pt x="310" y="38"/>
                    </a:cubicBezTo>
                    <a:cubicBezTo>
                      <a:pt x="266" y="13"/>
                      <a:pt x="219" y="1"/>
                      <a:pt x="1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55" name="Google Shape;3355;p45"/>
              <p:cNvSpPr/>
              <p:nvPr/>
            </p:nvSpPr>
            <p:spPr>
              <a:xfrm>
                <a:off x="-2195225" y="3806575"/>
                <a:ext cx="319700" cy="237325"/>
              </a:xfrm>
              <a:custGeom>
                <a:avLst/>
                <a:gdLst/>
                <a:ahLst/>
                <a:cxnLst/>
                <a:rect l="l" t="t" r="r" b="b"/>
                <a:pathLst>
                  <a:path w="12788" h="9493" extrusionOk="0">
                    <a:moveTo>
                      <a:pt x="5905" y="0"/>
                    </a:moveTo>
                    <a:cubicBezTo>
                      <a:pt x="3145" y="0"/>
                      <a:pt x="813" y="1514"/>
                      <a:pt x="441" y="3738"/>
                    </a:cubicBezTo>
                    <a:cubicBezTo>
                      <a:pt x="0" y="6298"/>
                      <a:pt x="2322" y="8822"/>
                      <a:pt x="5608" y="9382"/>
                    </a:cubicBezTo>
                    <a:cubicBezTo>
                      <a:pt x="6047" y="9456"/>
                      <a:pt x="6481" y="9492"/>
                      <a:pt x="6905" y="9492"/>
                    </a:cubicBezTo>
                    <a:cubicBezTo>
                      <a:pt x="9655" y="9492"/>
                      <a:pt x="11976" y="7980"/>
                      <a:pt x="12347" y="5762"/>
                    </a:cubicBezTo>
                    <a:cubicBezTo>
                      <a:pt x="12788" y="3190"/>
                      <a:pt x="10466" y="666"/>
                      <a:pt x="7180" y="107"/>
                    </a:cubicBezTo>
                    <a:cubicBezTo>
                      <a:pt x="6749" y="35"/>
                      <a:pt x="6322" y="0"/>
                      <a:pt x="5905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56" name="Google Shape;3356;p45"/>
              <p:cNvSpPr/>
              <p:nvPr/>
            </p:nvSpPr>
            <p:spPr>
              <a:xfrm>
                <a:off x="-2177375" y="3819650"/>
                <a:ext cx="284000" cy="211150"/>
              </a:xfrm>
              <a:custGeom>
                <a:avLst/>
                <a:gdLst/>
                <a:ahLst/>
                <a:cxnLst/>
                <a:rect l="l" t="t" r="r" b="b"/>
                <a:pathLst>
                  <a:path w="11360" h="8446" extrusionOk="0">
                    <a:moveTo>
                      <a:pt x="5245" y="1"/>
                    </a:moveTo>
                    <a:cubicBezTo>
                      <a:pt x="2789" y="1"/>
                      <a:pt x="723" y="1347"/>
                      <a:pt x="382" y="3322"/>
                    </a:cubicBezTo>
                    <a:cubicBezTo>
                      <a:pt x="1" y="5608"/>
                      <a:pt x="2061" y="7858"/>
                      <a:pt x="4978" y="8347"/>
                    </a:cubicBezTo>
                    <a:cubicBezTo>
                      <a:pt x="5368" y="8413"/>
                      <a:pt x="5754" y="8445"/>
                      <a:pt x="6130" y="8445"/>
                    </a:cubicBezTo>
                    <a:cubicBezTo>
                      <a:pt x="8582" y="8445"/>
                      <a:pt x="10648" y="7091"/>
                      <a:pt x="10978" y="5120"/>
                    </a:cubicBezTo>
                    <a:cubicBezTo>
                      <a:pt x="11359" y="2846"/>
                      <a:pt x="9300" y="596"/>
                      <a:pt x="6383" y="96"/>
                    </a:cubicBezTo>
                    <a:cubicBezTo>
                      <a:pt x="5998" y="31"/>
                      <a:pt x="5617" y="1"/>
                      <a:pt x="5245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57" name="Google Shape;3357;p45"/>
              <p:cNvSpPr/>
              <p:nvPr/>
            </p:nvSpPr>
            <p:spPr>
              <a:xfrm>
                <a:off x="-2158025" y="3834000"/>
                <a:ext cx="244700" cy="181850"/>
              </a:xfrm>
              <a:custGeom>
                <a:avLst/>
                <a:gdLst/>
                <a:ahLst/>
                <a:cxnLst/>
                <a:rect l="l" t="t" r="r" b="b"/>
                <a:pathLst>
                  <a:path w="9788" h="7274" extrusionOk="0">
                    <a:moveTo>
                      <a:pt x="4518" y="1"/>
                    </a:moveTo>
                    <a:cubicBezTo>
                      <a:pt x="2405" y="1"/>
                      <a:pt x="614" y="1159"/>
                      <a:pt x="334" y="2867"/>
                    </a:cubicBezTo>
                    <a:cubicBezTo>
                      <a:pt x="1" y="4820"/>
                      <a:pt x="1775" y="6761"/>
                      <a:pt x="4287" y="7189"/>
                    </a:cubicBezTo>
                    <a:cubicBezTo>
                      <a:pt x="4622" y="7246"/>
                      <a:pt x="4954" y="7273"/>
                      <a:pt x="5277" y="7273"/>
                    </a:cubicBezTo>
                    <a:cubicBezTo>
                      <a:pt x="7390" y="7273"/>
                      <a:pt x="9165" y="6108"/>
                      <a:pt x="9454" y="4415"/>
                    </a:cubicBezTo>
                    <a:cubicBezTo>
                      <a:pt x="9788" y="2451"/>
                      <a:pt x="8014" y="510"/>
                      <a:pt x="5489" y="81"/>
                    </a:cubicBezTo>
                    <a:cubicBezTo>
                      <a:pt x="5161" y="27"/>
                      <a:pt x="4836" y="1"/>
                      <a:pt x="4518" y="1"/>
                    </a:cubicBezTo>
                    <a:close/>
                  </a:path>
                </a:pathLst>
              </a:custGeom>
              <a:solidFill>
                <a:srgbClr val="FFA333">
                  <a:alpha val="57489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58" name="Google Shape;3358;p45"/>
              <p:cNvSpPr/>
              <p:nvPr/>
            </p:nvSpPr>
            <p:spPr>
              <a:xfrm>
                <a:off x="-2141650" y="3895550"/>
                <a:ext cx="100925" cy="97850"/>
              </a:xfrm>
              <a:custGeom>
                <a:avLst/>
                <a:gdLst/>
                <a:ahLst/>
                <a:cxnLst/>
                <a:rect l="l" t="t" r="r" b="b"/>
                <a:pathLst>
                  <a:path w="4037" h="3914" extrusionOk="0">
                    <a:moveTo>
                      <a:pt x="2560" y="0"/>
                    </a:moveTo>
                    <a:cubicBezTo>
                      <a:pt x="2560" y="0"/>
                      <a:pt x="1" y="370"/>
                      <a:pt x="703" y="1858"/>
                    </a:cubicBezTo>
                    <a:cubicBezTo>
                      <a:pt x="1247" y="3011"/>
                      <a:pt x="2305" y="3913"/>
                      <a:pt x="3004" y="3913"/>
                    </a:cubicBezTo>
                    <a:cubicBezTo>
                      <a:pt x="3207" y="3913"/>
                      <a:pt x="3380" y="3837"/>
                      <a:pt x="3501" y="3668"/>
                    </a:cubicBezTo>
                    <a:cubicBezTo>
                      <a:pt x="4037" y="2929"/>
                      <a:pt x="3584" y="250"/>
                      <a:pt x="3334" y="215"/>
                    </a:cubicBezTo>
                    <a:cubicBezTo>
                      <a:pt x="3096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59" name="Google Shape;3359;p45"/>
              <p:cNvSpPr/>
              <p:nvPr/>
            </p:nvSpPr>
            <p:spPr>
              <a:xfrm>
                <a:off x="-2100275" y="3844925"/>
                <a:ext cx="121775" cy="53950"/>
              </a:xfrm>
              <a:custGeom>
                <a:avLst/>
                <a:gdLst/>
                <a:ahLst/>
                <a:cxnLst/>
                <a:rect l="l" t="t" r="r" b="b"/>
                <a:pathLst>
                  <a:path w="4871" h="2158" extrusionOk="0">
                    <a:moveTo>
                      <a:pt x="2221" y="0"/>
                    </a:moveTo>
                    <a:cubicBezTo>
                      <a:pt x="2103" y="0"/>
                      <a:pt x="1982" y="4"/>
                      <a:pt x="1858" y="13"/>
                    </a:cubicBezTo>
                    <a:cubicBezTo>
                      <a:pt x="1858" y="13"/>
                      <a:pt x="1" y="97"/>
                      <a:pt x="251" y="751"/>
                    </a:cubicBezTo>
                    <a:cubicBezTo>
                      <a:pt x="501" y="1406"/>
                      <a:pt x="2144" y="2109"/>
                      <a:pt x="2298" y="2156"/>
                    </a:cubicBezTo>
                    <a:cubicBezTo>
                      <a:pt x="2303" y="2157"/>
                      <a:pt x="2309" y="2158"/>
                      <a:pt x="2317" y="2158"/>
                    </a:cubicBezTo>
                    <a:cubicBezTo>
                      <a:pt x="2597" y="2158"/>
                      <a:pt x="4870" y="1562"/>
                      <a:pt x="4870" y="1168"/>
                    </a:cubicBezTo>
                    <a:cubicBezTo>
                      <a:pt x="4870" y="791"/>
                      <a:pt x="3836" y="0"/>
                      <a:pt x="2221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60" name="Google Shape;3360;p45"/>
              <p:cNvSpPr/>
              <p:nvPr/>
            </p:nvSpPr>
            <p:spPr>
              <a:xfrm>
                <a:off x="-2036275" y="3891725"/>
                <a:ext cx="100925" cy="104150"/>
              </a:xfrm>
              <a:custGeom>
                <a:avLst/>
                <a:gdLst/>
                <a:ahLst/>
                <a:cxnLst/>
                <a:rect l="l" t="t" r="r" b="b"/>
                <a:pathLst>
                  <a:path w="4037" h="4166" extrusionOk="0">
                    <a:moveTo>
                      <a:pt x="2514" y="0"/>
                    </a:moveTo>
                    <a:cubicBezTo>
                      <a:pt x="1436" y="0"/>
                      <a:pt x="36" y="1011"/>
                      <a:pt x="36" y="1011"/>
                    </a:cubicBezTo>
                    <a:cubicBezTo>
                      <a:pt x="36" y="1011"/>
                      <a:pt x="0" y="3975"/>
                      <a:pt x="489" y="4142"/>
                    </a:cubicBezTo>
                    <a:cubicBezTo>
                      <a:pt x="536" y="4157"/>
                      <a:pt x="610" y="4165"/>
                      <a:pt x="702" y="4165"/>
                    </a:cubicBezTo>
                    <a:cubicBezTo>
                      <a:pt x="1552" y="4165"/>
                      <a:pt x="4036" y="3475"/>
                      <a:pt x="3703" y="1177"/>
                    </a:cubicBezTo>
                    <a:cubicBezTo>
                      <a:pt x="3575" y="289"/>
                      <a:pt x="3090" y="0"/>
                      <a:pt x="2514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61" name="Google Shape;3361;p45"/>
              <p:cNvSpPr/>
              <p:nvPr/>
            </p:nvSpPr>
            <p:spPr>
              <a:xfrm>
                <a:off x="-2118725" y="3908950"/>
                <a:ext cx="60750" cy="73500"/>
              </a:xfrm>
              <a:custGeom>
                <a:avLst/>
                <a:gdLst/>
                <a:ahLst/>
                <a:cxnLst/>
                <a:rect l="l" t="t" r="r" b="b"/>
                <a:pathLst>
                  <a:path w="2430" h="2940" extrusionOk="0">
                    <a:moveTo>
                      <a:pt x="2060" y="0"/>
                    </a:moveTo>
                    <a:cubicBezTo>
                      <a:pt x="2060" y="0"/>
                      <a:pt x="0" y="417"/>
                      <a:pt x="119" y="810"/>
                    </a:cubicBezTo>
                    <a:cubicBezTo>
                      <a:pt x="171" y="989"/>
                      <a:pt x="255" y="1032"/>
                      <a:pt x="341" y="1032"/>
                    </a:cubicBezTo>
                    <a:cubicBezTo>
                      <a:pt x="419" y="1032"/>
                      <a:pt x="499" y="996"/>
                      <a:pt x="557" y="996"/>
                    </a:cubicBezTo>
                    <a:cubicBezTo>
                      <a:pt x="583" y="996"/>
                      <a:pt x="605" y="1003"/>
                      <a:pt x="619" y="1024"/>
                    </a:cubicBezTo>
                    <a:cubicBezTo>
                      <a:pt x="703" y="1143"/>
                      <a:pt x="405" y="1346"/>
                      <a:pt x="524" y="1560"/>
                    </a:cubicBezTo>
                    <a:cubicBezTo>
                      <a:pt x="556" y="1614"/>
                      <a:pt x="612" y="1631"/>
                      <a:pt x="679" y="1631"/>
                    </a:cubicBezTo>
                    <a:cubicBezTo>
                      <a:pt x="788" y="1631"/>
                      <a:pt x="924" y="1587"/>
                      <a:pt x="1029" y="1587"/>
                    </a:cubicBezTo>
                    <a:cubicBezTo>
                      <a:pt x="1101" y="1587"/>
                      <a:pt x="1158" y="1608"/>
                      <a:pt x="1179" y="1679"/>
                    </a:cubicBezTo>
                    <a:cubicBezTo>
                      <a:pt x="1250" y="1917"/>
                      <a:pt x="858" y="2417"/>
                      <a:pt x="1227" y="2536"/>
                    </a:cubicBezTo>
                    <a:cubicBezTo>
                      <a:pt x="1263" y="2548"/>
                      <a:pt x="1297" y="2553"/>
                      <a:pt x="1330" y="2553"/>
                    </a:cubicBezTo>
                    <a:cubicBezTo>
                      <a:pt x="1569" y="2553"/>
                      <a:pt x="1710" y="2274"/>
                      <a:pt x="1812" y="2274"/>
                    </a:cubicBezTo>
                    <a:cubicBezTo>
                      <a:pt x="1837" y="2274"/>
                      <a:pt x="1860" y="2291"/>
                      <a:pt x="1882" y="2334"/>
                    </a:cubicBezTo>
                    <a:cubicBezTo>
                      <a:pt x="1984" y="2549"/>
                      <a:pt x="1945" y="2939"/>
                      <a:pt x="2084" y="2939"/>
                    </a:cubicBezTo>
                    <a:cubicBezTo>
                      <a:pt x="2106" y="2939"/>
                      <a:pt x="2134" y="2929"/>
                      <a:pt x="2167" y="2905"/>
                    </a:cubicBezTo>
                    <a:cubicBezTo>
                      <a:pt x="2405" y="2751"/>
                      <a:pt x="2429" y="786"/>
                      <a:pt x="2060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62" name="Google Shape;3362;p45"/>
              <p:cNvSpPr/>
              <p:nvPr/>
            </p:nvSpPr>
            <p:spPr>
              <a:xfrm>
                <a:off x="-2111300" y="3908950"/>
                <a:ext cx="53025" cy="56550"/>
              </a:xfrm>
              <a:custGeom>
                <a:avLst/>
                <a:gdLst/>
                <a:ahLst/>
                <a:cxnLst/>
                <a:rect l="l" t="t" r="r" b="b"/>
                <a:pathLst>
                  <a:path w="2121" h="2262" extrusionOk="0">
                    <a:moveTo>
                      <a:pt x="1811" y="0"/>
                    </a:moveTo>
                    <a:cubicBezTo>
                      <a:pt x="1811" y="0"/>
                      <a:pt x="1" y="191"/>
                      <a:pt x="203" y="619"/>
                    </a:cubicBezTo>
                    <a:cubicBezTo>
                      <a:pt x="260" y="747"/>
                      <a:pt x="331" y="776"/>
                      <a:pt x="400" y="776"/>
                    </a:cubicBezTo>
                    <a:cubicBezTo>
                      <a:pt x="458" y="776"/>
                      <a:pt x="514" y="756"/>
                      <a:pt x="557" y="756"/>
                    </a:cubicBezTo>
                    <a:cubicBezTo>
                      <a:pt x="583" y="756"/>
                      <a:pt x="605" y="763"/>
                      <a:pt x="620" y="786"/>
                    </a:cubicBezTo>
                    <a:cubicBezTo>
                      <a:pt x="692" y="869"/>
                      <a:pt x="442" y="1036"/>
                      <a:pt x="549" y="1203"/>
                    </a:cubicBezTo>
                    <a:cubicBezTo>
                      <a:pt x="574" y="1247"/>
                      <a:pt x="620" y="1261"/>
                      <a:pt x="674" y="1261"/>
                    </a:cubicBezTo>
                    <a:cubicBezTo>
                      <a:pt x="767" y="1261"/>
                      <a:pt x="887" y="1221"/>
                      <a:pt x="977" y="1221"/>
                    </a:cubicBezTo>
                    <a:cubicBezTo>
                      <a:pt x="1032" y="1221"/>
                      <a:pt x="1076" y="1236"/>
                      <a:pt x="1096" y="1286"/>
                    </a:cubicBezTo>
                    <a:cubicBezTo>
                      <a:pt x="1168" y="1489"/>
                      <a:pt x="823" y="1858"/>
                      <a:pt x="1120" y="1965"/>
                    </a:cubicBezTo>
                    <a:cubicBezTo>
                      <a:pt x="1149" y="1972"/>
                      <a:pt x="1177" y="1976"/>
                      <a:pt x="1203" y="1976"/>
                    </a:cubicBezTo>
                    <a:cubicBezTo>
                      <a:pt x="1414" y="1976"/>
                      <a:pt x="1532" y="1754"/>
                      <a:pt x="1620" y="1754"/>
                    </a:cubicBezTo>
                    <a:cubicBezTo>
                      <a:pt x="1641" y="1754"/>
                      <a:pt x="1661" y="1767"/>
                      <a:pt x="1680" y="1798"/>
                    </a:cubicBezTo>
                    <a:cubicBezTo>
                      <a:pt x="1762" y="1963"/>
                      <a:pt x="1720" y="2262"/>
                      <a:pt x="1846" y="2262"/>
                    </a:cubicBezTo>
                    <a:cubicBezTo>
                      <a:pt x="1865" y="2262"/>
                      <a:pt x="1889" y="2255"/>
                      <a:pt x="1918" y="2239"/>
                    </a:cubicBezTo>
                    <a:cubicBezTo>
                      <a:pt x="2120" y="2108"/>
                      <a:pt x="2120" y="596"/>
                      <a:pt x="1811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63" name="Google Shape;3363;p45"/>
              <p:cNvSpPr/>
              <p:nvPr/>
            </p:nvSpPr>
            <p:spPr>
              <a:xfrm>
                <a:off x="-2025850" y="3904475"/>
                <a:ext cx="71750" cy="78325"/>
              </a:xfrm>
              <a:custGeom>
                <a:avLst/>
                <a:gdLst/>
                <a:ahLst/>
                <a:cxnLst/>
                <a:rect l="l" t="t" r="r" b="b"/>
                <a:pathLst>
                  <a:path w="2870" h="3133" extrusionOk="0">
                    <a:moveTo>
                      <a:pt x="2202" y="0"/>
                    </a:moveTo>
                    <a:cubicBezTo>
                      <a:pt x="1751" y="0"/>
                      <a:pt x="284" y="241"/>
                      <a:pt x="0" y="715"/>
                    </a:cubicBezTo>
                    <a:cubicBezTo>
                      <a:pt x="0" y="715"/>
                      <a:pt x="245" y="3133"/>
                      <a:pt x="481" y="3133"/>
                    </a:cubicBezTo>
                    <a:cubicBezTo>
                      <a:pt x="484" y="3133"/>
                      <a:pt x="486" y="3132"/>
                      <a:pt x="488" y="3132"/>
                    </a:cubicBezTo>
                    <a:cubicBezTo>
                      <a:pt x="711" y="3100"/>
                      <a:pt x="735" y="2671"/>
                      <a:pt x="940" y="2671"/>
                    </a:cubicBezTo>
                    <a:cubicBezTo>
                      <a:pt x="965" y="2671"/>
                      <a:pt x="993" y="2677"/>
                      <a:pt x="1024" y="2691"/>
                    </a:cubicBezTo>
                    <a:cubicBezTo>
                      <a:pt x="1193" y="2762"/>
                      <a:pt x="1421" y="2849"/>
                      <a:pt x="1596" y="2849"/>
                    </a:cubicBezTo>
                    <a:cubicBezTo>
                      <a:pt x="1716" y="2849"/>
                      <a:pt x="1812" y="2808"/>
                      <a:pt x="1846" y="2691"/>
                    </a:cubicBezTo>
                    <a:cubicBezTo>
                      <a:pt x="1929" y="2406"/>
                      <a:pt x="1881" y="2203"/>
                      <a:pt x="2167" y="2203"/>
                    </a:cubicBezTo>
                    <a:cubicBezTo>
                      <a:pt x="2453" y="2203"/>
                      <a:pt x="2619" y="2084"/>
                      <a:pt x="2500" y="1787"/>
                    </a:cubicBezTo>
                    <a:cubicBezTo>
                      <a:pt x="2381" y="1501"/>
                      <a:pt x="2500" y="1453"/>
                      <a:pt x="2667" y="1370"/>
                    </a:cubicBezTo>
                    <a:cubicBezTo>
                      <a:pt x="2822" y="1275"/>
                      <a:pt x="2869" y="1084"/>
                      <a:pt x="2667" y="953"/>
                    </a:cubicBezTo>
                    <a:cubicBezTo>
                      <a:pt x="2453" y="834"/>
                      <a:pt x="2500" y="691"/>
                      <a:pt x="2572" y="501"/>
                    </a:cubicBezTo>
                    <a:cubicBezTo>
                      <a:pt x="2667" y="298"/>
                      <a:pt x="2488" y="84"/>
                      <a:pt x="2322" y="13"/>
                    </a:cubicBezTo>
                    <a:cubicBezTo>
                      <a:pt x="2303" y="4"/>
                      <a:pt x="2261" y="0"/>
                      <a:pt x="2202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64" name="Google Shape;3364;p45"/>
              <p:cNvSpPr/>
              <p:nvPr/>
            </p:nvSpPr>
            <p:spPr>
              <a:xfrm>
                <a:off x="-2025850" y="3904625"/>
                <a:ext cx="58350" cy="66250"/>
              </a:xfrm>
              <a:custGeom>
                <a:avLst/>
                <a:gdLst/>
                <a:ahLst/>
                <a:cxnLst/>
                <a:rect l="l" t="t" r="r" b="b"/>
                <a:pathLst>
                  <a:path w="2334" h="2650" extrusionOk="0">
                    <a:moveTo>
                      <a:pt x="1756" y="0"/>
                    </a:moveTo>
                    <a:cubicBezTo>
                      <a:pt x="1366" y="0"/>
                      <a:pt x="224" y="206"/>
                      <a:pt x="0" y="602"/>
                    </a:cubicBezTo>
                    <a:cubicBezTo>
                      <a:pt x="0" y="602"/>
                      <a:pt x="35" y="2650"/>
                      <a:pt x="399" y="2650"/>
                    </a:cubicBezTo>
                    <a:cubicBezTo>
                      <a:pt x="401" y="2650"/>
                      <a:pt x="403" y="2650"/>
                      <a:pt x="405" y="2650"/>
                    </a:cubicBezTo>
                    <a:cubicBezTo>
                      <a:pt x="587" y="2639"/>
                      <a:pt x="605" y="2253"/>
                      <a:pt x="771" y="2253"/>
                    </a:cubicBezTo>
                    <a:cubicBezTo>
                      <a:pt x="790" y="2253"/>
                      <a:pt x="811" y="2258"/>
                      <a:pt x="834" y="2269"/>
                    </a:cubicBezTo>
                    <a:cubicBezTo>
                      <a:pt x="973" y="2332"/>
                      <a:pt x="1158" y="2403"/>
                      <a:pt x="1299" y="2403"/>
                    </a:cubicBezTo>
                    <a:cubicBezTo>
                      <a:pt x="1398" y="2403"/>
                      <a:pt x="1476" y="2367"/>
                      <a:pt x="1500" y="2269"/>
                    </a:cubicBezTo>
                    <a:cubicBezTo>
                      <a:pt x="1572" y="2031"/>
                      <a:pt x="1536" y="1852"/>
                      <a:pt x="1762" y="1852"/>
                    </a:cubicBezTo>
                    <a:cubicBezTo>
                      <a:pt x="2000" y="1852"/>
                      <a:pt x="2143" y="1745"/>
                      <a:pt x="2036" y="1507"/>
                    </a:cubicBezTo>
                    <a:cubicBezTo>
                      <a:pt x="1929" y="1269"/>
                      <a:pt x="2036" y="1221"/>
                      <a:pt x="2167" y="1161"/>
                    </a:cubicBezTo>
                    <a:cubicBezTo>
                      <a:pt x="2298" y="1090"/>
                      <a:pt x="2334" y="923"/>
                      <a:pt x="2167" y="828"/>
                    </a:cubicBezTo>
                    <a:cubicBezTo>
                      <a:pt x="2000" y="721"/>
                      <a:pt x="2036" y="614"/>
                      <a:pt x="2096" y="435"/>
                    </a:cubicBezTo>
                    <a:cubicBezTo>
                      <a:pt x="2167" y="257"/>
                      <a:pt x="2024" y="90"/>
                      <a:pt x="1881" y="18"/>
                    </a:cubicBezTo>
                    <a:cubicBezTo>
                      <a:pt x="1867" y="6"/>
                      <a:pt x="1823" y="0"/>
                      <a:pt x="1756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65" name="Google Shape;3365;p45"/>
              <p:cNvSpPr/>
              <p:nvPr/>
            </p:nvSpPr>
            <p:spPr>
              <a:xfrm>
                <a:off x="-2080025" y="3854475"/>
                <a:ext cx="89050" cy="34325"/>
              </a:xfrm>
              <a:custGeom>
                <a:avLst/>
                <a:gdLst/>
                <a:ahLst/>
                <a:cxnLst/>
                <a:rect l="l" t="t" r="r" b="b"/>
                <a:pathLst>
                  <a:path w="3562" h="1373" extrusionOk="0">
                    <a:moveTo>
                      <a:pt x="1131" y="0"/>
                    </a:moveTo>
                    <a:cubicBezTo>
                      <a:pt x="853" y="0"/>
                      <a:pt x="918" y="291"/>
                      <a:pt x="753" y="291"/>
                    </a:cubicBezTo>
                    <a:cubicBezTo>
                      <a:pt x="742" y="291"/>
                      <a:pt x="729" y="289"/>
                      <a:pt x="715" y="286"/>
                    </a:cubicBezTo>
                    <a:cubicBezTo>
                      <a:pt x="598" y="259"/>
                      <a:pt x="498" y="200"/>
                      <a:pt x="399" y="200"/>
                    </a:cubicBezTo>
                    <a:cubicBezTo>
                      <a:pt x="327" y="200"/>
                      <a:pt x="255" y="232"/>
                      <a:pt x="179" y="334"/>
                    </a:cubicBezTo>
                    <a:cubicBezTo>
                      <a:pt x="0" y="572"/>
                      <a:pt x="1334" y="1358"/>
                      <a:pt x="1334" y="1358"/>
                    </a:cubicBezTo>
                    <a:cubicBezTo>
                      <a:pt x="1398" y="1368"/>
                      <a:pt x="1467" y="1373"/>
                      <a:pt x="1537" y="1373"/>
                    </a:cubicBezTo>
                    <a:cubicBezTo>
                      <a:pt x="2275" y="1373"/>
                      <a:pt x="3289" y="847"/>
                      <a:pt x="3441" y="608"/>
                    </a:cubicBezTo>
                    <a:cubicBezTo>
                      <a:pt x="3562" y="427"/>
                      <a:pt x="3252" y="402"/>
                      <a:pt x="3008" y="402"/>
                    </a:cubicBezTo>
                    <a:cubicBezTo>
                      <a:pt x="2915" y="402"/>
                      <a:pt x="2832" y="405"/>
                      <a:pt x="2786" y="405"/>
                    </a:cubicBezTo>
                    <a:cubicBezTo>
                      <a:pt x="2620" y="405"/>
                      <a:pt x="2477" y="108"/>
                      <a:pt x="2298" y="36"/>
                    </a:cubicBezTo>
                    <a:cubicBezTo>
                      <a:pt x="2278" y="27"/>
                      <a:pt x="2255" y="23"/>
                      <a:pt x="2229" y="23"/>
                    </a:cubicBezTo>
                    <a:cubicBezTo>
                      <a:pt x="2024" y="23"/>
                      <a:pt x="1667" y="286"/>
                      <a:pt x="1667" y="286"/>
                    </a:cubicBezTo>
                    <a:cubicBezTo>
                      <a:pt x="1667" y="286"/>
                      <a:pt x="1417" y="0"/>
                      <a:pt x="113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66" name="Google Shape;3366;p45"/>
              <p:cNvSpPr/>
              <p:nvPr/>
            </p:nvSpPr>
            <p:spPr>
              <a:xfrm>
                <a:off x="-2080025" y="3865775"/>
                <a:ext cx="89275" cy="22925"/>
              </a:xfrm>
              <a:custGeom>
                <a:avLst/>
                <a:gdLst/>
                <a:ahLst/>
                <a:cxnLst/>
                <a:rect l="l" t="t" r="r" b="b"/>
                <a:pathLst>
                  <a:path w="3571" h="917" extrusionOk="0">
                    <a:moveTo>
                      <a:pt x="1131" y="1"/>
                    </a:moveTo>
                    <a:cubicBezTo>
                      <a:pt x="849" y="1"/>
                      <a:pt x="920" y="193"/>
                      <a:pt x="746" y="193"/>
                    </a:cubicBezTo>
                    <a:cubicBezTo>
                      <a:pt x="736" y="193"/>
                      <a:pt x="726" y="193"/>
                      <a:pt x="715" y="191"/>
                    </a:cubicBezTo>
                    <a:cubicBezTo>
                      <a:pt x="597" y="171"/>
                      <a:pt x="491" y="130"/>
                      <a:pt x="390" y="130"/>
                    </a:cubicBezTo>
                    <a:cubicBezTo>
                      <a:pt x="318" y="130"/>
                      <a:pt x="248" y="151"/>
                      <a:pt x="179" y="215"/>
                    </a:cubicBezTo>
                    <a:cubicBezTo>
                      <a:pt x="0" y="382"/>
                      <a:pt x="1334" y="906"/>
                      <a:pt x="1334" y="906"/>
                    </a:cubicBezTo>
                    <a:cubicBezTo>
                      <a:pt x="1400" y="913"/>
                      <a:pt x="1469" y="917"/>
                      <a:pt x="1541" y="917"/>
                    </a:cubicBezTo>
                    <a:cubicBezTo>
                      <a:pt x="2277" y="917"/>
                      <a:pt x="3278" y="559"/>
                      <a:pt x="3441" y="418"/>
                    </a:cubicBezTo>
                    <a:cubicBezTo>
                      <a:pt x="3571" y="288"/>
                      <a:pt x="3203" y="274"/>
                      <a:pt x="2955" y="274"/>
                    </a:cubicBezTo>
                    <a:cubicBezTo>
                      <a:pt x="2884" y="274"/>
                      <a:pt x="2823" y="275"/>
                      <a:pt x="2786" y="275"/>
                    </a:cubicBezTo>
                    <a:cubicBezTo>
                      <a:pt x="2620" y="275"/>
                      <a:pt x="2465" y="84"/>
                      <a:pt x="2298" y="25"/>
                    </a:cubicBezTo>
                    <a:cubicBezTo>
                      <a:pt x="2277" y="18"/>
                      <a:pt x="2253" y="15"/>
                      <a:pt x="2226" y="15"/>
                    </a:cubicBezTo>
                    <a:cubicBezTo>
                      <a:pt x="2020" y="15"/>
                      <a:pt x="1667" y="191"/>
                      <a:pt x="1667" y="191"/>
                    </a:cubicBezTo>
                    <a:cubicBezTo>
                      <a:pt x="1667" y="191"/>
                      <a:pt x="1417" y="1"/>
                      <a:pt x="1131" y="1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67" name="Google Shape;3367;p45"/>
              <p:cNvSpPr/>
              <p:nvPr/>
            </p:nvSpPr>
            <p:spPr>
              <a:xfrm>
                <a:off x="-2084800" y="3919075"/>
                <a:ext cx="8350" cy="11325"/>
              </a:xfrm>
              <a:custGeom>
                <a:avLst/>
                <a:gdLst/>
                <a:ahLst/>
                <a:cxnLst/>
                <a:rect l="l" t="t" r="r" b="b"/>
                <a:pathLst>
                  <a:path w="334" h="453" extrusionOk="0">
                    <a:moveTo>
                      <a:pt x="167" y="0"/>
                    </a:moveTo>
                    <a:cubicBezTo>
                      <a:pt x="72" y="0"/>
                      <a:pt x="1" y="107"/>
                      <a:pt x="1" y="226"/>
                    </a:cubicBezTo>
                    <a:cubicBezTo>
                      <a:pt x="1" y="357"/>
                      <a:pt x="72" y="452"/>
                      <a:pt x="167" y="452"/>
                    </a:cubicBezTo>
                    <a:cubicBezTo>
                      <a:pt x="263" y="452"/>
                      <a:pt x="334" y="357"/>
                      <a:pt x="334" y="226"/>
                    </a:cubicBezTo>
                    <a:cubicBezTo>
                      <a:pt x="334" y="107"/>
                      <a:pt x="263" y="0"/>
                      <a:pt x="1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68" name="Google Shape;3368;p45"/>
              <p:cNvSpPr/>
              <p:nvPr/>
            </p:nvSpPr>
            <p:spPr>
              <a:xfrm>
                <a:off x="-2074975" y="3935625"/>
                <a:ext cx="9550" cy="11175"/>
              </a:xfrm>
              <a:custGeom>
                <a:avLst/>
                <a:gdLst/>
                <a:ahLst/>
                <a:cxnLst/>
                <a:rect l="l" t="t" r="r" b="b"/>
                <a:pathLst>
                  <a:path w="382" h="447" extrusionOk="0">
                    <a:moveTo>
                      <a:pt x="173" y="1"/>
                    </a:moveTo>
                    <a:cubicBezTo>
                      <a:pt x="163" y="1"/>
                      <a:pt x="153" y="2"/>
                      <a:pt x="143" y="5"/>
                    </a:cubicBezTo>
                    <a:cubicBezTo>
                      <a:pt x="48" y="29"/>
                      <a:pt x="1" y="148"/>
                      <a:pt x="36" y="267"/>
                    </a:cubicBezTo>
                    <a:cubicBezTo>
                      <a:pt x="58" y="377"/>
                      <a:pt x="142" y="447"/>
                      <a:pt x="220" y="447"/>
                    </a:cubicBezTo>
                    <a:cubicBezTo>
                      <a:pt x="227" y="447"/>
                      <a:pt x="233" y="446"/>
                      <a:pt x="239" y="445"/>
                    </a:cubicBezTo>
                    <a:cubicBezTo>
                      <a:pt x="334" y="422"/>
                      <a:pt x="382" y="302"/>
                      <a:pt x="346" y="183"/>
                    </a:cubicBezTo>
                    <a:cubicBezTo>
                      <a:pt x="325" y="78"/>
                      <a:pt x="248" y="1"/>
                      <a:pt x="17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69" name="Google Shape;3369;p45"/>
              <p:cNvSpPr/>
              <p:nvPr/>
            </p:nvSpPr>
            <p:spPr>
              <a:xfrm>
                <a:off x="-2094625" y="3906650"/>
                <a:ext cx="11050" cy="9975"/>
              </a:xfrm>
              <a:custGeom>
                <a:avLst/>
                <a:gdLst/>
                <a:ahLst/>
                <a:cxnLst/>
                <a:rect l="l" t="t" r="r" b="b"/>
                <a:pathLst>
                  <a:path w="442" h="399" extrusionOk="0">
                    <a:moveTo>
                      <a:pt x="276" y="0"/>
                    </a:moveTo>
                    <a:cubicBezTo>
                      <a:pt x="216" y="0"/>
                      <a:pt x="149" y="32"/>
                      <a:pt x="96" y="92"/>
                    </a:cubicBezTo>
                    <a:cubicBezTo>
                      <a:pt x="13" y="176"/>
                      <a:pt x="1" y="307"/>
                      <a:pt x="72" y="366"/>
                    </a:cubicBezTo>
                    <a:cubicBezTo>
                      <a:pt x="98" y="388"/>
                      <a:pt x="131" y="399"/>
                      <a:pt x="166" y="399"/>
                    </a:cubicBezTo>
                    <a:cubicBezTo>
                      <a:pt x="226" y="399"/>
                      <a:pt x="293" y="367"/>
                      <a:pt x="346" y="307"/>
                    </a:cubicBezTo>
                    <a:cubicBezTo>
                      <a:pt x="429" y="211"/>
                      <a:pt x="441" y="92"/>
                      <a:pt x="370" y="33"/>
                    </a:cubicBezTo>
                    <a:cubicBezTo>
                      <a:pt x="344" y="11"/>
                      <a:pt x="311" y="0"/>
                      <a:pt x="27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70" name="Google Shape;3370;p45"/>
              <p:cNvSpPr/>
              <p:nvPr/>
            </p:nvSpPr>
            <p:spPr>
              <a:xfrm>
                <a:off x="-2069625" y="3916100"/>
                <a:ext cx="10150" cy="10550"/>
              </a:xfrm>
              <a:custGeom>
                <a:avLst/>
                <a:gdLst/>
                <a:ahLst/>
                <a:cxnLst/>
                <a:rect l="l" t="t" r="r" b="b"/>
                <a:pathLst>
                  <a:path w="406" h="422" extrusionOk="0">
                    <a:moveTo>
                      <a:pt x="246" y="0"/>
                    </a:moveTo>
                    <a:cubicBezTo>
                      <a:pt x="179" y="0"/>
                      <a:pt x="98" y="50"/>
                      <a:pt x="60" y="143"/>
                    </a:cubicBezTo>
                    <a:cubicBezTo>
                      <a:pt x="1" y="250"/>
                      <a:pt x="13" y="369"/>
                      <a:pt x="96" y="405"/>
                    </a:cubicBezTo>
                    <a:cubicBezTo>
                      <a:pt x="116" y="416"/>
                      <a:pt x="137" y="421"/>
                      <a:pt x="159" y="421"/>
                    </a:cubicBezTo>
                    <a:cubicBezTo>
                      <a:pt x="228" y="421"/>
                      <a:pt x="301" y="367"/>
                      <a:pt x="346" y="286"/>
                    </a:cubicBezTo>
                    <a:cubicBezTo>
                      <a:pt x="406" y="179"/>
                      <a:pt x="382" y="60"/>
                      <a:pt x="299" y="12"/>
                    </a:cubicBezTo>
                    <a:cubicBezTo>
                      <a:pt x="283" y="4"/>
                      <a:pt x="265" y="0"/>
                      <a:pt x="24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71" name="Google Shape;3371;p45"/>
              <p:cNvSpPr/>
              <p:nvPr/>
            </p:nvSpPr>
            <p:spPr>
              <a:xfrm>
                <a:off x="-2002350" y="3935425"/>
                <a:ext cx="1192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66" extrusionOk="0">
                    <a:moveTo>
                      <a:pt x="180" y="1"/>
                    </a:moveTo>
                    <a:cubicBezTo>
                      <a:pt x="124" y="1"/>
                      <a:pt x="74" y="22"/>
                      <a:pt x="48" y="60"/>
                    </a:cubicBezTo>
                    <a:cubicBezTo>
                      <a:pt x="1" y="132"/>
                      <a:pt x="48" y="251"/>
                      <a:pt x="144" y="322"/>
                    </a:cubicBezTo>
                    <a:cubicBezTo>
                      <a:pt x="195" y="351"/>
                      <a:pt x="249" y="366"/>
                      <a:pt x="296" y="366"/>
                    </a:cubicBezTo>
                    <a:cubicBezTo>
                      <a:pt x="348" y="366"/>
                      <a:pt x="392" y="348"/>
                      <a:pt x="417" y="310"/>
                    </a:cubicBezTo>
                    <a:cubicBezTo>
                      <a:pt x="477" y="227"/>
                      <a:pt x="429" y="108"/>
                      <a:pt x="322" y="49"/>
                    </a:cubicBezTo>
                    <a:cubicBezTo>
                      <a:pt x="278" y="16"/>
                      <a:pt x="227" y="1"/>
                      <a:pt x="18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72" name="Google Shape;3372;p45"/>
              <p:cNvSpPr/>
              <p:nvPr/>
            </p:nvSpPr>
            <p:spPr>
              <a:xfrm>
                <a:off x="-1994000" y="3918200"/>
                <a:ext cx="11925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39" extrusionOk="0">
                    <a:moveTo>
                      <a:pt x="273" y="1"/>
                    </a:moveTo>
                    <a:cubicBezTo>
                      <a:pt x="250" y="1"/>
                      <a:pt x="227" y="4"/>
                      <a:pt x="202" y="11"/>
                    </a:cubicBezTo>
                    <a:cubicBezTo>
                      <a:pt x="83" y="35"/>
                      <a:pt x="0" y="130"/>
                      <a:pt x="12" y="214"/>
                    </a:cubicBezTo>
                    <a:cubicBezTo>
                      <a:pt x="32" y="293"/>
                      <a:pt x="117" y="339"/>
                      <a:pt x="213" y="339"/>
                    </a:cubicBezTo>
                    <a:cubicBezTo>
                      <a:pt x="233" y="339"/>
                      <a:pt x="253" y="337"/>
                      <a:pt x="274" y="333"/>
                    </a:cubicBezTo>
                    <a:cubicBezTo>
                      <a:pt x="393" y="297"/>
                      <a:pt x="476" y="214"/>
                      <a:pt x="452" y="118"/>
                    </a:cubicBezTo>
                    <a:cubicBezTo>
                      <a:pt x="433" y="52"/>
                      <a:pt x="362" y="1"/>
                      <a:pt x="27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73" name="Google Shape;3373;p45"/>
              <p:cNvSpPr/>
              <p:nvPr/>
            </p:nvSpPr>
            <p:spPr>
              <a:xfrm>
                <a:off x="-2022575" y="3935400"/>
                <a:ext cx="8650" cy="1110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444" extrusionOk="0">
                    <a:moveTo>
                      <a:pt x="181" y="1"/>
                    </a:moveTo>
                    <a:cubicBezTo>
                      <a:pt x="176" y="1"/>
                      <a:pt x="171" y="1"/>
                      <a:pt x="167" y="2"/>
                    </a:cubicBezTo>
                    <a:cubicBezTo>
                      <a:pt x="71" y="2"/>
                      <a:pt x="0" y="109"/>
                      <a:pt x="12" y="228"/>
                    </a:cubicBezTo>
                    <a:cubicBezTo>
                      <a:pt x="23" y="352"/>
                      <a:pt x="87" y="443"/>
                      <a:pt x="175" y="443"/>
                    </a:cubicBezTo>
                    <a:cubicBezTo>
                      <a:pt x="180" y="443"/>
                      <a:pt x="185" y="443"/>
                      <a:pt x="191" y="442"/>
                    </a:cubicBezTo>
                    <a:cubicBezTo>
                      <a:pt x="286" y="442"/>
                      <a:pt x="345" y="335"/>
                      <a:pt x="333" y="204"/>
                    </a:cubicBezTo>
                    <a:cubicBezTo>
                      <a:pt x="333" y="92"/>
                      <a:pt x="259" y="1"/>
                      <a:pt x="18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74" name="Google Shape;3374;p45"/>
              <p:cNvSpPr/>
              <p:nvPr/>
            </p:nvSpPr>
            <p:spPr>
              <a:xfrm>
                <a:off x="-2016050" y="3918725"/>
                <a:ext cx="1225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90" h="358" extrusionOk="0">
                    <a:moveTo>
                      <a:pt x="188" y="1"/>
                    </a:moveTo>
                    <a:cubicBezTo>
                      <a:pt x="128" y="1"/>
                      <a:pt x="76" y="25"/>
                      <a:pt x="49" y="74"/>
                    </a:cubicBezTo>
                    <a:cubicBezTo>
                      <a:pt x="1" y="145"/>
                      <a:pt x="61" y="264"/>
                      <a:pt x="168" y="324"/>
                    </a:cubicBezTo>
                    <a:cubicBezTo>
                      <a:pt x="209" y="347"/>
                      <a:pt x="253" y="357"/>
                      <a:pt x="293" y="357"/>
                    </a:cubicBezTo>
                    <a:cubicBezTo>
                      <a:pt x="357" y="357"/>
                      <a:pt x="412" y="332"/>
                      <a:pt x="442" y="288"/>
                    </a:cubicBezTo>
                    <a:cubicBezTo>
                      <a:pt x="489" y="205"/>
                      <a:pt x="430" y="97"/>
                      <a:pt x="322" y="38"/>
                    </a:cubicBezTo>
                    <a:cubicBezTo>
                      <a:pt x="278" y="13"/>
                      <a:pt x="231" y="1"/>
                      <a:pt x="18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75" name="Google Shape;3375;p45"/>
              <p:cNvSpPr/>
              <p:nvPr/>
            </p:nvSpPr>
            <p:spPr>
              <a:xfrm>
                <a:off x="-2038075" y="3872675"/>
                <a:ext cx="11950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8" h="339" extrusionOk="0">
                    <a:moveTo>
                      <a:pt x="280" y="0"/>
                    </a:moveTo>
                    <a:cubicBezTo>
                      <a:pt x="255" y="0"/>
                      <a:pt x="230" y="3"/>
                      <a:pt x="203" y="11"/>
                    </a:cubicBezTo>
                    <a:cubicBezTo>
                      <a:pt x="84" y="34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6"/>
                      <a:pt x="477" y="213"/>
                      <a:pt x="465" y="118"/>
                    </a:cubicBezTo>
                    <a:cubicBezTo>
                      <a:pt x="446" y="51"/>
                      <a:pt x="374" y="0"/>
                      <a:pt x="28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76" name="Google Shape;3376;p45"/>
              <p:cNvSpPr/>
              <p:nvPr/>
            </p:nvSpPr>
            <p:spPr>
              <a:xfrm>
                <a:off x="-2020200" y="3876500"/>
                <a:ext cx="8650" cy="110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442" extrusionOk="0">
                    <a:moveTo>
                      <a:pt x="155" y="0"/>
                    </a:moveTo>
                    <a:cubicBezTo>
                      <a:pt x="60" y="12"/>
                      <a:pt x="0" y="108"/>
                      <a:pt x="12" y="239"/>
                    </a:cubicBezTo>
                    <a:cubicBezTo>
                      <a:pt x="12" y="351"/>
                      <a:pt x="86" y="442"/>
                      <a:pt x="165" y="442"/>
                    </a:cubicBezTo>
                    <a:cubicBezTo>
                      <a:pt x="169" y="442"/>
                      <a:pt x="174" y="442"/>
                      <a:pt x="179" y="441"/>
                    </a:cubicBezTo>
                    <a:cubicBezTo>
                      <a:pt x="274" y="441"/>
                      <a:pt x="346" y="334"/>
                      <a:pt x="334" y="215"/>
                    </a:cubicBezTo>
                    <a:cubicBezTo>
                      <a:pt x="322" y="96"/>
                      <a:pt x="250" y="0"/>
                      <a:pt x="15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77" name="Google Shape;3377;p45"/>
              <p:cNvSpPr/>
              <p:nvPr/>
            </p:nvSpPr>
            <p:spPr>
              <a:xfrm>
                <a:off x="-2060100" y="3873475"/>
                <a:ext cx="1195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78" h="358" extrusionOk="0">
                    <a:moveTo>
                      <a:pt x="185" y="1"/>
                    </a:moveTo>
                    <a:cubicBezTo>
                      <a:pt x="123" y="1"/>
                      <a:pt x="69" y="25"/>
                      <a:pt x="48" y="74"/>
                    </a:cubicBezTo>
                    <a:cubicBezTo>
                      <a:pt x="1" y="145"/>
                      <a:pt x="60" y="264"/>
                      <a:pt x="168" y="324"/>
                    </a:cubicBezTo>
                    <a:cubicBezTo>
                      <a:pt x="209" y="347"/>
                      <a:pt x="253" y="358"/>
                      <a:pt x="293" y="358"/>
                    </a:cubicBezTo>
                    <a:cubicBezTo>
                      <a:pt x="357" y="358"/>
                      <a:pt x="412" y="332"/>
                      <a:pt x="441" y="288"/>
                    </a:cubicBezTo>
                    <a:cubicBezTo>
                      <a:pt x="477" y="205"/>
                      <a:pt x="429" y="98"/>
                      <a:pt x="322" y="38"/>
                    </a:cubicBezTo>
                    <a:cubicBezTo>
                      <a:pt x="278" y="13"/>
                      <a:pt x="229" y="1"/>
                      <a:pt x="18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378" name="Google Shape;3378;p45"/>
            <p:cNvGrpSpPr/>
            <p:nvPr/>
          </p:nvGrpSpPr>
          <p:grpSpPr>
            <a:xfrm>
              <a:off x="717027" y="535007"/>
              <a:ext cx="427660" cy="323780"/>
              <a:chOff x="-2195225" y="3806575"/>
              <a:chExt cx="323275" cy="244750"/>
            </a:xfrm>
          </p:grpSpPr>
          <p:sp>
            <p:nvSpPr>
              <p:cNvPr id="3379" name="Google Shape;3379;p45"/>
              <p:cNvSpPr/>
              <p:nvPr/>
            </p:nvSpPr>
            <p:spPr>
              <a:xfrm>
                <a:off x="-2191350" y="3814000"/>
                <a:ext cx="319400" cy="237325"/>
              </a:xfrm>
              <a:custGeom>
                <a:avLst/>
                <a:gdLst/>
                <a:ahLst/>
                <a:cxnLst/>
                <a:rect l="l" t="t" r="r" b="b"/>
                <a:pathLst>
                  <a:path w="12776" h="9493" extrusionOk="0">
                    <a:moveTo>
                      <a:pt x="5901" y="1"/>
                    </a:moveTo>
                    <a:cubicBezTo>
                      <a:pt x="3135" y="1"/>
                      <a:pt x="812" y="1515"/>
                      <a:pt x="429" y="3739"/>
                    </a:cubicBezTo>
                    <a:cubicBezTo>
                      <a:pt x="0" y="6299"/>
                      <a:pt x="2310" y="8823"/>
                      <a:pt x="5608" y="9382"/>
                    </a:cubicBezTo>
                    <a:cubicBezTo>
                      <a:pt x="6047" y="9457"/>
                      <a:pt x="6481" y="9493"/>
                      <a:pt x="6904" y="9493"/>
                    </a:cubicBezTo>
                    <a:cubicBezTo>
                      <a:pt x="9655" y="9493"/>
                      <a:pt x="11976" y="7981"/>
                      <a:pt x="12347" y="5763"/>
                    </a:cubicBezTo>
                    <a:cubicBezTo>
                      <a:pt x="12776" y="3191"/>
                      <a:pt x="10466" y="667"/>
                      <a:pt x="7180" y="107"/>
                    </a:cubicBezTo>
                    <a:cubicBezTo>
                      <a:pt x="6747" y="35"/>
                      <a:pt x="6319" y="1"/>
                      <a:pt x="590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80" name="Google Shape;3380;p45"/>
              <p:cNvSpPr/>
              <p:nvPr/>
            </p:nvSpPr>
            <p:spPr>
              <a:xfrm>
                <a:off x="-2154450" y="3841450"/>
                <a:ext cx="245000" cy="181850"/>
              </a:xfrm>
              <a:custGeom>
                <a:avLst/>
                <a:gdLst/>
                <a:ahLst/>
                <a:cxnLst/>
                <a:rect l="l" t="t" r="r" b="b"/>
                <a:pathLst>
                  <a:path w="9800" h="7274" extrusionOk="0">
                    <a:moveTo>
                      <a:pt x="4527" y="0"/>
                    </a:moveTo>
                    <a:cubicBezTo>
                      <a:pt x="2407" y="0"/>
                      <a:pt x="624" y="1159"/>
                      <a:pt x="334" y="2867"/>
                    </a:cubicBezTo>
                    <a:cubicBezTo>
                      <a:pt x="1" y="4820"/>
                      <a:pt x="1775" y="6760"/>
                      <a:pt x="4299" y="7189"/>
                    </a:cubicBezTo>
                    <a:cubicBezTo>
                      <a:pt x="4634" y="7246"/>
                      <a:pt x="4965" y="7273"/>
                      <a:pt x="5289" y="7273"/>
                    </a:cubicBezTo>
                    <a:cubicBezTo>
                      <a:pt x="7401" y="7273"/>
                      <a:pt x="9177" y="6108"/>
                      <a:pt x="9466" y="4415"/>
                    </a:cubicBezTo>
                    <a:cubicBezTo>
                      <a:pt x="9799" y="2450"/>
                      <a:pt x="8025" y="510"/>
                      <a:pt x="5501" y="81"/>
                    </a:cubicBezTo>
                    <a:cubicBezTo>
                      <a:pt x="5171" y="26"/>
                      <a:pt x="4845" y="0"/>
                      <a:pt x="452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81" name="Google Shape;3381;p45"/>
              <p:cNvSpPr/>
              <p:nvPr/>
            </p:nvSpPr>
            <p:spPr>
              <a:xfrm>
                <a:off x="-2138075" y="3903000"/>
                <a:ext cx="100925" cy="97825"/>
              </a:xfrm>
              <a:custGeom>
                <a:avLst/>
                <a:gdLst/>
                <a:ahLst/>
                <a:cxnLst/>
                <a:rect l="l" t="t" r="r" b="b"/>
                <a:pathLst>
                  <a:path w="4037" h="3913" extrusionOk="0">
                    <a:moveTo>
                      <a:pt x="2560" y="0"/>
                    </a:moveTo>
                    <a:cubicBezTo>
                      <a:pt x="2560" y="0"/>
                      <a:pt x="0" y="369"/>
                      <a:pt x="703" y="1857"/>
                    </a:cubicBezTo>
                    <a:cubicBezTo>
                      <a:pt x="1247" y="3010"/>
                      <a:pt x="2305" y="3913"/>
                      <a:pt x="3004" y="3913"/>
                    </a:cubicBezTo>
                    <a:cubicBezTo>
                      <a:pt x="3207" y="3913"/>
                      <a:pt x="3380" y="3836"/>
                      <a:pt x="3501" y="3667"/>
                    </a:cubicBezTo>
                    <a:cubicBezTo>
                      <a:pt x="4037" y="2929"/>
                      <a:pt x="3596" y="250"/>
                      <a:pt x="3334" y="214"/>
                    </a:cubicBezTo>
                    <a:cubicBezTo>
                      <a:pt x="3108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82" name="Google Shape;3382;p45"/>
              <p:cNvSpPr/>
              <p:nvPr/>
            </p:nvSpPr>
            <p:spPr>
              <a:xfrm>
                <a:off x="-2096700" y="3852350"/>
                <a:ext cx="121775" cy="53975"/>
              </a:xfrm>
              <a:custGeom>
                <a:avLst/>
                <a:gdLst/>
                <a:ahLst/>
                <a:cxnLst/>
                <a:rect l="l" t="t" r="r" b="b"/>
                <a:pathLst>
                  <a:path w="4871" h="2159" extrusionOk="0">
                    <a:moveTo>
                      <a:pt x="2221" y="1"/>
                    </a:moveTo>
                    <a:cubicBezTo>
                      <a:pt x="2103" y="1"/>
                      <a:pt x="1982" y="5"/>
                      <a:pt x="1858" y="14"/>
                    </a:cubicBezTo>
                    <a:cubicBezTo>
                      <a:pt x="1858" y="14"/>
                      <a:pt x="0" y="97"/>
                      <a:pt x="262" y="752"/>
                    </a:cubicBezTo>
                    <a:cubicBezTo>
                      <a:pt x="512" y="1407"/>
                      <a:pt x="2144" y="2109"/>
                      <a:pt x="2310" y="2157"/>
                    </a:cubicBezTo>
                    <a:cubicBezTo>
                      <a:pt x="2315" y="2158"/>
                      <a:pt x="2321" y="2159"/>
                      <a:pt x="2329" y="2159"/>
                    </a:cubicBezTo>
                    <a:cubicBezTo>
                      <a:pt x="2608" y="2159"/>
                      <a:pt x="4870" y="1562"/>
                      <a:pt x="4870" y="1169"/>
                    </a:cubicBezTo>
                    <a:cubicBezTo>
                      <a:pt x="4870" y="792"/>
                      <a:pt x="3836" y="1"/>
                      <a:pt x="222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83" name="Google Shape;3383;p45"/>
              <p:cNvSpPr/>
              <p:nvPr/>
            </p:nvSpPr>
            <p:spPr>
              <a:xfrm>
                <a:off x="-2032700" y="3899150"/>
                <a:ext cx="101175" cy="104175"/>
              </a:xfrm>
              <a:custGeom>
                <a:avLst/>
                <a:gdLst/>
                <a:ahLst/>
                <a:cxnLst/>
                <a:rect l="l" t="t" r="r" b="b"/>
                <a:pathLst>
                  <a:path w="4047" h="4167" extrusionOk="0">
                    <a:moveTo>
                      <a:pt x="2517" y="1"/>
                    </a:moveTo>
                    <a:cubicBezTo>
                      <a:pt x="1443" y="1"/>
                      <a:pt x="48" y="1011"/>
                      <a:pt x="48" y="1011"/>
                    </a:cubicBezTo>
                    <a:cubicBezTo>
                      <a:pt x="48" y="1011"/>
                      <a:pt x="0" y="3976"/>
                      <a:pt x="488" y="4143"/>
                    </a:cubicBezTo>
                    <a:cubicBezTo>
                      <a:pt x="538" y="4158"/>
                      <a:pt x="612" y="4166"/>
                      <a:pt x="705" y="4166"/>
                    </a:cubicBezTo>
                    <a:cubicBezTo>
                      <a:pt x="1563" y="4166"/>
                      <a:pt x="4047" y="3476"/>
                      <a:pt x="3703" y="1178"/>
                    </a:cubicBezTo>
                    <a:cubicBezTo>
                      <a:pt x="3574" y="290"/>
                      <a:pt x="3091" y="1"/>
                      <a:pt x="251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84" name="Google Shape;3384;p45"/>
              <p:cNvSpPr/>
              <p:nvPr/>
            </p:nvSpPr>
            <p:spPr>
              <a:xfrm>
                <a:off x="-2114850" y="3916375"/>
                <a:ext cx="60725" cy="73500"/>
              </a:xfrm>
              <a:custGeom>
                <a:avLst/>
                <a:gdLst/>
                <a:ahLst/>
                <a:cxnLst/>
                <a:rect l="l" t="t" r="r" b="b"/>
                <a:pathLst>
                  <a:path w="2429" h="2940" extrusionOk="0">
                    <a:moveTo>
                      <a:pt x="2048" y="1"/>
                    </a:moveTo>
                    <a:cubicBezTo>
                      <a:pt x="2048" y="1"/>
                      <a:pt x="0" y="418"/>
                      <a:pt x="119" y="811"/>
                    </a:cubicBezTo>
                    <a:cubicBezTo>
                      <a:pt x="170" y="990"/>
                      <a:pt x="254" y="1032"/>
                      <a:pt x="339" y="1032"/>
                    </a:cubicBezTo>
                    <a:cubicBezTo>
                      <a:pt x="417" y="1032"/>
                      <a:pt x="496" y="996"/>
                      <a:pt x="550" y="996"/>
                    </a:cubicBezTo>
                    <a:cubicBezTo>
                      <a:pt x="575" y="996"/>
                      <a:pt x="595" y="1004"/>
                      <a:pt x="607" y="1025"/>
                    </a:cubicBezTo>
                    <a:cubicBezTo>
                      <a:pt x="703" y="1144"/>
                      <a:pt x="405" y="1346"/>
                      <a:pt x="524" y="1561"/>
                    </a:cubicBezTo>
                    <a:cubicBezTo>
                      <a:pt x="556" y="1615"/>
                      <a:pt x="611" y="1631"/>
                      <a:pt x="677" y="1631"/>
                    </a:cubicBezTo>
                    <a:cubicBezTo>
                      <a:pt x="784" y="1631"/>
                      <a:pt x="919" y="1587"/>
                      <a:pt x="1023" y="1587"/>
                    </a:cubicBezTo>
                    <a:cubicBezTo>
                      <a:pt x="1096" y="1587"/>
                      <a:pt x="1154" y="1608"/>
                      <a:pt x="1179" y="1680"/>
                    </a:cubicBezTo>
                    <a:cubicBezTo>
                      <a:pt x="1250" y="1918"/>
                      <a:pt x="845" y="2418"/>
                      <a:pt x="1215" y="2537"/>
                    </a:cubicBezTo>
                    <a:cubicBezTo>
                      <a:pt x="1252" y="2549"/>
                      <a:pt x="1287" y="2554"/>
                      <a:pt x="1320" y="2554"/>
                    </a:cubicBezTo>
                    <a:cubicBezTo>
                      <a:pt x="1565" y="2554"/>
                      <a:pt x="1701" y="2275"/>
                      <a:pt x="1801" y="2275"/>
                    </a:cubicBezTo>
                    <a:cubicBezTo>
                      <a:pt x="1826" y="2275"/>
                      <a:pt x="1848" y="2292"/>
                      <a:pt x="1869" y="2335"/>
                    </a:cubicBezTo>
                    <a:cubicBezTo>
                      <a:pt x="1972" y="2549"/>
                      <a:pt x="1933" y="2940"/>
                      <a:pt x="2072" y="2940"/>
                    </a:cubicBezTo>
                    <a:cubicBezTo>
                      <a:pt x="2094" y="2940"/>
                      <a:pt x="2122" y="2929"/>
                      <a:pt x="2155" y="2906"/>
                    </a:cubicBezTo>
                    <a:cubicBezTo>
                      <a:pt x="2393" y="2751"/>
                      <a:pt x="2429" y="787"/>
                      <a:pt x="2048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85" name="Google Shape;3385;p45"/>
              <p:cNvSpPr/>
              <p:nvPr/>
            </p:nvSpPr>
            <p:spPr>
              <a:xfrm>
                <a:off x="-2107425" y="3916375"/>
                <a:ext cx="52725" cy="56575"/>
              </a:xfrm>
              <a:custGeom>
                <a:avLst/>
                <a:gdLst/>
                <a:ahLst/>
                <a:cxnLst/>
                <a:rect l="l" t="t" r="r" b="b"/>
                <a:pathLst>
                  <a:path w="2109" h="2263" extrusionOk="0">
                    <a:moveTo>
                      <a:pt x="1799" y="1"/>
                    </a:moveTo>
                    <a:cubicBezTo>
                      <a:pt x="1799" y="1"/>
                      <a:pt x="1" y="191"/>
                      <a:pt x="191" y="620"/>
                    </a:cubicBezTo>
                    <a:cubicBezTo>
                      <a:pt x="253" y="748"/>
                      <a:pt x="325" y="777"/>
                      <a:pt x="393" y="777"/>
                    </a:cubicBezTo>
                    <a:cubicBezTo>
                      <a:pt x="450" y="777"/>
                      <a:pt x="504" y="757"/>
                      <a:pt x="546" y="757"/>
                    </a:cubicBezTo>
                    <a:cubicBezTo>
                      <a:pt x="572" y="757"/>
                      <a:pt x="593" y="764"/>
                      <a:pt x="608" y="787"/>
                    </a:cubicBezTo>
                    <a:cubicBezTo>
                      <a:pt x="691" y="870"/>
                      <a:pt x="429" y="1037"/>
                      <a:pt x="537" y="1203"/>
                    </a:cubicBezTo>
                    <a:cubicBezTo>
                      <a:pt x="565" y="1248"/>
                      <a:pt x="612" y="1262"/>
                      <a:pt x="667" y="1262"/>
                    </a:cubicBezTo>
                    <a:cubicBezTo>
                      <a:pt x="761" y="1262"/>
                      <a:pt x="878" y="1221"/>
                      <a:pt x="966" y="1221"/>
                    </a:cubicBezTo>
                    <a:cubicBezTo>
                      <a:pt x="1021" y="1221"/>
                      <a:pt x="1064" y="1237"/>
                      <a:pt x="1084" y="1287"/>
                    </a:cubicBezTo>
                    <a:cubicBezTo>
                      <a:pt x="1168" y="1489"/>
                      <a:pt x="822" y="1858"/>
                      <a:pt x="1120" y="1965"/>
                    </a:cubicBezTo>
                    <a:cubicBezTo>
                      <a:pt x="1148" y="1973"/>
                      <a:pt x="1174" y="1976"/>
                      <a:pt x="1200" y="1976"/>
                    </a:cubicBezTo>
                    <a:cubicBezTo>
                      <a:pt x="1404" y="1976"/>
                      <a:pt x="1520" y="1755"/>
                      <a:pt x="1608" y="1755"/>
                    </a:cubicBezTo>
                    <a:cubicBezTo>
                      <a:pt x="1629" y="1755"/>
                      <a:pt x="1649" y="1767"/>
                      <a:pt x="1668" y="1799"/>
                    </a:cubicBezTo>
                    <a:cubicBezTo>
                      <a:pt x="1760" y="1964"/>
                      <a:pt x="1719" y="2262"/>
                      <a:pt x="1838" y="2262"/>
                    </a:cubicBezTo>
                    <a:cubicBezTo>
                      <a:pt x="1856" y="2262"/>
                      <a:pt x="1879" y="2255"/>
                      <a:pt x="1906" y="2239"/>
                    </a:cubicBezTo>
                    <a:cubicBezTo>
                      <a:pt x="2108" y="2108"/>
                      <a:pt x="2108" y="596"/>
                      <a:pt x="1799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86" name="Google Shape;3386;p45"/>
              <p:cNvSpPr/>
              <p:nvPr/>
            </p:nvSpPr>
            <p:spPr>
              <a:xfrm>
                <a:off x="-2022300" y="3911900"/>
                <a:ext cx="72075" cy="78350"/>
              </a:xfrm>
              <a:custGeom>
                <a:avLst/>
                <a:gdLst/>
                <a:ahLst/>
                <a:cxnLst/>
                <a:rect l="l" t="t" r="r" b="b"/>
                <a:pathLst>
                  <a:path w="2883" h="3134" extrusionOk="0">
                    <a:moveTo>
                      <a:pt x="2203" y="1"/>
                    </a:moveTo>
                    <a:cubicBezTo>
                      <a:pt x="1755" y="1"/>
                      <a:pt x="296" y="242"/>
                      <a:pt x="1" y="716"/>
                    </a:cubicBezTo>
                    <a:cubicBezTo>
                      <a:pt x="1" y="716"/>
                      <a:pt x="258" y="3133"/>
                      <a:pt x="483" y="3133"/>
                    </a:cubicBezTo>
                    <a:cubicBezTo>
                      <a:pt x="485" y="3133"/>
                      <a:pt x="487" y="3133"/>
                      <a:pt x="489" y="3133"/>
                    </a:cubicBezTo>
                    <a:cubicBezTo>
                      <a:pt x="723" y="3101"/>
                      <a:pt x="748" y="2672"/>
                      <a:pt x="945" y="2672"/>
                    </a:cubicBezTo>
                    <a:cubicBezTo>
                      <a:pt x="969" y="2672"/>
                      <a:pt x="995" y="2678"/>
                      <a:pt x="1025" y="2692"/>
                    </a:cubicBezTo>
                    <a:cubicBezTo>
                      <a:pt x="1194" y="2763"/>
                      <a:pt x="1426" y="2850"/>
                      <a:pt x="1602" y="2850"/>
                    </a:cubicBezTo>
                    <a:cubicBezTo>
                      <a:pt x="1723" y="2850"/>
                      <a:pt x="1817" y="2809"/>
                      <a:pt x="1846" y="2692"/>
                    </a:cubicBezTo>
                    <a:cubicBezTo>
                      <a:pt x="1942" y="2406"/>
                      <a:pt x="1894" y="2204"/>
                      <a:pt x="2180" y="2204"/>
                    </a:cubicBezTo>
                    <a:cubicBezTo>
                      <a:pt x="2454" y="2204"/>
                      <a:pt x="2620" y="2085"/>
                      <a:pt x="2501" y="1787"/>
                    </a:cubicBezTo>
                    <a:cubicBezTo>
                      <a:pt x="2382" y="1501"/>
                      <a:pt x="2501" y="1454"/>
                      <a:pt x="2668" y="1371"/>
                    </a:cubicBezTo>
                    <a:cubicBezTo>
                      <a:pt x="2835" y="1275"/>
                      <a:pt x="2882" y="1085"/>
                      <a:pt x="2668" y="954"/>
                    </a:cubicBezTo>
                    <a:cubicBezTo>
                      <a:pt x="2466" y="835"/>
                      <a:pt x="2501" y="692"/>
                      <a:pt x="2585" y="501"/>
                    </a:cubicBezTo>
                    <a:cubicBezTo>
                      <a:pt x="2668" y="299"/>
                      <a:pt x="2489" y="85"/>
                      <a:pt x="2323" y="13"/>
                    </a:cubicBezTo>
                    <a:cubicBezTo>
                      <a:pt x="2303" y="5"/>
                      <a:pt x="2262" y="1"/>
                      <a:pt x="220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87" name="Google Shape;3387;p45"/>
              <p:cNvSpPr/>
              <p:nvPr/>
            </p:nvSpPr>
            <p:spPr>
              <a:xfrm>
                <a:off x="-2022300" y="3912050"/>
                <a:ext cx="58375" cy="66275"/>
              </a:xfrm>
              <a:custGeom>
                <a:avLst/>
                <a:gdLst/>
                <a:ahLst/>
                <a:cxnLst/>
                <a:rect l="l" t="t" r="r" b="b"/>
                <a:pathLst>
                  <a:path w="2335" h="2651" extrusionOk="0">
                    <a:moveTo>
                      <a:pt x="1764" y="1"/>
                    </a:moveTo>
                    <a:cubicBezTo>
                      <a:pt x="1370" y="1"/>
                      <a:pt x="235" y="206"/>
                      <a:pt x="1" y="603"/>
                    </a:cubicBezTo>
                    <a:cubicBezTo>
                      <a:pt x="1" y="603"/>
                      <a:pt x="48" y="2651"/>
                      <a:pt x="400" y="2651"/>
                    </a:cubicBezTo>
                    <a:cubicBezTo>
                      <a:pt x="402" y="2651"/>
                      <a:pt x="404" y="2651"/>
                      <a:pt x="406" y="2650"/>
                    </a:cubicBezTo>
                    <a:cubicBezTo>
                      <a:pt x="588" y="2640"/>
                      <a:pt x="606" y="2254"/>
                      <a:pt x="772" y="2254"/>
                    </a:cubicBezTo>
                    <a:cubicBezTo>
                      <a:pt x="791" y="2254"/>
                      <a:pt x="812" y="2259"/>
                      <a:pt x="834" y="2269"/>
                    </a:cubicBezTo>
                    <a:cubicBezTo>
                      <a:pt x="974" y="2332"/>
                      <a:pt x="1163" y="2403"/>
                      <a:pt x="1305" y="2403"/>
                    </a:cubicBezTo>
                    <a:cubicBezTo>
                      <a:pt x="1405" y="2403"/>
                      <a:pt x="1481" y="2368"/>
                      <a:pt x="1501" y="2269"/>
                    </a:cubicBezTo>
                    <a:cubicBezTo>
                      <a:pt x="1584" y="2031"/>
                      <a:pt x="1537" y="1853"/>
                      <a:pt x="1775" y="1853"/>
                    </a:cubicBezTo>
                    <a:cubicBezTo>
                      <a:pt x="2013" y="1853"/>
                      <a:pt x="2144" y="1746"/>
                      <a:pt x="2037" y="1507"/>
                    </a:cubicBezTo>
                    <a:cubicBezTo>
                      <a:pt x="1942" y="1269"/>
                      <a:pt x="2037" y="1222"/>
                      <a:pt x="2180" y="1162"/>
                    </a:cubicBezTo>
                    <a:cubicBezTo>
                      <a:pt x="2311" y="1091"/>
                      <a:pt x="2335" y="924"/>
                      <a:pt x="2180" y="829"/>
                    </a:cubicBezTo>
                    <a:cubicBezTo>
                      <a:pt x="2013" y="722"/>
                      <a:pt x="2037" y="614"/>
                      <a:pt x="2096" y="436"/>
                    </a:cubicBezTo>
                    <a:cubicBezTo>
                      <a:pt x="2180" y="257"/>
                      <a:pt x="2025" y="91"/>
                      <a:pt x="1894" y="19"/>
                    </a:cubicBezTo>
                    <a:cubicBezTo>
                      <a:pt x="1878" y="7"/>
                      <a:pt x="1832" y="1"/>
                      <a:pt x="176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88" name="Google Shape;3388;p45"/>
              <p:cNvSpPr/>
              <p:nvPr/>
            </p:nvSpPr>
            <p:spPr>
              <a:xfrm>
                <a:off x="-2076175" y="3861925"/>
                <a:ext cx="88850" cy="34325"/>
              </a:xfrm>
              <a:custGeom>
                <a:avLst/>
                <a:gdLst/>
                <a:ahLst/>
                <a:cxnLst/>
                <a:rect l="l" t="t" r="r" b="b"/>
                <a:pathLst>
                  <a:path w="3554" h="1373" extrusionOk="0">
                    <a:moveTo>
                      <a:pt x="1132" y="0"/>
                    </a:moveTo>
                    <a:cubicBezTo>
                      <a:pt x="854" y="0"/>
                      <a:pt x="908" y="290"/>
                      <a:pt x="752" y="290"/>
                    </a:cubicBezTo>
                    <a:cubicBezTo>
                      <a:pt x="741" y="290"/>
                      <a:pt x="729" y="289"/>
                      <a:pt x="715" y="286"/>
                    </a:cubicBezTo>
                    <a:cubicBezTo>
                      <a:pt x="592" y="258"/>
                      <a:pt x="493" y="200"/>
                      <a:pt x="397" y="200"/>
                    </a:cubicBezTo>
                    <a:cubicBezTo>
                      <a:pt x="325" y="200"/>
                      <a:pt x="256" y="232"/>
                      <a:pt x="180" y="333"/>
                    </a:cubicBezTo>
                    <a:cubicBezTo>
                      <a:pt x="1" y="572"/>
                      <a:pt x="1323" y="1357"/>
                      <a:pt x="1323" y="1357"/>
                    </a:cubicBezTo>
                    <a:cubicBezTo>
                      <a:pt x="1388" y="1368"/>
                      <a:pt x="1457" y="1373"/>
                      <a:pt x="1529" y="1373"/>
                    </a:cubicBezTo>
                    <a:cubicBezTo>
                      <a:pt x="2275" y="1373"/>
                      <a:pt x="3290" y="846"/>
                      <a:pt x="3442" y="607"/>
                    </a:cubicBezTo>
                    <a:cubicBezTo>
                      <a:pt x="3554" y="426"/>
                      <a:pt x="3241" y="401"/>
                      <a:pt x="3002" y="401"/>
                    </a:cubicBezTo>
                    <a:cubicBezTo>
                      <a:pt x="2910" y="401"/>
                      <a:pt x="2830" y="405"/>
                      <a:pt x="2787" y="405"/>
                    </a:cubicBezTo>
                    <a:cubicBezTo>
                      <a:pt x="2620" y="405"/>
                      <a:pt x="2466" y="107"/>
                      <a:pt x="2287" y="36"/>
                    </a:cubicBezTo>
                    <a:cubicBezTo>
                      <a:pt x="2267" y="27"/>
                      <a:pt x="2244" y="22"/>
                      <a:pt x="2219" y="22"/>
                    </a:cubicBezTo>
                    <a:cubicBezTo>
                      <a:pt x="2016" y="22"/>
                      <a:pt x="1668" y="286"/>
                      <a:pt x="1668" y="286"/>
                    </a:cubicBezTo>
                    <a:cubicBezTo>
                      <a:pt x="1668" y="286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89" name="Google Shape;3389;p45"/>
              <p:cNvSpPr/>
              <p:nvPr/>
            </p:nvSpPr>
            <p:spPr>
              <a:xfrm>
                <a:off x="-2076175" y="3873225"/>
                <a:ext cx="89075" cy="22925"/>
              </a:xfrm>
              <a:custGeom>
                <a:avLst/>
                <a:gdLst/>
                <a:ahLst/>
                <a:cxnLst/>
                <a:rect l="l" t="t" r="r" b="b"/>
                <a:pathLst>
                  <a:path w="3563" h="917" extrusionOk="0">
                    <a:moveTo>
                      <a:pt x="1132" y="0"/>
                    </a:moveTo>
                    <a:cubicBezTo>
                      <a:pt x="850" y="0"/>
                      <a:pt x="910" y="193"/>
                      <a:pt x="745" y="193"/>
                    </a:cubicBezTo>
                    <a:cubicBezTo>
                      <a:pt x="736" y="193"/>
                      <a:pt x="726" y="192"/>
                      <a:pt x="715" y="191"/>
                    </a:cubicBezTo>
                    <a:cubicBezTo>
                      <a:pt x="590" y="170"/>
                      <a:pt x="486" y="129"/>
                      <a:pt x="387" y="129"/>
                    </a:cubicBezTo>
                    <a:cubicBezTo>
                      <a:pt x="317" y="129"/>
                      <a:pt x="249" y="150"/>
                      <a:pt x="180" y="215"/>
                    </a:cubicBezTo>
                    <a:cubicBezTo>
                      <a:pt x="1" y="381"/>
                      <a:pt x="1323" y="905"/>
                      <a:pt x="1323" y="905"/>
                    </a:cubicBezTo>
                    <a:cubicBezTo>
                      <a:pt x="1390" y="913"/>
                      <a:pt x="1460" y="916"/>
                      <a:pt x="1533" y="916"/>
                    </a:cubicBezTo>
                    <a:cubicBezTo>
                      <a:pt x="2277" y="916"/>
                      <a:pt x="3279" y="558"/>
                      <a:pt x="3442" y="417"/>
                    </a:cubicBezTo>
                    <a:cubicBezTo>
                      <a:pt x="3562" y="288"/>
                      <a:pt x="3193" y="273"/>
                      <a:pt x="2950" y="273"/>
                    </a:cubicBezTo>
                    <a:cubicBezTo>
                      <a:pt x="2880" y="273"/>
                      <a:pt x="2821" y="274"/>
                      <a:pt x="2787" y="274"/>
                    </a:cubicBezTo>
                    <a:cubicBezTo>
                      <a:pt x="2620" y="274"/>
                      <a:pt x="2454" y="84"/>
                      <a:pt x="2287" y="24"/>
                    </a:cubicBezTo>
                    <a:cubicBezTo>
                      <a:pt x="2266" y="17"/>
                      <a:pt x="2242" y="14"/>
                      <a:pt x="2215" y="14"/>
                    </a:cubicBezTo>
                    <a:cubicBezTo>
                      <a:pt x="2012" y="14"/>
                      <a:pt x="1668" y="191"/>
                      <a:pt x="1668" y="191"/>
                    </a:cubicBezTo>
                    <a:cubicBezTo>
                      <a:pt x="1668" y="191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0" name="Google Shape;3390;p45"/>
              <p:cNvSpPr/>
              <p:nvPr/>
            </p:nvSpPr>
            <p:spPr>
              <a:xfrm>
                <a:off x="-2080925" y="3926500"/>
                <a:ext cx="8050" cy="11350"/>
              </a:xfrm>
              <a:custGeom>
                <a:avLst/>
                <a:gdLst/>
                <a:ahLst/>
                <a:cxnLst/>
                <a:rect l="l" t="t" r="r" b="b"/>
                <a:pathLst>
                  <a:path w="322" h="454" extrusionOk="0">
                    <a:moveTo>
                      <a:pt x="155" y="1"/>
                    </a:moveTo>
                    <a:cubicBezTo>
                      <a:pt x="72" y="1"/>
                      <a:pt x="0" y="108"/>
                      <a:pt x="0" y="227"/>
                    </a:cubicBezTo>
                    <a:cubicBezTo>
                      <a:pt x="0" y="358"/>
                      <a:pt x="72" y="453"/>
                      <a:pt x="155" y="453"/>
                    </a:cubicBezTo>
                    <a:cubicBezTo>
                      <a:pt x="250" y="453"/>
                      <a:pt x="322" y="358"/>
                      <a:pt x="322" y="227"/>
                    </a:cubicBezTo>
                    <a:cubicBezTo>
                      <a:pt x="322" y="108"/>
                      <a:pt x="250" y="1"/>
                      <a:pt x="15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1" name="Google Shape;3391;p45"/>
              <p:cNvSpPr/>
              <p:nvPr/>
            </p:nvSpPr>
            <p:spPr>
              <a:xfrm>
                <a:off x="-2071100" y="3943075"/>
                <a:ext cx="9250" cy="11175"/>
              </a:xfrm>
              <a:custGeom>
                <a:avLst/>
                <a:gdLst/>
                <a:ahLst/>
                <a:cxnLst/>
                <a:rect l="l" t="t" r="r" b="b"/>
                <a:pathLst>
                  <a:path w="370" h="447" extrusionOk="0">
                    <a:moveTo>
                      <a:pt x="164" y="0"/>
                    </a:moveTo>
                    <a:cubicBezTo>
                      <a:pt x="153" y="0"/>
                      <a:pt x="142" y="2"/>
                      <a:pt x="131" y="4"/>
                    </a:cubicBezTo>
                    <a:cubicBezTo>
                      <a:pt x="48" y="28"/>
                      <a:pt x="0" y="147"/>
                      <a:pt x="24" y="266"/>
                    </a:cubicBezTo>
                    <a:cubicBezTo>
                      <a:pt x="57" y="377"/>
                      <a:pt x="142" y="446"/>
                      <a:pt x="220" y="446"/>
                    </a:cubicBezTo>
                    <a:cubicBezTo>
                      <a:pt x="226" y="446"/>
                      <a:pt x="232" y="446"/>
                      <a:pt x="238" y="445"/>
                    </a:cubicBezTo>
                    <a:cubicBezTo>
                      <a:pt x="322" y="421"/>
                      <a:pt x="369" y="302"/>
                      <a:pt x="346" y="183"/>
                    </a:cubicBezTo>
                    <a:cubicBezTo>
                      <a:pt x="325" y="78"/>
                      <a:pt x="248" y="0"/>
                      <a:pt x="16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2" name="Google Shape;3392;p45"/>
              <p:cNvSpPr/>
              <p:nvPr/>
            </p:nvSpPr>
            <p:spPr>
              <a:xfrm>
                <a:off x="-2090750" y="3914075"/>
                <a:ext cx="10750" cy="10000"/>
              </a:xfrm>
              <a:custGeom>
                <a:avLst/>
                <a:gdLst/>
                <a:ahLst/>
                <a:cxnLst/>
                <a:rect l="l" t="t" r="r" b="b"/>
                <a:pathLst>
                  <a:path w="430" h="400" extrusionOk="0">
                    <a:moveTo>
                      <a:pt x="276" y="1"/>
                    </a:moveTo>
                    <a:cubicBezTo>
                      <a:pt x="216" y="1"/>
                      <a:pt x="149" y="33"/>
                      <a:pt x="96" y="93"/>
                    </a:cubicBezTo>
                    <a:cubicBezTo>
                      <a:pt x="12" y="176"/>
                      <a:pt x="1" y="307"/>
                      <a:pt x="60" y="367"/>
                    </a:cubicBezTo>
                    <a:cubicBezTo>
                      <a:pt x="86" y="389"/>
                      <a:pt x="119" y="399"/>
                      <a:pt x="154" y="399"/>
                    </a:cubicBezTo>
                    <a:cubicBezTo>
                      <a:pt x="214" y="399"/>
                      <a:pt x="281" y="368"/>
                      <a:pt x="334" y="307"/>
                    </a:cubicBezTo>
                    <a:cubicBezTo>
                      <a:pt x="417" y="212"/>
                      <a:pt x="429" y="93"/>
                      <a:pt x="370" y="33"/>
                    </a:cubicBezTo>
                    <a:cubicBezTo>
                      <a:pt x="343" y="12"/>
                      <a:pt x="311" y="1"/>
                      <a:pt x="2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3" name="Google Shape;3393;p45"/>
              <p:cNvSpPr/>
              <p:nvPr/>
            </p:nvSpPr>
            <p:spPr>
              <a:xfrm>
                <a:off x="-2066050" y="3923525"/>
                <a:ext cx="10150" cy="10575"/>
              </a:xfrm>
              <a:custGeom>
                <a:avLst/>
                <a:gdLst/>
                <a:ahLst/>
                <a:cxnLst/>
                <a:rect l="l" t="t" r="r" b="b"/>
                <a:pathLst>
                  <a:path w="406" h="423" extrusionOk="0">
                    <a:moveTo>
                      <a:pt x="253" y="1"/>
                    </a:moveTo>
                    <a:cubicBezTo>
                      <a:pt x="183" y="1"/>
                      <a:pt x="107" y="50"/>
                      <a:pt x="60" y="144"/>
                    </a:cubicBezTo>
                    <a:cubicBezTo>
                      <a:pt x="1" y="251"/>
                      <a:pt x="25" y="370"/>
                      <a:pt x="108" y="405"/>
                    </a:cubicBezTo>
                    <a:cubicBezTo>
                      <a:pt x="125" y="417"/>
                      <a:pt x="145" y="422"/>
                      <a:pt x="165" y="422"/>
                    </a:cubicBezTo>
                    <a:cubicBezTo>
                      <a:pt x="232" y="422"/>
                      <a:pt x="310" y="368"/>
                      <a:pt x="346" y="286"/>
                    </a:cubicBezTo>
                    <a:cubicBezTo>
                      <a:pt x="406" y="179"/>
                      <a:pt x="394" y="60"/>
                      <a:pt x="310" y="13"/>
                    </a:cubicBezTo>
                    <a:cubicBezTo>
                      <a:pt x="292" y="5"/>
                      <a:pt x="273" y="1"/>
                      <a:pt x="25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4" name="Google Shape;3394;p45"/>
              <p:cNvSpPr/>
              <p:nvPr/>
            </p:nvSpPr>
            <p:spPr>
              <a:xfrm>
                <a:off x="-1998775" y="3942875"/>
                <a:ext cx="1192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66" extrusionOk="0">
                    <a:moveTo>
                      <a:pt x="187" y="0"/>
                    </a:moveTo>
                    <a:cubicBezTo>
                      <a:pt x="133" y="0"/>
                      <a:pt x="86" y="21"/>
                      <a:pt x="60" y="60"/>
                    </a:cubicBezTo>
                    <a:cubicBezTo>
                      <a:pt x="1" y="132"/>
                      <a:pt x="48" y="251"/>
                      <a:pt x="155" y="322"/>
                    </a:cubicBezTo>
                    <a:cubicBezTo>
                      <a:pt x="201" y="350"/>
                      <a:pt x="254" y="365"/>
                      <a:pt x="303" y="365"/>
                    </a:cubicBezTo>
                    <a:cubicBezTo>
                      <a:pt x="357" y="365"/>
                      <a:pt x="404" y="347"/>
                      <a:pt x="429" y="310"/>
                    </a:cubicBezTo>
                    <a:cubicBezTo>
                      <a:pt x="477" y="227"/>
                      <a:pt x="441" y="108"/>
                      <a:pt x="334" y="48"/>
                    </a:cubicBezTo>
                    <a:cubicBezTo>
                      <a:pt x="285" y="15"/>
                      <a:pt x="233" y="0"/>
                      <a:pt x="18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5" name="Google Shape;3395;p45"/>
              <p:cNvSpPr/>
              <p:nvPr/>
            </p:nvSpPr>
            <p:spPr>
              <a:xfrm>
                <a:off x="-1990450" y="3925650"/>
                <a:ext cx="11950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8" h="339" extrusionOk="0">
                    <a:moveTo>
                      <a:pt x="275" y="0"/>
                    </a:moveTo>
                    <a:cubicBezTo>
                      <a:pt x="252" y="0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7"/>
                      <a:pt x="477" y="213"/>
                      <a:pt x="465" y="118"/>
                    </a:cubicBezTo>
                    <a:cubicBezTo>
                      <a:pt x="446" y="52"/>
                      <a:pt x="367" y="0"/>
                      <a:pt x="27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6" name="Google Shape;3396;p45"/>
              <p:cNvSpPr/>
              <p:nvPr/>
            </p:nvSpPr>
            <p:spPr>
              <a:xfrm>
                <a:off x="-2018725" y="3942850"/>
                <a:ext cx="8675" cy="11100"/>
              </a:xfrm>
              <a:custGeom>
                <a:avLst/>
                <a:gdLst/>
                <a:ahLst/>
                <a:cxnLst/>
                <a:rect l="l" t="t" r="r" b="b"/>
                <a:pathLst>
                  <a:path w="347" h="444" extrusionOk="0">
                    <a:moveTo>
                      <a:pt x="172" y="1"/>
                    </a:moveTo>
                    <a:cubicBezTo>
                      <a:pt x="166" y="1"/>
                      <a:pt x="161" y="1"/>
                      <a:pt x="156" y="2"/>
                    </a:cubicBezTo>
                    <a:cubicBezTo>
                      <a:pt x="60" y="2"/>
                      <a:pt x="1" y="109"/>
                      <a:pt x="13" y="228"/>
                    </a:cubicBezTo>
                    <a:cubicBezTo>
                      <a:pt x="13" y="351"/>
                      <a:pt x="87" y="443"/>
                      <a:pt x="165" y="443"/>
                    </a:cubicBezTo>
                    <a:cubicBezTo>
                      <a:pt x="170" y="443"/>
                      <a:pt x="175" y="443"/>
                      <a:pt x="179" y="442"/>
                    </a:cubicBezTo>
                    <a:cubicBezTo>
                      <a:pt x="275" y="442"/>
                      <a:pt x="346" y="335"/>
                      <a:pt x="334" y="204"/>
                    </a:cubicBezTo>
                    <a:cubicBezTo>
                      <a:pt x="323" y="92"/>
                      <a:pt x="259" y="1"/>
                      <a:pt x="17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7" name="Google Shape;3397;p45"/>
              <p:cNvSpPr/>
              <p:nvPr/>
            </p:nvSpPr>
            <p:spPr>
              <a:xfrm>
                <a:off x="-2012175" y="3926175"/>
                <a:ext cx="11925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58" extrusionOk="0">
                    <a:moveTo>
                      <a:pt x="179" y="0"/>
                    </a:moveTo>
                    <a:cubicBezTo>
                      <a:pt x="116" y="0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6" y="323"/>
                    </a:cubicBezTo>
                    <a:cubicBezTo>
                      <a:pt x="197" y="346"/>
                      <a:pt x="243" y="357"/>
                      <a:pt x="285" y="357"/>
                    </a:cubicBezTo>
                    <a:cubicBezTo>
                      <a:pt x="350" y="357"/>
                      <a:pt x="408" y="331"/>
                      <a:pt x="429" y="288"/>
                    </a:cubicBezTo>
                    <a:cubicBezTo>
                      <a:pt x="477" y="204"/>
                      <a:pt x="429" y="97"/>
                      <a:pt x="322" y="38"/>
                    </a:cubicBezTo>
                    <a:cubicBezTo>
                      <a:pt x="273" y="13"/>
                      <a:pt x="223" y="0"/>
                      <a:pt x="17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8" name="Google Shape;3398;p45"/>
              <p:cNvSpPr/>
              <p:nvPr/>
            </p:nvSpPr>
            <p:spPr>
              <a:xfrm>
                <a:off x="-2034200" y="3880100"/>
                <a:ext cx="11925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39" extrusionOk="0">
                    <a:moveTo>
                      <a:pt x="275" y="1"/>
                    </a:moveTo>
                    <a:cubicBezTo>
                      <a:pt x="251" y="1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4"/>
                    </a:cubicBezTo>
                    <a:cubicBezTo>
                      <a:pt x="34" y="293"/>
                      <a:pt x="118" y="339"/>
                      <a:pt x="214" y="339"/>
                    </a:cubicBezTo>
                    <a:cubicBezTo>
                      <a:pt x="234" y="339"/>
                      <a:pt x="254" y="337"/>
                      <a:pt x="275" y="333"/>
                    </a:cubicBezTo>
                    <a:cubicBezTo>
                      <a:pt x="394" y="297"/>
                      <a:pt x="477" y="214"/>
                      <a:pt x="453" y="118"/>
                    </a:cubicBezTo>
                    <a:cubicBezTo>
                      <a:pt x="444" y="52"/>
                      <a:pt x="366" y="1"/>
                      <a:pt x="27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9" name="Google Shape;3399;p45"/>
              <p:cNvSpPr/>
              <p:nvPr/>
            </p:nvSpPr>
            <p:spPr>
              <a:xfrm>
                <a:off x="-2016625" y="3883950"/>
                <a:ext cx="8650" cy="110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442" extrusionOk="0">
                    <a:moveTo>
                      <a:pt x="167" y="0"/>
                    </a:moveTo>
                    <a:cubicBezTo>
                      <a:pt x="72" y="12"/>
                      <a:pt x="0" y="107"/>
                      <a:pt x="12" y="238"/>
                    </a:cubicBezTo>
                    <a:cubicBezTo>
                      <a:pt x="23" y="351"/>
                      <a:pt x="87" y="442"/>
                      <a:pt x="175" y="442"/>
                    </a:cubicBezTo>
                    <a:cubicBezTo>
                      <a:pt x="180" y="442"/>
                      <a:pt x="185" y="441"/>
                      <a:pt x="191" y="441"/>
                    </a:cubicBezTo>
                    <a:cubicBezTo>
                      <a:pt x="286" y="441"/>
                      <a:pt x="345" y="333"/>
                      <a:pt x="334" y="214"/>
                    </a:cubicBezTo>
                    <a:cubicBezTo>
                      <a:pt x="334" y="95"/>
                      <a:pt x="250" y="0"/>
                      <a:pt x="16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00" name="Google Shape;3400;p45"/>
              <p:cNvSpPr/>
              <p:nvPr/>
            </p:nvSpPr>
            <p:spPr>
              <a:xfrm>
                <a:off x="-2056225" y="3880925"/>
                <a:ext cx="11925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58" extrusionOk="0">
                    <a:moveTo>
                      <a:pt x="176" y="1"/>
                    </a:moveTo>
                    <a:cubicBezTo>
                      <a:pt x="116" y="1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5" y="324"/>
                    </a:cubicBezTo>
                    <a:cubicBezTo>
                      <a:pt x="197" y="347"/>
                      <a:pt x="243" y="357"/>
                      <a:pt x="284" y="357"/>
                    </a:cubicBezTo>
                    <a:cubicBezTo>
                      <a:pt x="350" y="357"/>
                      <a:pt x="407" y="331"/>
                      <a:pt x="429" y="288"/>
                    </a:cubicBezTo>
                    <a:cubicBezTo>
                      <a:pt x="477" y="204"/>
                      <a:pt x="417" y="97"/>
                      <a:pt x="310" y="38"/>
                    </a:cubicBezTo>
                    <a:cubicBezTo>
                      <a:pt x="266" y="13"/>
                      <a:pt x="219" y="1"/>
                      <a:pt x="1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01" name="Google Shape;3401;p45"/>
              <p:cNvSpPr/>
              <p:nvPr/>
            </p:nvSpPr>
            <p:spPr>
              <a:xfrm>
                <a:off x="-2195225" y="3806575"/>
                <a:ext cx="319700" cy="237325"/>
              </a:xfrm>
              <a:custGeom>
                <a:avLst/>
                <a:gdLst/>
                <a:ahLst/>
                <a:cxnLst/>
                <a:rect l="l" t="t" r="r" b="b"/>
                <a:pathLst>
                  <a:path w="12788" h="9493" extrusionOk="0">
                    <a:moveTo>
                      <a:pt x="5905" y="0"/>
                    </a:moveTo>
                    <a:cubicBezTo>
                      <a:pt x="3145" y="0"/>
                      <a:pt x="813" y="1514"/>
                      <a:pt x="441" y="3738"/>
                    </a:cubicBezTo>
                    <a:cubicBezTo>
                      <a:pt x="0" y="6298"/>
                      <a:pt x="2322" y="8822"/>
                      <a:pt x="5608" y="9382"/>
                    </a:cubicBezTo>
                    <a:cubicBezTo>
                      <a:pt x="6047" y="9456"/>
                      <a:pt x="6481" y="9492"/>
                      <a:pt x="6905" y="9492"/>
                    </a:cubicBezTo>
                    <a:cubicBezTo>
                      <a:pt x="9655" y="9492"/>
                      <a:pt x="11976" y="7980"/>
                      <a:pt x="12347" y="5762"/>
                    </a:cubicBezTo>
                    <a:cubicBezTo>
                      <a:pt x="12788" y="3190"/>
                      <a:pt x="10466" y="666"/>
                      <a:pt x="7180" y="107"/>
                    </a:cubicBezTo>
                    <a:cubicBezTo>
                      <a:pt x="6749" y="35"/>
                      <a:pt x="6322" y="0"/>
                      <a:pt x="5905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02" name="Google Shape;3402;p45"/>
              <p:cNvSpPr/>
              <p:nvPr/>
            </p:nvSpPr>
            <p:spPr>
              <a:xfrm>
                <a:off x="-2177375" y="3819650"/>
                <a:ext cx="284000" cy="211150"/>
              </a:xfrm>
              <a:custGeom>
                <a:avLst/>
                <a:gdLst/>
                <a:ahLst/>
                <a:cxnLst/>
                <a:rect l="l" t="t" r="r" b="b"/>
                <a:pathLst>
                  <a:path w="11360" h="8446" extrusionOk="0">
                    <a:moveTo>
                      <a:pt x="5245" y="1"/>
                    </a:moveTo>
                    <a:cubicBezTo>
                      <a:pt x="2789" y="1"/>
                      <a:pt x="723" y="1347"/>
                      <a:pt x="382" y="3322"/>
                    </a:cubicBezTo>
                    <a:cubicBezTo>
                      <a:pt x="1" y="5608"/>
                      <a:pt x="2061" y="7858"/>
                      <a:pt x="4978" y="8347"/>
                    </a:cubicBezTo>
                    <a:cubicBezTo>
                      <a:pt x="5368" y="8413"/>
                      <a:pt x="5754" y="8445"/>
                      <a:pt x="6130" y="8445"/>
                    </a:cubicBezTo>
                    <a:cubicBezTo>
                      <a:pt x="8582" y="8445"/>
                      <a:pt x="10648" y="7091"/>
                      <a:pt x="10978" y="5120"/>
                    </a:cubicBezTo>
                    <a:cubicBezTo>
                      <a:pt x="11359" y="2846"/>
                      <a:pt x="9300" y="596"/>
                      <a:pt x="6383" y="96"/>
                    </a:cubicBezTo>
                    <a:cubicBezTo>
                      <a:pt x="5998" y="31"/>
                      <a:pt x="5617" y="1"/>
                      <a:pt x="5245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03" name="Google Shape;3403;p45"/>
              <p:cNvSpPr/>
              <p:nvPr/>
            </p:nvSpPr>
            <p:spPr>
              <a:xfrm>
                <a:off x="-2158025" y="3834000"/>
                <a:ext cx="244700" cy="181850"/>
              </a:xfrm>
              <a:custGeom>
                <a:avLst/>
                <a:gdLst/>
                <a:ahLst/>
                <a:cxnLst/>
                <a:rect l="l" t="t" r="r" b="b"/>
                <a:pathLst>
                  <a:path w="9788" h="7274" extrusionOk="0">
                    <a:moveTo>
                      <a:pt x="4518" y="1"/>
                    </a:moveTo>
                    <a:cubicBezTo>
                      <a:pt x="2405" y="1"/>
                      <a:pt x="614" y="1159"/>
                      <a:pt x="334" y="2867"/>
                    </a:cubicBezTo>
                    <a:cubicBezTo>
                      <a:pt x="1" y="4820"/>
                      <a:pt x="1775" y="6761"/>
                      <a:pt x="4287" y="7189"/>
                    </a:cubicBezTo>
                    <a:cubicBezTo>
                      <a:pt x="4622" y="7246"/>
                      <a:pt x="4954" y="7273"/>
                      <a:pt x="5277" y="7273"/>
                    </a:cubicBezTo>
                    <a:cubicBezTo>
                      <a:pt x="7390" y="7273"/>
                      <a:pt x="9165" y="6108"/>
                      <a:pt x="9454" y="4415"/>
                    </a:cubicBezTo>
                    <a:cubicBezTo>
                      <a:pt x="9788" y="2451"/>
                      <a:pt x="8014" y="510"/>
                      <a:pt x="5489" y="81"/>
                    </a:cubicBezTo>
                    <a:cubicBezTo>
                      <a:pt x="5161" y="27"/>
                      <a:pt x="4836" y="1"/>
                      <a:pt x="4518" y="1"/>
                    </a:cubicBezTo>
                    <a:close/>
                  </a:path>
                </a:pathLst>
              </a:custGeom>
              <a:solidFill>
                <a:srgbClr val="FFA333">
                  <a:alpha val="57489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04" name="Google Shape;3404;p45"/>
              <p:cNvSpPr/>
              <p:nvPr/>
            </p:nvSpPr>
            <p:spPr>
              <a:xfrm>
                <a:off x="-2141650" y="3895550"/>
                <a:ext cx="100925" cy="97850"/>
              </a:xfrm>
              <a:custGeom>
                <a:avLst/>
                <a:gdLst/>
                <a:ahLst/>
                <a:cxnLst/>
                <a:rect l="l" t="t" r="r" b="b"/>
                <a:pathLst>
                  <a:path w="4037" h="3914" extrusionOk="0">
                    <a:moveTo>
                      <a:pt x="2560" y="0"/>
                    </a:moveTo>
                    <a:cubicBezTo>
                      <a:pt x="2560" y="0"/>
                      <a:pt x="1" y="370"/>
                      <a:pt x="703" y="1858"/>
                    </a:cubicBezTo>
                    <a:cubicBezTo>
                      <a:pt x="1247" y="3011"/>
                      <a:pt x="2305" y="3913"/>
                      <a:pt x="3004" y="3913"/>
                    </a:cubicBezTo>
                    <a:cubicBezTo>
                      <a:pt x="3207" y="3913"/>
                      <a:pt x="3380" y="3837"/>
                      <a:pt x="3501" y="3668"/>
                    </a:cubicBezTo>
                    <a:cubicBezTo>
                      <a:pt x="4037" y="2929"/>
                      <a:pt x="3584" y="250"/>
                      <a:pt x="3334" y="215"/>
                    </a:cubicBezTo>
                    <a:cubicBezTo>
                      <a:pt x="3096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05" name="Google Shape;3405;p45"/>
              <p:cNvSpPr/>
              <p:nvPr/>
            </p:nvSpPr>
            <p:spPr>
              <a:xfrm>
                <a:off x="-2100275" y="3844925"/>
                <a:ext cx="121775" cy="53950"/>
              </a:xfrm>
              <a:custGeom>
                <a:avLst/>
                <a:gdLst/>
                <a:ahLst/>
                <a:cxnLst/>
                <a:rect l="l" t="t" r="r" b="b"/>
                <a:pathLst>
                  <a:path w="4871" h="2158" extrusionOk="0">
                    <a:moveTo>
                      <a:pt x="2221" y="0"/>
                    </a:moveTo>
                    <a:cubicBezTo>
                      <a:pt x="2103" y="0"/>
                      <a:pt x="1982" y="4"/>
                      <a:pt x="1858" y="13"/>
                    </a:cubicBezTo>
                    <a:cubicBezTo>
                      <a:pt x="1858" y="13"/>
                      <a:pt x="1" y="97"/>
                      <a:pt x="251" y="751"/>
                    </a:cubicBezTo>
                    <a:cubicBezTo>
                      <a:pt x="501" y="1406"/>
                      <a:pt x="2144" y="2109"/>
                      <a:pt x="2298" y="2156"/>
                    </a:cubicBezTo>
                    <a:cubicBezTo>
                      <a:pt x="2303" y="2157"/>
                      <a:pt x="2309" y="2158"/>
                      <a:pt x="2317" y="2158"/>
                    </a:cubicBezTo>
                    <a:cubicBezTo>
                      <a:pt x="2597" y="2158"/>
                      <a:pt x="4870" y="1562"/>
                      <a:pt x="4870" y="1168"/>
                    </a:cubicBezTo>
                    <a:cubicBezTo>
                      <a:pt x="4870" y="791"/>
                      <a:pt x="3836" y="0"/>
                      <a:pt x="2221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06" name="Google Shape;3406;p45"/>
              <p:cNvSpPr/>
              <p:nvPr/>
            </p:nvSpPr>
            <p:spPr>
              <a:xfrm>
                <a:off x="-2036275" y="3891725"/>
                <a:ext cx="100925" cy="104150"/>
              </a:xfrm>
              <a:custGeom>
                <a:avLst/>
                <a:gdLst/>
                <a:ahLst/>
                <a:cxnLst/>
                <a:rect l="l" t="t" r="r" b="b"/>
                <a:pathLst>
                  <a:path w="4037" h="4166" extrusionOk="0">
                    <a:moveTo>
                      <a:pt x="2514" y="0"/>
                    </a:moveTo>
                    <a:cubicBezTo>
                      <a:pt x="1436" y="0"/>
                      <a:pt x="36" y="1011"/>
                      <a:pt x="36" y="1011"/>
                    </a:cubicBezTo>
                    <a:cubicBezTo>
                      <a:pt x="36" y="1011"/>
                      <a:pt x="0" y="3975"/>
                      <a:pt x="489" y="4142"/>
                    </a:cubicBezTo>
                    <a:cubicBezTo>
                      <a:pt x="536" y="4157"/>
                      <a:pt x="610" y="4165"/>
                      <a:pt x="702" y="4165"/>
                    </a:cubicBezTo>
                    <a:cubicBezTo>
                      <a:pt x="1552" y="4165"/>
                      <a:pt x="4036" y="3475"/>
                      <a:pt x="3703" y="1177"/>
                    </a:cubicBezTo>
                    <a:cubicBezTo>
                      <a:pt x="3575" y="289"/>
                      <a:pt x="3090" y="0"/>
                      <a:pt x="2514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07" name="Google Shape;3407;p45"/>
              <p:cNvSpPr/>
              <p:nvPr/>
            </p:nvSpPr>
            <p:spPr>
              <a:xfrm>
                <a:off x="-2118725" y="3908950"/>
                <a:ext cx="60750" cy="73500"/>
              </a:xfrm>
              <a:custGeom>
                <a:avLst/>
                <a:gdLst/>
                <a:ahLst/>
                <a:cxnLst/>
                <a:rect l="l" t="t" r="r" b="b"/>
                <a:pathLst>
                  <a:path w="2430" h="2940" extrusionOk="0">
                    <a:moveTo>
                      <a:pt x="2060" y="0"/>
                    </a:moveTo>
                    <a:cubicBezTo>
                      <a:pt x="2060" y="0"/>
                      <a:pt x="0" y="417"/>
                      <a:pt x="119" y="810"/>
                    </a:cubicBezTo>
                    <a:cubicBezTo>
                      <a:pt x="171" y="989"/>
                      <a:pt x="255" y="1032"/>
                      <a:pt x="341" y="1032"/>
                    </a:cubicBezTo>
                    <a:cubicBezTo>
                      <a:pt x="419" y="1032"/>
                      <a:pt x="499" y="996"/>
                      <a:pt x="557" y="996"/>
                    </a:cubicBezTo>
                    <a:cubicBezTo>
                      <a:pt x="583" y="996"/>
                      <a:pt x="605" y="1003"/>
                      <a:pt x="619" y="1024"/>
                    </a:cubicBezTo>
                    <a:cubicBezTo>
                      <a:pt x="703" y="1143"/>
                      <a:pt x="405" y="1346"/>
                      <a:pt x="524" y="1560"/>
                    </a:cubicBezTo>
                    <a:cubicBezTo>
                      <a:pt x="556" y="1614"/>
                      <a:pt x="612" y="1631"/>
                      <a:pt x="679" y="1631"/>
                    </a:cubicBezTo>
                    <a:cubicBezTo>
                      <a:pt x="788" y="1631"/>
                      <a:pt x="924" y="1587"/>
                      <a:pt x="1029" y="1587"/>
                    </a:cubicBezTo>
                    <a:cubicBezTo>
                      <a:pt x="1101" y="1587"/>
                      <a:pt x="1158" y="1608"/>
                      <a:pt x="1179" y="1679"/>
                    </a:cubicBezTo>
                    <a:cubicBezTo>
                      <a:pt x="1250" y="1917"/>
                      <a:pt x="858" y="2417"/>
                      <a:pt x="1227" y="2536"/>
                    </a:cubicBezTo>
                    <a:cubicBezTo>
                      <a:pt x="1263" y="2548"/>
                      <a:pt x="1297" y="2553"/>
                      <a:pt x="1330" y="2553"/>
                    </a:cubicBezTo>
                    <a:cubicBezTo>
                      <a:pt x="1569" y="2553"/>
                      <a:pt x="1710" y="2274"/>
                      <a:pt x="1812" y="2274"/>
                    </a:cubicBezTo>
                    <a:cubicBezTo>
                      <a:pt x="1837" y="2274"/>
                      <a:pt x="1860" y="2291"/>
                      <a:pt x="1882" y="2334"/>
                    </a:cubicBezTo>
                    <a:cubicBezTo>
                      <a:pt x="1984" y="2549"/>
                      <a:pt x="1945" y="2939"/>
                      <a:pt x="2084" y="2939"/>
                    </a:cubicBezTo>
                    <a:cubicBezTo>
                      <a:pt x="2106" y="2939"/>
                      <a:pt x="2134" y="2929"/>
                      <a:pt x="2167" y="2905"/>
                    </a:cubicBezTo>
                    <a:cubicBezTo>
                      <a:pt x="2405" y="2751"/>
                      <a:pt x="2429" y="786"/>
                      <a:pt x="2060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08" name="Google Shape;3408;p45"/>
              <p:cNvSpPr/>
              <p:nvPr/>
            </p:nvSpPr>
            <p:spPr>
              <a:xfrm>
                <a:off x="-2111300" y="3908950"/>
                <a:ext cx="53025" cy="56550"/>
              </a:xfrm>
              <a:custGeom>
                <a:avLst/>
                <a:gdLst/>
                <a:ahLst/>
                <a:cxnLst/>
                <a:rect l="l" t="t" r="r" b="b"/>
                <a:pathLst>
                  <a:path w="2121" h="2262" extrusionOk="0">
                    <a:moveTo>
                      <a:pt x="1811" y="0"/>
                    </a:moveTo>
                    <a:cubicBezTo>
                      <a:pt x="1811" y="0"/>
                      <a:pt x="1" y="191"/>
                      <a:pt x="203" y="619"/>
                    </a:cubicBezTo>
                    <a:cubicBezTo>
                      <a:pt x="260" y="747"/>
                      <a:pt x="331" y="776"/>
                      <a:pt x="400" y="776"/>
                    </a:cubicBezTo>
                    <a:cubicBezTo>
                      <a:pt x="458" y="776"/>
                      <a:pt x="514" y="756"/>
                      <a:pt x="557" y="756"/>
                    </a:cubicBezTo>
                    <a:cubicBezTo>
                      <a:pt x="583" y="756"/>
                      <a:pt x="605" y="763"/>
                      <a:pt x="620" y="786"/>
                    </a:cubicBezTo>
                    <a:cubicBezTo>
                      <a:pt x="692" y="869"/>
                      <a:pt x="442" y="1036"/>
                      <a:pt x="549" y="1203"/>
                    </a:cubicBezTo>
                    <a:cubicBezTo>
                      <a:pt x="574" y="1247"/>
                      <a:pt x="620" y="1261"/>
                      <a:pt x="674" y="1261"/>
                    </a:cubicBezTo>
                    <a:cubicBezTo>
                      <a:pt x="767" y="1261"/>
                      <a:pt x="887" y="1221"/>
                      <a:pt x="977" y="1221"/>
                    </a:cubicBezTo>
                    <a:cubicBezTo>
                      <a:pt x="1032" y="1221"/>
                      <a:pt x="1076" y="1236"/>
                      <a:pt x="1096" y="1286"/>
                    </a:cubicBezTo>
                    <a:cubicBezTo>
                      <a:pt x="1168" y="1489"/>
                      <a:pt x="823" y="1858"/>
                      <a:pt x="1120" y="1965"/>
                    </a:cubicBezTo>
                    <a:cubicBezTo>
                      <a:pt x="1149" y="1972"/>
                      <a:pt x="1177" y="1976"/>
                      <a:pt x="1203" y="1976"/>
                    </a:cubicBezTo>
                    <a:cubicBezTo>
                      <a:pt x="1414" y="1976"/>
                      <a:pt x="1532" y="1754"/>
                      <a:pt x="1620" y="1754"/>
                    </a:cubicBezTo>
                    <a:cubicBezTo>
                      <a:pt x="1641" y="1754"/>
                      <a:pt x="1661" y="1767"/>
                      <a:pt x="1680" y="1798"/>
                    </a:cubicBezTo>
                    <a:cubicBezTo>
                      <a:pt x="1762" y="1963"/>
                      <a:pt x="1720" y="2262"/>
                      <a:pt x="1846" y="2262"/>
                    </a:cubicBezTo>
                    <a:cubicBezTo>
                      <a:pt x="1865" y="2262"/>
                      <a:pt x="1889" y="2255"/>
                      <a:pt x="1918" y="2239"/>
                    </a:cubicBezTo>
                    <a:cubicBezTo>
                      <a:pt x="2120" y="2108"/>
                      <a:pt x="2120" y="596"/>
                      <a:pt x="1811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09" name="Google Shape;3409;p45"/>
              <p:cNvSpPr/>
              <p:nvPr/>
            </p:nvSpPr>
            <p:spPr>
              <a:xfrm>
                <a:off x="-2025850" y="3904475"/>
                <a:ext cx="71750" cy="78325"/>
              </a:xfrm>
              <a:custGeom>
                <a:avLst/>
                <a:gdLst/>
                <a:ahLst/>
                <a:cxnLst/>
                <a:rect l="l" t="t" r="r" b="b"/>
                <a:pathLst>
                  <a:path w="2870" h="3133" extrusionOk="0">
                    <a:moveTo>
                      <a:pt x="2202" y="0"/>
                    </a:moveTo>
                    <a:cubicBezTo>
                      <a:pt x="1751" y="0"/>
                      <a:pt x="284" y="241"/>
                      <a:pt x="0" y="715"/>
                    </a:cubicBezTo>
                    <a:cubicBezTo>
                      <a:pt x="0" y="715"/>
                      <a:pt x="245" y="3133"/>
                      <a:pt x="481" y="3133"/>
                    </a:cubicBezTo>
                    <a:cubicBezTo>
                      <a:pt x="484" y="3133"/>
                      <a:pt x="486" y="3132"/>
                      <a:pt x="488" y="3132"/>
                    </a:cubicBezTo>
                    <a:cubicBezTo>
                      <a:pt x="711" y="3100"/>
                      <a:pt x="735" y="2671"/>
                      <a:pt x="940" y="2671"/>
                    </a:cubicBezTo>
                    <a:cubicBezTo>
                      <a:pt x="965" y="2671"/>
                      <a:pt x="993" y="2677"/>
                      <a:pt x="1024" y="2691"/>
                    </a:cubicBezTo>
                    <a:cubicBezTo>
                      <a:pt x="1193" y="2762"/>
                      <a:pt x="1421" y="2849"/>
                      <a:pt x="1596" y="2849"/>
                    </a:cubicBezTo>
                    <a:cubicBezTo>
                      <a:pt x="1716" y="2849"/>
                      <a:pt x="1812" y="2808"/>
                      <a:pt x="1846" y="2691"/>
                    </a:cubicBezTo>
                    <a:cubicBezTo>
                      <a:pt x="1929" y="2406"/>
                      <a:pt x="1881" y="2203"/>
                      <a:pt x="2167" y="2203"/>
                    </a:cubicBezTo>
                    <a:cubicBezTo>
                      <a:pt x="2453" y="2203"/>
                      <a:pt x="2619" y="2084"/>
                      <a:pt x="2500" y="1787"/>
                    </a:cubicBezTo>
                    <a:cubicBezTo>
                      <a:pt x="2381" y="1501"/>
                      <a:pt x="2500" y="1453"/>
                      <a:pt x="2667" y="1370"/>
                    </a:cubicBezTo>
                    <a:cubicBezTo>
                      <a:pt x="2822" y="1275"/>
                      <a:pt x="2869" y="1084"/>
                      <a:pt x="2667" y="953"/>
                    </a:cubicBezTo>
                    <a:cubicBezTo>
                      <a:pt x="2453" y="834"/>
                      <a:pt x="2500" y="691"/>
                      <a:pt x="2572" y="501"/>
                    </a:cubicBezTo>
                    <a:cubicBezTo>
                      <a:pt x="2667" y="298"/>
                      <a:pt x="2488" y="84"/>
                      <a:pt x="2322" y="13"/>
                    </a:cubicBezTo>
                    <a:cubicBezTo>
                      <a:pt x="2303" y="4"/>
                      <a:pt x="2261" y="0"/>
                      <a:pt x="2202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10" name="Google Shape;3410;p45"/>
              <p:cNvSpPr/>
              <p:nvPr/>
            </p:nvSpPr>
            <p:spPr>
              <a:xfrm>
                <a:off x="-2025850" y="3904625"/>
                <a:ext cx="58350" cy="66250"/>
              </a:xfrm>
              <a:custGeom>
                <a:avLst/>
                <a:gdLst/>
                <a:ahLst/>
                <a:cxnLst/>
                <a:rect l="l" t="t" r="r" b="b"/>
                <a:pathLst>
                  <a:path w="2334" h="2650" extrusionOk="0">
                    <a:moveTo>
                      <a:pt x="1756" y="0"/>
                    </a:moveTo>
                    <a:cubicBezTo>
                      <a:pt x="1366" y="0"/>
                      <a:pt x="224" y="206"/>
                      <a:pt x="0" y="602"/>
                    </a:cubicBezTo>
                    <a:cubicBezTo>
                      <a:pt x="0" y="602"/>
                      <a:pt x="35" y="2650"/>
                      <a:pt x="399" y="2650"/>
                    </a:cubicBezTo>
                    <a:cubicBezTo>
                      <a:pt x="401" y="2650"/>
                      <a:pt x="403" y="2650"/>
                      <a:pt x="405" y="2650"/>
                    </a:cubicBezTo>
                    <a:cubicBezTo>
                      <a:pt x="587" y="2639"/>
                      <a:pt x="605" y="2253"/>
                      <a:pt x="771" y="2253"/>
                    </a:cubicBezTo>
                    <a:cubicBezTo>
                      <a:pt x="790" y="2253"/>
                      <a:pt x="811" y="2258"/>
                      <a:pt x="834" y="2269"/>
                    </a:cubicBezTo>
                    <a:cubicBezTo>
                      <a:pt x="973" y="2332"/>
                      <a:pt x="1158" y="2403"/>
                      <a:pt x="1299" y="2403"/>
                    </a:cubicBezTo>
                    <a:cubicBezTo>
                      <a:pt x="1398" y="2403"/>
                      <a:pt x="1476" y="2367"/>
                      <a:pt x="1500" y="2269"/>
                    </a:cubicBezTo>
                    <a:cubicBezTo>
                      <a:pt x="1572" y="2031"/>
                      <a:pt x="1536" y="1852"/>
                      <a:pt x="1762" y="1852"/>
                    </a:cubicBezTo>
                    <a:cubicBezTo>
                      <a:pt x="2000" y="1852"/>
                      <a:pt x="2143" y="1745"/>
                      <a:pt x="2036" y="1507"/>
                    </a:cubicBezTo>
                    <a:cubicBezTo>
                      <a:pt x="1929" y="1269"/>
                      <a:pt x="2036" y="1221"/>
                      <a:pt x="2167" y="1161"/>
                    </a:cubicBezTo>
                    <a:cubicBezTo>
                      <a:pt x="2298" y="1090"/>
                      <a:pt x="2334" y="923"/>
                      <a:pt x="2167" y="828"/>
                    </a:cubicBezTo>
                    <a:cubicBezTo>
                      <a:pt x="2000" y="721"/>
                      <a:pt x="2036" y="614"/>
                      <a:pt x="2096" y="435"/>
                    </a:cubicBezTo>
                    <a:cubicBezTo>
                      <a:pt x="2167" y="257"/>
                      <a:pt x="2024" y="90"/>
                      <a:pt x="1881" y="18"/>
                    </a:cubicBezTo>
                    <a:cubicBezTo>
                      <a:pt x="1867" y="6"/>
                      <a:pt x="1823" y="0"/>
                      <a:pt x="1756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11" name="Google Shape;3411;p45"/>
              <p:cNvSpPr/>
              <p:nvPr/>
            </p:nvSpPr>
            <p:spPr>
              <a:xfrm>
                <a:off x="-2080025" y="3854475"/>
                <a:ext cx="89050" cy="34325"/>
              </a:xfrm>
              <a:custGeom>
                <a:avLst/>
                <a:gdLst/>
                <a:ahLst/>
                <a:cxnLst/>
                <a:rect l="l" t="t" r="r" b="b"/>
                <a:pathLst>
                  <a:path w="3562" h="1373" extrusionOk="0">
                    <a:moveTo>
                      <a:pt x="1131" y="0"/>
                    </a:moveTo>
                    <a:cubicBezTo>
                      <a:pt x="853" y="0"/>
                      <a:pt x="918" y="291"/>
                      <a:pt x="753" y="291"/>
                    </a:cubicBezTo>
                    <a:cubicBezTo>
                      <a:pt x="742" y="291"/>
                      <a:pt x="729" y="289"/>
                      <a:pt x="715" y="286"/>
                    </a:cubicBezTo>
                    <a:cubicBezTo>
                      <a:pt x="598" y="259"/>
                      <a:pt x="498" y="200"/>
                      <a:pt x="399" y="200"/>
                    </a:cubicBezTo>
                    <a:cubicBezTo>
                      <a:pt x="327" y="200"/>
                      <a:pt x="255" y="232"/>
                      <a:pt x="179" y="334"/>
                    </a:cubicBezTo>
                    <a:cubicBezTo>
                      <a:pt x="0" y="572"/>
                      <a:pt x="1334" y="1358"/>
                      <a:pt x="1334" y="1358"/>
                    </a:cubicBezTo>
                    <a:cubicBezTo>
                      <a:pt x="1398" y="1368"/>
                      <a:pt x="1467" y="1373"/>
                      <a:pt x="1537" y="1373"/>
                    </a:cubicBezTo>
                    <a:cubicBezTo>
                      <a:pt x="2275" y="1373"/>
                      <a:pt x="3289" y="847"/>
                      <a:pt x="3441" y="608"/>
                    </a:cubicBezTo>
                    <a:cubicBezTo>
                      <a:pt x="3562" y="427"/>
                      <a:pt x="3252" y="402"/>
                      <a:pt x="3008" y="402"/>
                    </a:cubicBezTo>
                    <a:cubicBezTo>
                      <a:pt x="2915" y="402"/>
                      <a:pt x="2832" y="405"/>
                      <a:pt x="2786" y="405"/>
                    </a:cubicBezTo>
                    <a:cubicBezTo>
                      <a:pt x="2620" y="405"/>
                      <a:pt x="2477" y="108"/>
                      <a:pt x="2298" y="36"/>
                    </a:cubicBezTo>
                    <a:cubicBezTo>
                      <a:pt x="2278" y="27"/>
                      <a:pt x="2255" y="23"/>
                      <a:pt x="2229" y="23"/>
                    </a:cubicBezTo>
                    <a:cubicBezTo>
                      <a:pt x="2024" y="23"/>
                      <a:pt x="1667" y="286"/>
                      <a:pt x="1667" y="286"/>
                    </a:cubicBezTo>
                    <a:cubicBezTo>
                      <a:pt x="1667" y="286"/>
                      <a:pt x="1417" y="0"/>
                      <a:pt x="113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12" name="Google Shape;3412;p45"/>
              <p:cNvSpPr/>
              <p:nvPr/>
            </p:nvSpPr>
            <p:spPr>
              <a:xfrm>
                <a:off x="-2080025" y="3865775"/>
                <a:ext cx="89275" cy="22925"/>
              </a:xfrm>
              <a:custGeom>
                <a:avLst/>
                <a:gdLst/>
                <a:ahLst/>
                <a:cxnLst/>
                <a:rect l="l" t="t" r="r" b="b"/>
                <a:pathLst>
                  <a:path w="3571" h="917" extrusionOk="0">
                    <a:moveTo>
                      <a:pt x="1131" y="1"/>
                    </a:moveTo>
                    <a:cubicBezTo>
                      <a:pt x="849" y="1"/>
                      <a:pt x="920" y="193"/>
                      <a:pt x="746" y="193"/>
                    </a:cubicBezTo>
                    <a:cubicBezTo>
                      <a:pt x="736" y="193"/>
                      <a:pt x="726" y="193"/>
                      <a:pt x="715" y="191"/>
                    </a:cubicBezTo>
                    <a:cubicBezTo>
                      <a:pt x="597" y="171"/>
                      <a:pt x="491" y="130"/>
                      <a:pt x="390" y="130"/>
                    </a:cubicBezTo>
                    <a:cubicBezTo>
                      <a:pt x="318" y="130"/>
                      <a:pt x="248" y="151"/>
                      <a:pt x="179" y="215"/>
                    </a:cubicBezTo>
                    <a:cubicBezTo>
                      <a:pt x="0" y="382"/>
                      <a:pt x="1334" y="906"/>
                      <a:pt x="1334" y="906"/>
                    </a:cubicBezTo>
                    <a:cubicBezTo>
                      <a:pt x="1400" y="913"/>
                      <a:pt x="1469" y="917"/>
                      <a:pt x="1541" y="917"/>
                    </a:cubicBezTo>
                    <a:cubicBezTo>
                      <a:pt x="2277" y="917"/>
                      <a:pt x="3278" y="559"/>
                      <a:pt x="3441" y="418"/>
                    </a:cubicBezTo>
                    <a:cubicBezTo>
                      <a:pt x="3571" y="288"/>
                      <a:pt x="3203" y="274"/>
                      <a:pt x="2955" y="274"/>
                    </a:cubicBezTo>
                    <a:cubicBezTo>
                      <a:pt x="2884" y="274"/>
                      <a:pt x="2823" y="275"/>
                      <a:pt x="2786" y="275"/>
                    </a:cubicBezTo>
                    <a:cubicBezTo>
                      <a:pt x="2620" y="275"/>
                      <a:pt x="2465" y="84"/>
                      <a:pt x="2298" y="25"/>
                    </a:cubicBezTo>
                    <a:cubicBezTo>
                      <a:pt x="2277" y="18"/>
                      <a:pt x="2253" y="15"/>
                      <a:pt x="2226" y="15"/>
                    </a:cubicBezTo>
                    <a:cubicBezTo>
                      <a:pt x="2020" y="15"/>
                      <a:pt x="1667" y="191"/>
                      <a:pt x="1667" y="191"/>
                    </a:cubicBezTo>
                    <a:cubicBezTo>
                      <a:pt x="1667" y="191"/>
                      <a:pt x="1417" y="1"/>
                      <a:pt x="1131" y="1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13" name="Google Shape;3413;p45"/>
              <p:cNvSpPr/>
              <p:nvPr/>
            </p:nvSpPr>
            <p:spPr>
              <a:xfrm>
                <a:off x="-2084800" y="3919075"/>
                <a:ext cx="8350" cy="11325"/>
              </a:xfrm>
              <a:custGeom>
                <a:avLst/>
                <a:gdLst/>
                <a:ahLst/>
                <a:cxnLst/>
                <a:rect l="l" t="t" r="r" b="b"/>
                <a:pathLst>
                  <a:path w="334" h="453" extrusionOk="0">
                    <a:moveTo>
                      <a:pt x="167" y="0"/>
                    </a:moveTo>
                    <a:cubicBezTo>
                      <a:pt x="72" y="0"/>
                      <a:pt x="1" y="107"/>
                      <a:pt x="1" y="226"/>
                    </a:cubicBezTo>
                    <a:cubicBezTo>
                      <a:pt x="1" y="357"/>
                      <a:pt x="72" y="452"/>
                      <a:pt x="167" y="452"/>
                    </a:cubicBezTo>
                    <a:cubicBezTo>
                      <a:pt x="263" y="452"/>
                      <a:pt x="334" y="357"/>
                      <a:pt x="334" y="226"/>
                    </a:cubicBezTo>
                    <a:cubicBezTo>
                      <a:pt x="334" y="107"/>
                      <a:pt x="263" y="0"/>
                      <a:pt x="1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14" name="Google Shape;3414;p45"/>
              <p:cNvSpPr/>
              <p:nvPr/>
            </p:nvSpPr>
            <p:spPr>
              <a:xfrm>
                <a:off x="-2074975" y="3935625"/>
                <a:ext cx="9550" cy="11175"/>
              </a:xfrm>
              <a:custGeom>
                <a:avLst/>
                <a:gdLst/>
                <a:ahLst/>
                <a:cxnLst/>
                <a:rect l="l" t="t" r="r" b="b"/>
                <a:pathLst>
                  <a:path w="382" h="447" extrusionOk="0">
                    <a:moveTo>
                      <a:pt x="173" y="1"/>
                    </a:moveTo>
                    <a:cubicBezTo>
                      <a:pt x="163" y="1"/>
                      <a:pt x="153" y="2"/>
                      <a:pt x="143" y="5"/>
                    </a:cubicBezTo>
                    <a:cubicBezTo>
                      <a:pt x="48" y="29"/>
                      <a:pt x="1" y="148"/>
                      <a:pt x="36" y="267"/>
                    </a:cubicBezTo>
                    <a:cubicBezTo>
                      <a:pt x="58" y="377"/>
                      <a:pt x="142" y="447"/>
                      <a:pt x="220" y="447"/>
                    </a:cubicBezTo>
                    <a:cubicBezTo>
                      <a:pt x="227" y="447"/>
                      <a:pt x="233" y="446"/>
                      <a:pt x="239" y="445"/>
                    </a:cubicBezTo>
                    <a:cubicBezTo>
                      <a:pt x="334" y="422"/>
                      <a:pt x="382" y="302"/>
                      <a:pt x="346" y="183"/>
                    </a:cubicBezTo>
                    <a:cubicBezTo>
                      <a:pt x="325" y="78"/>
                      <a:pt x="248" y="1"/>
                      <a:pt x="17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15" name="Google Shape;3415;p45"/>
              <p:cNvSpPr/>
              <p:nvPr/>
            </p:nvSpPr>
            <p:spPr>
              <a:xfrm>
                <a:off x="-2094625" y="3906650"/>
                <a:ext cx="11050" cy="9975"/>
              </a:xfrm>
              <a:custGeom>
                <a:avLst/>
                <a:gdLst/>
                <a:ahLst/>
                <a:cxnLst/>
                <a:rect l="l" t="t" r="r" b="b"/>
                <a:pathLst>
                  <a:path w="442" h="399" extrusionOk="0">
                    <a:moveTo>
                      <a:pt x="276" y="0"/>
                    </a:moveTo>
                    <a:cubicBezTo>
                      <a:pt x="216" y="0"/>
                      <a:pt x="149" y="32"/>
                      <a:pt x="96" y="92"/>
                    </a:cubicBezTo>
                    <a:cubicBezTo>
                      <a:pt x="13" y="176"/>
                      <a:pt x="1" y="307"/>
                      <a:pt x="72" y="366"/>
                    </a:cubicBezTo>
                    <a:cubicBezTo>
                      <a:pt x="98" y="388"/>
                      <a:pt x="131" y="399"/>
                      <a:pt x="166" y="399"/>
                    </a:cubicBezTo>
                    <a:cubicBezTo>
                      <a:pt x="226" y="399"/>
                      <a:pt x="293" y="367"/>
                      <a:pt x="346" y="307"/>
                    </a:cubicBezTo>
                    <a:cubicBezTo>
                      <a:pt x="429" y="211"/>
                      <a:pt x="441" y="92"/>
                      <a:pt x="370" y="33"/>
                    </a:cubicBezTo>
                    <a:cubicBezTo>
                      <a:pt x="344" y="11"/>
                      <a:pt x="311" y="0"/>
                      <a:pt x="27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16" name="Google Shape;3416;p45"/>
              <p:cNvSpPr/>
              <p:nvPr/>
            </p:nvSpPr>
            <p:spPr>
              <a:xfrm>
                <a:off x="-2069625" y="3916100"/>
                <a:ext cx="10150" cy="10550"/>
              </a:xfrm>
              <a:custGeom>
                <a:avLst/>
                <a:gdLst/>
                <a:ahLst/>
                <a:cxnLst/>
                <a:rect l="l" t="t" r="r" b="b"/>
                <a:pathLst>
                  <a:path w="406" h="422" extrusionOk="0">
                    <a:moveTo>
                      <a:pt x="246" y="0"/>
                    </a:moveTo>
                    <a:cubicBezTo>
                      <a:pt x="179" y="0"/>
                      <a:pt x="98" y="50"/>
                      <a:pt x="60" y="143"/>
                    </a:cubicBezTo>
                    <a:cubicBezTo>
                      <a:pt x="1" y="250"/>
                      <a:pt x="13" y="369"/>
                      <a:pt x="96" y="405"/>
                    </a:cubicBezTo>
                    <a:cubicBezTo>
                      <a:pt x="116" y="416"/>
                      <a:pt x="137" y="421"/>
                      <a:pt x="159" y="421"/>
                    </a:cubicBezTo>
                    <a:cubicBezTo>
                      <a:pt x="228" y="421"/>
                      <a:pt x="301" y="367"/>
                      <a:pt x="346" y="286"/>
                    </a:cubicBezTo>
                    <a:cubicBezTo>
                      <a:pt x="406" y="179"/>
                      <a:pt x="382" y="60"/>
                      <a:pt x="299" y="12"/>
                    </a:cubicBezTo>
                    <a:cubicBezTo>
                      <a:pt x="283" y="4"/>
                      <a:pt x="265" y="0"/>
                      <a:pt x="24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17" name="Google Shape;3417;p45"/>
              <p:cNvSpPr/>
              <p:nvPr/>
            </p:nvSpPr>
            <p:spPr>
              <a:xfrm>
                <a:off x="-2002350" y="3935425"/>
                <a:ext cx="1192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66" extrusionOk="0">
                    <a:moveTo>
                      <a:pt x="180" y="1"/>
                    </a:moveTo>
                    <a:cubicBezTo>
                      <a:pt x="124" y="1"/>
                      <a:pt x="74" y="22"/>
                      <a:pt x="48" y="60"/>
                    </a:cubicBezTo>
                    <a:cubicBezTo>
                      <a:pt x="1" y="132"/>
                      <a:pt x="48" y="251"/>
                      <a:pt x="144" y="322"/>
                    </a:cubicBezTo>
                    <a:cubicBezTo>
                      <a:pt x="195" y="351"/>
                      <a:pt x="249" y="366"/>
                      <a:pt x="296" y="366"/>
                    </a:cubicBezTo>
                    <a:cubicBezTo>
                      <a:pt x="348" y="366"/>
                      <a:pt x="392" y="348"/>
                      <a:pt x="417" y="310"/>
                    </a:cubicBezTo>
                    <a:cubicBezTo>
                      <a:pt x="477" y="227"/>
                      <a:pt x="429" y="108"/>
                      <a:pt x="322" y="49"/>
                    </a:cubicBezTo>
                    <a:cubicBezTo>
                      <a:pt x="278" y="16"/>
                      <a:pt x="227" y="1"/>
                      <a:pt x="18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18" name="Google Shape;3418;p45"/>
              <p:cNvSpPr/>
              <p:nvPr/>
            </p:nvSpPr>
            <p:spPr>
              <a:xfrm>
                <a:off x="-1994000" y="3918200"/>
                <a:ext cx="11925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39" extrusionOk="0">
                    <a:moveTo>
                      <a:pt x="273" y="1"/>
                    </a:moveTo>
                    <a:cubicBezTo>
                      <a:pt x="250" y="1"/>
                      <a:pt x="227" y="4"/>
                      <a:pt x="202" y="11"/>
                    </a:cubicBezTo>
                    <a:cubicBezTo>
                      <a:pt x="83" y="35"/>
                      <a:pt x="0" y="130"/>
                      <a:pt x="12" y="214"/>
                    </a:cubicBezTo>
                    <a:cubicBezTo>
                      <a:pt x="32" y="293"/>
                      <a:pt x="117" y="339"/>
                      <a:pt x="213" y="339"/>
                    </a:cubicBezTo>
                    <a:cubicBezTo>
                      <a:pt x="233" y="339"/>
                      <a:pt x="253" y="337"/>
                      <a:pt x="274" y="333"/>
                    </a:cubicBezTo>
                    <a:cubicBezTo>
                      <a:pt x="393" y="297"/>
                      <a:pt x="476" y="214"/>
                      <a:pt x="452" y="118"/>
                    </a:cubicBezTo>
                    <a:cubicBezTo>
                      <a:pt x="433" y="52"/>
                      <a:pt x="362" y="1"/>
                      <a:pt x="27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19" name="Google Shape;3419;p45"/>
              <p:cNvSpPr/>
              <p:nvPr/>
            </p:nvSpPr>
            <p:spPr>
              <a:xfrm>
                <a:off x="-2022575" y="3935400"/>
                <a:ext cx="8650" cy="1110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444" extrusionOk="0">
                    <a:moveTo>
                      <a:pt x="181" y="1"/>
                    </a:moveTo>
                    <a:cubicBezTo>
                      <a:pt x="176" y="1"/>
                      <a:pt x="171" y="1"/>
                      <a:pt x="167" y="2"/>
                    </a:cubicBezTo>
                    <a:cubicBezTo>
                      <a:pt x="71" y="2"/>
                      <a:pt x="0" y="109"/>
                      <a:pt x="12" y="228"/>
                    </a:cubicBezTo>
                    <a:cubicBezTo>
                      <a:pt x="23" y="352"/>
                      <a:pt x="87" y="443"/>
                      <a:pt x="175" y="443"/>
                    </a:cubicBezTo>
                    <a:cubicBezTo>
                      <a:pt x="180" y="443"/>
                      <a:pt x="185" y="443"/>
                      <a:pt x="191" y="442"/>
                    </a:cubicBezTo>
                    <a:cubicBezTo>
                      <a:pt x="286" y="442"/>
                      <a:pt x="345" y="335"/>
                      <a:pt x="333" y="204"/>
                    </a:cubicBezTo>
                    <a:cubicBezTo>
                      <a:pt x="333" y="92"/>
                      <a:pt x="259" y="1"/>
                      <a:pt x="18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20" name="Google Shape;3420;p45"/>
              <p:cNvSpPr/>
              <p:nvPr/>
            </p:nvSpPr>
            <p:spPr>
              <a:xfrm>
                <a:off x="-2016050" y="3918725"/>
                <a:ext cx="1225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90" h="358" extrusionOk="0">
                    <a:moveTo>
                      <a:pt x="188" y="1"/>
                    </a:moveTo>
                    <a:cubicBezTo>
                      <a:pt x="128" y="1"/>
                      <a:pt x="76" y="25"/>
                      <a:pt x="49" y="74"/>
                    </a:cubicBezTo>
                    <a:cubicBezTo>
                      <a:pt x="1" y="145"/>
                      <a:pt x="61" y="264"/>
                      <a:pt x="168" y="324"/>
                    </a:cubicBezTo>
                    <a:cubicBezTo>
                      <a:pt x="209" y="347"/>
                      <a:pt x="253" y="357"/>
                      <a:pt x="293" y="357"/>
                    </a:cubicBezTo>
                    <a:cubicBezTo>
                      <a:pt x="357" y="357"/>
                      <a:pt x="412" y="332"/>
                      <a:pt x="442" y="288"/>
                    </a:cubicBezTo>
                    <a:cubicBezTo>
                      <a:pt x="489" y="205"/>
                      <a:pt x="430" y="97"/>
                      <a:pt x="322" y="38"/>
                    </a:cubicBezTo>
                    <a:cubicBezTo>
                      <a:pt x="278" y="13"/>
                      <a:pt x="231" y="1"/>
                      <a:pt x="18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21" name="Google Shape;3421;p45"/>
              <p:cNvSpPr/>
              <p:nvPr/>
            </p:nvSpPr>
            <p:spPr>
              <a:xfrm>
                <a:off x="-2038075" y="3872675"/>
                <a:ext cx="11950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8" h="339" extrusionOk="0">
                    <a:moveTo>
                      <a:pt x="280" y="0"/>
                    </a:moveTo>
                    <a:cubicBezTo>
                      <a:pt x="255" y="0"/>
                      <a:pt x="230" y="3"/>
                      <a:pt x="203" y="11"/>
                    </a:cubicBezTo>
                    <a:cubicBezTo>
                      <a:pt x="84" y="34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6"/>
                      <a:pt x="477" y="213"/>
                      <a:pt x="465" y="118"/>
                    </a:cubicBezTo>
                    <a:cubicBezTo>
                      <a:pt x="446" y="51"/>
                      <a:pt x="374" y="0"/>
                      <a:pt x="28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22" name="Google Shape;3422;p45"/>
              <p:cNvSpPr/>
              <p:nvPr/>
            </p:nvSpPr>
            <p:spPr>
              <a:xfrm>
                <a:off x="-2020200" y="3876500"/>
                <a:ext cx="8650" cy="110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442" extrusionOk="0">
                    <a:moveTo>
                      <a:pt x="155" y="0"/>
                    </a:moveTo>
                    <a:cubicBezTo>
                      <a:pt x="60" y="12"/>
                      <a:pt x="0" y="108"/>
                      <a:pt x="12" y="239"/>
                    </a:cubicBezTo>
                    <a:cubicBezTo>
                      <a:pt x="12" y="351"/>
                      <a:pt x="86" y="442"/>
                      <a:pt x="165" y="442"/>
                    </a:cubicBezTo>
                    <a:cubicBezTo>
                      <a:pt x="169" y="442"/>
                      <a:pt x="174" y="442"/>
                      <a:pt x="179" y="441"/>
                    </a:cubicBezTo>
                    <a:cubicBezTo>
                      <a:pt x="274" y="441"/>
                      <a:pt x="346" y="334"/>
                      <a:pt x="334" y="215"/>
                    </a:cubicBezTo>
                    <a:cubicBezTo>
                      <a:pt x="322" y="96"/>
                      <a:pt x="250" y="0"/>
                      <a:pt x="15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23" name="Google Shape;3423;p45"/>
              <p:cNvSpPr/>
              <p:nvPr/>
            </p:nvSpPr>
            <p:spPr>
              <a:xfrm>
                <a:off x="-2060100" y="3873475"/>
                <a:ext cx="1195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78" h="358" extrusionOk="0">
                    <a:moveTo>
                      <a:pt x="185" y="1"/>
                    </a:moveTo>
                    <a:cubicBezTo>
                      <a:pt x="123" y="1"/>
                      <a:pt x="69" y="25"/>
                      <a:pt x="48" y="74"/>
                    </a:cubicBezTo>
                    <a:cubicBezTo>
                      <a:pt x="1" y="145"/>
                      <a:pt x="60" y="264"/>
                      <a:pt x="168" y="324"/>
                    </a:cubicBezTo>
                    <a:cubicBezTo>
                      <a:pt x="209" y="347"/>
                      <a:pt x="253" y="358"/>
                      <a:pt x="293" y="358"/>
                    </a:cubicBezTo>
                    <a:cubicBezTo>
                      <a:pt x="357" y="358"/>
                      <a:pt x="412" y="332"/>
                      <a:pt x="441" y="288"/>
                    </a:cubicBezTo>
                    <a:cubicBezTo>
                      <a:pt x="477" y="205"/>
                      <a:pt x="429" y="98"/>
                      <a:pt x="322" y="38"/>
                    </a:cubicBezTo>
                    <a:cubicBezTo>
                      <a:pt x="278" y="13"/>
                      <a:pt x="229" y="1"/>
                      <a:pt x="18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424" name="Google Shape;3424;p45"/>
            <p:cNvGrpSpPr/>
            <p:nvPr/>
          </p:nvGrpSpPr>
          <p:grpSpPr>
            <a:xfrm rot="10800000" flipH="1">
              <a:off x="1949225" y="3974549"/>
              <a:ext cx="749143" cy="633959"/>
              <a:chOff x="-1973175" y="2587950"/>
              <a:chExt cx="422100" cy="357200"/>
            </a:xfrm>
          </p:grpSpPr>
          <p:sp>
            <p:nvSpPr>
              <p:cNvPr id="3425" name="Google Shape;3425;p45"/>
              <p:cNvSpPr/>
              <p:nvPr/>
            </p:nvSpPr>
            <p:spPr>
              <a:xfrm>
                <a:off x="-1936275" y="2587950"/>
                <a:ext cx="357225" cy="357200"/>
              </a:xfrm>
              <a:custGeom>
                <a:avLst/>
                <a:gdLst/>
                <a:ahLst/>
                <a:cxnLst/>
                <a:rect l="l" t="t" r="r" b="b"/>
                <a:pathLst>
                  <a:path w="14289" h="14288" extrusionOk="0">
                    <a:moveTo>
                      <a:pt x="7145" y="0"/>
                    </a:moveTo>
                    <a:cubicBezTo>
                      <a:pt x="3204" y="0"/>
                      <a:pt x="1" y="3203"/>
                      <a:pt x="1" y="7144"/>
                    </a:cubicBezTo>
                    <a:cubicBezTo>
                      <a:pt x="1" y="11085"/>
                      <a:pt x="3204" y="14288"/>
                      <a:pt x="7145" y="14288"/>
                    </a:cubicBezTo>
                    <a:cubicBezTo>
                      <a:pt x="11086" y="14288"/>
                      <a:pt x="14288" y="11085"/>
                      <a:pt x="14288" y="7144"/>
                    </a:cubicBezTo>
                    <a:cubicBezTo>
                      <a:pt x="14288" y="3203"/>
                      <a:pt x="11086" y="0"/>
                      <a:pt x="7145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26" name="Google Shape;3426;p45"/>
              <p:cNvSpPr/>
              <p:nvPr/>
            </p:nvSpPr>
            <p:spPr>
              <a:xfrm>
                <a:off x="-1914250" y="2609975"/>
                <a:ext cx="313175" cy="312850"/>
              </a:xfrm>
              <a:custGeom>
                <a:avLst/>
                <a:gdLst/>
                <a:ahLst/>
                <a:cxnLst/>
                <a:rect l="l" t="t" r="r" b="b"/>
                <a:pathLst>
                  <a:path w="12527" h="12514" extrusionOk="0">
                    <a:moveTo>
                      <a:pt x="6264" y="0"/>
                    </a:moveTo>
                    <a:cubicBezTo>
                      <a:pt x="5037" y="0"/>
                      <a:pt x="3918" y="346"/>
                      <a:pt x="2954" y="941"/>
                    </a:cubicBezTo>
                    <a:cubicBezTo>
                      <a:pt x="1192" y="2036"/>
                      <a:pt x="1" y="4013"/>
                      <a:pt x="1" y="6251"/>
                    </a:cubicBezTo>
                    <a:cubicBezTo>
                      <a:pt x="1" y="9704"/>
                      <a:pt x="2799" y="12514"/>
                      <a:pt x="6264" y="12514"/>
                    </a:cubicBezTo>
                    <a:cubicBezTo>
                      <a:pt x="7347" y="12514"/>
                      <a:pt x="8359" y="12252"/>
                      <a:pt x="9240" y="11752"/>
                    </a:cubicBezTo>
                    <a:cubicBezTo>
                      <a:pt x="11205" y="10716"/>
                      <a:pt x="12526" y="8644"/>
                      <a:pt x="12526" y="6263"/>
                    </a:cubicBezTo>
                    <a:cubicBezTo>
                      <a:pt x="12526" y="2810"/>
                      <a:pt x="9728" y="0"/>
                      <a:pt x="626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27" name="Google Shape;3427;p45"/>
              <p:cNvSpPr/>
              <p:nvPr/>
            </p:nvSpPr>
            <p:spPr>
              <a:xfrm>
                <a:off x="-1840425" y="2609975"/>
                <a:ext cx="239350" cy="294400"/>
              </a:xfrm>
              <a:custGeom>
                <a:avLst/>
                <a:gdLst/>
                <a:ahLst/>
                <a:cxnLst/>
                <a:rect l="l" t="t" r="r" b="b"/>
                <a:pathLst>
                  <a:path w="9574" h="11776" extrusionOk="0">
                    <a:moveTo>
                      <a:pt x="3311" y="0"/>
                    </a:moveTo>
                    <a:cubicBezTo>
                      <a:pt x="2084" y="0"/>
                      <a:pt x="965" y="346"/>
                      <a:pt x="1" y="941"/>
                    </a:cubicBezTo>
                    <a:cubicBezTo>
                      <a:pt x="1" y="941"/>
                      <a:pt x="5358" y="2632"/>
                      <a:pt x="6299" y="10692"/>
                    </a:cubicBezTo>
                    <a:lnTo>
                      <a:pt x="6299" y="11776"/>
                    </a:lnTo>
                    <a:cubicBezTo>
                      <a:pt x="8252" y="10716"/>
                      <a:pt x="9573" y="8644"/>
                      <a:pt x="9573" y="6263"/>
                    </a:cubicBezTo>
                    <a:cubicBezTo>
                      <a:pt x="9573" y="2810"/>
                      <a:pt x="6775" y="0"/>
                      <a:pt x="331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28" name="Google Shape;3428;p45"/>
              <p:cNvSpPr/>
              <p:nvPr/>
            </p:nvSpPr>
            <p:spPr>
              <a:xfrm>
                <a:off x="-1973175" y="2635250"/>
                <a:ext cx="422100" cy="249825"/>
              </a:xfrm>
              <a:custGeom>
                <a:avLst/>
                <a:gdLst/>
                <a:ahLst/>
                <a:cxnLst/>
                <a:rect l="l" t="t" r="r" b="b"/>
                <a:pathLst>
                  <a:path w="16884" h="9993" extrusionOk="0">
                    <a:moveTo>
                      <a:pt x="12742" y="0"/>
                    </a:moveTo>
                    <a:cubicBezTo>
                      <a:pt x="11056" y="0"/>
                      <a:pt x="8928" y="519"/>
                      <a:pt x="6787" y="1549"/>
                    </a:cubicBezTo>
                    <a:cubicBezTo>
                      <a:pt x="2620" y="3538"/>
                      <a:pt x="0" y="6705"/>
                      <a:pt x="905" y="8610"/>
                    </a:cubicBezTo>
                    <a:cubicBezTo>
                      <a:pt x="1350" y="9533"/>
                      <a:pt x="2544" y="9992"/>
                      <a:pt x="4130" y="9992"/>
                    </a:cubicBezTo>
                    <a:cubicBezTo>
                      <a:pt x="5816" y="9992"/>
                      <a:pt x="7944" y="9474"/>
                      <a:pt x="10085" y="8443"/>
                    </a:cubicBezTo>
                    <a:cubicBezTo>
                      <a:pt x="14252" y="6455"/>
                      <a:pt x="16884" y="3288"/>
                      <a:pt x="15967" y="1383"/>
                    </a:cubicBezTo>
                    <a:cubicBezTo>
                      <a:pt x="15522" y="459"/>
                      <a:pt x="14328" y="0"/>
                      <a:pt x="1274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29" name="Google Shape;3429;p45"/>
              <p:cNvSpPr/>
              <p:nvPr/>
            </p:nvSpPr>
            <p:spPr>
              <a:xfrm>
                <a:off x="-1891625" y="2784675"/>
                <a:ext cx="42725" cy="65600"/>
              </a:xfrm>
              <a:custGeom>
                <a:avLst/>
                <a:gdLst/>
                <a:ahLst/>
                <a:cxnLst/>
                <a:rect l="l" t="t" r="r" b="b"/>
                <a:pathLst>
                  <a:path w="1709" h="2624" extrusionOk="0">
                    <a:moveTo>
                      <a:pt x="54" y="0"/>
                    </a:moveTo>
                    <a:cubicBezTo>
                      <a:pt x="31" y="0"/>
                      <a:pt x="16" y="18"/>
                      <a:pt x="13" y="61"/>
                    </a:cubicBezTo>
                    <a:cubicBezTo>
                      <a:pt x="1" y="240"/>
                      <a:pt x="120" y="811"/>
                      <a:pt x="179" y="978"/>
                    </a:cubicBezTo>
                    <a:cubicBezTo>
                      <a:pt x="239" y="1133"/>
                      <a:pt x="537" y="1633"/>
                      <a:pt x="644" y="1764"/>
                    </a:cubicBezTo>
                    <a:cubicBezTo>
                      <a:pt x="727" y="1883"/>
                      <a:pt x="1370" y="2490"/>
                      <a:pt x="1513" y="2585"/>
                    </a:cubicBezTo>
                    <a:cubicBezTo>
                      <a:pt x="1561" y="2611"/>
                      <a:pt x="1600" y="2623"/>
                      <a:pt x="1629" y="2623"/>
                    </a:cubicBezTo>
                    <a:cubicBezTo>
                      <a:pt x="1693" y="2623"/>
                      <a:pt x="1709" y="2564"/>
                      <a:pt x="1668" y="2466"/>
                    </a:cubicBezTo>
                    <a:cubicBezTo>
                      <a:pt x="1608" y="2311"/>
                      <a:pt x="1358" y="1811"/>
                      <a:pt x="1263" y="1668"/>
                    </a:cubicBezTo>
                    <a:cubicBezTo>
                      <a:pt x="1191" y="1537"/>
                      <a:pt x="882" y="1061"/>
                      <a:pt x="787" y="918"/>
                    </a:cubicBezTo>
                    <a:lnTo>
                      <a:pt x="679" y="763"/>
                    </a:lnTo>
                    <a:cubicBezTo>
                      <a:pt x="584" y="621"/>
                      <a:pt x="429" y="394"/>
                      <a:pt x="346" y="263"/>
                    </a:cubicBezTo>
                    <a:cubicBezTo>
                      <a:pt x="274" y="173"/>
                      <a:pt x="126" y="0"/>
                      <a:pt x="54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30" name="Google Shape;3430;p45"/>
              <p:cNvSpPr/>
              <p:nvPr/>
            </p:nvSpPr>
            <p:spPr>
              <a:xfrm>
                <a:off x="-1854400" y="2751900"/>
                <a:ext cx="59925" cy="98200"/>
              </a:xfrm>
              <a:custGeom>
                <a:avLst/>
                <a:gdLst/>
                <a:ahLst/>
                <a:cxnLst/>
                <a:rect l="l" t="t" r="r" b="b"/>
                <a:pathLst>
                  <a:path w="2397" h="3928" extrusionOk="0">
                    <a:moveTo>
                      <a:pt x="53" y="1"/>
                    </a:moveTo>
                    <a:cubicBezTo>
                      <a:pt x="42" y="1"/>
                      <a:pt x="32" y="12"/>
                      <a:pt x="24" y="38"/>
                    </a:cubicBezTo>
                    <a:cubicBezTo>
                      <a:pt x="0" y="158"/>
                      <a:pt x="24" y="574"/>
                      <a:pt x="48" y="693"/>
                    </a:cubicBezTo>
                    <a:cubicBezTo>
                      <a:pt x="72" y="812"/>
                      <a:pt x="238" y="1241"/>
                      <a:pt x="310" y="1408"/>
                    </a:cubicBezTo>
                    <a:lnTo>
                      <a:pt x="595" y="1955"/>
                    </a:lnTo>
                    <a:cubicBezTo>
                      <a:pt x="679" y="2098"/>
                      <a:pt x="845" y="2360"/>
                      <a:pt x="953" y="2503"/>
                    </a:cubicBezTo>
                    <a:lnTo>
                      <a:pt x="1322" y="2979"/>
                    </a:lnTo>
                    <a:cubicBezTo>
                      <a:pt x="1441" y="3122"/>
                      <a:pt x="1631" y="3336"/>
                      <a:pt x="1774" y="3479"/>
                    </a:cubicBezTo>
                    <a:lnTo>
                      <a:pt x="2227" y="3860"/>
                    </a:lnTo>
                    <a:cubicBezTo>
                      <a:pt x="2281" y="3906"/>
                      <a:pt x="2324" y="3927"/>
                      <a:pt x="2351" y="3927"/>
                    </a:cubicBezTo>
                    <a:cubicBezTo>
                      <a:pt x="2394" y="3927"/>
                      <a:pt x="2397" y="3872"/>
                      <a:pt x="2346" y="3777"/>
                    </a:cubicBezTo>
                    <a:lnTo>
                      <a:pt x="2084" y="3229"/>
                    </a:lnTo>
                    <a:cubicBezTo>
                      <a:pt x="1988" y="3075"/>
                      <a:pt x="1846" y="2825"/>
                      <a:pt x="1750" y="2670"/>
                    </a:cubicBezTo>
                    <a:lnTo>
                      <a:pt x="1453" y="2182"/>
                    </a:lnTo>
                    <a:cubicBezTo>
                      <a:pt x="1357" y="2027"/>
                      <a:pt x="1203" y="1777"/>
                      <a:pt x="1095" y="1634"/>
                    </a:cubicBezTo>
                    <a:lnTo>
                      <a:pt x="786" y="1170"/>
                    </a:lnTo>
                    <a:cubicBezTo>
                      <a:pt x="679" y="1015"/>
                      <a:pt x="548" y="824"/>
                      <a:pt x="488" y="717"/>
                    </a:cubicBezTo>
                    <a:cubicBezTo>
                      <a:pt x="429" y="634"/>
                      <a:pt x="238" y="300"/>
                      <a:pt x="191" y="205"/>
                    </a:cubicBezTo>
                    <a:cubicBezTo>
                      <a:pt x="144" y="131"/>
                      <a:pt x="91" y="1"/>
                      <a:pt x="53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31" name="Google Shape;3431;p45"/>
              <p:cNvSpPr/>
              <p:nvPr/>
            </p:nvSpPr>
            <p:spPr>
              <a:xfrm>
                <a:off x="-1786675" y="2707425"/>
                <a:ext cx="54475" cy="112725"/>
              </a:xfrm>
              <a:custGeom>
                <a:avLst/>
                <a:gdLst/>
                <a:ahLst/>
                <a:cxnLst/>
                <a:rect l="l" t="t" r="r" b="b"/>
                <a:pathLst>
                  <a:path w="2179" h="4509" extrusionOk="0">
                    <a:moveTo>
                      <a:pt x="72" y="0"/>
                    </a:moveTo>
                    <a:cubicBezTo>
                      <a:pt x="26" y="0"/>
                      <a:pt x="1" y="17"/>
                      <a:pt x="30" y="55"/>
                    </a:cubicBezTo>
                    <a:cubicBezTo>
                      <a:pt x="89" y="163"/>
                      <a:pt x="268" y="555"/>
                      <a:pt x="315" y="651"/>
                    </a:cubicBezTo>
                    <a:cubicBezTo>
                      <a:pt x="351" y="770"/>
                      <a:pt x="530" y="1210"/>
                      <a:pt x="589" y="1365"/>
                    </a:cubicBezTo>
                    <a:lnTo>
                      <a:pt x="851" y="1996"/>
                    </a:lnTo>
                    <a:cubicBezTo>
                      <a:pt x="922" y="2163"/>
                      <a:pt x="1030" y="2437"/>
                      <a:pt x="1101" y="2603"/>
                    </a:cubicBezTo>
                    <a:lnTo>
                      <a:pt x="1387" y="3210"/>
                    </a:lnTo>
                    <a:cubicBezTo>
                      <a:pt x="1458" y="3377"/>
                      <a:pt x="1589" y="3651"/>
                      <a:pt x="1684" y="3794"/>
                    </a:cubicBezTo>
                    <a:lnTo>
                      <a:pt x="2042" y="4401"/>
                    </a:lnTo>
                    <a:cubicBezTo>
                      <a:pt x="2091" y="4473"/>
                      <a:pt x="2126" y="4509"/>
                      <a:pt x="2147" y="4509"/>
                    </a:cubicBezTo>
                    <a:cubicBezTo>
                      <a:pt x="2172" y="4509"/>
                      <a:pt x="2179" y="4461"/>
                      <a:pt x="2173" y="4365"/>
                    </a:cubicBezTo>
                    <a:lnTo>
                      <a:pt x="2054" y="3663"/>
                    </a:lnTo>
                    <a:cubicBezTo>
                      <a:pt x="2006" y="3484"/>
                      <a:pt x="1935" y="3199"/>
                      <a:pt x="1875" y="3020"/>
                    </a:cubicBezTo>
                    <a:lnTo>
                      <a:pt x="1637" y="2365"/>
                    </a:lnTo>
                    <a:cubicBezTo>
                      <a:pt x="1577" y="2198"/>
                      <a:pt x="1458" y="1925"/>
                      <a:pt x="1387" y="1758"/>
                    </a:cubicBezTo>
                    <a:lnTo>
                      <a:pt x="1053" y="1127"/>
                    </a:lnTo>
                    <a:cubicBezTo>
                      <a:pt x="970" y="972"/>
                      <a:pt x="827" y="758"/>
                      <a:pt x="756" y="651"/>
                    </a:cubicBezTo>
                    <a:cubicBezTo>
                      <a:pt x="684" y="555"/>
                      <a:pt x="399" y="210"/>
                      <a:pt x="315" y="103"/>
                    </a:cubicBezTo>
                    <a:cubicBezTo>
                      <a:pt x="258" y="39"/>
                      <a:pt x="141" y="0"/>
                      <a:pt x="72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32" name="Google Shape;3432;p45"/>
              <p:cNvSpPr/>
              <p:nvPr/>
            </p:nvSpPr>
            <p:spPr>
              <a:xfrm>
                <a:off x="-1733975" y="2681450"/>
                <a:ext cx="44800" cy="91350"/>
              </a:xfrm>
              <a:custGeom>
                <a:avLst/>
                <a:gdLst/>
                <a:ahLst/>
                <a:cxnLst/>
                <a:rect l="l" t="t" r="r" b="b"/>
                <a:pathLst>
                  <a:path w="1792" h="3654" extrusionOk="0">
                    <a:moveTo>
                      <a:pt x="59" y="1"/>
                    </a:moveTo>
                    <a:cubicBezTo>
                      <a:pt x="1" y="1"/>
                      <a:pt x="1" y="62"/>
                      <a:pt x="65" y="166"/>
                    </a:cubicBezTo>
                    <a:lnTo>
                      <a:pt x="291" y="535"/>
                    </a:lnTo>
                    <a:cubicBezTo>
                      <a:pt x="362" y="701"/>
                      <a:pt x="481" y="963"/>
                      <a:pt x="553" y="1130"/>
                    </a:cubicBezTo>
                    <a:lnTo>
                      <a:pt x="719" y="1499"/>
                    </a:lnTo>
                    <a:cubicBezTo>
                      <a:pt x="791" y="1666"/>
                      <a:pt x="898" y="1952"/>
                      <a:pt x="970" y="2106"/>
                    </a:cubicBezTo>
                    <a:lnTo>
                      <a:pt x="1636" y="3535"/>
                    </a:lnTo>
                    <a:cubicBezTo>
                      <a:pt x="1676" y="3614"/>
                      <a:pt x="1713" y="3653"/>
                      <a:pt x="1740" y="3653"/>
                    </a:cubicBezTo>
                    <a:cubicBezTo>
                      <a:pt x="1771" y="3653"/>
                      <a:pt x="1791" y="3605"/>
                      <a:pt x="1791" y="3511"/>
                    </a:cubicBezTo>
                    <a:lnTo>
                      <a:pt x="1779" y="3023"/>
                    </a:lnTo>
                    <a:cubicBezTo>
                      <a:pt x="1743" y="2833"/>
                      <a:pt x="1696" y="2547"/>
                      <a:pt x="1660" y="2368"/>
                    </a:cubicBezTo>
                    <a:lnTo>
                      <a:pt x="1529" y="1904"/>
                    </a:lnTo>
                    <a:cubicBezTo>
                      <a:pt x="1470" y="1737"/>
                      <a:pt x="1339" y="1452"/>
                      <a:pt x="1267" y="1285"/>
                    </a:cubicBezTo>
                    <a:lnTo>
                      <a:pt x="1017" y="856"/>
                    </a:lnTo>
                    <a:cubicBezTo>
                      <a:pt x="910" y="713"/>
                      <a:pt x="731" y="475"/>
                      <a:pt x="612" y="344"/>
                    </a:cubicBezTo>
                    <a:lnTo>
                      <a:pt x="184" y="47"/>
                    </a:lnTo>
                    <a:cubicBezTo>
                      <a:pt x="129" y="15"/>
                      <a:pt x="87" y="1"/>
                      <a:pt x="5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33" name="Google Shape;3433;p45"/>
              <p:cNvSpPr/>
              <p:nvPr/>
            </p:nvSpPr>
            <p:spPr>
              <a:xfrm>
                <a:off x="-1673650" y="2674200"/>
                <a:ext cx="37150" cy="74100"/>
              </a:xfrm>
              <a:custGeom>
                <a:avLst/>
                <a:gdLst/>
                <a:ahLst/>
                <a:cxnLst/>
                <a:rect l="l" t="t" r="r" b="b"/>
                <a:pathLst>
                  <a:path w="1486" h="2964" extrusionOk="0">
                    <a:moveTo>
                      <a:pt x="201" y="1"/>
                    </a:moveTo>
                    <a:cubicBezTo>
                      <a:pt x="107" y="1"/>
                      <a:pt x="0" y="58"/>
                      <a:pt x="57" y="87"/>
                    </a:cubicBezTo>
                    <a:cubicBezTo>
                      <a:pt x="116" y="134"/>
                      <a:pt x="271" y="360"/>
                      <a:pt x="307" y="420"/>
                    </a:cubicBezTo>
                    <a:lnTo>
                      <a:pt x="509" y="944"/>
                    </a:lnTo>
                    <a:cubicBezTo>
                      <a:pt x="569" y="1087"/>
                      <a:pt x="747" y="1599"/>
                      <a:pt x="807" y="1742"/>
                    </a:cubicBezTo>
                    <a:cubicBezTo>
                      <a:pt x="866" y="1920"/>
                      <a:pt x="1212" y="2718"/>
                      <a:pt x="1295" y="2861"/>
                    </a:cubicBezTo>
                    <a:cubicBezTo>
                      <a:pt x="1337" y="2930"/>
                      <a:pt x="1375" y="2963"/>
                      <a:pt x="1405" y="2963"/>
                    </a:cubicBezTo>
                    <a:cubicBezTo>
                      <a:pt x="1442" y="2963"/>
                      <a:pt x="1467" y="2912"/>
                      <a:pt x="1474" y="2813"/>
                    </a:cubicBezTo>
                    <a:cubicBezTo>
                      <a:pt x="1485" y="2634"/>
                      <a:pt x="1462" y="2051"/>
                      <a:pt x="1426" y="1872"/>
                    </a:cubicBezTo>
                    <a:cubicBezTo>
                      <a:pt x="1402" y="1718"/>
                      <a:pt x="1224" y="1146"/>
                      <a:pt x="1152" y="980"/>
                    </a:cubicBezTo>
                    <a:cubicBezTo>
                      <a:pt x="1069" y="825"/>
                      <a:pt x="759" y="372"/>
                      <a:pt x="700" y="313"/>
                    </a:cubicBezTo>
                    <a:cubicBezTo>
                      <a:pt x="640" y="241"/>
                      <a:pt x="354" y="63"/>
                      <a:pt x="271" y="15"/>
                    </a:cubicBezTo>
                    <a:cubicBezTo>
                      <a:pt x="251" y="5"/>
                      <a:pt x="226" y="1"/>
                      <a:pt x="20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34" name="Google Shape;3434;p45"/>
              <p:cNvSpPr/>
              <p:nvPr/>
            </p:nvSpPr>
            <p:spPr>
              <a:xfrm>
                <a:off x="-1950550" y="2669800"/>
                <a:ext cx="399475" cy="215450"/>
              </a:xfrm>
              <a:custGeom>
                <a:avLst/>
                <a:gdLst/>
                <a:ahLst/>
                <a:cxnLst/>
                <a:rect l="l" t="t" r="r" b="b"/>
                <a:pathLst>
                  <a:path w="15979" h="8618" extrusionOk="0">
                    <a:moveTo>
                      <a:pt x="15062" y="1"/>
                    </a:moveTo>
                    <a:lnTo>
                      <a:pt x="0" y="7240"/>
                    </a:lnTo>
                    <a:cubicBezTo>
                      <a:pt x="444" y="8162"/>
                      <a:pt x="1638" y="8618"/>
                      <a:pt x="3223" y="8618"/>
                    </a:cubicBezTo>
                    <a:cubicBezTo>
                      <a:pt x="4913" y="8618"/>
                      <a:pt x="7048" y="8099"/>
                      <a:pt x="9192" y="7073"/>
                    </a:cubicBezTo>
                    <a:cubicBezTo>
                      <a:pt x="13335" y="5073"/>
                      <a:pt x="15979" y="1918"/>
                      <a:pt x="15062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435" name="Google Shape;3435;p45"/>
            <p:cNvGrpSpPr/>
            <p:nvPr/>
          </p:nvGrpSpPr>
          <p:grpSpPr>
            <a:xfrm rot="-5400000">
              <a:off x="849043" y="1898641"/>
              <a:ext cx="1754945" cy="1661253"/>
              <a:chOff x="808071" y="1588492"/>
              <a:chExt cx="1038368" cy="982932"/>
            </a:xfrm>
          </p:grpSpPr>
          <p:grpSp>
            <p:nvGrpSpPr>
              <p:cNvPr id="3436" name="Google Shape;3436;p45"/>
              <p:cNvGrpSpPr/>
              <p:nvPr/>
            </p:nvGrpSpPr>
            <p:grpSpPr>
              <a:xfrm flipH="1">
                <a:off x="808071" y="1588492"/>
                <a:ext cx="1038368" cy="982932"/>
                <a:chOff x="-2601800" y="2850675"/>
                <a:chExt cx="1151950" cy="1090450"/>
              </a:xfrm>
            </p:grpSpPr>
            <p:sp>
              <p:nvSpPr>
                <p:cNvPr id="3437" name="Google Shape;3437;p45"/>
                <p:cNvSpPr/>
                <p:nvPr/>
              </p:nvSpPr>
              <p:spPr>
                <a:xfrm>
                  <a:off x="-2601800" y="2850675"/>
                  <a:ext cx="1151950" cy="10904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6078" h="43618" extrusionOk="0">
                      <a:moveTo>
                        <a:pt x="26509" y="1"/>
                      </a:moveTo>
                      <a:cubicBezTo>
                        <a:pt x="26028" y="1"/>
                        <a:pt x="25565" y="52"/>
                        <a:pt x="25182" y="160"/>
                      </a:cubicBezTo>
                      <a:lnTo>
                        <a:pt x="10382" y="4256"/>
                      </a:lnTo>
                      <a:cubicBezTo>
                        <a:pt x="9346" y="4553"/>
                        <a:pt x="7918" y="5470"/>
                        <a:pt x="7227" y="6304"/>
                      </a:cubicBezTo>
                      <a:lnTo>
                        <a:pt x="1083" y="13805"/>
                      </a:lnTo>
                      <a:cubicBezTo>
                        <a:pt x="405" y="14662"/>
                        <a:pt x="0" y="16222"/>
                        <a:pt x="202" y="17269"/>
                      </a:cubicBezTo>
                      <a:lnTo>
                        <a:pt x="2929" y="31664"/>
                      </a:lnTo>
                      <a:cubicBezTo>
                        <a:pt x="3143" y="32735"/>
                        <a:pt x="3989" y="34164"/>
                        <a:pt x="4822" y="34867"/>
                      </a:cubicBezTo>
                      <a:lnTo>
                        <a:pt x="13942" y="42368"/>
                      </a:lnTo>
                      <a:cubicBezTo>
                        <a:pt x="14776" y="43058"/>
                        <a:pt x="16359" y="43618"/>
                        <a:pt x="17443" y="43618"/>
                      </a:cubicBezTo>
                      <a:lnTo>
                        <a:pt x="32433" y="43618"/>
                      </a:lnTo>
                      <a:cubicBezTo>
                        <a:pt x="33516" y="43618"/>
                        <a:pt x="35004" y="42963"/>
                        <a:pt x="35731" y="42165"/>
                      </a:cubicBezTo>
                      <a:lnTo>
                        <a:pt x="42196" y="35069"/>
                      </a:lnTo>
                      <a:cubicBezTo>
                        <a:pt x="42922" y="34271"/>
                        <a:pt x="43720" y="32747"/>
                        <a:pt x="43958" y="31688"/>
                      </a:cubicBezTo>
                      <a:lnTo>
                        <a:pt x="45839" y="23544"/>
                      </a:lnTo>
                      <a:cubicBezTo>
                        <a:pt x="46077" y="22484"/>
                        <a:pt x="46018" y="20770"/>
                        <a:pt x="45684" y="19734"/>
                      </a:cubicBezTo>
                      <a:lnTo>
                        <a:pt x="41993" y="8137"/>
                      </a:lnTo>
                      <a:cubicBezTo>
                        <a:pt x="41672" y="7089"/>
                        <a:pt x="40600" y="5875"/>
                        <a:pt x="39600" y="5423"/>
                      </a:cubicBezTo>
                      <a:lnTo>
                        <a:pt x="28885" y="458"/>
                      </a:lnTo>
                      <a:cubicBezTo>
                        <a:pt x="28261" y="161"/>
                        <a:pt x="27357" y="1"/>
                        <a:pt x="26509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38" name="Google Shape;3438;p45"/>
                <p:cNvSpPr/>
                <p:nvPr/>
              </p:nvSpPr>
              <p:spPr>
                <a:xfrm>
                  <a:off x="-2568775" y="2881350"/>
                  <a:ext cx="1089750" cy="1031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590" h="41260" extrusionOk="0">
                      <a:moveTo>
                        <a:pt x="25040" y="0"/>
                      </a:moveTo>
                      <a:cubicBezTo>
                        <a:pt x="24562" y="0"/>
                        <a:pt x="24104" y="52"/>
                        <a:pt x="23730" y="159"/>
                      </a:cubicBezTo>
                      <a:lnTo>
                        <a:pt x="9930" y="3981"/>
                      </a:lnTo>
                      <a:cubicBezTo>
                        <a:pt x="8883" y="4279"/>
                        <a:pt x="7454" y="5196"/>
                        <a:pt x="6775" y="6029"/>
                      </a:cubicBezTo>
                      <a:lnTo>
                        <a:pt x="1084" y="12970"/>
                      </a:lnTo>
                      <a:cubicBezTo>
                        <a:pt x="405" y="13816"/>
                        <a:pt x="1" y="15376"/>
                        <a:pt x="215" y="16435"/>
                      </a:cubicBezTo>
                      <a:lnTo>
                        <a:pt x="2751" y="29842"/>
                      </a:lnTo>
                      <a:cubicBezTo>
                        <a:pt x="2965" y="30913"/>
                        <a:pt x="3811" y="32342"/>
                        <a:pt x="4644" y="33044"/>
                      </a:cubicBezTo>
                      <a:lnTo>
                        <a:pt x="13109" y="40010"/>
                      </a:lnTo>
                      <a:cubicBezTo>
                        <a:pt x="13943" y="40700"/>
                        <a:pt x="15526" y="41260"/>
                        <a:pt x="16610" y="41260"/>
                      </a:cubicBezTo>
                      <a:lnTo>
                        <a:pt x="30588" y="41260"/>
                      </a:lnTo>
                      <a:cubicBezTo>
                        <a:pt x="31671" y="41260"/>
                        <a:pt x="33160" y="40605"/>
                        <a:pt x="33886" y="39807"/>
                      </a:cubicBezTo>
                      <a:lnTo>
                        <a:pt x="39863" y="33235"/>
                      </a:lnTo>
                      <a:cubicBezTo>
                        <a:pt x="40589" y="32437"/>
                        <a:pt x="41387" y="30913"/>
                        <a:pt x="41625" y="29842"/>
                      </a:cubicBezTo>
                      <a:lnTo>
                        <a:pt x="43351" y="22341"/>
                      </a:lnTo>
                      <a:cubicBezTo>
                        <a:pt x="43589" y="21293"/>
                        <a:pt x="43530" y="19578"/>
                        <a:pt x="43208" y="18531"/>
                      </a:cubicBezTo>
                      <a:lnTo>
                        <a:pt x="39779" y="7756"/>
                      </a:lnTo>
                      <a:cubicBezTo>
                        <a:pt x="39458" y="6720"/>
                        <a:pt x="38386" y="5493"/>
                        <a:pt x="37386" y="5053"/>
                      </a:cubicBezTo>
                      <a:lnTo>
                        <a:pt x="27421" y="457"/>
                      </a:lnTo>
                      <a:cubicBezTo>
                        <a:pt x="26790" y="161"/>
                        <a:pt x="25883" y="0"/>
                        <a:pt x="25040" y="0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39" name="Google Shape;3439;p45"/>
                <p:cNvSpPr/>
                <p:nvPr/>
              </p:nvSpPr>
              <p:spPr>
                <a:xfrm>
                  <a:off x="-2568775" y="2980875"/>
                  <a:ext cx="847150" cy="931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886" h="37279" extrusionOk="0">
                      <a:moveTo>
                        <a:pt x="9930" y="0"/>
                      </a:moveTo>
                      <a:cubicBezTo>
                        <a:pt x="8883" y="298"/>
                        <a:pt x="7454" y="1215"/>
                        <a:pt x="6775" y="2048"/>
                      </a:cubicBezTo>
                      <a:lnTo>
                        <a:pt x="1084" y="8989"/>
                      </a:lnTo>
                      <a:cubicBezTo>
                        <a:pt x="405" y="9835"/>
                        <a:pt x="1" y="11395"/>
                        <a:pt x="215" y="12454"/>
                      </a:cubicBezTo>
                      <a:lnTo>
                        <a:pt x="2751" y="25861"/>
                      </a:lnTo>
                      <a:cubicBezTo>
                        <a:pt x="2965" y="26932"/>
                        <a:pt x="3811" y="28361"/>
                        <a:pt x="4644" y="29063"/>
                      </a:cubicBezTo>
                      <a:lnTo>
                        <a:pt x="13109" y="36029"/>
                      </a:lnTo>
                      <a:cubicBezTo>
                        <a:pt x="13943" y="36707"/>
                        <a:pt x="15526" y="37279"/>
                        <a:pt x="16610" y="37279"/>
                      </a:cubicBezTo>
                      <a:lnTo>
                        <a:pt x="30588" y="37279"/>
                      </a:lnTo>
                      <a:cubicBezTo>
                        <a:pt x="31671" y="37279"/>
                        <a:pt x="33160" y="36624"/>
                        <a:pt x="33886" y="35814"/>
                      </a:cubicBezTo>
                      <a:lnTo>
                        <a:pt x="9930" y="0"/>
                      </a:ln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40" name="Google Shape;3440;p45"/>
                <p:cNvSpPr/>
                <p:nvPr/>
              </p:nvSpPr>
              <p:spPr>
                <a:xfrm>
                  <a:off x="-2422925" y="2980875"/>
                  <a:ext cx="823950" cy="823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958" h="32945" extrusionOk="0">
                      <a:moveTo>
                        <a:pt x="16479" y="0"/>
                      </a:moveTo>
                      <a:cubicBezTo>
                        <a:pt x="15836" y="0"/>
                        <a:pt x="15217" y="24"/>
                        <a:pt x="14586" y="107"/>
                      </a:cubicBezTo>
                      <a:cubicBezTo>
                        <a:pt x="6382" y="1036"/>
                        <a:pt x="1" y="8001"/>
                        <a:pt x="1" y="16478"/>
                      </a:cubicBezTo>
                      <a:cubicBezTo>
                        <a:pt x="1" y="25563"/>
                        <a:pt x="7383" y="32945"/>
                        <a:pt x="16479" y="32945"/>
                      </a:cubicBezTo>
                      <a:cubicBezTo>
                        <a:pt x="20301" y="32945"/>
                        <a:pt x="23825" y="31635"/>
                        <a:pt x="26623" y="29456"/>
                      </a:cubicBezTo>
                      <a:cubicBezTo>
                        <a:pt x="30481" y="26432"/>
                        <a:pt x="32957" y="21741"/>
                        <a:pt x="32957" y="16478"/>
                      </a:cubicBezTo>
                      <a:cubicBezTo>
                        <a:pt x="32957" y="7382"/>
                        <a:pt x="25575" y="0"/>
                        <a:pt x="16479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41" name="Google Shape;3441;p45"/>
                <p:cNvSpPr/>
                <p:nvPr/>
              </p:nvSpPr>
              <p:spPr>
                <a:xfrm>
                  <a:off x="-2422625" y="2983250"/>
                  <a:ext cx="665875" cy="8212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635" h="32850" extrusionOk="0">
                      <a:moveTo>
                        <a:pt x="14586" y="1"/>
                      </a:moveTo>
                      <a:lnTo>
                        <a:pt x="14586" y="1"/>
                      </a:lnTo>
                      <a:cubicBezTo>
                        <a:pt x="6370" y="941"/>
                        <a:pt x="1" y="7930"/>
                        <a:pt x="1" y="16372"/>
                      </a:cubicBezTo>
                      <a:cubicBezTo>
                        <a:pt x="1" y="25468"/>
                        <a:pt x="7382" y="32850"/>
                        <a:pt x="16479" y="32850"/>
                      </a:cubicBezTo>
                      <a:cubicBezTo>
                        <a:pt x="20301" y="32850"/>
                        <a:pt x="23837" y="31540"/>
                        <a:pt x="26635" y="29361"/>
                      </a:cubicBezTo>
                      <a:lnTo>
                        <a:pt x="25873" y="28671"/>
                      </a:lnTo>
                      <a:cubicBezTo>
                        <a:pt x="8299" y="16765"/>
                        <a:pt x="14586" y="1"/>
                        <a:pt x="14586" y="1"/>
                      </a:cubicBezTo>
                      <a:close/>
                    </a:path>
                  </a:pathLst>
                </a:custGeom>
                <a:solidFill>
                  <a:srgbClr val="363636">
                    <a:alpha val="719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442" name="Google Shape;3442;p45"/>
              <p:cNvGrpSpPr/>
              <p:nvPr/>
            </p:nvGrpSpPr>
            <p:grpSpPr>
              <a:xfrm rot="-2700000">
                <a:off x="903721" y="1694549"/>
                <a:ext cx="231616" cy="161586"/>
                <a:chOff x="758425" y="672072"/>
                <a:chExt cx="848147" cy="591707"/>
              </a:xfrm>
            </p:grpSpPr>
            <p:sp>
              <p:nvSpPr>
                <p:cNvPr id="3443" name="Google Shape;3443;p45"/>
                <p:cNvSpPr/>
                <p:nvPr/>
              </p:nvSpPr>
              <p:spPr>
                <a:xfrm>
                  <a:off x="758425" y="672072"/>
                  <a:ext cx="424733" cy="3780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192" h="3731" extrusionOk="0">
                      <a:moveTo>
                        <a:pt x="872" y="0"/>
                      </a:moveTo>
                      <a:cubicBezTo>
                        <a:pt x="730" y="0"/>
                        <a:pt x="615" y="32"/>
                        <a:pt x="536" y="102"/>
                      </a:cubicBezTo>
                      <a:cubicBezTo>
                        <a:pt x="0" y="579"/>
                        <a:pt x="1048" y="2960"/>
                        <a:pt x="2155" y="3496"/>
                      </a:cubicBezTo>
                      <a:cubicBezTo>
                        <a:pt x="2511" y="3672"/>
                        <a:pt x="2789" y="3731"/>
                        <a:pt x="3001" y="3731"/>
                      </a:cubicBezTo>
                      <a:cubicBezTo>
                        <a:pt x="3435" y="3731"/>
                        <a:pt x="3596" y="3484"/>
                        <a:pt x="3596" y="3484"/>
                      </a:cubicBezTo>
                      <a:cubicBezTo>
                        <a:pt x="3596" y="3484"/>
                        <a:pt x="4191" y="3186"/>
                        <a:pt x="3763" y="2043"/>
                      </a:cubicBezTo>
                      <a:cubicBezTo>
                        <a:pt x="3387" y="1078"/>
                        <a:pt x="1694" y="0"/>
                        <a:pt x="872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44" name="Google Shape;3444;p45"/>
                <p:cNvSpPr/>
                <p:nvPr/>
              </p:nvSpPr>
              <p:spPr>
                <a:xfrm>
                  <a:off x="1069576" y="927396"/>
                  <a:ext cx="536996" cy="3208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300" h="3167" extrusionOk="0">
                      <a:moveTo>
                        <a:pt x="1682" y="0"/>
                      </a:moveTo>
                      <a:cubicBezTo>
                        <a:pt x="601" y="0"/>
                        <a:pt x="477" y="618"/>
                        <a:pt x="477" y="618"/>
                      </a:cubicBezTo>
                      <a:cubicBezTo>
                        <a:pt x="477" y="618"/>
                        <a:pt x="1" y="1154"/>
                        <a:pt x="894" y="2154"/>
                      </a:cubicBezTo>
                      <a:cubicBezTo>
                        <a:pt x="1474" y="2781"/>
                        <a:pt x="2875" y="3167"/>
                        <a:pt x="3879" y="3167"/>
                      </a:cubicBezTo>
                      <a:cubicBezTo>
                        <a:pt x="4419" y="3167"/>
                        <a:pt x="4845" y="3055"/>
                        <a:pt x="4966" y="2809"/>
                      </a:cubicBezTo>
                      <a:cubicBezTo>
                        <a:pt x="5299" y="2095"/>
                        <a:pt x="3275" y="118"/>
                        <a:pt x="1942" y="11"/>
                      </a:cubicBezTo>
                      <a:cubicBezTo>
                        <a:pt x="1849" y="4"/>
                        <a:pt x="1763" y="0"/>
                        <a:pt x="1682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45" name="Google Shape;3445;p45"/>
                <p:cNvSpPr/>
                <p:nvPr/>
              </p:nvSpPr>
              <p:spPr>
                <a:xfrm>
                  <a:off x="774028" y="948471"/>
                  <a:ext cx="390994" cy="31530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59" h="3112" extrusionOk="0">
                      <a:moveTo>
                        <a:pt x="2775" y="0"/>
                      </a:moveTo>
                      <a:cubicBezTo>
                        <a:pt x="2601" y="0"/>
                        <a:pt x="2382" y="40"/>
                        <a:pt x="2108" y="148"/>
                      </a:cubicBezTo>
                      <a:cubicBezTo>
                        <a:pt x="1108" y="529"/>
                        <a:pt x="1" y="2530"/>
                        <a:pt x="441" y="2994"/>
                      </a:cubicBezTo>
                      <a:cubicBezTo>
                        <a:pt x="518" y="3075"/>
                        <a:pt x="648" y="3112"/>
                        <a:pt x="811" y="3112"/>
                      </a:cubicBezTo>
                      <a:cubicBezTo>
                        <a:pt x="1560" y="3112"/>
                        <a:pt x="3023" y="2341"/>
                        <a:pt x="3394" y="1530"/>
                      </a:cubicBezTo>
                      <a:cubicBezTo>
                        <a:pt x="3859" y="565"/>
                        <a:pt x="3370" y="268"/>
                        <a:pt x="3370" y="268"/>
                      </a:cubicBezTo>
                      <a:cubicBezTo>
                        <a:pt x="3370" y="268"/>
                        <a:pt x="3227" y="0"/>
                        <a:pt x="2775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46" name="Google Shape;3446;p45"/>
                <p:cNvSpPr/>
                <p:nvPr/>
              </p:nvSpPr>
              <p:spPr>
                <a:xfrm>
                  <a:off x="1056303" y="696693"/>
                  <a:ext cx="390994" cy="31449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59" h="3104" extrusionOk="0">
                      <a:moveTo>
                        <a:pt x="3054" y="0"/>
                      </a:moveTo>
                      <a:cubicBezTo>
                        <a:pt x="2300" y="0"/>
                        <a:pt x="846" y="783"/>
                        <a:pt x="465" y="1574"/>
                      </a:cubicBezTo>
                      <a:cubicBezTo>
                        <a:pt x="1" y="2538"/>
                        <a:pt x="489" y="2836"/>
                        <a:pt x="489" y="2836"/>
                      </a:cubicBezTo>
                      <a:cubicBezTo>
                        <a:pt x="489" y="2836"/>
                        <a:pt x="632" y="3103"/>
                        <a:pt x="1089" y="3103"/>
                      </a:cubicBezTo>
                      <a:cubicBezTo>
                        <a:pt x="1264" y="3103"/>
                        <a:pt x="1486" y="3064"/>
                        <a:pt x="1763" y="2955"/>
                      </a:cubicBezTo>
                      <a:cubicBezTo>
                        <a:pt x="2751" y="2574"/>
                        <a:pt x="3859" y="574"/>
                        <a:pt x="3430" y="121"/>
                      </a:cubicBezTo>
                      <a:cubicBezTo>
                        <a:pt x="3351" y="38"/>
                        <a:pt x="3219" y="0"/>
                        <a:pt x="3054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47" name="Google Shape;3447;p45"/>
                <p:cNvSpPr/>
                <p:nvPr/>
              </p:nvSpPr>
              <p:spPr>
                <a:xfrm>
                  <a:off x="944143" y="904093"/>
                  <a:ext cx="176195" cy="10182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39" h="1005" extrusionOk="0">
                      <a:moveTo>
                        <a:pt x="512" y="0"/>
                      </a:moveTo>
                      <a:cubicBezTo>
                        <a:pt x="311" y="0"/>
                        <a:pt x="149" y="43"/>
                        <a:pt x="108" y="134"/>
                      </a:cubicBezTo>
                      <a:cubicBezTo>
                        <a:pt x="1" y="372"/>
                        <a:pt x="691" y="991"/>
                        <a:pt x="1120" y="1003"/>
                      </a:cubicBezTo>
                      <a:cubicBezTo>
                        <a:pt x="1141" y="1004"/>
                        <a:pt x="1161" y="1005"/>
                        <a:pt x="1180" y="1005"/>
                      </a:cubicBezTo>
                      <a:cubicBezTo>
                        <a:pt x="1563" y="1005"/>
                        <a:pt x="1584" y="789"/>
                        <a:pt x="1584" y="789"/>
                      </a:cubicBezTo>
                      <a:cubicBezTo>
                        <a:pt x="1584" y="789"/>
                        <a:pt x="1739" y="610"/>
                        <a:pt x="1441" y="301"/>
                      </a:cubicBezTo>
                      <a:cubicBezTo>
                        <a:pt x="1258" y="110"/>
                        <a:pt x="834" y="0"/>
                        <a:pt x="512" y="0"/>
                      </a:cubicBez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48" name="Google Shape;3448;p45"/>
                <p:cNvSpPr/>
                <p:nvPr/>
              </p:nvSpPr>
              <p:spPr>
                <a:xfrm>
                  <a:off x="1086496" y="960832"/>
                  <a:ext cx="175081" cy="1022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28" h="1009" extrusionOk="0">
                      <a:moveTo>
                        <a:pt x="549" y="1"/>
                      </a:moveTo>
                      <a:cubicBezTo>
                        <a:pt x="177" y="1"/>
                        <a:pt x="155" y="217"/>
                        <a:pt x="155" y="217"/>
                      </a:cubicBezTo>
                      <a:cubicBezTo>
                        <a:pt x="155" y="217"/>
                        <a:pt x="1" y="396"/>
                        <a:pt x="298" y="705"/>
                      </a:cubicBezTo>
                      <a:cubicBezTo>
                        <a:pt x="480" y="901"/>
                        <a:pt x="896" y="1009"/>
                        <a:pt x="1215" y="1009"/>
                      </a:cubicBezTo>
                      <a:cubicBezTo>
                        <a:pt x="1419" y="1009"/>
                        <a:pt x="1583" y="965"/>
                        <a:pt x="1620" y="872"/>
                      </a:cubicBezTo>
                      <a:cubicBezTo>
                        <a:pt x="1727" y="634"/>
                        <a:pt x="1048" y="26"/>
                        <a:pt x="608" y="3"/>
                      </a:cubicBezTo>
                      <a:cubicBezTo>
                        <a:pt x="587" y="2"/>
                        <a:pt x="568" y="1"/>
                        <a:pt x="549" y="1"/>
                      </a:cubicBez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grpSp>
          <p:nvGrpSpPr>
            <p:cNvPr id="3449" name="Google Shape;3449;p45"/>
            <p:cNvGrpSpPr/>
            <p:nvPr/>
          </p:nvGrpSpPr>
          <p:grpSpPr>
            <a:xfrm>
              <a:off x="1225231" y="2253962"/>
              <a:ext cx="1002576" cy="950735"/>
              <a:chOff x="-1141950" y="3025100"/>
              <a:chExt cx="649800" cy="616200"/>
            </a:xfrm>
          </p:grpSpPr>
          <p:grpSp>
            <p:nvGrpSpPr>
              <p:cNvPr id="3450" name="Google Shape;3450;p45"/>
              <p:cNvGrpSpPr/>
              <p:nvPr/>
            </p:nvGrpSpPr>
            <p:grpSpPr>
              <a:xfrm>
                <a:off x="-1141950" y="3025100"/>
                <a:ext cx="594750" cy="595025"/>
                <a:chOff x="-1141950" y="3025100"/>
                <a:chExt cx="594750" cy="595025"/>
              </a:xfrm>
            </p:grpSpPr>
            <p:sp>
              <p:nvSpPr>
                <p:cNvPr id="3451" name="Google Shape;3451;p45"/>
                <p:cNvSpPr/>
                <p:nvPr/>
              </p:nvSpPr>
              <p:spPr>
                <a:xfrm>
                  <a:off x="-1141950" y="3025100"/>
                  <a:ext cx="594750" cy="5950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790" h="23801" extrusionOk="0">
                      <a:moveTo>
                        <a:pt x="11895" y="0"/>
                      </a:moveTo>
                      <a:cubicBezTo>
                        <a:pt x="9859" y="0"/>
                        <a:pt x="7954" y="512"/>
                        <a:pt x="6287" y="1417"/>
                      </a:cubicBezTo>
                      <a:cubicBezTo>
                        <a:pt x="2549" y="3429"/>
                        <a:pt x="1" y="7370"/>
                        <a:pt x="1" y="11907"/>
                      </a:cubicBezTo>
                      <a:cubicBezTo>
                        <a:pt x="1" y="18491"/>
                        <a:pt x="5335" y="23801"/>
                        <a:pt x="11895" y="23801"/>
                      </a:cubicBezTo>
                      <a:cubicBezTo>
                        <a:pt x="14371" y="23801"/>
                        <a:pt x="16646" y="23063"/>
                        <a:pt x="18551" y="21765"/>
                      </a:cubicBezTo>
                      <a:cubicBezTo>
                        <a:pt x="21718" y="19622"/>
                        <a:pt x="23789" y="16002"/>
                        <a:pt x="23789" y="11895"/>
                      </a:cubicBezTo>
                      <a:cubicBezTo>
                        <a:pt x="23789" y="5322"/>
                        <a:pt x="18455" y="0"/>
                        <a:pt x="11895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52" name="Google Shape;3452;p45"/>
                <p:cNvSpPr/>
                <p:nvPr/>
              </p:nvSpPr>
              <p:spPr>
                <a:xfrm>
                  <a:off x="-984775" y="3025400"/>
                  <a:ext cx="437575" cy="5441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503" h="21765" extrusionOk="0">
                      <a:moveTo>
                        <a:pt x="5608" y="0"/>
                      </a:moveTo>
                      <a:cubicBezTo>
                        <a:pt x="3572" y="0"/>
                        <a:pt x="1667" y="512"/>
                        <a:pt x="0" y="1417"/>
                      </a:cubicBezTo>
                      <a:cubicBezTo>
                        <a:pt x="0" y="1417"/>
                        <a:pt x="11656" y="6072"/>
                        <a:pt x="12049" y="21003"/>
                      </a:cubicBezTo>
                      <a:lnTo>
                        <a:pt x="12264" y="21765"/>
                      </a:lnTo>
                      <a:cubicBezTo>
                        <a:pt x="15431" y="19622"/>
                        <a:pt x="17502" y="16002"/>
                        <a:pt x="17502" y="11895"/>
                      </a:cubicBezTo>
                      <a:cubicBezTo>
                        <a:pt x="17502" y="5322"/>
                        <a:pt x="12168" y="0"/>
                        <a:pt x="5608" y="0"/>
                      </a:cubicBez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453" name="Google Shape;3453;p45"/>
              <p:cNvGrpSpPr/>
              <p:nvPr/>
            </p:nvGrpSpPr>
            <p:grpSpPr>
              <a:xfrm>
                <a:off x="-785950" y="3118950"/>
                <a:ext cx="293800" cy="326425"/>
                <a:chOff x="-785950" y="3118950"/>
                <a:chExt cx="293800" cy="326425"/>
              </a:xfrm>
            </p:grpSpPr>
            <p:sp>
              <p:nvSpPr>
                <p:cNvPr id="3454" name="Google Shape;3454;p45"/>
                <p:cNvSpPr/>
                <p:nvPr/>
              </p:nvSpPr>
              <p:spPr>
                <a:xfrm>
                  <a:off x="-785950" y="3118950"/>
                  <a:ext cx="229825" cy="17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193" h="6912" extrusionOk="0">
                      <a:moveTo>
                        <a:pt x="5755" y="0"/>
                      </a:moveTo>
                      <a:cubicBezTo>
                        <a:pt x="4886" y="0"/>
                        <a:pt x="3924" y="257"/>
                        <a:pt x="3025" y="783"/>
                      </a:cubicBezTo>
                      <a:cubicBezTo>
                        <a:pt x="965" y="1997"/>
                        <a:pt x="0" y="4176"/>
                        <a:pt x="870" y="5652"/>
                      </a:cubicBezTo>
                      <a:cubicBezTo>
                        <a:pt x="1352" y="6484"/>
                        <a:pt x="2318" y="6911"/>
                        <a:pt x="3438" y="6911"/>
                      </a:cubicBezTo>
                      <a:cubicBezTo>
                        <a:pt x="4307" y="6911"/>
                        <a:pt x="5268" y="6654"/>
                        <a:pt x="6168" y="6129"/>
                      </a:cubicBezTo>
                      <a:cubicBezTo>
                        <a:pt x="8228" y="4914"/>
                        <a:pt x="9192" y="2735"/>
                        <a:pt x="8335" y="1259"/>
                      </a:cubicBezTo>
                      <a:cubicBezTo>
                        <a:pt x="7845" y="428"/>
                        <a:pt x="6876" y="0"/>
                        <a:pt x="5755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55" name="Google Shape;3455;p45"/>
                <p:cNvSpPr/>
                <p:nvPr/>
              </p:nvSpPr>
              <p:spPr>
                <a:xfrm>
                  <a:off x="-713925" y="3142450"/>
                  <a:ext cx="121175" cy="1025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47" h="4103" extrusionOk="0">
                      <a:moveTo>
                        <a:pt x="2551" y="0"/>
                      </a:moveTo>
                      <a:cubicBezTo>
                        <a:pt x="2166" y="0"/>
                        <a:pt x="1769" y="103"/>
                        <a:pt x="1406" y="319"/>
                      </a:cubicBezTo>
                      <a:cubicBezTo>
                        <a:pt x="370" y="926"/>
                        <a:pt x="1" y="2188"/>
                        <a:pt x="560" y="3153"/>
                      </a:cubicBezTo>
                      <a:cubicBezTo>
                        <a:pt x="921" y="3766"/>
                        <a:pt x="1587" y="4103"/>
                        <a:pt x="2289" y="4103"/>
                      </a:cubicBezTo>
                      <a:cubicBezTo>
                        <a:pt x="2678" y="4103"/>
                        <a:pt x="3077" y="4000"/>
                        <a:pt x="3442" y="3784"/>
                      </a:cubicBezTo>
                      <a:cubicBezTo>
                        <a:pt x="4466" y="3176"/>
                        <a:pt x="4847" y="1914"/>
                        <a:pt x="4275" y="962"/>
                      </a:cubicBezTo>
                      <a:cubicBezTo>
                        <a:pt x="3914" y="340"/>
                        <a:pt x="3251" y="0"/>
                        <a:pt x="2551" y="0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56" name="Google Shape;3456;p45"/>
                <p:cNvSpPr/>
                <p:nvPr/>
              </p:nvSpPr>
              <p:spPr>
                <a:xfrm>
                  <a:off x="-733275" y="3287375"/>
                  <a:ext cx="241125" cy="158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45" h="6320" extrusionOk="0">
                      <a:moveTo>
                        <a:pt x="5380" y="0"/>
                      </a:moveTo>
                      <a:cubicBezTo>
                        <a:pt x="5040" y="0"/>
                        <a:pt x="4690" y="27"/>
                        <a:pt x="4335" y="82"/>
                      </a:cubicBezTo>
                      <a:cubicBezTo>
                        <a:pt x="1823" y="487"/>
                        <a:pt x="1" y="2178"/>
                        <a:pt x="263" y="3880"/>
                      </a:cubicBezTo>
                      <a:cubicBezTo>
                        <a:pt x="488" y="5333"/>
                        <a:pt x="2189" y="6320"/>
                        <a:pt x="4257" y="6320"/>
                      </a:cubicBezTo>
                      <a:cubicBezTo>
                        <a:pt x="4596" y="6320"/>
                        <a:pt x="4945" y="6293"/>
                        <a:pt x="5299" y="6238"/>
                      </a:cubicBezTo>
                      <a:cubicBezTo>
                        <a:pt x="7823" y="5833"/>
                        <a:pt x="9645" y="4142"/>
                        <a:pt x="9383" y="2440"/>
                      </a:cubicBezTo>
                      <a:cubicBezTo>
                        <a:pt x="9148" y="987"/>
                        <a:pt x="7454" y="0"/>
                        <a:pt x="5380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57" name="Google Shape;3457;p45"/>
                <p:cNvSpPr/>
                <p:nvPr/>
              </p:nvSpPr>
              <p:spPr>
                <a:xfrm>
                  <a:off x="-652600" y="3311200"/>
                  <a:ext cx="122650" cy="101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906" h="4065" extrusionOk="0">
                      <a:moveTo>
                        <a:pt x="2560" y="1"/>
                      </a:moveTo>
                      <a:cubicBezTo>
                        <a:pt x="2423" y="1"/>
                        <a:pt x="2284" y="11"/>
                        <a:pt x="2144" y="34"/>
                      </a:cubicBezTo>
                      <a:cubicBezTo>
                        <a:pt x="882" y="236"/>
                        <a:pt x="0" y="1284"/>
                        <a:pt x="179" y="2391"/>
                      </a:cubicBezTo>
                      <a:cubicBezTo>
                        <a:pt x="338" y="3380"/>
                        <a:pt x="1276" y="4065"/>
                        <a:pt x="2373" y="4065"/>
                      </a:cubicBezTo>
                      <a:cubicBezTo>
                        <a:pt x="2505" y="4065"/>
                        <a:pt x="2639" y="4055"/>
                        <a:pt x="2775" y="4034"/>
                      </a:cubicBezTo>
                      <a:cubicBezTo>
                        <a:pt x="4037" y="3832"/>
                        <a:pt x="4906" y="2772"/>
                        <a:pt x="4739" y="1677"/>
                      </a:cubicBezTo>
                      <a:cubicBezTo>
                        <a:pt x="4580" y="693"/>
                        <a:pt x="3651" y="1"/>
                        <a:pt x="2560" y="1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458" name="Google Shape;3458;p45"/>
              <p:cNvGrpSpPr/>
              <p:nvPr/>
            </p:nvGrpSpPr>
            <p:grpSpPr>
              <a:xfrm>
                <a:off x="-1120525" y="3033650"/>
                <a:ext cx="365250" cy="607650"/>
                <a:chOff x="-1120525" y="3033650"/>
                <a:chExt cx="365250" cy="607650"/>
              </a:xfrm>
            </p:grpSpPr>
            <p:sp>
              <p:nvSpPr>
                <p:cNvPr id="3459" name="Google Shape;3459;p45"/>
                <p:cNvSpPr/>
                <p:nvPr/>
              </p:nvSpPr>
              <p:spPr>
                <a:xfrm>
                  <a:off x="-1120525" y="3033650"/>
                  <a:ext cx="153925" cy="1797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157" h="7188" extrusionOk="0">
                      <a:moveTo>
                        <a:pt x="1403" y="0"/>
                      </a:moveTo>
                      <a:cubicBezTo>
                        <a:pt x="1204" y="0"/>
                        <a:pt x="1024" y="47"/>
                        <a:pt x="870" y="147"/>
                      </a:cubicBezTo>
                      <a:cubicBezTo>
                        <a:pt x="1" y="706"/>
                        <a:pt x="275" y="2706"/>
                        <a:pt x="1501" y="4611"/>
                      </a:cubicBezTo>
                      <a:cubicBezTo>
                        <a:pt x="2499" y="6177"/>
                        <a:pt x="3827" y="7188"/>
                        <a:pt x="4751" y="7188"/>
                      </a:cubicBezTo>
                      <a:cubicBezTo>
                        <a:pt x="4951" y="7188"/>
                        <a:pt x="5132" y="7140"/>
                        <a:pt x="5287" y="7040"/>
                      </a:cubicBezTo>
                      <a:cubicBezTo>
                        <a:pt x="6156" y="6481"/>
                        <a:pt x="5883" y="4492"/>
                        <a:pt x="4656" y="2587"/>
                      </a:cubicBezTo>
                      <a:cubicBezTo>
                        <a:pt x="3657" y="1020"/>
                        <a:pt x="2327" y="0"/>
                        <a:pt x="140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60" name="Google Shape;3460;p45"/>
                <p:cNvSpPr/>
                <p:nvPr/>
              </p:nvSpPr>
              <p:spPr>
                <a:xfrm>
                  <a:off x="-1083900" y="3060525"/>
                  <a:ext cx="83075" cy="1262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23" h="5049" fill="none" extrusionOk="0">
                      <a:moveTo>
                        <a:pt x="0" y="0"/>
                      </a:moveTo>
                      <a:lnTo>
                        <a:pt x="3322" y="5048"/>
                      </a:lnTo>
                    </a:path>
                  </a:pathLst>
                </a:custGeom>
                <a:solidFill>
                  <a:schemeClr val="accent3"/>
                </a:solidFill>
                <a:ln w="3875" cap="rnd" cmpd="sng">
                  <a:solidFill>
                    <a:srgbClr val="FFFFFF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61" name="Google Shape;3461;p45"/>
                <p:cNvSpPr/>
                <p:nvPr/>
              </p:nvSpPr>
              <p:spPr>
                <a:xfrm>
                  <a:off x="-857400" y="3458425"/>
                  <a:ext cx="102125" cy="182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85" h="7315" extrusionOk="0">
                      <a:moveTo>
                        <a:pt x="1522" y="0"/>
                      </a:moveTo>
                      <a:cubicBezTo>
                        <a:pt x="1471" y="0"/>
                        <a:pt x="1421" y="5"/>
                        <a:pt x="1370" y="15"/>
                      </a:cubicBezTo>
                      <a:cubicBezTo>
                        <a:pt x="453" y="181"/>
                        <a:pt x="1" y="1944"/>
                        <a:pt x="382" y="3956"/>
                      </a:cubicBezTo>
                      <a:cubicBezTo>
                        <a:pt x="732" y="5876"/>
                        <a:pt x="1682" y="7314"/>
                        <a:pt x="2572" y="7314"/>
                      </a:cubicBezTo>
                      <a:cubicBezTo>
                        <a:pt x="2620" y="7314"/>
                        <a:pt x="2668" y="7310"/>
                        <a:pt x="2716" y="7301"/>
                      </a:cubicBezTo>
                      <a:cubicBezTo>
                        <a:pt x="3632" y="7135"/>
                        <a:pt x="4085" y="5361"/>
                        <a:pt x="3716" y="3349"/>
                      </a:cubicBezTo>
                      <a:cubicBezTo>
                        <a:pt x="3367" y="1445"/>
                        <a:pt x="2410" y="0"/>
                        <a:pt x="1522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62" name="Google Shape;3462;p45"/>
                <p:cNvSpPr/>
                <p:nvPr/>
              </p:nvSpPr>
              <p:spPr>
                <a:xfrm>
                  <a:off x="-818400" y="3483200"/>
                  <a:ext cx="26225" cy="133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49" h="5358" fill="none" extrusionOk="0">
                      <a:moveTo>
                        <a:pt x="1" y="0"/>
                      </a:moveTo>
                      <a:lnTo>
                        <a:pt x="1048" y="5358"/>
                      </a:lnTo>
                    </a:path>
                  </a:pathLst>
                </a:custGeom>
                <a:solidFill>
                  <a:schemeClr val="accent3"/>
                </a:solidFill>
                <a:ln w="3875" cap="rnd" cmpd="sng">
                  <a:solidFill>
                    <a:srgbClr val="FFFFFF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463" name="Google Shape;3463;p45"/>
              <p:cNvGrpSpPr/>
              <p:nvPr/>
            </p:nvGrpSpPr>
            <p:grpSpPr>
              <a:xfrm>
                <a:off x="-1065450" y="3187625"/>
                <a:ext cx="255100" cy="269700"/>
                <a:chOff x="-1023775" y="3187625"/>
                <a:chExt cx="255100" cy="269700"/>
              </a:xfrm>
            </p:grpSpPr>
            <p:sp>
              <p:nvSpPr>
                <p:cNvPr id="3464" name="Google Shape;3464;p45"/>
                <p:cNvSpPr/>
                <p:nvPr/>
              </p:nvSpPr>
              <p:spPr>
                <a:xfrm>
                  <a:off x="-1023775" y="3187625"/>
                  <a:ext cx="255100" cy="2697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204" h="10788" extrusionOk="0">
                      <a:moveTo>
                        <a:pt x="5108" y="0"/>
                      </a:moveTo>
                      <a:cubicBezTo>
                        <a:pt x="2286" y="0"/>
                        <a:pt x="0" y="2417"/>
                        <a:pt x="0" y="5394"/>
                      </a:cubicBezTo>
                      <a:cubicBezTo>
                        <a:pt x="0" y="8370"/>
                        <a:pt x="2286" y="10787"/>
                        <a:pt x="5108" y="10787"/>
                      </a:cubicBezTo>
                      <a:cubicBezTo>
                        <a:pt x="7918" y="10787"/>
                        <a:pt x="10204" y="8370"/>
                        <a:pt x="10204" y="5394"/>
                      </a:cubicBezTo>
                      <a:cubicBezTo>
                        <a:pt x="10204" y="2417"/>
                        <a:pt x="7918" y="0"/>
                        <a:pt x="5108" y="0"/>
                      </a:cubicBezTo>
                      <a:close/>
                    </a:path>
                  </a:pathLst>
                </a:custGeom>
                <a:solidFill>
                  <a:srgbClr val="FFA333">
                    <a:alpha val="9167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65" name="Google Shape;3465;p45"/>
                <p:cNvSpPr/>
                <p:nvPr/>
              </p:nvSpPr>
              <p:spPr>
                <a:xfrm>
                  <a:off x="-1008900" y="3203400"/>
                  <a:ext cx="225350" cy="238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014" h="9526" fill="none" extrusionOk="0">
                      <a:moveTo>
                        <a:pt x="9014" y="4763"/>
                      </a:moveTo>
                      <a:cubicBezTo>
                        <a:pt x="9014" y="7394"/>
                        <a:pt x="7002" y="9525"/>
                        <a:pt x="4513" y="9525"/>
                      </a:cubicBezTo>
                      <a:cubicBezTo>
                        <a:pt x="2013" y="9525"/>
                        <a:pt x="1" y="7394"/>
                        <a:pt x="1" y="4763"/>
                      </a:cubicBezTo>
                      <a:cubicBezTo>
                        <a:pt x="1" y="2131"/>
                        <a:pt x="2013" y="0"/>
                        <a:pt x="4513" y="0"/>
                      </a:cubicBezTo>
                      <a:cubicBezTo>
                        <a:pt x="7002" y="0"/>
                        <a:pt x="9014" y="2131"/>
                        <a:pt x="9014" y="4763"/>
                      </a:cubicBezTo>
                      <a:close/>
                    </a:path>
                  </a:pathLst>
                </a:custGeom>
                <a:noFill/>
                <a:ln w="3875" cap="rnd" cmpd="sng">
                  <a:solidFill>
                    <a:schemeClr val="dk1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66" name="Google Shape;3466;p45"/>
                <p:cNvSpPr/>
                <p:nvPr/>
              </p:nvSpPr>
              <p:spPr>
                <a:xfrm>
                  <a:off x="-991325" y="3222150"/>
                  <a:ext cx="190525" cy="200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621" h="8038" fill="none" extrusionOk="0">
                      <a:moveTo>
                        <a:pt x="7620" y="4013"/>
                      </a:moveTo>
                      <a:cubicBezTo>
                        <a:pt x="7620" y="6227"/>
                        <a:pt x="5906" y="8037"/>
                        <a:pt x="3810" y="8037"/>
                      </a:cubicBezTo>
                      <a:cubicBezTo>
                        <a:pt x="1703" y="8037"/>
                        <a:pt x="0" y="6227"/>
                        <a:pt x="0" y="4013"/>
                      </a:cubicBezTo>
                      <a:cubicBezTo>
                        <a:pt x="0" y="1798"/>
                        <a:pt x="1703" y="0"/>
                        <a:pt x="3810" y="0"/>
                      </a:cubicBezTo>
                      <a:cubicBezTo>
                        <a:pt x="5906" y="0"/>
                        <a:pt x="7620" y="1798"/>
                        <a:pt x="7620" y="4013"/>
                      </a:cubicBezTo>
                      <a:close/>
                    </a:path>
                  </a:pathLst>
                </a:custGeom>
                <a:noFill/>
                <a:ln w="3875" cap="rnd" cmpd="sng">
                  <a:solidFill>
                    <a:schemeClr val="accent3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67" name="Google Shape;3467;p45"/>
                <p:cNvSpPr/>
                <p:nvPr/>
              </p:nvSpPr>
              <p:spPr>
                <a:xfrm>
                  <a:off x="-973175" y="3240900"/>
                  <a:ext cx="153900" cy="163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156" h="6526" fill="none" extrusionOk="0">
                      <a:moveTo>
                        <a:pt x="6156" y="3263"/>
                      </a:moveTo>
                      <a:cubicBezTo>
                        <a:pt x="6156" y="5061"/>
                        <a:pt x="4775" y="6525"/>
                        <a:pt x="3084" y="6525"/>
                      </a:cubicBezTo>
                      <a:cubicBezTo>
                        <a:pt x="1382" y="6525"/>
                        <a:pt x="0" y="5061"/>
                        <a:pt x="0" y="3263"/>
                      </a:cubicBezTo>
                      <a:cubicBezTo>
                        <a:pt x="0" y="1465"/>
                        <a:pt x="1382" y="0"/>
                        <a:pt x="3084" y="0"/>
                      </a:cubicBezTo>
                      <a:cubicBezTo>
                        <a:pt x="4775" y="0"/>
                        <a:pt x="6156" y="1465"/>
                        <a:pt x="6156" y="3263"/>
                      </a:cubicBezTo>
                      <a:close/>
                    </a:path>
                  </a:pathLst>
                </a:custGeom>
                <a:noFill/>
                <a:ln w="3875" cap="rnd" cmpd="sng">
                  <a:solidFill>
                    <a:schemeClr val="dk1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68" name="Google Shape;3468;p45"/>
                <p:cNvSpPr/>
                <p:nvPr/>
              </p:nvSpPr>
              <p:spPr>
                <a:xfrm>
                  <a:off x="-956200" y="3259350"/>
                  <a:ext cx="119975" cy="126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99" h="5061" fill="none" extrusionOk="0">
                      <a:moveTo>
                        <a:pt x="4798" y="2525"/>
                      </a:moveTo>
                      <a:cubicBezTo>
                        <a:pt x="4798" y="3918"/>
                        <a:pt x="3727" y="5061"/>
                        <a:pt x="2405" y="5061"/>
                      </a:cubicBezTo>
                      <a:cubicBezTo>
                        <a:pt x="1072" y="5061"/>
                        <a:pt x="0" y="3918"/>
                        <a:pt x="0" y="2525"/>
                      </a:cubicBezTo>
                      <a:cubicBezTo>
                        <a:pt x="0" y="1132"/>
                        <a:pt x="1072" y="1"/>
                        <a:pt x="2405" y="1"/>
                      </a:cubicBezTo>
                      <a:cubicBezTo>
                        <a:pt x="3727" y="1"/>
                        <a:pt x="4798" y="1132"/>
                        <a:pt x="4798" y="2525"/>
                      </a:cubicBezTo>
                      <a:close/>
                    </a:path>
                  </a:pathLst>
                </a:custGeom>
                <a:noFill/>
                <a:ln w="3875" cap="rnd" cmpd="sng">
                  <a:solidFill>
                    <a:schemeClr val="accent3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69" name="Google Shape;3469;p45"/>
                <p:cNvSpPr/>
                <p:nvPr/>
              </p:nvSpPr>
              <p:spPr>
                <a:xfrm>
                  <a:off x="-940725" y="3275125"/>
                  <a:ext cx="89325" cy="946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573" h="3787" fill="none" extrusionOk="0">
                      <a:moveTo>
                        <a:pt x="3572" y="1894"/>
                      </a:moveTo>
                      <a:cubicBezTo>
                        <a:pt x="3572" y="2941"/>
                        <a:pt x="2762" y="3787"/>
                        <a:pt x="1786" y="3787"/>
                      </a:cubicBezTo>
                      <a:cubicBezTo>
                        <a:pt x="798" y="3787"/>
                        <a:pt x="0" y="2941"/>
                        <a:pt x="0" y="1894"/>
                      </a:cubicBezTo>
                      <a:cubicBezTo>
                        <a:pt x="0" y="846"/>
                        <a:pt x="798" y="1"/>
                        <a:pt x="1786" y="1"/>
                      </a:cubicBezTo>
                      <a:cubicBezTo>
                        <a:pt x="2762" y="1"/>
                        <a:pt x="3572" y="846"/>
                        <a:pt x="3572" y="1894"/>
                      </a:cubicBezTo>
                      <a:close/>
                    </a:path>
                  </a:pathLst>
                </a:custGeom>
                <a:noFill/>
                <a:ln w="3875" cap="rnd" cmpd="sng">
                  <a:solidFill>
                    <a:schemeClr val="dk1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470" name="Google Shape;3470;p45"/>
              <p:cNvGrpSpPr/>
              <p:nvPr/>
            </p:nvGrpSpPr>
            <p:grpSpPr>
              <a:xfrm>
                <a:off x="-1139275" y="3072725"/>
                <a:ext cx="327750" cy="511825"/>
                <a:chOff x="-1139275" y="3072725"/>
                <a:chExt cx="327750" cy="511825"/>
              </a:xfrm>
            </p:grpSpPr>
            <p:sp>
              <p:nvSpPr>
                <p:cNvPr id="3471" name="Google Shape;3471;p45"/>
                <p:cNvSpPr/>
                <p:nvPr/>
              </p:nvSpPr>
              <p:spPr>
                <a:xfrm>
                  <a:off x="-958300" y="3513300"/>
                  <a:ext cx="46475" cy="712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59" h="2850" extrusionOk="0">
                      <a:moveTo>
                        <a:pt x="617" y="0"/>
                      </a:moveTo>
                      <a:cubicBezTo>
                        <a:pt x="555" y="0"/>
                        <a:pt x="491" y="11"/>
                        <a:pt x="429" y="34"/>
                      </a:cubicBezTo>
                      <a:cubicBezTo>
                        <a:pt x="144" y="141"/>
                        <a:pt x="1" y="451"/>
                        <a:pt x="96" y="737"/>
                      </a:cubicBezTo>
                      <a:lnTo>
                        <a:pt x="739" y="2487"/>
                      </a:lnTo>
                      <a:cubicBezTo>
                        <a:pt x="824" y="2713"/>
                        <a:pt x="1035" y="2850"/>
                        <a:pt x="1261" y="2850"/>
                      </a:cubicBezTo>
                      <a:cubicBezTo>
                        <a:pt x="1321" y="2850"/>
                        <a:pt x="1382" y="2840"/>
                        <a:pt x="1441" y="2820"/>
                      </a:cubicBezTo>
                      <a:cubicBezTo>
                        <a:pt x="1715" y="2713"/>
                        <a:pt x="1858" y="2392"/>
                        <a:pt x="1763" y="2118"/>
                      </a:cubicBezTo>
                      <a:lnTo>
                        <a:pt x="1132" y="356"/>
                      </a:lnTo>
                      <a:cubicBezTo>
                        <a:pt x="1048" y="141"/>
                        <a:pt x="840" y="0"/>
                        <a:pt x="617" y="0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72" name="Google Shape;3472;p45"/>
                <p:cNvSpPr/>
                <p:nvPr/>
              </p:nvSpPr>
              <p:spPr>
                <a:xfrm>
                  <a:off x="-1004425" y="3468875"/>
                  <a:ext cx="108675" cy="706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47" h="2824" extrusionOk="0">
                      <a:moveTo>
                        <a:pt x="2376" y="1"/>
                      </a:moveTo>
                      <a:cubicBezTo>
                        <a:pt x="2133" y="1"/>
                        <a:pt x="1885" y="43"/>
                        <a:pt x="1643" y="133"/>
                      </a:cubicBezTo>
                      <a:cubicBezTo>
                        <a:pt x="560" y="525"/>
                        <a:pt x="0" y="1740"/>
                        <a:pt x="393" y="2823"/>
                      </a:cubicBezTo>
                      <a:lnTo>
                        <a:pt x="4346" y="1371"/>
                      </a:lnTo>
                      <a:cubicBezTo>
                        <a:pt x="4031" y="527"/>
                        <a:pt x="3231" y="1"/>
                        <a:pt x="2376" y="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73" name="Google Shape;3473;p45"/>
                <p:cNvSpPr/>
                <p:nvPr/>
              </p:nvSpPr>
              <p:spPr>
                <a:xfrm>
                  <a:off x="-1098200" y="3293350"/>
                  <a:ext cx="62825" cy="308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13" h="1233" extrusionOk="0">
                      <a:moveTo>
                        <a:pt x="493" y="1"/>
                      </a:moveTo>
                      <a:cubicBezTo>
                        <a:pt x="288" y="1"/>
                        <a:pt x="100" y="139"/>
                        <a:pt x="48" y="367"/>
                      </a:cubicBezTo>
                      <a:cubicBezTo>
                        <a:pt x="1" y="605"/>
                        <a:pt x="144" y="843"/>
                        <a:pt x="406" y="903"/>
                      </a:cubicBezTo>
                      <a:lnTo>
                        <a:pt x="1930" y="1224"/>
                      </a:lnTo>
                      <a:cubicBezTo>
                        <a:pt x="1959" y="1230"/>
                        <a:pt x="1987" y="1233"/>
                        <a:pt x="2016" y="1233"/>
                      </a:cubicBezTo>
                      <a:cubicBezTo>
                        <a:pt x="2223" y="1233"/>
                        <a:pt x="2413" y="1087"/>
                        <a:pt x="2465" y="867"/>
                      </a:cubicBezTo>
                      <a:cubicBezTo>
                        <a:pt x="2513" y="629"/>
                        <a:pt x="2358" y="379"/>
                        <a:pt x="2108" y="331"/>
                      </a:cubicBezTo>
                      <a:lnTo>
                        <a:pt x="584" y="10"/>
                      </a:lnTo>
                      <a:cubicBezTo>
                        <a:pt x="554" y="4"/>
                        <a:pt x="523" y="1"/>
                        <a:pt x="493" y="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74" name="Google Shape;3474;p45"/>
                <p:cNvSpPr/>
                <p:nvPr/>
              </p:nvSpPr>
              <p:spPr>
                <a:xfrm>
                  <a:off x="-1139275" y="3259275"/>
                  <a:ext cx="57775" cy="87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11" h="3493" extrusionOk="0">
                      <a:moveTo>
                        <a:pt x="1942" y="0"/>
                      </a:moveTo>
                      <a:cubicBezTo>
                        <a:pt x="1126" y="0"/>
                        <a:pt x="391" y="568"/>
                        <a:pt x="215" y="1397"/>
                      </a:cubicBezTo>
                      <a:cubicBezTo>
                        <a:pt x="1" y="2349"/>
                        <a:pt x="620" y="3290"/>
                        <a:pt x="1560" y="3492"/>
                      </a:cubicBezTo>
                      <a:lnTo>
                        <a:pt x="2311" y="39"/>
                      </a:lnTo>
                      <a:cubicBezTo>
                        <a:pt x="2187" y="13"/>
                        <a:pt x="2063" y="0"/>
                        <a:pt x="1942" y="0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75" name="Google Shape;3475;p45"/>
                <p:cNvSpPr/>
                <p:nvPr/>
              </p:nvSpPr>
              <p:spPr>
                <a:xfrm>
                  <a:off x="-914550" y="3107875"/>
                  <a:ext cx="61050" cy="39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42" h="1592" extrusionOk="0">
                      <a:moveTo>
                        <a:pt x="1935" y="1"/>
                      </a:moveTo>
                      <a:cubicBezTo>
                        <a:pt x="1864" y="1"/>
                        <a:pt x="1793" y="16"/>
                        <a:pt x="1727" y="47"/>
                      </a:cubicBezTo>
                      <a:lnTo>
                        <a:pt x="311" y="726"/>
                      </a:lnTo>
                      <a:cubicBezTo>
                        <a:pt x="96" y="833"/>
                        <a:pt x="1" y="1119"/>
                        <a:pt x="108" y="1333"/>
                      </a:cubicBezTo>
                      <a:cubicBezTo>
                        <a:pt x="185" y="1496"/>
                        <a:pt x="350" y="1591"/>
                        <a:pt x="520" y="1591"/>
                      </a:cubicBezTo>
                      <a:cubicBezTo>
                        <a:pt x="586" y="1591"/>
                        <a:pt x="652" y="1577"/>
                        <a:pt x="715" y="1547"/>
                      </a:cubicBezTo>
                      <a:lnTo>
                        <a:pt x="2132" y="857"/>
                      </a:lnTo>
                      <a:cubicBezTo>
                        <a:pt x="2358" y="761"/>
                        <a:pt x="2442" y="476"/>
                        <a:pt x="2346" y="249"/>
                      </a:cubicBezTo>
                      <a:cubicBezTo>
                        <a:pt x="2271" y="89"/>
                        <a:pt x="2105" y="1"/>
                        <a:pt x="1935" y="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76" name="Google Shape;3476;p45"/>
                <p:cNvSpPr/>
                <p:nvPr/>
              </p:nvSpPr>
              <p:spPr>
                <a:xfrm>
                  <a:off x="-880900" y="3072725"/>
                  <a:ext cx="69375" cy="83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75" h="3358" extrusionOk="0">
                      <a:moveTo>
                        <a:pt x="765" y="0"/>
                      </a:moveTo>
                      <a:cubicBezTo>
                        <a:pt x="508" y="0"/>
                        <a:pt x="246" y="58"/>
                        <a:pt x="0" y="179"/>
                      </a:cubicBezTo>
                      <a:lnTo>
                        <a:pt x="1524" y="3358"/>
                      </a:lnTo>
                      <a:cubicBezTo>
                        <a:pt x="2405" y="2941"/>
                        <a:pt x="2775" y="1882"/>
                        <a:pt x="2346" y="1001"/>
                      </a:cubicBezTo>
                      <a:cubicBezTo>
                        <a:pt x="2047" y="369"/>
                        <a:pt x="1418" y="0"/>
                        <a:pt x="765" y="0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477" name="Google Shape;3477;p45"/>
              <p:cNvGrpSpPr/>
              <p:nvPr/>
            </p:nvGrpSpPr>
            <p:grpSpPr>
              <a:xfrm>
                <a:off x="-1052950" y="3176000"/>
                <a:ext cx="285175" cy="287275"/>
                <a:chOff x="-1052950" y="3176000"/>
                <a:chExt cx="285175" cy="287275"/>
              </a:xfrm>
            </p:grpSpPr>
            <p:sp>
              <p:nvSpPr>
                <p:cNvPr id="3478" name="Google Shape;3478;p45"/>
                <p:cNvSpPr/>
                <p:nvPr/>
              </p:nvSpPr>
              <p:spPr>
                <a:xfrm>
                  <a:off x="-855600" y="3281675"/>
                  <a:ext cx="33350" cy="333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34" h="1335" extrusionOk="0">
                      <a:moveTo>
                        <a:pt x="667" y="215"/>
                      </a:moveTo>
                      <a:cubicBezTo>
                        <a:pt x="917" y="215"/>
                        <a:pt x="1108" y="417"/>
                        <a:pt x="1108" y="667"/>
                      </a:cubicBezTo>
                      <a:cubicBezTo>
                        <a:pt x="1108" y="917"/>
                        <a:pt x="905" y="1108"/>
                        <a:pt x="667" y="1108"/>
                      </a:cubicBezTo>
                      <a:cubicBezTo>
                        <a:pt x="417" y="1108"/>
                        <a:pt x="215" y="917"/>
                        <a:pt x="215" y="667"/>
                      </a:cubicBezTo>
                      <a:cubicBezTo>
                        <a:pt x="215" y="417"/>
                        <a:pt x="417" y="215"/>
                        <a:pt x="667" y="215"/>
                      </a:cubicBezTo>
                      <a:close/>
                      <a:moveTo>
                        <a:pt x="667" y="1"/>
                      </a:moveTo>
                      <a:cubicBezTo>
                        <a:pt x="298" y="1"/>
                        <a:pt x="0" y="298"/>
                        <a:pt x="0" y="667"/>
                      </a:cubicBezTo>
                      <a:cubicBezTo>
                        <a:pt x="0" y="1036"/>
                        <a:pt x="298" y="1334"/>
                        <a:pt x="667" y="1334"/>
                      </a:cubicBezTo>
                      <a:cubicBezTo>
                        <a:pt x="1036" y="1334"/>
                        <a:pt x="1334" y="1036"/>
                        <a:pt x="1334" y="667"/>
                      </a:cubicBezTo>
                      <a:cubicBezTo>
                        <a:pt x="1334" y="298"/>
                        <a:pt x="1036" y="1"/>
                        <a:pt x="667" y="1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79" name="Google Shape;3479;p45"/>
                <p:cNvSpPr/>
                <p:nvPr/>
              </p:nvSpPr>
              <p:spPr>
                <a:xfrm>
                  <a:off x="-819575" y="3304900"/>
                  <a:ext cx="33350" cy="336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34" h="1346" extrusionOk="0">
                      <a:moveTo>
                        <a:pt x="667" y="226"/>
                      </a:moveTo>
                      <a:cubicBezTo>
                        <a:pt x="917" y="226"/>
                        <a:pt x="1119" y="417"/>
                        <a:pt x="1119" y="679"/>
                      </a:cubicBezTo>
                      <a:cubicBezTo>
                        <a:pt x="1119" y="929"/>
                        <a:pt x="917" y="1119"/>
                        <a:pt x="667" y="1119"/>
                      </a:cubicBezTo>
                      <a:cubicBezTo>
                        <a:pt x="417" y="1119"/>
                        <a:pt x="226" y="929"/>
                        <a:pt x="226" y="679"/>
                      </a:cubicBezTo>
                      <a:cubicBezTo>
                        <a:pt x="226" y="417"/>
                        <a:pt x="417" y="226"/>
                        <a:pt x="667" y="226"/>
                      </a:cubicBezTo>
                      <a:close/>
                      <a:moveTo>
                        <a:pt x="667" y="0"/>
                      </a:moveTo>
                      <a:cubicBezTo>
                        <a:pt x="298" y="0"/>
                        <a:pt x="0" y="298"/>
                        <a:pt x="0" y="679"/>
                      </a:cubicBezTo>
                      <a:cubicBezTo>
                        <a:pt x="0" y="1048"/>
                        <a:pt x="298" y="1346"/>
                        <a:pt x="667" y="1346"/>
                      </a:cubicBezTo>
                      <a:cubicBezTo>
                        <a:pt x="1036" y="1346"/>
                        <a:pt x="1334" y="1048"/>
                        <a:pt x="1334" y="679"/>
                      </a:cubicBezTo>
                      <a:cubicBezTo>
                        <a:pt x="1334" y="298"/>
                        <a:pt x="1036" y="0"/>
                        <a:pt x="667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grpSp>
              <p:nvGrpSpPr>
                <p:cNvPr id="3480" name="Google Shape;3480;p45"/>
                <p:cNvGrpSpPr/>
                <p:nvPr/>
              </p:nvGrpSpPr>
              <p:grpSpPr>
                <a:xfrm>
                  <a:off x="-1052950" y="3176000"/>
                  <a:ext cx="285175" cy="287275"/>
                  <a:chOff x="-1052950" y="3176000"/>
                  <a:chExt cx="285175" cy="287275"/>
                </a:xfrm>
              </p:grpSpPr>
              <p:sp>
                <p:nvSpPr>
                  <p:cNvPr id="3481" name="Google Shape;3481;p45"/>
                  <p:cNvSpPr/>
                  <p:nvPr/>
                </p:nvSpPr>
                <p:spPr>
                  <a:xfrm>
                    <a:off x="-1052950" y="3414125"/>
                    <a:ext cx="49150" cy="491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966" h="1966" extrusionOk="0">
                        <a:moveTo>
                          <a:pt x="989" y="334"/>
                        </a:moveTo>
                        <a:cubicBezTo>
                          <a:pt x="1346" y="334"/>
                          <a:pt x="1644" y="632"/>
                          <a:pt x="1644" y="989"/>
                        </a:cubicBezTo>
                        <a:cubicBezTo>
                          <a:pt x="1656" y="1346"/>
                          <a:pt x="1358" y="1644"/>
                          <a:pt x="989" y="1644"/>
                        </a:cubicBezTo>
                        <a:cubicBezTo>
                          <a:pt x="632" y="1644"/>
                          <a:pt x="334" y="1346"/>
                          <a:pt x="334" y="989"/>
                        </a:cubicBezTo>
                        <a:cubicBezTo>
                          <a:pt x="334" y="632"/>
                          <a:pt x="632" y="334"/>
                          <a:pt x="989" y="334"/>
                        </a:cubicBezTo>
                        <a:close/>
                        <a:moveTo>
                          <a:pt x="989" y="1"/>
                        </a:moveTo>
                        <a:cubicBezTo>
                          <a:pt x="429" y="1"/>
                          <a:pt x="1" y="441"/>
                          <a:pt x="1" y="977"/>
                        </a:cubicBezTo>
                        <a:cubicBezTo>
                          <a:pt x="1" y="1513"/>
                          <a:pt x="453" y="1965"/>
                          <a:pt x="989" y="1965"/>
                        </a:cubicBezTo>
                        <a:cubicBezTo>
                          <a:pt x="1536" y="1965"/>
                          <a:pt x="1965" y="1513"/>
                          <a:pt x="1965" y="977"/>
                        </a:cubicBezTo>
                        <a:cubicBezTo>
                          <a:pt x="1965" y="441"/>
                          <a:pt x="1536" y="1"/>
                          <a:pt x="989" y="1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482" name="Google Shape;3482;p45"/>
                  <p:cNvSpPr/>
                  <p:nvPr/>
                </p:nvSpPr>
                <p:spPr>
                  <a:xfrm>
                    <a:off x="-817500" y="3396275"/>
                    <a:ext cx="49725" cy="491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989" h="1965" extrusionOk="0">
                        <a:moveTo>
                          <a:pt x="989" y="334"/>
                        </a:moveTo>
                        <a:cubicBezTo>
                          <a:pt x="1346" y="334"/>
                          <a:pt x="1643" y="631"/>
                          <a:pt x="1643" y="989"/>
                        </a:cubicBezTo>
                        <a:cubicBezTo>
                          <a:pt x="1643" y="1346"/>
                          <a:pt x="1358" y="1644"/>
                          <a:pt x="989" y="1644"/>
                        </a:cubicBezTo>
                        <a:cubicBezTo>
                          <a:pt x="631" y="1644"/>
                          <a:pt x="334" y="1346"/>
                          <a:pt x="334" y="989"/>
                        </a:cubicBezTo>
                        <a:cubicBezTo>
                          <a:pt x="334" y="631"/>
                          <a:pt x="631" y="334"/>
                          <a:pt x="989" y="334"/>
                        </a:cubicBezTo>
                        <a:close/>
                        <a:moveTo>
                          <a:pt x="989" y="0"/>
                        </a:moveTo>
                        <a:cubicBezTo>
                          <a:pt x="441" y="0"/>
                          <a:pt x="0" y="441"/>
                          <a:pt x="0" y="977"/>
                        </a:cubicBezTo>
                        <a:cubicBezTo>
                          <a:pt x="0" y="1524"/>
                          <a:pt x="453" y="1965"/>
                          <a:pt x="989" y="1965"/>
                        </a:cubicBezTo>
                        <a:cubicBezTo>
                          <a:pt x="1536" y="1965"/>
                          <a:pt x="1977" y="1513"/>
                          <a:pt x="1977" y="977"/>
                        </a:cubicBezTo>
                        <a:cubicBezTo>
                          <a:pt x="1989" y="441"/>
                          <a:pt x="1536" y="0"/>
                          <a:pt x="989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483" name="Google Shape;3483;p45"/>
                  <p:cNvSpPr/>
                  <p:nvPr/>
                </p:nvSpPr>
                <p:spPr>
                  <a:xfrm>
                    <a:off x="-1008600" y="3387350"/>
                    <a:ext cx="39325" cy="393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573" h="1572" extrusionOk="0">
                        <a:moveTo>
                          <a:pt x="786" y="274"/>
                        </a:moveTo>
                        <a:cubicBezTo>
                          <a:pt x="1084" y="274"/>
                          <a:pt x="1310" y="512"/>
                          <a:pt x="1310" y="798"/>
                        </a:cubicBezTo>
                        <a:cubicBezTo>
                          <a:pt x="1310" y="1084"/>
                          <a:pt x="1072" y="1322"/>
                          <a:pt x="786" y="1322"/>
                        </a:cubicBezTo>
                        <a:cubicBezTo>
                          <a:pt x="489" y="1322"/>
                          <a:pt x="263" y="1084"/>
                          <a:pt x="263" y="798"/>
                        </a:cubicBezTo>
                        <a:cubicBezTo>
                          <a:pt x="263" y="500"/>
                          <a:pt x="501" y="274"/>
                          <a:pt x="786" y="274"/>
                        </a:cubicBezTo>
                        <a:close/>
                        <a:moveTo>
                          <a:pt x="786" y="0"/>
                        </a:moveTo>
                        <a:cubicBezTo>
                          <a:pt x="346" y="0"/>
                          <a:pt x="1" y="357"/>
                          <a:pt x="1" y="786"/>
                        </a:cubicBezTo>
                        <a:cubicBezTo>
                          <a:pt x="1" y="1227"/>
                          <a:pt x="358" y="1572"/>
                          <a:pt x="786" y="1572"/>
                        </a:cubicBezTo>
                        <a:cubicBezTo>
                          <a:pt x="1239" y="1572"/>
                          <a:pt x="1572" y="1215"/>
                          <a:pt x="1572" y="786"/>
                        </a:cubicBezTo>
                        <a:cubicBezTo>
                          <a:pt x="1572" y="357"/>
                          <a:pt x="1215" y="0"/>
                          <a:pt x="786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484" name="Google Shape;3484;p45"/>
                  <p:cNvSpPr/>
                  <p:nvPr/>
                </p:nvSpPr>
                <p:spPr>
                  <a:xfrm>
                    <a:off x="-840725" y="3176000"/>
                    <a:ext cx="51225" cy="512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049" h="2049" extrusionOk="0">
                        <a:moveTo>
                          <a:pt x="1025" y="334"/>
                        </a:moveTo>
                        <a:cubicBezTo>
                          <a:pt x="1394" y="334"/>
                          <a:pt x="1715" y="656"/>
                          <a:pt x="1715" y="1025"/>
                        </a:cubicBezTo>
                        <a:cubicBezTo>
                          <a:pt x="1703" y="1406"/>
                          <a:pt x="1406" y="1703"/>
                          <a:pt x="1025" y="1703"/>
                        </a:cubicBezTo>
                        <a:cubicBezTo>
                          <a:pt x="656" y="1703"/>
                          <a:pt x="334" y="1394"/>
                          <a:pt x="334" y="1025"/>
                        </a:cubicBezTo>
                        <a:cubicBezTo>
                          <a:pt x="334" y="656"/>
                          <a:pt x="656" y="334"/>
                          <a:pt x="1025" y="334"/>
                        </a:cubicBezTo>
                        <a:close/>
                        <a:moveTo>
                          <a:pt x="1025" y="1"/>
                        </a:moveTo>
                        <a:cubicBezTo>
                          <a:pt x="465" y="1"/>
                          <a:pt x="1" y="453"/>
                          <a:pt x="1" y="1025"/>
                        </a:cubicBezTo>
                        <a:cubicBezTo>
                          <a:pt x="1" y="1584"/>
                          <a:pt x="465" y="2049"/>
                          <a:pt x="1025" y="2049"/>
                        </a:cubicBezTo>
                        <a:cubicBezTo>
                          <a:pt x="1584" y="2049"/>
                          <a:pt x="2049" y="1584"/>
                          <a:pt x="2049" y="1025"/>
                        </a:cubicBezTo>
                        <a:cubicBezTo>
                          <a:pt x="2049" y="453"/>
                          <a:pt x="1584" y="1"/>
                          <a:pt x="1025" y="1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485" name="Google Shape;3485;p45"/>
                  <p:cNvSpPr/>
                  <p:nvPr/>
                </p:nvSpPr>
                <p:spPr>
                  <a:xfrm>
                    <a:off x="-1043125" y="3250725"/>
                    <a:ext cx="51225" cy="512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049" h="2049" extrusionOk="0">
                        <a:moveTo>
                          <a:pt x="1024" y="346"/>
                        </a:moveTo>
                        <a:cubicBezTo>
                          <a:pt x="1393" y="346"/>
                          <a:pt x="1703" y="655"/>
                          <a:pt x="1703" y="1024"/>
                        </a:cubicBezTo>
                        <a:cubicBezTo>
                          <a:pt x="1703" y="1417"/>
                          <a:pt x="1393" y="1715"/>
                          <a:pt x="1024" y="1715"/>
                        </a:cubicBezTo>
                        <a:cubicBezTo>
                          <a:pt x="655" y="1715"/>
                          <a:pt x="334" y="1393"/>
                          <a:pt x="334" y="1024"/>
                        </a:cubicBezTo>
                        <a:cubicBezTo>
                          <a:pt x="334" y="655"/>
                          <a:pt x="655" y="346"/>
                          <a:pt x="1024" y="346"/>
                        </a:cubicBezTo>
                        <a:close/>
                        <a:moveTo>
                          <a:pt x="1024" y="0"/>
                        </a:moveTo>
                        <a:cubicBezTo>
                          <a:pt x="453" y="0"/>
                          <a:pt x="0" y="465"/>
                          <a:pt x="0" y="1024"/>
                        </a:cubicBezTo>
                        <a:cubicBezTo>
                          <a:pt x="0" y="1596"/>
                          <a:pt x="453" y="2048"/>
                          <a:pt x="1024" y="2048"/>
                        </a:cubicBezTo>
                        <a:cubicBezTo>
                          <a:pt x="1584" y="2048"/>
                          <a:pt x="2048" y="1596"/>
                          <a:pt x="2048" y="1024"/>
                        </a:cubicBezTo>
                        <a:cubicBezTo>
                          <a:pt x="2048" y="465"/>
                          <a:pt x="1584" y="0"/>
                          <a:pt x="1024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</p:grpSp>
          <p:grpSp>
            <p:nvGrpSpPr>
              <p:cNvPr id="3486" name="Google Shape;3486;p45"/>
              <p:cNvGrpSpPr/>
              <p:nvPr/>
            </p:nvGrpSpPr>
            <p:grpSpPr>
              <a:xfrm>
                <a:off x="-1119325" y="3098775"/>
                <a:ext cx="450975" cy="406850"/>
                <a:chOff x="-1119325" y="3098775"/>
                <a:chExt cx="450975" cy="406850"/>
              </a:xfrm>
            </p:grpSpPr>
            <p:sp>
              <p:nvSpPr>
                <p:cNvPr id="3487" name="Google Shape;3487;p45"/>
                <p:cNvSpPr/>
                <p:nvPr/>
              </p:nvSpPr>
              <p:spPr>
                <a:xfrm>
                  <a:off x="-1063675" y="3370975"/>
                  <a:ext cx="16400" cy="372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56" h="1489" extrusionOk="0">
                      <a:moveTo>
                        <a:pt x="322" y="0"/>
                      </a:moveTo>
                      <a:cubicBezTo>
                        <a:pt x="144" y="0"/>
                        <a:pt x="1" y="322"/>
                        <a:pt x="1" y="739"/>
                      </a:cubicBezTo>
                      <a:cubicBezTo>
                        <a:pt x="1" y="1155"/>
                        <a:pt x="144" y="1489"/>
                        <a:pt x="322" y="1489"/>
                      </a:cubicBezTo>
                      <a:cubicBezTo>
                        <a:pt x="513" y="1489"/>
                        <a:pt x="656" y="1155"/>
                        <a:pt x="656" y="739"/>
                      </a:cubicBezTo>
                      <a:cubicBezTo>
                        <a:pt x="656" y="322"/>
                        <a:pt x="513" y="0"/>
                        <a:pt x="322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88" name="Google Shape;3488;p45"/>
                <p:cNvSpPr/>
                <p:nvPr/>
              </p:nvSpPr>
              <p:spPr>
                <a:xfrm>
                  <a:off x="-1038650" y="3483600"/>
                  <a:ext cx="32450" cy="20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98" h="813" extrusionOk="0">
                      <a:moveTo>
                        <a:pt x="1022" y="1"/>
                      </a:moveTo>
                      <a:cubicBezTo>
                        <a:pt x="885" y="1"/>
                        <a:pt x="696" y="56"/>
                        <a:pt x="512" y="163"/>
                      </a:cubicBezTo>
                      <a:cubicBezTo>
                        <a:pt x="202" y="341"/>
                        <a:pt x="0" y="603"/>
                        <a:pt x="83" y="734"/>
                      </a:cubicBezTo>
                      <a:cubicBezTo>
                        <a:pt x="117" y="787"/>
                        <a:pt x="188" y="813"/>
                        <a:pt x="281" y="813"/>
                      </a:cubicBezTo>
                      <a:cubicBezTo>
                        <a:pt x="419" y="813"/>
                        <a:pt x="606" y="757"/>
                        <a:pt x="798" y="651"/>
                      </a:cubicBezTo>
                      <a:cubicBezTo>
                        <a:pt x="1107" y="472"/>
                        <a:pt x="1298" y="210"/>
                        <a:pt x="1214" y="79"/>
                      </a:cubicBezTo>
                      <a:cubicBezTo>
                        <a:pt x="1186" y="26"/>
                        <a:pt x="1116" y="1"/>
                        <a:pt x="1022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89" name="Google Shape;3489;p45"/>
                <p:cNvSpPr/>
                <p:nvPr/>
              </p:nvSpPr>
              <p:spPr>
                <a:xfrm>
                  <a:off x="-752325" y="3321825"/>
                  <a:ext cx="27125" cy="12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5" h="480" extrusionOk="0">
                      <a:moveTo>
                        <a:pt x="587" y="1"/>
                      </a:moveTo>
                      <a:cubicBezTo>
                        <a:pt x="570" y="1"/>
                        <a:pt x="553" y="1"/>
                        <a:pt x="537" y="2"/>
                      </a:cubicBezTo>
                      <a:cubicBezTo>
                        <a:pt x="239" y="14"/>
                        <a:pt x="1" y="133"/>
                        <a:pt x="13" y="264"/>
                      </a:cubicBezTo>
                      <a:cubicBezTo>
                        <a:pt x="13" y="387"/>
                        <a:pt x="235" y="479"/>
                        <a:pt x="510" y="479"/>
                      </a:cubicBezTo>
                      <a:cubicBezTo>
                        <a:pt x="527" y="479"/>
                        <a:pt x="544" y="479"/>
                        <a:pt x="560" y="478"/>
                      </a:cubicBezTo>
                      <a:cubicBezTo>
                        <a:pt x="858" y="466"/>
                        <a:pt x="1084" y="347"/>
                        <a:pt x="1084" y="216"/>
                      </a:cubicBezTo>
                      <a:cubicBezTo>
                        <a:pt x="1073" y="93"/>
                        <a:pt x="861" y="1"/>
                        <a:pt x="587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90" name="Google Shape;3490;p45"/>
                <p:cNvSpPr/>
                <p:nvPr/>
              </p:nvSpPr>
              <p:spPr>
                <a:xfrm>
                  <a:off x="-766000" y="3359200"/>
                  <a:ext cx="24125" cy="307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5" h="1229" extrusionOk="0">
                      <a:moveTo>
                        <a:pt x="749" y="0"/>
                      </a:moveTo>
                      <a:cubicBezTo>
                        <a:pt x="601" y="0"/>
                        <a:pt x="388" y="187"/>
                        <a:pt x="226" y="460"/>
                      </a:cubicBezTo>
                      <a:cubicBezTo>
                        <a:pt x="36" y="793"/>
                        <a:pt x="0" y="1126"/>
                        <a:pt x="143" y="1210"/>
                      </a:cubicBezTo>
                      <a:cubicBezTo>
                        <a:pt x="165" y="1222"/>
                        <a:pt x="189" y="1228"/>
                        <a:pt x="216" y="1228"/>
                      </a:cubicBezTo>
                      <a:cubicBezTo>
                        <a:pt x="364" y="1228"/>
                        <a:pt x="577" y="1040"/>
                        <a:pt x="738" y="757"/>
                      </a:cubicBezTo>
                      <a:cubicBezTo>
                        <a:pt x="929" y="436"/>
                        <a:pt x="965" y="102"/>
                        <a:pt x="822" y="19"/>
                      </a:cubicBezTo>
                      <a:cubicBezTo>
                        <a:pt x="800" y="6"/>
                        <a:pt x="775" y="0"/>
                        <a:pt x="749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91" name="Google Shape;3491;p45"/>
                <p:cNvSpPr/>
                <p:nvPr/>
              </p:nvSpPr>
              <p:spPr>
                <a:xfrm>
                  <a:off x="-1119325" y="3369650"/>
                  <a:ext cx="21450" cy="36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58" h="1452" extrusionOk="0">
                      <a:moveTo>
                        <a:pt x="267" y="1"/>
                      </a:moveTo>
                      <a:cubicBezTo>
                        <a:pt x="253" y="1"/>
                        <a:pt x="240" y="2"/>
                        <a:pt x="227" y="6"/>
                      </a:cubicBezTo>
                      <a:cubicBezTo>
                        <a:pt x="48" y="53"/>
                        <a:pt x="0" y="423"/>
                        <a:pt x="120" y="815"/>
                      </a:cubicBezTo>
                      <a:cubicBezTo>
                        <a:pt x="219" y="1180"/>
                        <a:pt x="420" y="1452"/>
                        <a:pt x="592" y="1452"/>
                      </a:cubicBezTo>
                      <a:cubicBezTo>
                        <a:pt x="605" y="1452"/>
                        <a:pt x="618" y="1450"/>
                        <a:pt x="631" y="1446"/>
                      </a:cubicBezTo>
                      <a:cubicBezTo>
                        <a:pt x="810" y="1387"/>
                        <a:pt x="858" y="1030"/>
                        <a:pt x="751" y="637"/>
                      </a:cubicBezTo>
                      <a:cubicBezTo>
                        <a:pt x="640" y="273"/>
                        <a:pt x="438" y="1"/>
                        <a:pt x="267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92" name="Google Shape;3492;p45"/>
                <p:cNvSpPr/>
                <p:nvPr/>
              </p:nvSpPr>
              <p:spPr>
                <a:xfrm>
                  <a:off x="-996400" y="3448050"/>
                  <a:ext cx="27125" cy="11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5" h="479" extrusionOk="0">
                      <a:moveTo>
                        <a:pt x="592" y="0"/>
                      </a:moveTo>
                      <a:cubicBezTo>
                        <a:pt x="574" y="0"/>
                        <a:pt x="555" y="0"/>
                        <a:pt x="537" y="1"/>
                      </a:cubicBezTo>
                      <a:cubicBezTo>
                        <a:pt x="239" y="13"/>
                        <a:pt x="1" y="132"/>
                        <a:pt x="13" y="263"/>
                      </a:cubicBezTo>
                      <a:cubicBezTo>
                        <a:pt x="24" y="387"/>
                        <a:pt x="236" y="478"/>
                        <a:pt x="510" y="478"/>
                      </a:cubicBezTo>
                      <a:cubicBezTo>
                        <a:pt x="527" y="478"/>
                        <a:pt x="543" y="478"/>
                        <a:pt x="560" y="477"/>
                      </a:cubicBezTo>
                      <a:cubicBezTo>
                        <a:pt x="858" y="454"/>
                        <a:pt x="1084" y="335"/>
                        <a:pt x="1084" y="204"/>
                      </a:cubicBezTo>
                      <a:cubicBezTo>
                        <a:pt x="1073" y="81"/>
                        <a:pt x="863" y="0"/>
                        <a:pt x="592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93" name="Google Shape;3493;p45"/>
                <p:cNvSpPr/>
                <p:nvPr/>
              </p:nvSpPr>
              <p:spPr>
                <a:xfrm>
                  <a:off x="-692475" y="3474975"/>
                  <a:ext cx="24125" cy="306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5" h="1226" extrusionOk="0">
                      <a:moveTo>
                        <a:pt x="748" y="1"/>
                      </a:moveTo>
                      <a:cubicBezTo>
                        <a:pt x="600" y="1"/>
                        <a:pt x="388" y="188"/>
                        <a:pt x="226" y="460"/>
                      </a:cubicBezTo>
                      <a:cubicBezTo>
                        <a:pt x="36" y="793"/>
                        <a:pt x="0" y="1127"/>
                        <a:pt x="143" y="1210"/>
                      </a:cubicBezTo>
                      <a:cubicBezTo>
                        <a:pt x="163" y="1220"/>
                        <a:pt x="185" y="1225"/>
                        <a:pt x="210" y="1225"/>
                      </a:cubicBezTo>
                      <a:cubicBezTo>
                        <a:pt x="358" y="1225"/>
                        <a:pt x="575" y="1044"/>
                        <a:pt x="738" y="758"/>
                      </a:cubicBezTo>
                      <a:cubicBezTo>
                        <a:pt x="929" y="436"/>
                        <a:pt x="964" y="103"/>
                        <a:pt x="822" y="20"/>
                      </a:cubicBezTo>
                      <a:cubicBezTo>
                        <a:pt x="800" y="7"/>
                        <a:pt x="775" y="1"/>
                        <a:pt x="748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94" name="Google Shape;3494;p45"/>
                <p:cNvSpPr/>
                <p:nvPr/>
              </p:nvSpPr>
              <p:spPr>
                <a:xfrm>
                  <a:off x="-803800" y="3106175"/>
                  <a:ext cx="24425" cy="304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77" h="1218" extrusionOk="0">
                      <a:moveTo>
                        <a:pt x="760" y="1"/>
                      </a:moveTo>
                      <a:cubicBezTo>
                        <a:pt x="609" y="1"/>
                        <a:pt x="390" y="188"/>
                        <a:pt x="238" y="460"/>
                      </a:cubicBezTo>
                      <a:cubicBezTo>
                        <a:pt x="48" y="794"/>
                        <a:pt x="0" y="1127"/>
                        <a:pt x="143" y="1198"/>
                      </a:cubicBezTo>
                      <a:cubicBezTo>
                        <a:pt x="166" y="1212"/>
                        <a:pt x="191" y="1218"/>
                        <a:pt x="220" y="1218"/>
                      </a:cubicBezTo>
                      <a:cubicBezTo>
                        <a:pt x="370" y="1218"/>
                        <a:pt x="590" y="1039"/>
                        <a:pt x="750" y="758"/>
                      </a:cubicBezTo>
                      <a:cubicBezTo>
                        <a:pt x="941" y="436"/>
                        <a:pt x="976" y="103"/>
                        <a:pt x="834" y="20"/>
                      </a:cubicBezTo>
                      <a:cubicBezTo>
                        <a:pt x="812" y="7"/>
                        <a:pt x="787" y="1"/>
                        <a:pt x="760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95" name="Google Shape;3495;p45"/>
                <p:cNvSpPr/>
                <p:nvPr/>
              </p:nvSpPr>
              <p:spPr>
                <a:xfrm>
                  <a:off x="-747550" y="3103100"/>
                  <a:ext cx="28300" cy="23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2" h="922" extrusionOk="0">
                      <a:moveTo>
                        <a:pt x="485" y="0"/>
                      </a:moveTo>
                      <a:cubicBezTo>
                        <a:pt x="345" y="0"/>
                        <a:pt x="217" y="59"/>
                        <a:pt x="143" y="167"/>
                      </a:cubicBezTo>
                      <a:cubicBezTo>
                        <a:pt x="0" y="369"/>
                        <a:pt x="84" y="655"/>
                        <a:pt x="322" y="821"/>
                      </a:cubicBezTo>
                      <a:cubicBezTo>
                        <a:pt x="425" y="888"/>
                        <a:pt x="542" y="922"/>
                        <a:pt x="651" y="922"/>
                      </a:cubicBezTo>
                      <a:cubicBezTo>
                        <a:pt x="795" y="922"/>
                        <a:pt x="926" y="865"/>
                        <a:pt x="1000" y="750"/>
                      </a:cubicBezTo>
                      <a:cubicBezTo>
                        <a:pt x="1131" y="559"/>
                        <a:pt x="1048" y="274"/>
                        <a:pt x="810" y="107"/>
                      </a:cubicBezTo>
                      <a:cubicBezTo>
                        <a:pt x="707" y="35"/>
                        <a:pt x="592" y="0"/>
                        <a:pt x="485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96" name="Google Shape;3496;p45"/>
                <p:cNvSpPr/>
                <p:nvPr/>
              </p:nvSpPr>
              <p:spPr>
                <a:xfrm>
                  <a:off x="-894000" y="3472925"/>
                  <a:ext cx="28300" cy="23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2" h="927" extrusionOk="0">
                      <a:moveTo>
                        <a:pt x="481" y="1"/>
                      </a:moveTo>
                      <a:cubicBezTo>
                        <a:pt x="337" y="1"/>
                        <a:pt x="206" y="58"/>
                        <a:pt x="131" y="173"/>
                      </a:cubicBezTo>
                      <a:cubicBezTo>
                        <a:pt x="0" y="363"/>
                        <a:pt x="84" y="661"/>
                        <a:pt x="322" y="816"/>
                      </a:cubicBezTo>
                      <a:cubicBezTo>
                        <a:pt x="428" y="890"/>
                        <a:pt x="545" y="926"/>
                        <a:pt x="654" y="926"/>
                      </a:cubicBezTo>
                      <a:cubicBezTo>
                        <a:pt x="791" y="926"/>
                        <a:pt x="916" y="869"/>
                        <a:pt x="989" y="756"/>
                      </a:cubicBezTo>
                      <a:cubicBezTo>
                        <a:pt x="1132" y="566"/>
                        <a:pt x="1048" y="268"/>
                        <a:pt x="810" y="102"/>
                      </a:cubicBezTo>
                      <a:cubicBezTo>
                        <a:pt x="707" y="34"/>
                        <a:pt x="590" y="1"/>
                        <a:pt x="481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97" name="Google Shape;3497;p45"/>
                <p:cNvSpPr/>
                <p:nvPr/>
              </p:nvSpPr>
              <p:spPr>
                <a:xfrm>
                  <a:off x="-931800" y="3098775"/>
                  <a:ext cx="28300" cy="23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2" h="927" extrusionOk="0">
                      <a:moveTo>
                        <a:pt x="485" y="1"/>
                      </a:moveTo>
                      <a:cubicBezTo>
                        <a:pt x="345" y="1"/>
                        <a:pt x="217" y="58"/>
                        <a:pt x="143" y="173"/>
                      </a:cubicBezTo>
                      <a:cubicBezTo>
                        <a:pt x="0" y="363"/>
                        <a:pt x="84" y="661"/>
                        <a:pt x="322" y="816"/>
                      </a:cubicBezTo>
                      <a:cubicBezTo>
                        <a:pt x="427" y="890"/>
                        <a:pt x="547" y="926"/>
                        <a:pt x="659" y="926"/>
                      </a:cubicBezTo>
                      <a:cubicBezTo>
                        <a:pt x="799" y="926"/>
                        <a:pt x="928" y="869"/>
                        <a:pt x="1001" y="756"/>
                      </a:cubicBezTo>
                      <a:cubicBezTo>
                        <a:pt x="1131" y="566"/>
                        <a:pt x="1048" y="268"/>
                        <a:pt x="810" y="101"/>
                      </a:cubicBezTo>
                      <a:cubicBezTo>
                        <a:pt x="707" y="34"/>
                        <a:pt x="592" y="1"/>
                        <a:pt x="485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98" name="Google Shape;3498;p45"/>
                <p:cNvSpPr/>
                <p:nvPr/>
              </p:nvSpPr>
              <p:spPr>
                <a:xfrm>
                  <a:off x="-949075" y="3137850"/>
                  <a:ext cx="25925" cy="247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37" h="990" extrusionOk="0">
                      <a:moveTo>
                        <a:pt x="440" y="1"/>
                      </a:moveTo>
                      <a:cubicBezTo>
                        <a:pt x="365" y="1"/>
                        <a:pt x="292" y="21"/>
                        <a:pt x="227" y="62"/>
                      </a:cubicBezTo>
                      <a:cubicBezTo>
                        <a:pt x="37" y="193"/>
                        <a:pt x="1" y="503"/>
                        <a:pt x="168" y="741"/>
                      </a:cubicBezTo>
                      <a:cubicBezTo>
                        <a:pt x="271" y="900"/>
                        <a:pt x="437" y="990"/>
                        <a:pt x="593" y="990"/>
                      </a:cubicBezTo>
                      <a:cubicBezTo>
                        <a:pt x="672" y="990"/>
                        <a:pt x="747" y="967"/>
                        <a:pt x="810" y="920"/>
                      </a:cubicBezTo>
                      <a:cubicBezTo>
                        <a:pt x="1013" y="789"/>
                        <a:pt x="1037" y="491"/>
                        <a:pt x="882" y="253"/>
                      </a:cubicBezTo>
                      <a:cubicBezTo>
                        <a:pt x="768" y="91"/>
                        <a:pt x="600" y="1"/>
                        <a:pt x="440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</p:grpSp>
      <p:cxnSp>
        <p:nvCxnSpPr>
          <p:cNvPr id="3499" name="Google Shape;3499;p45"/>
          <p:cNvCxnSpPr/>
          <p:nvPr/>
        </p:nvCxnSpPr>
        <p:spPr>
          <a:xfrm>
            <a:off x="2793500" y="1120425"/>
            <a:ext cx="5559300" cy="0"/>
          </a:xfrm>
          <a:prstGeom prst="straightConnector1">
            <a:avLst/>
          </a:prstGeom>
          <a:noFill/>
          <a:ln w="38100" cap="rnd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</p:spTree>
    <p:extLst>
      <p:ext uri="{BB962C8B-B14F-4D97-AF65-F5344CB8AC3E}">
        <p14:creationId xmlns:p14="http://schemas.microsoft.com/office/powerpoint/2010/main" val="1440618569"/>
      </p:ext>
    </p:extLst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4" name="Google Shape;744;p32"/>
          <p:cNvGrpSpPr/>
          <p:nvPr/>
        </p:nvGrpSpPr>
        <p:grpSpPr>
          <a:xfrm>
            <a:off x="4659950" y="1670756"/>
            <a:ext cx="1577544" cy="1203118"/>
            <a:chOff x="4591088" y="1442156"/>
            <a:chExt cx="1577544" cy="1203118"/>
          </a:xfrm>
        </p:grpSpPr>
        <p:grpSp>
          <p:nvGrpSpPr>
            <p:cNvPr id="745" name="Google Shape;745;p32"/>
            <p:cNvGrpSpPr/>
            <p:nvPr/>
          </p:nvGrpSpPr>
          <p:grpSpPr>
            <a:xfrm>
              <a:off x="4591088" y="1442156"/>
              <a:ext cx="1577544" cy="1203118"/>
              <a:chOff x="5705886" y="2338761"/>
              <a:chExt cx="2850639" cy="2174441"/>
            </a:xfrm>
          </p:grpSpPr>
          <p:sp>
            <p:nvSpPr>
              <p:cNvPr id="746" name="Google Shape;746;p32"/>
              <p:cNvSpPr/>
              <p:nvPr/>
            </p:nvSpPr>
            <p:spPr>
              <a:xfrm>
                <a:off x="5705886" y="2338761"/>
                <a:ext cx="2850639" cy="2174441"/>
              </a:xfrm>
              <a:custGeom>
                <a:avLst/>
                <a:gdLst/>
                <a:ahLst/>
                <a:cxnLst/>
                <a:rect l="l" t="t" r="r" b="b"/>
                <a:pathLst>
                  <a:path w="64247" h="49007" extrusionOk="0">
                    <a:moveTo>
                      <a:pt x="10585" y="1"/>
                    </a:moveTo>
                    <a:cubicBezTo>
                      <a:pt x="10025" y="1"/>
                      <a:pt x="9346" y="370"/>
                      <a:pt x="9049" y="810"/>
                    </a:cubicBezTo>
                    <a:lnTo>
                      <a:pt x="548" y="13526"/>
                    </a:lnTo>
                    <a:cubicBezTo>
                      <a:pt x="250" y="13967"/>
                      <a:pt x="0" y="14788"/>
                      <a:pt x="0" y="15336"/>
                    </a:cubicBezTo>
                    <a:lnTo>
                      <a:pt x="0" y="33660"/>
                    </a:lnTo>
                    <a:cubicBezTo>
                      <a:pt x="0" y="34207"/>
                      <a:pt x="250" y="35017"/>
                      <a:pt x="548" y="35469"/>
                    </a:cubicBezTo>
                    <a:lnTo>
                      <a:pt x="9049" y="48185"/>
                    </a:lnTo>
                    <a:cubicBezTo>
                      <a:pt x="9346" y="48626"/>
                      <a:pt x="10049" y="49007"/>
                      <a:pt x="10585" y="49007"/>
                    </a:cubicBezTo>
                    <a:lnTo>
                      <a:pt x="54316" y="49007"/>
                    </a:lnTo>
                    <a:cubicBezTo>
                      <a:pt x="54876" y="49007"/>
                      <a:pt x="55543" y="48626"/>
                      <a:pt x="55840" y="48173"/>
                    </a:cubicBezTo>
                    <a:lnTo>
                      <a:pt x="63722" y="35505"/>
                    </a:lnTo>
                    <a:cubicBezTo>
                      <a:pt x="64008" y="35041"/>
                      <a:pt x="64246" y="34219"/>
                      <a:pt x="64246" y="33672"/>
                    </a:cubicBezTo>
                    <a:lnTo>
                      <a:pt x="64246" y="15324"/>
                    </a:lnTo>
                    <a:cubicBezTo>
                      <a:pt x="64246" y="14776"/>
                      <a:pt x="64008" y="13955"/>
                      <a:pt x="63722" y="13490"/>
                    </a:cubicBezTo>
                    <a:lnTo>
                      <a:pt x="55840" y="822"/>
                    </a:lnTo>
                    <a:cubicBezTo>
                      <a:pt x="55555" y="370"/>
                      <a:pt x="54876" y="1"/>
                      <a:pt x="5431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7" name="Google Shape;747;p32"/>
              <p:cNvSpPr/>
              <p:nvPr/>
            </p:nvSpPr>
            <p:spPr>
              <a:xfrm>
                <a:off x="5705900" y="2358015"/>
                <a:ext cx="2440661" cy="2155184"/>
              </a:xfrm>
              <a:custGeom>
                <a:avLst/>
                <a:gdLst/>
                <a:ahLst/>
                <a:cxnLst/>
                <a:rect l="l" t="t" r="r" b="b"/>
                <a:pathLst>
                  <a:path w="55007" h="48573" extrusionOk="0">
                    <a:moveTo>
                      <a:pt x="9679" y="1"/>
                    </a:moveTo>
                    <a:cubicBezTo>
                      <a:pt x="9441" y="1"/>
                      <a:pt x="9209" y="127"/>
                      <a:pt x="9049" y="376"/>
                    </a:cubicBezTo>
                    <a:lnTo>
                      <a:pt x="548" y="13092"/>
                    </a:lnTo>
                    <a:cubicBezTo>
                      <a:pt x="250" y="13533"/>
                      <a:pt x="0" y="14354"/>
                      <a:pt x="0" y="14902"/>
                    </a:cubicBezTo>
                    <a:lnTo>
                      <a:pt x="0" y="33226"/>
                    </a:lnTo>
                    <a:cubicBezTo>
                      <a:pt x="0" y="33773"/>
                      <a:pt x="250" y="34583"/>
                      <a:pt x="548" y="35035"/>
                    </a:cubicBezTo>
                    <a:lnTo>
                      <a:pt x="9049" y="47751"/>
                    </a:lnTo>
                    <a:cubicBezTo>
                      <a:pt x="9346" y="48192"/>
                      <a:pt x="10049" y="48573"/>
                      <a:pt x="10585" y="48573"/>
                    </a:cubicBezTo>
                    <a:lnTo>
                      <a:pt x="54316" y="48573"/>
                    </a:lnTo>
                    <a:cubicBezTo>
                      <a:pt x="54876" y="48573"/>
                      <a:pt x="55007" y="48239"/>
                      <a:pt x="54638" y="47846"/>
                    </a:cubicBezTo>
                    <a:lnTo>
                      <a:pt x="10263" y="281"/>
                    </a:lnTo>
                    <a:cubicBezTo>
                      <a:pt x="10093" y="94"/>
                      <a:pt x="9884" y="1"/>
                      <a:pt x="967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748" name="Google Shape;748;p32"/>
            <p:cNvGrpSpPr/>
            <p:nvPr/>
          </p:nvGrpSpPr>
          <p:grpSpPr>
            <a:xfrm>
              <a:off x="4722561" y="1515591"/>
              <a:ext cx="1116124" cy="1056428"/>
              <a:chOff x="-2601800" y="2850675"/>
              <a:chExt cx="1151950" cy="1090450"/>
            </a:xfrm>
          </p:grpSpPr>
          <p:sp>
            <p:nvSpPr>
              <p:cNvPr id="749" name="Google Shape;749;p32"/>
              <p:cNvSpPr/>
              <p:nvPr/>
            </p:nvSpPr>
            <p:spPr>
              <a:xfrm>
                <a:off x="-2601800" y="2850675"/>
                <a:ext cx="1151950" cy="1090450"/>
              </a:xfrm>
              <a:custGeom>
                <a:avLst/>
                <a:gdLst/>
                <a:ahLst/>
                <a:cxnLst/>
                <a:rect l="l" t="t" r="r" b="b"/>
                <a:pathLst>
                  <a:path w="46078" h="43618" extrusionOk="0">
                    <a:moveTo>
                      <a:pt x="26509" y="1"/>
                    </a:moveTo>
                    <a:cubicBezTo>
                      <a:pt x="26028" y="1"/>
                      <a:pt x="25565" y="52"/>
                      <a:pt x="25182" y="160"/>
                    </a:cubicBezTo>
                    <a:lnTo>
                      <a:pt x="10382" y="4256"/>
                    </a:lnTo>
                    <a:cubicBezTo>
                      <a:pt x="9346" y="4553"/>
                      <a:pt x="7918" y="5470"/>
                      <a:pt x="7227" y="6304"/>
                    </a:cubicBezTo>
                    <a:lnTo>
                      <a:pt x="1083" y="13805"/>
                    </a:lnTo>
                    <a:cubicBezTo>
                      <a:pt x="405" y="14662"/>
                      <a:pt x="0" y="16222"/>
                      <a:pt x="202" y="17269"/>
                    </a:cubicBezTo>
                    <a:lnTo>
                      <a:pt x="2929" y="31664"/>
                    </a:lnTo>
                    <a:cubicBezTo>
                      <a:pt x="3143" y="32735"/>
                      <a:pt x="3989" y="34164"/>
                      <a:pt x="4822" y="34867"/>
                    </a:cubicBezTo>
                    <a:lnTo>
                      <a:pt x="13942" y="42368"/>
                    </a:lnTo>
                    <a:cubicBezTo>
                      <a:pt x="14776" y="43058"/>
                      <a:pt x="16359" y="43618"/>
                      <a:pt x="17443" y="43618"/>
                    </a:cubicBezTo>
                    <a:lnTo>
                      <a:pt x="32433" y="43618"/>
                    </a:lnTo>
                    <a:cubicBezTo>
                      <a:pt x="33516" y="43618"/>
                      <a:pt x="35004" y="42963"/>
                      <a:pt x="35731" y="42165"/>
                    </a:cubicBezTo>
                    <a:lnTo>
                      <a:pt x="42196" y="35069"/>
                    </a:lnTo>
                    <a:cubicBezTo>
                      <a:pt x="42922" y="34271"/>
                      <a:pt x="43720" y="32747"/>
                      <a:pt x="43958" y="31688"/>
                    </a:cubicBezTo>
                    <a:lnTo>
                      <a:pt x="45839" y="23544"/>
                    </a:lnTo>
                    <a:cubicBezTo>
                      <a:pt x="46077" y="22484"/>
                      <a:pt x="46018" y="20770"/>
                      <a:pt x="45684" y="19734"/>
                    </a:cubicBezTo>
                    <a:lnTo>
                      <a:pt x="41993" y="8137"/>
                    </a:lnTo>
                    <a:cubicBezTo>
                      <a:pt x="41672" y="7089"/>
                      <a:pt x="40600" y="5875"/>
                      <a:pt x="39600" y="5423"/>
                    </a:cubicBezTo>
                    <a:lnTo>
                      <a:pt x="28885" y="458"/>
                    </a:lnTo>
                    <a:cubicBezTo>
                      <a:pt x="28261" y="161"/>
                      <a:pt x="27357" y="1"/>
                      <a:pt x="26509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0" name="Google Shape;750;p32"/>
              <p:cNvSpPr/>
              <p:nvPr/>
            </p:nvSpPr>
            <p:spPr>
              <a:xfrm>
                <a:off x="-2568775" y="2881350"/>
                <a:ext cx="1089750" cy="1031500"/>
              </a:xfrm>
              <a:custGeom>
                <a:avLst/>
                <a:gdLst/>
                <a:ahLst/>
                <a:cxnLst/>
                <a:rect l="l" t="t" r="r" b="b"/>
                <a:pathLst>
                  <a:path w="43590" h="41260" extrusionOk="0">
                    <a:moveTo>
                      <a:pt x="25040" y="0"/>
                    </a:moveTo>
                    <a:cubicBezTo>
                      <a:pt x="24562" y="0"/>
                      <a:pt x="24104" y="52"/>
                      <a:pt x="23730" y="159"/>
                    </a:cubicBezTo>
                    <a:lnTo>
                      <a:pt x="9930" y="3981"/>
                    </a:lnTo>
                    <a:cubicBezTo>
                      <a:pt x="8883" y="4279"/>
                      <a:pt x="7454" y="5196"/>
                      <a:pt x="6775" y="6029"/>
                    </a:cubicBezTo>
                    <a:lnTo>
                      <a:pt x="1084" y="12970"/>
                    </a:lnTo>
                    <a:cubicBezTo>
                      <a:pt x="405" y="13816"/>
                      <a:pt x="1" y="15376"/>
                      <a:pt x="215" y="16435"/>
                    </a:cubicBezTo>
                    <a:lnTo>
                      <a:pt x="2751" y="29842"/>
                    </a:lnTo>
                    <a:cubicBezTo>
                      <a:pt x="2965" y="30913"/>
                      <a:pt x="3811" y="32342"/>
                      <a:pt x="4644" y="33044"/>
                    </a:cubicBezTo>
                    <a:lnTo>
                      <a:pt x="13109" y="40010"/>
                    </a:lnTo>
                    <a:cubicBezTo>
                      <a:pt x="13943" y="40700"/>
                      <a:pt x="15526" y="41260"/>
                      <a:pt x="16610" y="41260"/>
                    </a:cubicBezTo>
                    <a:lnTo>
                      <a:pt x="30588" y="41260"/>
                    </a:lnTo>
                    <a:cubicBezTo>
                      <a:pt x="31671" y="41260"/>
                      <a:pt x="33160" y="40605"/>
                      <a:pt x="33886" y="39807"/>
                    </a:cubicBezTo>
                    <a:lnTo>
                      <a:pt x="39863" y="33235"/>
                    </a:lnTo>
                    <a:cubicBezTo>
                      <a:pt x="40589" y="32437"/>
                      <a:pt x="41387" y="30913"/>
                      <a:pt x="41625" y="29842"/>
                    </a:cubicBezTo>
                    <a:lnTo>
                      <a:pt x="43351" y="22341"/>
                    </a:lnTo>
                    <a:cubicBezTo>
                      <a:pt x="43589" y="21293"/>
                      <a:pt x="43530" y="19578"/>
                      <a:pt x="43208" y="18531"/>
                    </a:cubicBezTo>
                    <a:lnTo>
                      <a:pt x="39779" y="7756"/>
                    </a:lnTo>
                    <a:cubicBezTo>
                      <a:pt x="39458" y="6720"/>
                      <a:pt x="38386" y="5493"/>
                      <a:pt x="37386" y="5053"/>
                    </a:cubicBezTo>
                    <a:lnTo>
                      <a:pt x="27421" y="457"/>
                    </a:lnTo>
                    <a:cubicBezTo>
                      <a:pt x="26790" y="161"/>
                      <a:pt x="25883" y="0"/>
                      <a:pt x="2504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1" name="Google Shape;751;p32"/>
              <p:cNvSpPr/>
              <p:nvPr/>
            </p:nvSpPr>
            <p:spPr>
              <a:xfrm>
                <a:off x="-2568775" y="2980875"/>
                <a:ext cx="847150" cy="931975"/>
              </a:xfrm>
              <a:custGeom>
                <a:avLst/>
                <a:gdLst/>
                <a:ahLst/>
                <a:cxnLst/>
                <a:rect l="l" t="t" r="r" b="b"/>
                <a:pathLst>
                  <a:path w="33886" h="37279" extrusionOk="0">
                    <a:moveTo>
                      <a:pt x="9930" y="0"/>
                    </a:moveTo>
                    <a:cubicBezTo>
                      <a:pt x="8883" y="298"/>
                      <a:pt x="7454" y="1215"/>
                      <a:pt x="6775" y="2048"/>
                    </a:cubicBezTo>
                    <a:lnTo>
                      <a:pt x="1084" y="8989"/>
                    </a:lnTo>
                    <a:cubicBezTo>
                      <a:pt x="405" y="9835"/>
                      <a:pt x="1" y="11395"/>
                      <a:pt x="215" y="12454"/>
                    </a:cubicBezTo>
                    <a:lnTo>
                      <a:pt x="2751" y="25861"/>
                    </a:lnTo>
                    <a:cubicBezTo>
                      <a:pt x="2965" y="26932"/>
                      <a:pt x="3811" y="28361"/>
                      <a:pt x="4644" y="29063"/>
                    </a:cubicBezTo>
                    <a:lnTo>
                      <a:pt x="13109" y="36029"/>
                    </a:lnTo>
                    <a:cubicBezTo>
                      <a:pt x="13943" y="36707"/>
                      <a:pt x="15526" y="37279"/>
                      <a:pt x="16610" y="37279"/>
                    </a:cubicBezTo>
                    <a:lnTo>
                      <a:pt x="30588" y="37279"/>
                    </a:lnTo>
                    <a:cubicBezTo>
                      <a:pt x="31671" y="37279"/>
                      <a:pt x="33160" y="36624"/>
                      <a:pt x="33886" y="35814"/>
                    </a:cubicBezTo>
                    <a:lnTo>
                      <a:pt x="9930" y="0"/>
                    </a:ln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2" name="Google Shape;752;p32"/>
              <p:cNvSpPr/>
              <p:nvPr/>
            </p:nvSpPr>
            <p:spPr>
              <a:xfrm>
                <a:off x="-2422925" y="2980875"/>
                <a:ext cx="823950" cy="823625"/>
              </a:xfrm>
              <a:custGeom>
                <a:avLst/>
                <a:gdLst/>
                <a:ahLst/>
                <a:cxnLst/>
                <a:rect l="l" t="t" r="r" b="b"/>
                <a:pathLst>
                  <a:path w="32958" h="32945" extrusionOk="0">
                    <a:moveTo>
                      <a:pt x="16479" y="0"/>
                    </a:moveTo>
                    <a:cubicBezTo>
                      <a:pt x="15836" y="0"/>
                      <a:pt x="15217" y="24"/>
                      <a:pt x="14586" y="107"/>
                    </a:cubicBezTo>
                    <a:cubicBezTo>
                      <a:pt x="6382" y="1036"/>
                      <a:pt x="1" y="8001"/>
                      <a:pt x="1" y="16478"/>
                    </a:cubicBezTo>
                    <a:cubicBezTo>
                      <a:pt x="1" y="25563"/>
                      <a:pt x="7383" y="32945"/>
                      <a:pt x="16479" y="32945"/>
                    </a:cubicBezTo>
                    <a:cubicBezTo>
                      <a:pt x="20301" y="32945"/>
                      <a:pt x="23825" y="31635"/>
                      <a:pt x="26623" y="29456"/>
                    </a:cubicBezTo>
                    <a:cubicBezTo>
                      <a:pt x="30481" y="26432"/>
                      <a:pt x="32957" y="21741"/>
                      <a:pt x="32957" y="16478"/>
                    </a:cubicBezTo>
                    <a:cubicBezTo>
                      <a:pt x="32957" y="7382"/>
                      <a:pt x="25575" y="0"/>
                      <a:pt x="1647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3" name="Google Shape;753;p32"/>
              <p:cNvSpPr/>
              <p:nvPr/>
            </p:nvSpPr>
            <p:spPr>
              <a:xfrm>
                <a:off x="-2422625" y="2983250"/>
                <a:ext cx="665875" cy="821250"/>
              </a:xfrm>
              <a:custGeom>
                <a:avLst/>
                <a:gdLst/>
                <a:ahLst/>
                <a:cxnLst/>
                <a:rect l="l" t="t" r="r" b="b"/>
                <a:pathLst>
                  <a:path w="26635" h="32850" extrusionOk="0">
                    <a:moveTo>
                      <a:pt x="14586" y="1"/>
                    </a:moveTo>
                    <a:lnTo>
                      <a:pt x="14586" y="1"/>
                    </a:lnTo>
                    <a:cubicBezTo>
                      <a:pt x="6370" y="941"/>
                      <a:pt x="1" y="7930"/>
                      <a:pt x="1" y="16372"/>
                    </a:cubicBezTo>
                    <a:cubicBezTo>
                      <a:pt x="1" y="25468"/>
                      <a:pt x="7382" y="32850"/>
                      <a:pt x="16479" y="32850"/>
                    </a:cubicBezTo>
                    <a:cubicBezTo>
                      <a:pt x="20301" y="32850"/>
                      <a:pt x="23837" y="31540"/>
                      <a:pt x="26635" y="29361"/>
                    </a:cubicBezTo>
                    <a:lnTo>
                      <a:pt x="25873" y="28671"/>
                    </a:lnTo>
                    <a:cubicBezTo>
                      <a:pt x="8299" y="16765"/>
                      <a:pt x="14586" y="1"/>
                      <a:pt x="14586" y="1"/>
                    </a:cubicBezTo>
                    <a:close/>
                  </a:path>
                </a:pathLst>
              </a:custGeom>
              <a:solidFill>
                <a:srgbClr val="363636">
                  <a:alpha val="71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754" name="Google Shape;754;p32"/>
            <p:cNvGrpSpPr/>
            <p:nvPr/>
          </p:nvGrpSpPr>
          <p:grpSpPr>
            <a:xfrm>
              <a:off x="5847432" y="1557962"/>
              <a:ext cx="228713" cy="971638"/>
              <a:chOff x="-1049900" y="1219025"/>
              <a:chExt cx="237550" cy="1009075"/>
            </a:xfrm>
          </p:grpSpPr>
          <p:sp>
            <p:nvSpPr>
              <p:cNvPr id="755" name="Google Shape;755;p32"/>
              <p:cNvSpPr/>
              <p:nvPr/>
            </p:nvSpPr>
            <p:spPr>
              <a:xfrm>
                <a:off x="-1049900" y="1219025"/>
                <a:ext cx="237550" cy="1009075"/>
              </a:xfrm>
              <a:custGeom>
                <a:avLst/>
                <a:gdLst/>
                <a:ahLst/>
                <a:cxnLst/>
                <a:rect l="l" t="t" r="r" b="b"/>
                <a:pathLst>
                  <a:path w="9502" h="40363" extrusionOk="0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8537" y="40363"/>
                    </a:lnTo>
                    <a:cubicBezTo>
                      <a:pt x="9085" y="40363"/>
                      <a:pt x="9502" y="39922"/>
                      <a:pt x="9490" y="39386"/>
                    </a:cubicBezTo>
                    <a:lnTo>
                      <a:pt x="8906" y="25218"/>
                    </a:lnTo>
                    <a:cubicBezTo>
                      <a:pt x="8894" y="24682"/>
                      <a:pt x="8871" y="23789"/>
                      <a:pt x="8871" y="23242"/>
                    </a:cubicBezTo>
                    <a:lnTo>
                      <a:pt x="8871" y="17134"/>
                    </a:lnTo>
                    <a:cubicBezTo>
                      <a:pt x="8871" y="16586"/>
                      <a:pt x="8882" y="15705"/>
                      <a:pt x="8906" y="15157"/>
                    </a:cubicBezTo>
                    <a:lnTo>
                      <a:pt x="9490" y="989"/>
                    </a:lnTo>
                    <a:cubicBezTo>
                      <a:pt x="9502" y="453"/>
                      <a:pt x="9085" y="1"/>
                      <a:pt x="853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6" name="Google Shape;756;p32"/>
              <p:cNvSpPr/>
              <p:nvPr/>
            </p:nvSpPr>
            <p:spPr>
              <a:xfrm>
                <a:off x="-1049600" y="1219025"/>
                <a:ext cx="125925" cy="1009075"/>
              </a:xfrm>
              <a:custGeom>
                <a:avLst/>
                <a:gdLst/>
                <a:ahLst/>
                <a:cxnLst/>
                <a:rect l="l" t="t" r="r" b="b"/>
                <a:pathLst>
                  <a:path w="5037" h="40363" extrusionOk="0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4060" y="40363"/>
                    </a:lnTo>
                    <a:cubicBezTo>
                      <a:pt x="4608" y="40363"/>
                      <a:pt x="5037" y="39922"/>
                      <a:pt x="5037" y="39386"/>
                    </a:cubicBezTo>
                    <a:lnTo>
                      <a:pt x="5037" y="989"/>
                    </a:lnTo>
                    <a:cubicBezTo>
                      <a:pt x="5037" y="441"/>
                      <a:pt x="4596" y="1"/>
                      <a:pt x="4060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7" name="Google Shape;757;p32"/>
              <p:cNvSpPr/>
              <p:nvPr/>
            </p:nvSpPr>
            <p:spPr>
              <a:xfrm>
                <a:off x="-1031150" y="1596750"/>
                <a:ext cx="209275" cy="245300"/>
              </a:xfrm>
              <a:custGeom>
                <a:avLst/>
                <a:gdLst/>
                <a:ahLst/>
                <a:cxnLst/>
                <a:rect l="l" t="t" r="r" b="b"/>
                <a:pathLst>
                  <a:path w="8371" h="9812" extrusionOk="0">
                    <a:moveTo>
                      <a:pt x="4180" y="1"/>
                    </a:moveTo>
                    <a:cubicBezTo>
                      <a:pt x="1882" y="1"/>
                      <a:pt x="0" y="251"/>
                      <a:pt x="0" y="584"/>
                    </a:cubicBezTo>
                    <a:lnTo>
                      <a:pt x="0" y="9811"/>
                    </a:lnTo>
                    <a:cubicBezTo>
                      <a:pt x="0" y="9490"/>
                      <a:pt x="1882" y="9228"/>
                      <a:pt x="4180" y="9228"/>
                    </a:cubicBezTo>
                    <a:cubicBezTo>
                      <a:pt x="6489" y="9228"/>
                      <a:pt x="8371" y="9478"/>
                      <a:pt x="8371" y="9811"/>
                    </a:cubicBezTo>
                    <a:lnTo>
                      <a:pt x="8371" y="584"/>
                    </a:lnTo>
                    <a:cubicBezTo>
                      <a:pt x="8371" y="274"/>
                      <a:pt x="6489" y="1"/>
                      <a:pt x="418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8" name="Google Shape;758;p32"/>
              <p:cNvSpPr/>
              <p:nvPr/>
            </p:nvSpPr>
            <p:spPr>
              <a:xfrm>
                <a:off x="-951375" y="1654800"/>
                <a:ext cx="55675" cy="113125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4525" extrusionOk="0">
                    <a:moveTo>
                      <a:pt x="1108" y="0"/>
                    </a:moveTo>
                    <a:cubicBezTo>
                      <a:pt x="500" y="0"/>
                      <a:pt x="0" y="1012"/>
                      <a:pt x="0" y="2262"/>
                    </a:cubicBezTo>
                    <a:cubicBezTo>
                      <a:pt x="0" y="3513"/>
                      <a:pt x="500" y="4525"/>
                      <a:pt x="1108" y="4525"/>
                    </a:cubicBezTo>
                    <a:cubicBezTo>
                      <a:pt x="1727" y="4525"/>
                      <a:pt x="2227" y="3513"/>
                      <a:pt x="2227" y="2262"/>
                    </a:cubicBezTo>
                    <a:cubicBezTo>
                      <a:pt x="2227" y="1012"/>
                      <a:pt x="1727" y="0"/>
                      <a:pt x="1108" y="0"/>
                    </a:cubicBezTo>
                    <a:close/>
                  </a:path>
                </a:pathLst>
              </a:custGeom>
              <a:solidFill>
                <a:srgbClr val="6C356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9" name="Google Shape;759;p32"/>
              <p:cNvSpPr/>
              <p:nvPr/>
            </p:nvSpPr>
            <p:spPr>
              <a:xfrm>
                <a:off x="-980250" y="1683375"/>
                <a:ext cx="113125" cy="55975"/>
              </a:xfrm>
              <a:custGeom>
                <a:avLst/>
                <a:gdLst/>
                <a:ahLst/>
                <a:cxnLst/>
                <a:rect l="l" t="t" r="r" b="b"/>
                <a:pathLst>
                  <a:path w="4525" h="2239" extrusionOk="0">
                    <a:moveTo>
                      <a:pt x="2263" y="0"/>
                    </a:moveTo>
                    <a:cubicBezTo>
                      <a:pt x="1024" y="0"/>
                      <a:pt x="0" y="500"/>
                      <a:pt x="0" y="1119"/>
                    </a:cubicBezTo>
                    <a:cubicBezTo>
                      <a:pt x="0" y="1739"/>
                      <a:pt x="1024" y="2239"/>
                      <a:pt x="2263" y="2239"/>
                    </a:cubicBezTo>
                    <a:cubicBezTo>
                      <a:pt x="3513" y="2239"/>
                      <a:pt x="4525" y="1739"/>
                      <a:pt x="4525" y="1119"/>
                    </a:cubicBezTo>
                    <a:cubicBezTo>
                      <a:pt x="4525" y="500"/>
                      <a:pt x="3513" y="0"/>
                      <a:pt x="2263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0" name="Google Shape;760;p32"/>
              <p:cNvSpPr/>
              <p:nvPr/>
            </p:nvSpPr>
            <p:spPr>
              <a:xfrm>
                <a:off x="-1031150" y="1597050"/>
                <a:ext cx="104500" cy="245300"/>
              </a:xfrm>
              <a:custGeom>
                <a:avLst/>
                <a:gdLst/>
                <a:ahLst/>
                <a:cxnLst/>
                <a:rect l="l" t="t" r="r" b="b"/>
                <a:pathLst>
                  <a:path w="4180" h="9812" extrusionOk="0">
                    <a:moveTo>
                      <a:pt x="4180" y="1"/>
                    </a:moveTo>
                    <a:cubicBezTo>
                      <a:pt x="1882" y="1"/>
                      <a:pt x="0" y="262"/>
                      <a:pt x="0" y="584"/>
                    </a:cubicBezTo>
                    <a:lnTo>
                      <a:pt x="0" y="9811"/>
                    </a:lnTo>
                    <a:cubicBezTo>
                      <a:pt x="0" y="9502"/>
                      <a:pt x="1882" y="9228"/>
                      <a:pt x="4180" y="9228"/>
                    </a:cubicBezTo>
                    <a:lnTo>
                      <a:pt x="4180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761" name="Google Shape;761;p32"/>
          <p:cNvGrpSpPr/>
          <p:nvPr/>
        </p:nvGrpSpPr>
        <p:grpSpPr>
          <a:xfrm>
            <a:off x="715101" y="1670756"/>
            <a:ext cx="1577544" cy="1203118"/>
            <a:chOff x="783926" y="1442156"/>
            <a:chExt cx="1577544" cy="1203118"/>
          </a:xfrm>
        </p:grpSpPr>
        <p:grpSp>
          <p:nvGrpSpPr>
            <p:cNvPr id="762" name="Google Shape;762;p32"/>
            <p:cNvGrpSpPr/>
            <p:nvPr/>
          </p:nvGrpSpPr>
          <p:grpSpPr>
            <a:xfrm>
              <a:off x="783926" y="1442156"/>
              <a:ext cx="1577544" cy="1203118"/>
              <a:chOff x="5705886" y="2338761"/>
              <a:chExt cx="2850639" cy="2174441"/>
            </a:xfrm>
          </p:grpSpPr>
          <p:sp>
            <p:nvSpPr>
              <p:cNvPr id="763" name="Google Shape;763;p32"/>
              <p:cNvSpPr/>
              <p:nvPr/>
            </p:nvSpPr>
            <p:spPr>
              <a:xfrm>
                <a:off x="5705886" y="2338761"/>
                <a:ext cx="2850639" cy="2174441"/>
              </a:xfrm>
              <a:custGeom>
                <a:avLst/>
                <a:gdLst/>
                <a:ahLst/>
                <a:cxnLst/>
                <a:rect l="l" t="t" r="r" b="b"/>
                <a:pathLst>
                  <a:path w="64247" h="49007" extrusionOk="0">
                    <a:moveTo>
                      <a:pt x="10585" y="1"/>
                    </a:moveTo>
                    <a:cubicBezTo>
                      <a:pt x="10025" y="1"/>
                      <a:pt x="9346" y="370"/>
                      <a:pt x="9049" y="810"/>
                    </a:cubicBezTo>
                    <a:lnTo>
                      <a:pt x="548" y="13526"/>
                    </a:lnTo>
                    <a:cubicBezTo>
                      <a:pt x="250" y="13967"/>
                      <a:pt x="0" y="14788"/>
                      <a:pt x="0" y="15336"/>
                    </a:cubicBezTo>
                    <a:lnTo>
                      <a:pt x="0" y="33660"/>
                    </a:lnTo>
                    <a:cubicBezTo>
                      <a:pt x="0" y="34207"/>
                      <a:pt x="250" y="35017"/>
                      <a:pt x="548" y="35469"/>
                    </a:cubicBezTo>
                    <a:lnTo>
                      <a:pt x="9049" y="48185"/>
                    </a:lnTo>
                    <a:cubicBezTo>
                      <a:pt x="9346" y="48626"/>
                      <a:pt x="10049" y="49007"/>
                      <a:pt x="10585" y="49007"/>
                    </a:cubicBezTo>
                    <a:lnTo>
                      <a:pt x="54316" y="49007"/>
                    </a:lnTo>
                    <a:cubicBezTo>
                      <a:pt x="54876" y="49007"/>
                      <a:pt x="55543" y="48626"/>
                      <a:pt x="55840" y="48173"/>
                    </a:cubicBezTo>
                    <a:lnTo>
                      <a:pt x="63722" y="35505"/>
                    </a:lnTo>
                    <a:cubicBezTo>
                      <a:pt x="64008" y="35041"/>
                      <a:pt x="64246" y="34219"/>
                      <a:pt x="64246" y="33672"/>
                    </a:cubicBezTo>
                    <a:lnTo>
                      <a:pt x="64246" y="15324"/>
                    </a:lnTo>
                    <a:cubicBezTo>
                      <a:pt x="64246" y="14776"/>
                      <a:pt x="64008" y="13955"/>
                      <a:pt x="63722" y="13490"/>
                    </a:cubicBezTo>
                    <a:lnTo>
                      <a:pt x="55840" y="822"/>
                    </a:lnTo>
                    <a:cubicBezTo>
                      <a:pt x="55555" y="370"/>
                      <a:pt x="54876" y="1"/>
                      <a:pt x="5431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4" name="Google Shape;764;p32"/>
              <p:cNvSpPr/>
              <p:nvPr/>
            </p:nvSpPr>
            <p:spPr>
              <a:xfrm>
                <a:off x="5705900" y="2358015"/>
                <a:ext cx="2440661" cy="2155184"/>
              </a:xfrm>
              <a:custGeom>
                <a:avLst/>
                <a:gdLst/>
                <a:ahLst/>
                <a:cxnLst/>
                <a:rect l="l" t="t" r="r" b="b"/>
                <a:pathLst>
                  <a:path w="55007" h="48573" extrusionOk="0">
                    <a:moveTo>
                      <a:pt x="9679" y="1"/>
                    </a:moveTo>
                    <a:cubicBezTo>
                      <a:pt x="9441" y="1"/>
                      <a:pt x="9209" y="127"/>
                      <a:pt x="9049" y="376"/>
                    </a:cubicBezTo>
                    <a:lnTo>
                      <a:pt x="548" y="13092"/>
                    </a:lnTo>
                    <a:cubicBezTo>
                      <a:pt x="250" y="13533"/>
                      <a:pt x="0" y="14354"/>
                      <a:pt x="0" y="14902"/>
                    </a:cubicBezTo>
                    <a:lnTo>
                      <a:pt x="0" y="33226"/>
                    </a:lnTo>
                    <a:cubicBezTo>
                      <a:pt x="0" y="33773"/>
                      <a:pt x="250" y="34583"/>
                      <a:pt x="548" y="35035"/>
                    </a:cubicBezTo>
                    <a:lnTo>
                      <a:pt x="9049" y="47751"/>
                    </a:lnTo>
                    <a:cubicBezTo>
                      <a:pt x="9346" y="48192"/>
                      <a:pt x="10049" y="48573"/>
                      <a:pt x="10585" y="48573"/>
                    </a:cubicBezTo>
                    <a:lnTo>
                      <a:pt x="54316" y="48573"/>
                    </a:lnTo>
                    <a:cubicBezTo>
                      <a:pt x="54876" y="48573"/>
                      <a:pt x="55007" y="48239"/>
                      <a:pt x="54638" y="47846"/>
                    </a:cubicBezTo>
                    <a:lnTo>
                      <a:pt x="10263" y="281"/>
                    </a:lnTo>
                    <a:cubicBezTo>
                      <a:pt x="10093" y="94"/>
                      <a:pt x="9884" y="1"/>
                      <a:pt x="967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765" name="Google Shape;765;p32"/>
            <p:cNvGrpSpPr/>
            <p:nvPr/>
          </p:nvGrpSpPr>
          <p:grpSpPr>
            <a:xfrm>
              <a:off x="915411" y="1515591"/>
              <a:ext cx="1116124" cy="1056428"/>
              <a:chOff x="-2601800" y="2850675"/>
              <a:chExt cx="1151950" cy="1090450"/>
            </a:xfrm>
          </p:grpSpPr>
          <p:sp>
            <p:nvSpPr>
              <p:cNvPr id="766" name="Google Shape;766;p32"/>
              <p:cNvSpPr/>
              <p:nvPr/>
            </p:nvSpPr>
            <p:spPr>
              <a:xfrm>
                <a:off x="-2601800" y="2850675"/>
                <a:ext cx="1151950" cy="1090450"/>
              </a:xfrm>
              <a:custGeom>
                <a:avLst/>
                <a:gdLst/>
                <a:ahLst/>
                <a:cxnLst/>
                <a:rect l="l" t="t" r="r" b="b"/>
                <a:pathLst>
                  <a:path w="46078" h="43618" extrusionOk="0">
                    <a:moveTo>
                      <a:pt x="26509" y="1"/>
                    </a:moveTo>
                    <a:cubicBezTo>
                      <a:pt x="26028" y="1"/>
                      <a:pt x="25565" y="52"/>
                      <a:pt x="25182" y="160"/>
                    </a:cubicBezTo>
                    <a:lnTo>
                      <a:pt x="10382" y="4256"/>
                    </a:lnTo>
                    <a:cubicBezTo>
                      <a:pt x="9346" y="4553"/>
                      <a:pt x="7918" y="5470"/>
                      <a:pt x="7227" y="6304"/>
                    </a:cubicBezTo>
                    <a:lnTo>
                      <a:pt x="1083" y="13805"/>
                    </a:lnTo>
                    <a:cubicBezTo>
                      <a:pt x="405" y="14662"/>
                      <a:pt x="0" y="16222"/>
                      <a:pt x="202" y="17269"/>
                    </a:cubicBezTo>
                    <a:lnTo>
                      <a:pt x="2929" y="31664"/>
                    </a:lnTo>
                    <a:cubicBezTo>
                      <a:pt x="3143" y="32735"/>
                      <a:pt x="3989" y="34164"/>
                      <a:pt x="4822" y="34867"/>
                    </a:cubicBezTo>
                    <a:lnTo>
                      <a:pt x="13942" y="42368"/>
                    </a:lnTo>
                    <a:cubicBezTo>
                      <a:pt x="14776" y="43058"/>
                      <a:pt x="16359" y="43618"/>
                      <a:pt x="17443" y="43618"/>
                    </a:cubicBezTo>
                    <a:lnTo>
                      <a:pt x="32433" y="43618"/>
                    </a:lnTo>
                    <a:cubicBezTo>
                      <a:pt x="33516" y="43618"/>
                      <a:pt x="35004" y="42963"/>
                      <a:pt x="35731" y="42165"/>
                    </a:cubicBezTo>
                    <a:lnTo>
                      <a:pt x="42196" y="35069"/>
                    </a:lnTo>
                    <a:cubicBezTo>
                      <a:pt x="42922" y="34271"/>
                      <a:pt x="43720" y="32747"/>
                      <a:pt x="43958" y="31688"/>
                    </a:cubicBezTo>
                    <a:lnTo>
                      <a:pt x="45839" y="23544"/>
                    </a:lnTo>
                    <a:cubicBezTo>
                      <a:pt x="46077" y="22484"/>
                      <a:pt x="46018" y="20770"/>
                      <a:pt x="45684" y="19734"/>
                    </a:cubicBezTo>
                    <a:lnTo>
                      <a:pt x="41993" y="8137"/>
                    </a:lnTo>
                    <a:cubicBezTo>
                      <a:pt x="41672" y="7089"/>
                      <a:pt x="40600" y="5875"/>
                      <a:pt x="39600" y="5423"/>
                    </a:cubicBezTo>
                    <a:lnTo>
                      <a:pt x="28885" y="458"/>
                    </a:lnTo>
                    <a:cubicBezTo>
                      <a:pt x="28261" y="161"/>
                      <a:pt x="27357" y="1"/>
                      <a:pt x="26509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7" name="Google Shape;767;p32"/>
              <p:cNvSpPr/>
              <p:nvPr/>
            </p:nvSpPr>
            <p:spPr>
              <a:xfrm>
                <a:off x="-2568775" y="2881350"/>
                <a:ext cx="1089750" cy="1031500"/>
              </a:xfrm>
              <a:custGeom>
                <a:avLst/>
                <a:gdLst/>
                <a:ahLst/>
                <a:cxnLst/>
                <a:rect l="l" t="t" r="r" b="b"/>
                <a:pathLst>
                  <a:path w="43590" h="41260" extrusionOk="0">
                    <a:moveTo>
                      <a:pt x="25040" y="0"/>
                    </a:moveTo>
                    <a:cubicBezTo>
                      <a:pt x="24562" y="0"/>
                      <a:pt x="24104" y="52"/>
                      <a:pt x="23730" y="159"/>
                    </a:cubicBezTo>
                    <a:lnTo>
                      <a:pt x="9930" y="3981"/>
                    </a:lnTo>
                    <a:cubicBezTo>
                      <a:pt x="8883" y="4279"/>
                      <a:pt x="7454" y="5196"/>
                      <a:pt x="6775" y="6029"/>
                    </a:cubicBezTo>
                    <a:lnTo>
                      <a:pt x="1084" y="12970"/>
                    </a:lnTo>
                    <a:cubicBezTo>
                      <a:pt x="405" y="13816"/>
                      <a:pt x="1" y="15376"/>
                      <a:pt x="215" y="16435"/>
                    </a:cubicBezTo>
                    <a:lnTo>
                      <a:pt x="2751" y="29842"/>
                    </a:lnTo>
                    <a:cubicBezTo>
                      <a:pt x="2965" y="30913"/>
                      <a:pt x="3811" y="32342"/>
                      <a:pt x="4644" y="33044"/>
                    </a:cubicBezTo>
                    <a:lnTo>
                      <a:pt x="13109" y="40010"/>
                    </a:lnTo>
                    <a:cubicBezTo>
                      <a:pt x="13943" y="40700"/>
                      <a:pt x="15526" y="41260"/>
                      <a:pt x="16610" y="41260"/>
                    </a:cubicBezTo>
                    <a:lnTo>
                      <a:pt x="30588" y="41260"/>
                    </a:lnTo>
                    <a:cubicBezTo>
                      <a:pt x="31671" y="41260"/>
                      <a:pt x="33160" y="40605"/>
                      <a:pt x="33886" y="39807"/>
                    </a:cubicBezTo>
                    <a:lnTo>
                      <a:pt x="39863" y="33235"/>
                    </a:lnTo>
                    <a:cubicBezTo>
                      <a:pt x="40589" y="32437"/>
                      <a:pt x="41387" y="30913"/>
                      <a:pt x="41625" y="29842"/>
                    </a:cubicBezTo>
                    <a:lnTo>
                      <a:pt x="43351" y="22341"/>
                    </a:lnTo>
                    <a:cubicBezTo>
                      <a:pt x="43589" y="21293"/>
                      <a:pt x="43530" y="19578"/>
                      <a:pt x="43208" y="18531"/>
                    </a:cubicBezTo>
                    <a:lnTo>
                      <a:pt x="39779" y="7756"/>
                    </a:lnTo>
                    <a:cubicBezTo>
                      <a:pt x="39458" y="6720"/>
                      <a:pt x="38386" y="5493"/>
                      <a:pt x="37386" y="5053"/>
                    </a:cubicBezTo>
                    <a:lnTo>
                      <a:pt x="27421" y="457"/>
                    </a:lnTo>
                    <a:cubicBezTo>
                      <a:pt x="26790" y="161"/>
                      <a:pt x="25883" y="0"/>
                      <a:pt x="2504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8" name="Google Shape;768;p32"/>
              <p:cNvSpPr/>
              <p:nvPr/>
            </p:nvSpPr>
            <p:spPr>
              <a:xfrm>
                <a:off x="-2568775" y="2980875"/>
                <a:ext cx="847150" cy="931975"/>
              </a:xfrm>
              <a:custGeom>
                <a:avLst/>
                <a:gdLst/>
                <a:ahLst/>
                <a:cxnLst/>
                <a:rect l="l" t="t" r="r" b="b"/>
                <a:pathLst>
                  <a:path w="33886" h="37279" extrusionOk="0">
                    <a:moveTo>
                      <a:pt x="9930" y="0"/>
                    </a:moveTo>
                    <a:cubicBezTo>
                      <a:pt x="8883" y="298"/>
                      <a:pt x="7454" y="1215"/>
                      <a:pt x="6775" y="2048"/>
                    </a:cubicBezTo>
                    <a:lnTo>
                      <a:pt x="1084" y="8989"/>
                    </a:lnTo>
                    <a:cubicBezTo>
                      <a:pt x="405" y="9835"/>
                      <a:pt x="1" y="11395"/>
                      <a:pt x="215" y="12454"/>
                    </a:cubicBezTo>
                    <a:lnTo>
                      <a:pt x="2751" y="25861"/>
                    </a:lnTo>
                    <a:cubicBezTo>
                      <a:pt x="2965" y="26932"/>
                      <a:pt x="3811" y="28361"/>
                      <a:pt x="4644" y="29063"/>
                    </a:cubicBezTo>
                    <a:lnTo>
                      <a:pt x="13109" y="36029"/>
                    </a:lnTo>
                    <a:cubicBezTo>
                      <a:pt x="13943" y="36707"/>
                      <a:pt x="15526" y="37279"/>
                      <a:pt x="16610" y="37279"/>
                    </a:cubicBezTo>
                    <a:lnTo>
                      <a:pt x="30588" y="37279"/>
                    </a:lnTo>
                    <a:cubicBezTo>
                      <a:pt x="31671" y="37279"/>
                      <a:pt x="33160" y="36624"/>
                      <a:pt x="33886" y="35814"/>
                    </a:cubicBezTo>
                    <a:lnTo>
                      <a:pt x="9930" y="0"/>
                    </a:ln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9" name="Google Shape;769;p32"/>
              <p:cNvSpPr/>
              <p:nvPr/>
            </p:nvSpPr>
            <p:spPr>
              <a:xfrm>
                <a:off x="-2422925" y="2980875"/>
                <a:ext cx="823950" cy="823625"/>
              </a:xfrm>
              <a:custGeom>
                <a:avLst/>
                <a:gdLst/>
                <a:ahLst/>
                <a:cxnLst/>
                <a:rect l="l" t="t" r="r" b="b"/>
                <a:pathLst>
                  <a:path w="32958" h="32945" extrusionOk="0">
                    <a:moveTo>
                      <a:pt x="16479" y="0"/>
                    </a:moveTo>
                    <a:cubicBezTo>
                      <a:pt x="15836" y="0"/>
                      <a:pt x="15217" y="24"/>
                      <a:pt x="14586" y="107"/>
                    </a:cubicBezTo>
                    <a:cubicBezTo>
                      <a:pt x="6382" y="1036"/>
                      <a:pt x="1" y="8001"/>
                      <a:pt x="1" y="16478"/>
                    </a:cubicBezTo>
                    <a:cubicBezTo>
                      <a:pt x="1" y="25563"/>
                      <a:pt x="7383" y="32945"/>
                      <a:pt x="16479" y="32945"/>
                    </a:cubicBezTo>
                    <a:cubicBezTo>
                      <a:pt x="20301" y="32945"/>
                      <a:pt x="23825" y="31635"/>
                      <a:pt x="26623" y="29456"/>
                    </a:cubicBezTo>
                    <a:cubicBezTo>
                      <a:pt x="30481" y="26432"/>
                      <a:pt x="32957" y="21741"/>
                      <a:pt x="32957" y="16478"/>
                    </a:cubicBezTo>
                    <a:cubicBezTo>
                      <a:pt x="32957" y="7382"/>
                      <a:pt x="25575" y="0"/>
                      <a:pt x="1647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0" name="Google Shape;770;p32"/>
              <p:cNvSpPr/>
              <p:nvPr/>
            </p:nvSpPr>
            <p:spPr>
              <a:xfrm>
                <a:off x="-2422625" y="2983250"/>
                <a:ext cx="665875" cy="821250"/>
              </a:xfrm>
              <a:custGeom>
                <a:avLst/>
                <a:gdLst/>
                <a:ahLst/>
                <a:cxnLst/>
                <a:rect l="l" t="t" r="r" b="b"/>
                <a:pathLst>
                  <a:path w="26635" h="32850" extrusionOk="0">
                    <a:moveTo>
                      <a:pt x="14586" y="1"/>
                    </a:moveTo>
                    <a:lnTo>
                      <a:pt x="14586" y="1"/>
                    </a:lnTo>
                    <a:cubicBezTo>
                      <a:pt x="6370" y="941"/>
                      <a:pt x="1" y="7930"/>
                      <a:pt x="1" y="16372"/>
                    </a:cubicBezTo>
                    <a:cubicBezTo>
                      <a:pt x="1" y="25468"/>
                      <a:pt x="7382" y="32850"/>
                      <a:pt x="16479" y="32850"/>
                    </a:cubicBezTo>
                    <a:cubicBezTo>
                      <a:pt x="20301" y="32850"/>
                      <a:pt x="23837" y="31540"/>
                      <a:pt x="26635" y="29361"/>
                    </a:cubicBezTo>
                    <a:lnTo>
                      <a:pt x="25873" y="28671"/>
                    </a:lnTo>
                    <a:cubicBezTo>
                      <a:pt x="8299" y="16765"/>
                      <a:pt x="14586" y="1"/>
                      <a:pt x="14586" y="1"/>
                    </a:cubicBezTo>
                    <a:close/>
                  </a:path>
                </a:pathLst>
              </a:custGeom>
              <a:solidFill>
                <a:srgbClr val="363636">
                  <a:alpha val="71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771" name="Google Shape;771;p32"/>
            <p:cNvGrpSpPr/>
            <p:nvPr/>
          </p:nvGrpSpPr>
          <p:grpSpPr>
            <a:xfrm>
              <a:off x="2040271" y="1557962"/>
              <a:ext cx="228713" cy="971638"/>
              <a:chOff x="-1049900" y="1219025"/>
              <a:chExt cx="237550" cy="1009075"/>
            </a:xfrm>
          </p:grpSpPr>
          <p:sp>
            <p:nvSpPr>
              <p:cNvPr id="772" name="Google Shape;772;p32"/>
              <p:cNvSpPr/>
              <p:nvPr/>
            </p:nvSpPr>
            <p:spPr>
              <a:xfrm>
                <a:off x="-1049900" y="1219025"/>
                <a:ext cx="237550" cy="1009075"/>
              </a:xfrm>
              <a:custGeom>
                <a:avLst/>
                <a:gdLst/>
                <a:ahLst/>
                <a:cxnLst/>
                <a:rect l="l" t="t" r="r" b="b"/>
                <a:pathLst>
                  <a:path w="9502" h="40363" extrusionOk="0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8537" y="40363"/>
                    </a:lnTo>
                    <a:cubicBezTo>
                      <a:pt x="9085" y="40363"/>
                      <a:pt x="9502" y="39922"/>
                      <a:pt x="9490" y="39386"/>
                    </a:cubicBezTo>
                    <a:lnTo>
                      <a:pt x="8906" y="25218"/>
                    </a:lnTo>
                    <a:cubicBezTo>
                      <a:pt x="8894" y="24682"/>
                      <a:pt x="8871" y="23789"/>
                      <a:pt x="8871" y="23242"/>
                    </a:cubicBezTo>
                    <a:lnTo>
                      <a:pt x="8871" y="17134"/>
                    </a:lnTo>
                    <a:cubicBezTo>
                      <a:pt x="8871" y="16586"/>
                      <a:pt x="8882" y="15705"/>
                      <a:pt x="8906" y="15157"/>
                    </a:cubicBezTo>
                    <a:lnTo>
                      <a:pt x="9490" y="989"/>
                    </a:lnTo>
                    <a:cubicBezTo>
                      <a:pt x="9502" y="453"/>
                      <a:pt x="9085" y="1"/>
                      <a:pt x="853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3" name="Google Shape;773;p32"/>
              <p:cNvSpPr/>
              <p:nvPr/>
            </p:nvSpPr>
            <p:spPr>
              <a:xfrm>
                <a:off x="-1049600" y="1219025"/>
                <a:ext cx="125925" cy="1009075"/>
              </a:xfrm>
              <a:custGeom>
                <a:avLst/>
                <a:gdLst/>
                <a:ahLst/>
                <a:cxnLst/>
                <a:rect l="l" t="t" r="r" b="b"/>
                <a:pathLst>
                  <a:path w="5037" h="40363" extrusionOk="0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4060" y="40363"/>
                    </a:lnTo>
                    <a:cubicBezTo>
                      <a:pt x="4608" y="40363"/>
                      <a:pt x="5037" y="39922"/>
                      <a:pt x="5037" y="39386"/>
                    </a:cubicBezTo>
                    <a:lnTo>
                      <a:pt x="5037" y="989"/>
                    </a:lnTo>
                    <a:cubicBezTo>
                      <a:pt x="5037" y="441"/>
                      <a:pt x="4596" y="1"/>
                      <a:pt x="4060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4" name="Google Shape;774;p32"/>
              <p:cNvSpPr/>
              <p:nvPr/>
            </p:nvSpPr>
            <p:spPr>
              <a:xfrm>
                <a:off x="-1031150" y="1596750"/>
                <a:ext cx="209275" cy="245300"/>
              </a:xfrm>
              <a:custGeom>
                <a:avLst/>
                <a:gdLst/>
                <a:ahLst/>
                <a:cxnLst/>
                <a:rect l="l" t="t" r="r" b="b"/>
                <a:pathLst>
                  <a:path w="8371" h="9812" extrusionOk="0">
                    <a:moveTo>
                      <a:pt x="4180" y="1"/>
                    </a:moveTo>
                    <a:cubicBezTo>
                      <a:pt x="1882" y="1"/>
                      <a:pt x="0" y="251"/>
                      <a:pt x="0" y="584"/>
                    </a:cubicBezTo>
                    <a:lnTo>
                      <a:pt x="0" y="9811"/>
                    </a:lnTo>
                    <a:cubicBezTo>
                      <a:pt x="0" y="9490"/>
                      <a:pt x="1882" y="9228"/>
                      <a:pt x="4180" y="9228"/>
                    </a:cubicBezTo>
                    <a:cubicBezTo>
                      <a:pt x="6489" y="9228"/>
                      <a:pt x="8371" y="9478"/>
                      <a:pt x="8371" y="9811"/>
                    </a:cubicBezTo>
                    <a:lnTo>
                      <a:pt x="8371" y="584"/>
                    </a:lnTo>
                    <a:cubicBezTo>
                      <a:pt x="8371" y="274"/>
                      <a:pt x="6489" y="1"/>
                      <a:pt x="418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5" name="Google Shape;775;p32"/>
              <p:cNvSpPr/>
              <p:nvPr/>
            </p:nvSpPr>
            <p:spPr>
              <a:xfrm>
                <a:off x="-951375" y="1654800"/>
                <a:ext cx="55675" cy="113125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4525" extrusionOk="0">
                    <a:moveTo>
                      <a:pt x="1108" y="0"/>
                    </a:moveTo>
                    <a:cubicBezTo>
                      <a:pt x="500" y="0"/>
                      <a:pt x="0" y="1012"/>
                      <a:pt x="0" y="2262"/>
                    </a:cubicBezTo>
                    <a:cubicBezTo>
                      <a:pt x="0" y="3513"/>
                      <a:pt x="500" y="4525"/>
                      <a:pt x="1108" y="4525"/>
                    </a:cubicBezTo>
                    <a:cubicBezTo>
                      <a:pt x="1727" y="4525"/>
                      <a:pt x="2227" y="3513"/>
                      <a:pt x="2227" y="2262"/>
                    </a:cubicBezTo>
                    <a:cubicBezTo>
                      <a:pt x="2227" y="1012"/>
                      <a:pt x="1727" y="0"/>
                      <a:pt x="1108" y="0"/>
                    </a:cubicBezTo>
                    <a:close/>
                  </a:path>
                </a:pathLst>
              </a:custGeom>
              <a:solidFill>
                <a:srgbClr val="6C356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6" name="Google Shape;776;p32"/>
              <p:cNvSpPr/>
              <p:nvPr/>
            </p:nvSpPr>
            <p:spPr>
              <a:xfrm>
                <a:off x="-980250" y="1683375"/>
                <a:ext cx="113125" cy="55975"/>
              </a:xfrm>
              <a:custGeom>
                <a:avLst/>
                <a:gdLst/>
                <a:ahLst/>
                <a:cxnLst/>
                <a:rect l="l" t="t" r="r" b="b"/>
                <a:pathLst>
                  <a:path w="4525" h="2239" extrusionOk="0">
                    <a:moveTo>
                      <a:pt x="2263" y="0"/>
                    </a:moveTo>
                    <a:cubicBezTo>
                      <a:pt x="1024" y="0"/>
                      <a:pt x="0" y="500"/>
                      <a:pt x="0" y="1119"/>
                    </a:cubicBezTo>
                    <a:cubicBezTo>
                      <a:pt x="0" y="1739"/>
                      <a:pt x="1024" y="2239"/>
                      <a:pt x="2263" y="2239"/>
                    </a:cubicBezTo>
                    <a:cubicBezTo>
                      <a:pt x="3513" y="2239"/>
                      <a:pt x="4525" y="1739"/>
                      <a:pt x="4525" y="1119"/>
                    </a:cubicBezTo>
                    <a:cubicBezTo>
                      <a:pt x="4525" y="500"/>
                      <a:pt x="3513" y="0"/>
                      <a:pt x="2263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7" name="Google Shape;777;p32"/>
              <p:cNvSpPr/>
              <p:nvPr/>
            </p:nvSpPr>
            <p:spPr>
              <a:xfrm>
                <a:off x="-1031150" y="1597050"/>
                <a:ext cx="104500" cy="245300"/>
              </a:xfrm>
              <a:custGeom>
                <a:avLst/>
                <a:gdLst/>
                <a:ahLst/>
                <a:cxnLst/>
                <a:rect l="l" t="t" r="r" b="b"/>
                <a:pathLst>
                  <a:path w="4180" h="9812" extrusionOk="0">
                    <a:moveTo>
                      <a:pt x="4180" y="1"/>
                    </a:moveTo>
                    <a:cubicBezTo>
                      <a:pt x="1882" y="1"/>
                      <a:pt x="0" y="262"/>
                      <a:pt x="0" y="584"/>
                    </a:cubicBezTo>
                    <a:lnTo>
                      <a:pt x="0" y="9811"/>
                    </a:lnTo>
                    <a:cubicBezTo>
                      <a:pt x="0" y="9502"/>
                      <a:pt x="1882" y="9228"/>
                      <a:pt x="4180" y="9228"/>
                    </a:cubicBezTo>
                    <a:lnTo>
                      <a:pt x="4180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778" name="Google Shape;778;p32"/>
          <p:cNvGrpSpPr/>
          <p:nvPr/>
        </p:nvGrpSpPr>
        <p:grpSpPr>
          <a:xfrm>
            <a:off x="715113" y="3404906"/>
            <a:ext cx="1577544" cy="1203118"/>
            <a:chOff x="783938" y="3095331"/>
            <a:chExt cx="1577544" cy="1203118"/>
          </a:xfrm>
        </p:grpSpPr>
        <p:grpSp>
          <p:nvGrpSpPr>
            <p:cNvPr id="779" name="Google Shape;779;p32"/>
            <p:cNvGrpSpPr/>
            <p:nvPr/>
          </p:nvGrpSpPr>
          <p:grpSpPr>
            <a:xfrm>
              <a:off x="783938" y="3095331"/>
              <a:ext cx="1577544" cy="1203118"/>
              <a:chOff x="5705886" y="2338761"/>
              <a:chExt cx="2850639" cy="2174441"/>
            </a:xfrm>
          </p:grpSpPr>
          <p:sp>
            <p:nvSpPr>
              <p:cNvPr id="780" name="Google Shape;780;p32"/>
              <p:cNvSpPr/>
              <p:nvPr/>
            </p:nvSpPr>
            <p:spPr>
              <a:xfrm>
                <a:off x="5705886" y="2338761"/>
                <a:ext cx="2850639" cy="2174441"/>
              </a:xfrm>
              <a:custGeom>
                <a:avLst/>
                <a:gdLst/>
                <a:ahLst/>
                <a:cxnLst/>
                <a:rect l="l" t="t" r="r" b="b"/>
                <a:pathLst>
                  <a:path w="64247" h="49007" extrusionOk="0">
                    <a:moveTo>
                      <a:pt x="10585" y="1"/>
                    </a:moveTo>
                    <a:cubicBezTo>
                      <a:pt x="10025" y="1"/>
                      <a:pt x="9346" y="370"/>
                      <a:pt x="9049" y="810"/>
                    </a:cubicBezTo>
                    <a:lnTo>
                      <a:pt x="548" y="13526"/>
                    </a:lnTo>
                    <a:cubicBezTo>
                      <a:pt x="250" y="13967"/>
                      <a:pt x="0" y="14788"/>
                      <a:pt x="0" y="15336"/>
                    </a:cubicBezTo>
                    <a:lnTo>
                      <a:pt x="0" y="33660"/>
                    </a:lnTo>
                    <a:cubicBezTo>
                      <a:pt x="0" y="34207"/>
                      <a:pt x="250" y="35017"/>
                      <a:pt x="548" y="35469"/>
                    </a:cubicBezTo>
                    <a:lnTo>
                      <a:pt x="9049" y="48185"/>
                    </a:lnTo>
                    <a:cubicBezTo>
                      <a:pt x="9346" y="48626"/>
                      <a:pt x="10049" y="49007"/>
                      <a:pt x="10585" y="49007"/>
                    </a:cubicBezTo>
                    <a:lnTo>
                      <a:pt x="54316" y="49007"/>
                    </a:lnTo>
                    <a:cubicBezTo>
                      <a:pt x="54876" y="49007"/>
                      <a:pt x="55543" y="48626"/>
                      <a:pt x="55840" y="48173"/>
                    </a:cubicBezTo>
                    <a:lnTo>
                      <a:pt x="63722" y="35505"/>
                    </a:lnTo>
                    <a:cubicBezTo>
                      <a:pt x="64008" y="35041"/>
                      <a:pt x="64246" y="34219"/>
                      <a:pt x="64246" y="33672"/>
                    </a:cubicBezTo>
                    <a:lnTo>
                      <a:pt x="64246" y="15324"/>
                    </a:lnTo>
                    <a:cubicBezTo>
                      <a:pt x="64246" y="14776"/>
                      <a:pt x="64008" y="13955"/>
                      <a:pt x="63722" y="13490"/>
                    </a:cubicBezTo>
                    <a:lnTo>
                      <a:pt x="55840" y="822"/>
                    </a:lnTo>
                    <a:cubicBezTo>
                      <a:pt x="55555" y="370"/>
                      <a:pt x="54876" y="1"/>
                      <a:pt x="5431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1" name="Google Shape;781;p32"/>
              <p:cNvSpPr/>
              <p:nvPr/>
            </p:nvSpPr>
            <p:spPr>
              <a:xfrm>
                <a:off x="5705900" y="2358015"/>
                <a:ext cx="2440661" cy="2155184"/>
              </a:xfrm>
              <a:custGeom>
                <a:avLst/>
                <a:gdLst/>
                <a:ahLst/>
                <a:cxnLst/>
                <a:rect l="l" t="t" r="r" b="b"/>
                <a:pathLst>
                  <a:path w="55007" h="48573" extrusionOk="0">
                    <a:moveTo>
                      <a:pt x="9679" y="1"/>
                    </a:moveTo>
                    <a:cubicBezTo>
                      <a:pt x="9441" y="1"/>
                      <a:pt x="9209" y="127"/>
                      <a:pt x="9049" y="376"/>
                    </a:cubicBezTo>
                    <a:lnTo>
                      <a:pt x="548" y="13092"/>
                    </a:lnTo>
                    <a:cubicBezTo>
                      <a:pt x="250" y="13533"/>
                      <a:pt x="0" y="14354"/>
                      <a:pt x="0" y="14902"/>
                    </a:cubicBezTo>
                    <a:lnTo>
                      <a:pt x="0" y="33226"/>
                    </a:lnTo>
                    <a:cubicBezTo>
                      <a:pt x="0" y="33773"/>
                      <a:pt x="250" y="34583"/>
                      <a:pt x="548" y="35035"/>
                    </a:cubicBezTo>
                    <a:lnTo>
                      <a:pt x="9049" y="47751"/>
                    </a:lnTo>
                    <a:cubicBezTo>
                      <a:pt x="9346" y="48192"/>
                      <a:pt x="10049" y="48573"/>
                      <a:pt x="10585" y="48573"/>
                    </a:cubicBezTo>
                    <a:lnTo>
                      <a:pt x="54316" y="48573"/>
                    </a:lnTo>
                    <a:cubicBezTo>
                      <a:pt x="54876" y="48573"/>
                      <a:pt x="55007" y="48239"/>
                      <a:pt x="54638" y="47846"/>
                    </a:cubicBezTo>
                    <a:lnTo>
                      <a:pt x="10263" y="281"/>
                    </a:lnTo>
                    <a:cubicBezTo>
                      <a:pt x="10093" y="94"/>
                      <a:pt x="9884" y="1"/>
                      <a:pt x="967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782" name="Google Shape;782;p32"/>
            <p:cNvGrpSpPr/>
            <p:nvPr/>
          </p:nvGrpSpPr>
          <p:grpSpPr>
            <a:xfrm>
              <a:off x="915411" y="3168766"/>
              <a:ext cx="1116124" cy="1056428"/>
              <a:chOff x="-2601800" y="2850675"/>
              <a:chExt cx="1151950" cy="1090450"/>
            </a:xfrm>
          </p:grpSpPr>
          <p:sp>
            <p:nvSpPr>
              <p:cNvPr id="783" name="Google Shape;783;p32"/>
              <p:cNvSpPr/>
              <p:nvPr/>
            </p:nvSpPr>
            <p:spPr>
              <a:xfrm>
                <a:off x="-2601800" y="2850675"/>
                <a:ext cx="1151950" cy="1090450"/>
              </a:xfrm>
              <a:custGeom>
                <a:avLst/>
                <a:gdLst/>
                <a:ahLst/>
                <a:cxnLst/>
                <a:rect l="l" t="t" r="r" b="b"/>
                <a:pathLst>
                  <a:path w="46078" h="43618" extrusionOk="0">
                    <a:moveTo>
                      <a:pt x="26509" y="1"/>
                    </a:moveTo>
                    <a:cubicBezTo>
                      <a:pt x="26028" y="1"/>
                      <a:pt x="25565" y="52"/>
                      <a:pt x="25182" y="160"/>
                    </a:cubicBezTo>
                    <a:lnTo>
                      <a:pt x="10382" y="4256"/>
                    </a:lnTo>
                    <a:cubicBezTo>
                      <a:pt x="9346" y="4553"/>
                      <a:pt x="7918" y="5470"/>
                      <a:pt x="7227" y="6304"/>
                    </a:cubicBezTo>
                    <a:lnTo>
                      <a:pt x="1083" y="13805"/>
                    </a:lnTo>
                    <a:cubicBezTo>
                      <a:pt x="405" y="14662"/>
                      <a:pt x="0" y="16222"/>
                      <a:pt x="202" y="17269"/>
                    </a:cubicBezTo>
                    <a:lnTo>
                      <a:pt x="2929" y="31664"/>
                    </a:lnTo>
                    <a:cubicBezTo>
                      <a:pt x="3143" y="32735"/>
                      <a:pt x="3989" y="34164"/>
                      <a:pt x="4822" y="34867"/>
                    </a:cubicBezTo>
                    <a:lnTo>
                      <a:pt x="13942" y="42368"/>
                    </a:lnTo>
                    <a:cubicBezTo>
                      <a:pt x="14776" y="43058"/>
                      <a:pt x="16359" y="43618"/>
                      <a:pt x="17443" y="43618"/>
                    </a:cubicBezTo>
                    <a:lnTo>
                      <a:pt x="32433" y="43618"/>
                    </a:lnTo>
                    <a:cubicBezTo>
                      <a:pt x="33516" y="43618"/>
                      <a:pt x="35004" y="42963"/>
                      <a:pt x="35731" y="42165"/>
                    </a:cubicBezTo>
                    <a:lnTo>
                      <a:pt x="42196" y="35069"/>
                    </a:lnTo>
                    <a:cubicBezTo>
                      <a:pt x="42922" y="34271"/>
                      <a:pt x="43720" y="32747"/>
                      <a:pt x="43958" y="31688"/>
                    </a:cubicBezTo>
                    <a:lnTo>
                      <a:pt x="45839" y="23544"/>
                    </a:lnTo>
                    <a:cubicBezTo>
                      <a:pt x="46077" y="22484"/>
                      <a:pt x="46018" y="20770"/>
                      <a:pt x="45684" y="19734"/>
                    </a:cubicBezTo>
                    <a:lnTo>
                      <a:pt x="41993" y="8137"/>
                    </a:lnTo>
                    <a:cubicBezTo>
                      <a:pt x="41672" y="7089"/>
                      <a:pt x="40600" y="5875"/>
                      <a:pt x="39600" y="5423"/>
                    </a:cubicBezTo>
                    <a:lnTo>
                      <a:pt x="28885" y="458"/>
                    </a:lnTo>
                    <a:cubicBezTo>
                      <a:pt x="28261" y="161"/>
                      <a:pt x="27357" y="1"/>
                      <a:pt x="26509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4" name="Google Shape;784;p32"/>
              <p:cNvSpPr/>
              <p:nvPr/>
            </p:nvSpPr>
            <p:spPr>
              <a:xfrm>
                <a:off x="-2568775" y="2881350"/>
                <a:ext cx="1089750" cy="1031500"/>
              </a:xfrm>
              <a:custGeom>
                <a:avLst/>
                <a:gdLst/>
                <a:ahLst/>
                <a:cxnLst/>
                <a:rect l="l" t="t" r="r" b="b"/>
                <a:pathLst>
                  <a:path w="43590" h="41260" extrusionOk="0">
                    <a:moveTo>
                      <a:pt x="25040" y="0"/>
                    </a:moveTo>
                    <a:cubicBezTo>
                      <a:pt x="24562" y="0"/>
                      <a:pt x="24104" y="52"/>
                      <a:pt x="23730" y="159"/>
                    </a:cubicBezTo>
                    <a:lnTo>
                      <a:pt x="9930" y="3981"/>
                    </a:lnTo>
                    <a:cubicBezTo>
                      <a:pt x="8883" y="4279"/>
                      <a:pt x="7454" y="5196"/>
                      <a:pt x="6775" y="6029"/>
                    </a:cubicBezTo>
                    <a:lnTo>
                      <a:pt x="1084" y="12970"/>
                    </a:lnTo>
                    <a:cubicBezTo>
                      <a:pt x="405" y="13816"/>
                      <a:pt x="1" y="15376"/>
                      <a:pt x="215" y="16435"/>
                    </a:cubicBezTo>
                    <a:lnTo>
                      <a:pt x="2751" y="29842"/>
                    </a:lnTo>
                    <a:cubicBezTo>
                      <a:pt x="2965" y="30913"/>
                      <a:pt x="3811" y="32342"/>
                      <a:pt x="4644" y="33044"/>
                    </a:cubicBezTo>
                    <a:lnTo>
                      <a:pt x="13109" y="40010"/>
                    </a:lnTo>
                    <a:cubicBezTo>
                      <a:pt x="13943" y="40700"/>
                      <a:pt x="15526" y="41260"/>
                      <a:pt x="16610" y="41260"/>
                    </a:cubicBezTo>
                    <a:lnTo>
                      <a:pt x="30588" y="41260"/>
                    </a:lnTo>
                    <a:cubicBezTo>
                      <a:pt x="31671" y="41260"/>
                      <a:pt x="33160" y="40605"/>
                      <a:pt x="33886" y="39807"/>
                    </a:cubicBezTo>
                    <a:lnTo>
                      <a:pt x="39863" y="33235"/>
                    </a:lnTo>
                    <a:cubicBezTo>
                      <a:pt x="40589" y="32437"/>
                      <a:pt x="41387" y="30913"/>
                      <a:pt x="41625" y="29842"/>
                    </a:cubicBezTo>
                    <a:lnTo>
                      <a:pt x="43351" y="22341"/>
                    </a:lnTo>
                    <a:cubicBezTo>
                      <a:pt x="43589" y="21293"/>
                      <a:pt x="43530" y="19578"/>
                      <a:pt x="43208" y="18531"/>
                    </a:cubicBezTo>
                    <a:lnTo>
                      <a:pt x="39779" y="7756"/>
                    </a:lnTo>
                    <a:cubicBezTo>
                      <a:pt x="39458" y="6720"/>
                      <a:pt x="38386" y="5493"/>
                      <a:pt x="37386" y="5053"/>
                    </a:cubicBezTo>
                    <a:lnTo>
                      <a:pt x="27421" y="457"/>
                    </a:lnTo>
                    <a:cubicBezTo>
                      <a:pt x="26790" y="161"/>
                      <a:pt x="25883" y="0"/>
                      <a:pt x="2504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5" name="Google Shape;785;p32"/>
              <p:cNvSpPr/>
              <p:nvPr/>
            </p:nvSpPr>
            <p:spPr>
              <a:xfrm>
                <a:off x="-2568775" y="2980875"/>
                <a:ext cx="847150" cy="931975"/>
              </a:xfrm>
              <a:custGeom>
                <a:avLst/>
                <a:gdLst/>
                <a:ahLst/>
                <a:cxnLst/>
                <a:rect l="l" t="t" r="r" b="b"/>
                <a:pathLst>
                  <a:path w="33886" h="37279" extrusionOk="0">
                    <a:moveTo>
                      <a:pt x="9930" y="0"/>
                    </a:moveTo>
                    <a:cubicBezTo>
                      <a:pt x="8883" y="298"/>
                      <a:pt x="7454" y="1215"/>
                      <a:pt x="6775" y="2048"/>
                    </a:cubicBezTo>
                    <a:lnTo>
                      <a:pt x="1084" y="8989"/>
                    </a:lnTo>
                    <a:cubicBezTo>
                      <a:pt x="405" y="9835"/>
                      <a:pt x="1" y="11395"/>
                      <a:pt x="215" y="12454"/>
                    </a:cubicBezTo>
                    <a:lnTo>
                      <a:pt x="2751" y="25861"/>
                    </a:lnTo>
                    <a:cubicBezTo>
                      <a:pt x="2965" y="26932"/>
                      <a:pt x="3811" y="28361"/>
                      <a:pt x="4644" y="29063"/>
                    </a:cubicBezTo>
                    <a:lnTo>
                      <a:pt x="13109" y="36029"/>
                    </a:lnTo>
                    <a:cubicBezTo>
                      <a:pt x="13943" y="36707"/>
                      <a:pt x="15526" y="37279"/>
                      <a:pt x="16610" y="37279"/>
                    </a:cubicBezTo>
                    <a:lnTo>
                      <a:pt x="30588" y="37279"/>
                    </a:lnTo>
                    <a:cubicBezTo>
                      <a:pt x="31671" y="37279"/>
                      <a:pt x="33160" y="36624"/>
                      <a:pt x="33886" y="35814"/>
                    </a:cubicBezTo>
                    <a:lnTo>
                      <a:pt x="9930" y="0"/>
                    </a:ln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6" name="Google Shape;786;p32"/>
              <p:cNvSpPr/>
              <p:nvPr/>
            </p:nvSpPr>
            <p:spPr>
              <a:xfrm>
                <a:off x="-2422925" y="2980875"/>
                <a:ext cx="823950" cy="823625"/>
              </a:xfrm>
              <a:custGeom>
                <a:avLst/>
                <a:gdLst/>
                <a:ahLst/>
                <a:cxnLst/>
                <a:rect l="l" t="t" r="r" b="b"/>
                <a:pathLst>
                  <a:path w="32958" h="32945" extrusionOk="0">
                    <a:moveTo>
                      <a:pt x="16479" y="0"/>
                    </a:moveTo>
                    <a:cubicBezTo>
                      <a:pt x="15836" y="0"/>
                      <a:pt x="15217" y="24"/>
                      <a:pt x="14586" y="107"/>
                    </a:cubicBezTo>
                    <a:cubicBezTo>
                      <a:pt x="6382" y="1036"/>
                      <a:pt x="1" y="8001"/>
                      <a:pt x="1" y="16478"/>
                    </a:cubicBezTo>
                    <a:cubicBezTo>
                      <a:pt x="1" y="25563"/>
                      <a:pt x="7383" y="32945"/>
                      <a:pt x="16479" y="32945"/>
                    </a:cubicBezTo>
                    <a:cubicBezTo>
                      <a:pt x="20301" y="32945"/>
                      <a:pt x="23825" y="31635"/>
                      <a:pt x="26623" y="29456"/>
                    </a:cubicBezTo>
                    <a:cubicBezTo>
                      <a:pt x="30481" y="26432"/>
                      <a:pt x="32957" y="21741"/>
                      <a:pt x="32957" y="16478"/>
                    </a:cubicBezTo>
                    <a:cubicBezTo>
                      <a:pt x="32957" y="7382"/>
                      <a:pt x="25575" y="0"/>
                      <a:pt x="1647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7" name="Google Shape;787;p32"/>
              <p:cNvSpPr/>
              <p:nvPr/>
            </p:nvSpPr>
            <p:spPr>
              <a:xfrm>
                <a:off x="-2422625" y="2983250"/>
                <a:ext cx="665875" cy="821250"/>
              </a:xfrm>
              <a:custGeom>
                <a:avLst/>
                <a:gdLst/>
                <a:ahLst/>
                <a:cxnLst/>
                <a:rect l="l" t="t" r="r" b="b"/>
                <a:pathLst>
                  <a:path w="26635" h="32850" extrusionOk="0">
                    <a:moveTo>
                      <a:pt x="14586" y="1"/>
                    </a:moveTo>
                    <a:lnTo>
                      <a:pt x="14586" y="1"/>
                    </a:lnTo>
                    <a:cubicBezTo>
                      <a:pt x="6370" y="941"/>
                      <a:pt x="1" y="7930"/>
                      <a:pt x="1" y="16372"/>
                    </a:cubicBezTo>
                    <a:cubicBezTo>
                      <a:pt x="1" y="25468"/>
                      <a:pt x="7382" y="32850"/>
                      <a:pt x="16479" y="32850"/>
                    </a:cubicBezTo>
                    <a:cubicBezTo>
                      <a:pt x="20301" y="32850"/>
                      <a:pt x="23837" y="31540"/>
                      <a:pt x="26635" y="29361"/>
                    </a:cubicBezTo>
                    <a:lnTo>
                      <a:pt x="25873" y="28671"/>
                    </a:lnTo>
                    <a:cubicBezTo>
                      <a:pt x="8299" y="16765"/>
                      <a:pt x="14586" y="1"/>
                      <a:pt x="14586" y="1"/>
                    </a:cubicBezTo>
                    <a:close/>
                  </a:path>
                </a:pathLst>
              </a:custGeom>
              <a:solidFill>
                <a:srgbClr val="363636">
                  <a:alpha val="71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788" name="Google Shape;788;p32"/>
            <p:cNvGrpSpPr/>
            <p:nvPr/>
          </p:nvGrpSpPr>
          <p:grpSpPr>
            <a:xfrm>
              <a:off x="2040282" y="3211137"/>
              <a:ext cx="228713" cy="971638"/>
              <a:chOff x="-1049900" y="1219025"/>
              <a:chExt cx="237550" cy="1009075"/>
            </a:xfrm>
          </p:grpSpPr>
          <p:sp>
            <p:nvSpPr>
              <p:cNvPr id="789" name="Google Shape;789;p32"/>
              <p:cNvSpPr/>
              <p:nvPr/>
            </p:nvSpPr>
            <p:spPr>
              <a:xfrm>
                <a:off x="-1049900" y="1219025"/>
                <a:ext cx="237550" cy="1009075"/>
              </a:xfrm>
              <a:custGeom>
                <a:avLst/>
                <a:gdLst/>
                <a:ahLst/>
                <a:cxnLst/>
                <a:rect l="l" t="t" r="r" b="b"/>
                <a:pathLst>
                  <a:path w="9502" h="40363" extrusionOk="0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8537" y="40363"/>
                    </a:lnTo>
                    <a:cubicBezTo>
                      <a:pt x="9085" y="40363"/>
                      <a:pt x="9502" y="39922"/>
                      <a:pt x="9490" y="39386"/>
                    </a:cubicBezTo>
                    <a:lnTo>
                      <a:pt x="8906" y="25218"/>
                    </a:lnTo>
                    <a:cubicBezTo>
                      <a:pt x="8894" y="24682"/>
                      <a:pt x="8871" y="23789"/>
                      <a:pt x="8871" y="23242"/>
                    </a:cubicBezTo>
                    <a:lnTo>
                      <a:pt x="8871" y="17134"/>
                    </a:lnTo>
                    <a:cubicBezTo>
                      <a:pt x="8871" y="16586"/>
                      <a:pt x="8882" y="15705"/>
                      <a:pt x="8906" y="15157"/>
                    </a:cubicBezTo>
                    <a:lnTo>
                      <a:pt x="9490" y="989"/>
                    </a:lnTo>
                    <a:cubicBezTo>
                      <a:pt x="9502" y="453"/>
                      <a:pt x="9085" y="1"/>
                      <a:pt x="853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0" name="Google Shape;790;p32"/>
              <p:cNvSpPr/>
              <p:nvPr/>
            </p:nvSpPr>
            <p:spPr>
              <a:xfrm>
                <a:off x="-1049600" y="1219025"/>
                <a:ext cx="125925" cy="1009075"/>
              </a:xfrm>
              <a:custGeom>
                <a:avLst/>
                <a:gdLst/>
                <a:ahLst/>
                <a:cxnLst/>
                <a:rect l="l" t="t" r="r" b="b"/>
                <a:pathLst>
                  <a:path w="5037" h="40363" extrusionOk="0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4060" y="40363"/>
                    </a:lnTo>
                    <a:cubicBezTo>
                      <a:pt x="4608" y="40363"/>
                      <a:pt x="5037" y="39922"/>
                      <a:pt x="5037" y="39386"/>
                    </a:cubicBezTo>
                    <a:lnTo>
                      <a:pt x="5037" y="989"/>
                    </a:lnTo>
                    <a:cubicBezTo>
                      <a:pt x="5037" y="441"/>
                      <a:pt x="4596" y="1"/>
                      <a:pt x="4060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1" name="Google Shape;791;p32"/>
              <p:cNvSpPr/>
              <p:nvPr/>
            </p:nvSpPr>
            <p:spPr>
              <a:xfrm>
                <a:off x="-1031150" y="1596750"/>
                <a:ext cx="209275" cy="245300"/>
              </a:xfrm>
              <a:custGeom>
                <a:avLst/>
                <a:gdLst/>
                <a:ahLst/>
                <a:cxnLst/>
                <a:rect l="l" t="t" r="r" b="b"/>
                <a:pathLst>
                  <a:path w="8371" h="9812" extrusionOk="0">
                    <a:moveTo>
                      <a:pt x="4180" y="1"/>
                    </a:moveTo>
                    <a:cubicBezTo>
                      <a:pt x="1882" y="1"/>
                      <a:pt x="0" y="251"/>
                      <a:pt x="0" y="584"/>
                    </a:cubicBezTo>
                    <a:lnTo>
                      <a:pt x="0" y="9811"/>
                    </a:lnTo>
                    <a:cubicBezTo>
                      <a:pt x="0" y="9490"/>
                      <a:pt x="1882" y="9228"/>
                      <a:pt x="4180" y="9228"/>
                    </a:cubicBezTo>
                    <a:cubicBezTo>
                      <a:pt x="6489" y="9228"/>
                      <a:pt x="8371" y="9478"/>
                      <a:pt x="8371" y="9811"/>
                    </a:cubicBezTo>
                    <a:lnTo>
                      <a:pt x="8371" y="584"/>
                    </a:lnTo>
                    <a:cubicBezTo>
                      <a:pt x="8371" y="274"/>
                      <a:pt x="6489" y="1"/>
                      <a:pt x="418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2" name="Google Shape;792;p32"/>
              <p:cNvSpPr/>
              <p:nvPr/>
            </p:nvSpPr>
            <p:spPr>
              <a:xfrm>
                <a:off x="-951375" y="1654800"/>
                <a:ext cx="55675" cy="113125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4525" extrusionOk="0">
                    <a:moveTo>
                      <a:pt x="1108" y="0"/>
                    </a:moveTo>
                    <a:cubicBezTo>
                      <a:pt x="500" y="0"/>
                      <a:pt x="0" y="1012"/>
                      <a:pt x="0" y="2262"/>
                    </a:cubicBezTo>
                    <a:cubicBezTo>
                      <a:pt x="0" y="3513"/>
                      <a:pt x="500" y="4525"/>
                      <a:pt x="1108" y="4525"/>
                    </a:cubicBezTo>
                    <a:cubicBezTo>
                      <a:pt x="1727" y="4525"/>
                      <a:pt x="2227" y="3513"/>
                      <a:pt x="2227" y="2262"/>
                    </a:cubicBezTo>
                    <a:cubicBezTo>
                      <a:pt x="2227" y="1012"/>
                      <a:pt x="1727" y="0"/>
                      <a:pt x="1108" y="0"/>
                    </a:cubicBezTo>
                    <a:close/>
                  </a:path>
                </a:pathLst>
              </a:custGeom>
              <a:solidFill>
                <a:srgbClr val="6C356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3" name="Google Shape;793;p32"/>
              <p:cNvSpPr/>
              <p:nvPr/>
            </p:nvSpPr>
            <p:spPr>
              <a:xfrm>
                <a:off x="-980250" y="1683375"/>
                <a:ext cx="113125" cy="55975"/>
              </a:xfrm>
              <a:custGeom>
                <a:avLst/>
                <a:gdLst/>
                <a:ahLst/>
                <a:cxnLst/>
                <a:rect l="l" t="t" r="r" b="b"/>
                <a:pathLst>
                  <a:path w="4525" h="2239" extrusionOk="0">
                    <a:moveTo>
                      <a:pt x="2263" y="0"/>
                    </a:moveTo>
                    <a:cubicBezTo>
                      <a:pt x="1024" y="0"/>
                      <a:pt x="0" y="500"/>
                      <a:pt x="0" y="1119"/>
                    </a:cubicBezTo>
                    <a:cubicBezTo>
                      <a:pt x="0" y="1739"/>
                      <a:pt x="1024" y="2239"/>
                      <a:pt x="2263" y="2239"/>
                    </a:cubicBezTo>
                    <a:cubicBezTo>
                      <a:pt x="3513" y="2239"/>
                      <a:pt x="4525" y="1739"/>
                      <a:pt x="4525" y="1119"/>
                    </a:cubicBezTo>
                    <a:cubicBezTo>
                      <a:pt x="4525" y="500"/>
                      <a:pt x="3513" y="0"/>
                      <a:pt x="2263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4" name="Google Shape;794;p32"/>
              <p:cNvSpPr/>
              <p:nvPr/>
            </p:nvSpPr>
            <p:spPr>
              <a:xfrm>
                <a:off x="-1031150" y="1597050"/>
                <a:ext cx="104500" cy="245300"/>
              </a:xfrm>
              <a:custGeom>
                <a:avLst/>
                <a:gdLst/>
                <a:ahLst/>
                <a:cxnLst/>
                <a:rect l="l" t="t" r="r" b="b"/>
                <a:pathLst>
                  <a:path w="4180" h="9812" extrusionOk="0">
                    <a:moveTo>
                      <a:pt x="4180" y="1"/>
                    </a:moveTo>
                    <a:cubicBezTo>
                      <a:pt x="1882" y="1"/>
                      <a:pt x="0" y="262"/>
                      <a:pt x="0" y="584"/>
                    </a:cubicBezTo>
                    <a:lnTo>
                      <a:pt x="0" y="9811"/>
                    </a:lnTo>
                    <a:cubicBezTo>
                      <a:pt x="0" y="9502"/>
                      <a:pt x="1882" y="9228"/>
                      <a:pt x="4180" y="9228"/>
                    </a:cubicBezTo>
                    <a:lnTo>
                      <a:pt x="4180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795" name="Google Shape;795;p32"/>
          <p:cNvGrpSpPr/>
          <p:nvPr/>
        </p:nvGrpSpPr>
        <p:grpSpPr>
          <a:xfrm>
            <a:off x="4659948" y="3405375"/>
            <a:ext cx="1577544" cy="1203118"/>
            <a:chOff x="4592123" y="3095800"/>
            <a:chExt cx="1577544" cy="1203118"/>
          </a:xfrm>
        </p:grpSpPr>
        <p:grpSp>
          <p:nvGrpSpPr>
            <p:cNvPr id="796" name="Google Shape;796;p32"/>
            <p:cNvGrpSpPr/>
            <p:nvPr/>
          </p:nvGrpSpPr>
          <p:grpSpPr>
            <a:xfrm>
              <a:off x="4592123" y="3095800"/>
              <a:ext cx="1577544" cy="1203118"/>
              <a:chOff x="5705886" y="2338761"/>
              <a:chExt cx="2850639" cy="2174441"/>
            </a:xfrm>
          </p:grpSpPr>
          <p:sp>
            <p:nvSpPr>
              <p:cNvPr id="797" name="Google Shape;797;p32"/>
              <p:cNvSpPr/>
              <p:nvPr/>
            </p:nvSpPr>
            <p:spPr>
              <a:xfrm>
                <a:off x="5705886" y="2338761"/>
                <a:ext cx="2850639" cy="2174441"/>
              </a:xfrm>
              <a:custGeom>
                <a:avLst/>
                <a:gdLst/>
                <a:ahLst/>
                <a:cxnLst/>
                <a:rect l="l" t="t" r="r" b="b"/>
                <a:pathLst>
                  <a:path w="64247" h="49007" extrusionOk="0">
                    <a:moveTo>
                      <a:pt x="10585" y="1"/>
                    </a:moveTo>
                    <a:cubicBezTo>
                      <a:pt x="10025" y="1"/>
                      <a:pt x="9346" y="370"/>
                      <a:pt x="9049" y="810"/>
                    </a:cubicBezTo>
                    <a:lnTo>
                      <a:pt x="548" y="13526"/>
                    </a:lnTo>
                    <a:cubicBezTo>
                      <a:pt x="250" y="13967"/>
                      <a:pt x="0" y="14788"/>
                      <a:pt x="0" y="15336"/>
                    </a:cubicBezTo>
                    <a:lnTo>
                      <a:pt x="0" y="33660"/>
                    </a:lnTo>
                    <a:cubicBezTo>
                      <a:pt x="0" y="34207"/>
                      <a:pt x="250" y="35017"/>
                      <a:pt x="548" y="35469"/>
                    </a:cubicBezTo>
                    <a:lnTo>
                      <a:pt x="9049" y="48185"/>
                    </a:lnTo>
                    <a:cubicBezTo>
                      <a:pt x="9346" y="48626"/>
                      <a:pt x="10049" y="49007"/>
                      <a:pt x="10585" y="49007"/>
                    </a:cubicBezTo>
                    <a:lnTo>
                      <a:pt x="54316" y="49007"/>
                    </a:lnTo>
                    <a:cubicBezTo>
                      <a:pt x="54876" y="49007"/>
                      <a:pt x="55543" y="48626"/>
                      <a:pt x="55840" y="48173"/>
                    </a:cubicBezTo>
                    <a:lnTo>
                      <a:pt x="63722" y="35505"/>
                    </a:lnTo>
                    <a:cubicBezTo>
                      <a:pt x="64008" y="35041"/>
                      <a:pt x="64246" y="34219"/>
                      <a:pt x="64246" y="33672"/>
                    </a:cubicBezTo>
                    <a:lnTo>
                      <a:pt x="64246" y="15324"/>
                    </a:lnTo>
                    <a:cubicBezTo>
                      <a:pt x="64246" y="14776"/>
                      <a:pt x="64008" y="13955"/>
                      <a:pt x="63722" y="13490"/>
                    </a:cubicBezTo>
                    <a:lnTo>
                      <a:pt x="55840" y="822"/>
                    </a:lnTo>
                    <a:cubicBezTo>
                      <a:pt x="55555" y="370"/>
                      <a:pt x="54876" y="1"/>
                      <a:pt x="5431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8" name="Google Shape;798;p32"/>
              <p:cNvSpPr/>
              <p:nvPr/>
            </p:nvSpPr>
            <p:spPr>
              <a:xfrm>
                <a:off x="5705900" y="2358015"/>
                <a:ext cx="2440661" cy="2155184"/>
              </a:xfrm>
              <a:custGeom>
                <a:avLst/>
                <a:gdLst/>
                <a:ahLst/>
                <a:cxnLst/>
                <a:rect l="l" t="t" r="r" b="b"/>
                <a:pathLst>
                  <a:path w="55007" h="48573" extrusionOk="0">
                    <a:moveTo>
                      <a:pt x="9679" y="1"/>
                    </a:moveTo>
                    <a:cubicBezTo>
                      <a:pt x="9441" y="1"/>
                      <a:pt x="9209" y="127"/>
                      <a:pt x="9049" y="376"/>
                    </a:cubicBezTo>
                    <a:lnTo>
                      <a:pt x="548" y="13092"/>
                    </a:lnTo>
                    <a:cubicBezTo>
                      <a:pt x="250" y="13533"/>
                      <a:pt x="0" y="14354"/>
                      <a:pt x="0" y="14902"/>
                    </a:cubicBezTo>
                    <a:lnTo>
                      <a:pt x="0" y="33226"/>
                    </a:lnTo>
                    <a:cubicBezTo>
                      <a:pt x="0" y="33773"/>
                      <a:pt x="250" y="34583"/>
                      <a:pt x="548" y="35035"/>
                    </a:cubicBezTo>
                    <a:lnTo>
                      <a:pt x="9049" y="47751"/>
                    </a:lnTo>
                    <a:cubicBezTo>
                      <a:pt x="9346" y="48192"/>
                      <a:pt x="10049" y="48573"/>
                      <a:pt x="10585" y="48573"/>
                    </a:cubicBezTo>
                    <a:lnTo>
                      <a:pt x="54316" y="48573"/>
                    </a:lnTo>
                    <a:cubicBezTo>
                      <a:pt x="54876" y="48573"/>
                      <a:pt x="55007" y="48239"/>
                      <a:pt x="54638" y="47846"/>
                    </a:cubicBezTo>
                    <a:lnTo>
                      <a:pt x="10263" y="281"/>
                    </a:lnTo>
                    <a:cubicBezTo>
                      <a:pt x="10093" y="94"/>
                      <a:pt x="9884" y="1"/>
                      <a:pt x="967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799" name="Google Shape;799;p32"/>
            <p:cNvGrpSpPr/>
            <p:nvPr/>
          </p:nvGrpSpPr>
          <p:grpSpPr>
            <a:xfrm>
              <a:off x="4722561" y="3168766"/>
              <a:ext cx="1116124" cy="1056428"/>
              <a:chOff x="-2601800" y="2850675"/>
              <a:chExt cx="1151950" cy="1090450"/>
            </a:xfrm>
          </p:grpSpPr>
          <p:sp>
            <p:nvSpPr>
              <p:cNvPr id="800" name="Google Shape;800;p32"/>
              <p:cNvSpPr/>
              <p:nvPr/>
            </p:nvSpPr>
            <p:spPr>
              <a:xfrm>
                <a:off x="-2601800" y="2850675"/>
                <a:ext cx="1151950" cy="1090450"/>
              </a:xfrm>
              <a:custGeom>
                <a:avLst/>
                <a:gdLst/>
                <a:ahLst/>
                <a:cxnLst/>
                <a:rect l="l" t="t" r="r" b="b"/>
                <a:pathLst>
                  <a:path w="46078" h="43618" extrusionOk="0">
                    <a:moveTo>
                      <a:pt x="26509" y="1"/>
                    </a:moveTo>
                    <a:cubicBezTo>
                      <a:pt x="26028" y="1"/>
                      <a:pt x="25565" y="52"/>
                      <a:pt x="25182" y="160"/>
                    </a:cubicBezTo>
                    <a:lnTo>
                      <a:pt x="10382" y="4256"/>
                    </a:lnTo>
                    <a:cubicBezTo>
                      <a:pt x="9346" y="4553"/>
                      <a:pt x="7918" y="5470"/>
                      <a:pt x="7227" y="6304"/>
                    </a:cubicBezTo>
                    <a:lnTo>
                      <a:pt x="1083" y="13805"/>
                    </a:lnTo>
                    <a:cubicBezTo>
                      <a:pt x="405" y="14662"/>
                      <a:pt x="0" y="16222"/>
                      <a:pt x="202" y="17269"/>
                    </a:cubicBezTo>
                    <a:lnTo>
                      <a:pt x="2929" y="31664"/>
                    </a:lnTo>
                    <a:cubicBezTo>
                      <a:pt x="3143" y="32735"/>
                      <a:pt x="3989" y="34164"/>
                      <a:pt x="4822" y="34867"/>
                    </a:cubicBezTo>
                    <a:lnTo>
                      <a:pt x="13942" y="42368"/>
                    </a:lnTo>
                    <a:cubicBezTo>
                      <a:pt x="14776" y="43058"/>
                      <a:pt x="16359" y="43618"/>
                      <a:pt x="17443" y="43618"/>
                    </a:cubicBezTo>
                    <a:lnTo>
                      <a:pt x="32433" y="43618"/>
                    </a:lnTo>
                    <a:cubicBezTo>
                      <a:pt x="33516" y="43618"/>
                      <a:pt x="35004" y="42963"/>
                      <a:pt x="35731" y="42165"/>
                    </a:cubicBezTo>
                    <a:lnTo>
                      <a:pt x="42196" y="35069"/>
                    </a:lnTo>
                    <a:cubicBezTo>
                      <a:pt x="42922" y="34271"/>
                      <a:pt x="43720" y="32747"/>
                      <a:pt x="43958" y="31688"/>
                    </a:cubicBezTo>
                    <a:lnTo>
                      <a:pt x="45839" y="23544"/>
                    </a:lnTo>
                    <a:cubicBezTo>
                      <a:pt x="46077" y="22484"/>
                      <a:pt x="46018" y="20770"/>
                      <a:pt x="45684" y="19734"/>
                    </a:cubicBezTo>
                    <a:lnTo>
                      <a:pt x="41993" y="8137"/>
                    </a:lnTo>
                    <a:cubicBezTo>
                      <a:pt x="41672" y="7089"/>
                      <a:pt x="40600" y="5875"/>
                      <a:pt x="39600" y="5423"/>
                    </a:cubicBezTo>
                    <a:lnTo>
                      <a:pt x="28885" y="458"/>
                    </a:lnTo>
                    <a:cubicBezTo>
                      <a:pt x="28261" y="161"/>
                      <a:pt x="27357" y="1"/>
                      <a:pt x="26509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1" name="Google Shape;801;p32"/>
              <p:cNvSpPr/>
              <p:nvPr/>
            </p:nvSpPr>
            <p:spPr>
              <a:xfrm>
                <a:off x="-2568775" y="2881350"/>
                <a:ext cx="1089750" cy="1031500"/>
              </a:xfrm>
              <a:custGeom>
                <a:avLst/>
                <a:gdLst/>
                <a:ahLst/>
                <a:cxnLst/>
                <a:rect l="l" t="t" r="r" b="b"/>
                <a:pathLst>
                  <a:path w="43590" h="41260" extrusionOk="0">
                    <a:moveTo>
                      <a:pt x="25040" y="0"/>
                    </a:moveTo>
                    <a:cubicBezTo>
                      <a:pt x="24562" y="0"/>
                      <a:pt x="24104" y="52"/>
                      <a:pt x="23730" y="159"/>
                    </a:cubicBezTo>
                    <a:lnTo>
                      <a:pt x="9930" y="3981"/>
                    </a:lnTo>
                    <a:cubicBezTo>
                      <a:pt x="8883" y="4279"/>
                      <a:pt x="7454" y="5196"/>
                      <a:pt x="6775" y="6029"/>
                    </a:cubicBezTo>
                    <a:lnTo>
                      <a:pt x="1084" y="12970"/>
                    </a:lnTo>
                    <a:cubicBezTo>
                      <a:pt x="405" y="13816"/>
                      <a:pt x="1" y="15376"/>
                      <a:pt x="215" y="16435"/>
                    </a:cubicBezTo>
                    <a:lnTo>
                      <a:pt x="2751" y="29842"/>
                    </a:lnTo>
                    <a:cubicBezTo>
                      <a:pt x="2965" y="30913"/>
                      <a:pt x="3811" y="32342"/>
                      <a:pt x="4644" y="33044"/>
                    </a:cubicBezTo>
                    <a:lnTo>
                      <a:pt x="13109" y="40010"/>
                    </a:lnTo>
                    <a:cubicBezTo>
                      <a:pt x="13943" y="40700"/>
                      <a:pt x="15526" y="41260"/>
                      <a:pt x="16610" y="41260"/>
                    </a:cubicBezTo>
                    <a:lnTo>
                      <a:pt x="30588" y="41260"/>
                    </a:lnTo>
                    <a:cubicBezTo>
                      <a:pt x="31671" y="41260"/>
                      <a:pt x="33160" y="40605"/>
                      <a:pt x="33886" y="39807"/>
                    </a:cubicBezTo>
                    <a:lnTo>
                      <a:pt x="39863" y="33235"/>
                    </a:lnTo>
                    <a:cubicBezTo>
                      <a:pt x="40589" y="32437"/>
                      <a:pt x="41387" y="30913"/>
                      <a:pt x="41625" y="29842"/>
                    </a:cubicBezTo>
                    <a:lnTo>
                      <a:pt x="43351" y="22341"/>
                    </a:lnTo>
                    <a:cubicBezTo>
                      <a:pt x="43589" y="21293"/>
                      <a:pt x="43530" y="19578"/>
                      <a:pt x="43208" y="18531"/>
                    </a:cubicBezTo>
                    <a:lnTo>
                      <a:pt x="39779" y="7756"/>
                    </a:lnTo>
                    <a:cubicBezTo>
                      <a:pt x="39458" y="6720"/>
                      <a:pt x="38386" y="5493"/>
                      <a:pt x="37386" y="5053"/>
                    </a:cubicBezTo>
                    <a:lnTo>
                      <a:pt x="27421" y="457"/>
                    </a:lnTo>
                    <a:cubicBezTo>
                      <a:pt x="26790" y="161"/>
                      <a:pt x="25883" y="0"/>
                      <a:pt x="2504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2" name="Google Shape;802;p32"/>
              <p:cNvSpPr/>
              <p:nvPr/>
            </p:nvSpPr>
            <p:spPr>
              <a:xfrm>
                <a:off x="-2568775" y="2980875"/>
                <a:ext cx="847150" cy="931975"/>
              </a:xfrm>
              <a:custGeom>
                <a:avLst/>
                <a:gdLst/>
                <a:ahLst/>
                <a:cxnLst/>
                <a:rect l="l" t="t" r="r" b="b"/>
                <a:pathLst>
                  <a:path w="33886" h="37279" extrusionOk="0">
                    <a:moveTo>
                      <a:pt x="9930" y="0"/>
                    </a:moveTo>
                    <a:cubicBezTo>
                      <a:pt x="8883" y="298"/>
                      <a:pt x="7454" y="1215"/>
                      <a:pt x="6775" y="2048"/>
                    </a:cubicBezTo>
                    <a:lnTo>
                      <a:pt x="1084" y="8989"/>
                    </a:lnTo>
                    <a:cubicBezTo>
                      <a:pt x="405" y="9835"/>
                      <a:pt x="1" y="11395"/>
                      <a:pt x="215" y="12454"/>
                    </a:cubicBezTo>
                    <a:lnTo>
                      <a:pt x="2751" y="25861"/>
                    </a:lnTo>
                    <a:cubicBezTo>
                      <a:pt x="2965" y="26932"/>
                      <a:pt x="3811" y="28361"/>
                      <a:pt x="4644" y="29063"/>
                    </a:cubicBezTo>
                    <a:lnTo>
                      <a:pt x="13109" y="36029"/>
                    </a:lnTo>
                    <a:cubicBezTo>
                      <a:pt x="13943" y="36707"/>
                      <a:pt x="15526" y="37279"/>
                      <a:pt x="16610" y="37279"/>
                    </a:cubicBezTo>
                    <a:lnTo>
                      <a:pt x="30588" y="37279"/>
                    </a:lnTo>
                    <a:cubicBezTo>
                      <a:pt x="31671" y="37279"/>
                      <a:pt x="33160" y="36624"/>
                      <a:pt x="33886" y="35814"/>
                    </a:cubicBezTo>
                    <a:lnTo>
                      <a:pt x="9930" y="0"/>
                    </a:ln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3" name="Google Shape;803;p32"/>
              <p:cNvSpPr/>
              <p:nvPr/>
            </p:nvSpPr>
            <p:spPr>
              <a:xfrm>
                <a:off x="-2422925" y="2980875"/>
                <a:ext cx="823950" cy="823625"/>
              </a:xfrm>
              <a:custGeom>
                <a:avLst/>
                <a:gdLst/>
                <a:ahLst/>
                <a:cxnLst/>
                <a:rect l="l" t="t" r="r" b="b"/>
                <a:pathLst>
                  <a:path w="32958" h="32945" extrusionOk="0">
                    <a:moveTo>
                      <a:pt x="16479" y="0"/>
                    </a:moveTo>
                    <a:cubicBezTo>
                      <a:pt x="15836" y="0"/>
                      <a:pt x="15217" y="24"/>
                      <a:pt x="14586" y="107"/>
                    </a:cubicBezTo>
                    <a:cubicBezTo>
                      <a:pt x="6382" y="1036"/>
                      <a:pt x="1" y="8001"/>
                      <a:pt x="1" y="16478"/>
                    </a:cubicBezTo>
                    <a:cubicBezTo>
                      <a:pt x="1" y="25563"/>
                      <a:pt x="7383" y="32945"/>
                      <a:pt x="16479" y="32945"/>
                    </a:cubicBezTo>
                    <a:cubicBezTo>
                      <a:pt x="20301" y="32945"/>
                      <a:pt x="23825" y="31635"/>
                      <a:pt x="26623" y="29456"/>
                    </a:cubicBezTo>
                    <a:cubicBezTo>
                      <a:pt x="30481" y="26432"/>
                      <a:pt x="32957" y="21741"/>
                      <a:pt x="32957" y="16478"/>
                    </a:cubicBezTo>
                    <a:cubicBezTo>
                      <a:pt x="32957" y="7382"/>
                      <a:pt x="25575" y="0"/>
                      <a:pt x="1647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4" name="Google Shape;804;p32"/>
              <p:cNvSpPr/>
              <p:nvPr/>
            </p:nvSpPr>
            <p:spPr>
              <a:xfrm>
                <a:off x="-2422625" y="2983250"/>
                <a:ext cx="665875" cy="821250"/>
              </a:xfrm>
              <a:custGeom>
                <a:avLst/>
                <a:gdLst/>
                <a:ahLst/>
                <a:cxnLst/>
                <a:rect l="l" t="t" r="r" b="b"/>
                <a:pathLst>
                  <a:path w="26635" h="32850" extrusionOk="0">
                    <a:moveTo>
                      <a:pt x="14586" y="1"/>
                    </a:moveTo>
                    <a:lnTo>
                      <a:pt x="14586" y="1"/>
                    </a:lnTo>
                    <a:cubicBezTo>
                      <a:pt x="6370" y="941"/>
                      <a:pt x="1" y="7930"/>
                      <a:pt x="1" y="16372"/>
                    </a:cubicBezTo>
                    <a:cubicBezTo>
                      <a:pt x="1" y="25468"/>
                      <a:pt x="7382" y="32850"/>
                      <a:pt x="16479" y="32850"/>
                    </a:cubicBezTo>
                    <a:cubicBezTo>
                      <a:pt x="20301" y="32850"/>
                      <a:pt x="23837" y="31540"/>
                      <a:pt x="26635" y="29361"/>
                    </a:cubicBezTo>
                    <a:lnTo>
                      <a:pt x="25873" y="28671"/>
                    </a:lnTo>
                    <a:cubicBezTo>
                      <a:pt x="8299" y="16765"/>
                      <a:pt x="14586" y="1"/>
                      <a:pt x="14586" y="1"/>
                    </a:cubicBezTo>
                    <a:close/>
                  </a:path>
                </a:pathLst>
              </a:custGeom>
              <a:solidFill>
                <a:srgbClr val="363636">
                  <a:alpha val="71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805" name="Google Shape;805;p32"/>
            <p:cNvGrpSpPr/>
            <p:nvPr/>
          </p:nvGrpSpPr>
          <p:grpSpPr>
            <a:xfrm>
              <a:off x="5847254" y="3211299"/>
              <a:ext cx="228666" cy="971437"/>
              <a:chOff x="-1049900" y="1219025"/>
              <a:chExt cx="237550" cy="1009075"/>
            </a:xfrm>
          </p:grpSpPr>
          <p:sp>
            <p:nvSpPr>
              <p:cNvPr id="806" name="Google Shape;806;p32"/>
              <p:cNvSpPr/>
              <p:nvPr/>
            </p:nvSpPr>
            <p:spPr>
              <a:xfrm>
                <a:off x="-1049900" y="1219025"/>
                <a:ext cx="237550" cy="1009075"/>
              </a:xfrm>
              <a:custGeom>
                <a:avLst/>
                <a:gdLst/>
                <a:ahLst/>
                <a:cxnLst/>
                <a:rect l="l" t="t" r="r" b="b"/>
                <a:pathLst>
                  <a:path w="9502" h="40363" extrusionOk="0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8537" y="40363"/>
                    </a:lnTo>
                    <a:cubicBezTo>
                      <a:pt x="9085" y="40363"/>
                      <a:pt x="9502" y="39922"/>
                      <a:pt x="9490" y="39386"/>
                    </a:cubicBezTo>
                    <a:lnTo>
                      <a:pt x="8906" y="25218"/>
                    </a:lnTo>
                    <a:cubicBezTo>
                      <a:pt x="8894" y="24682"/>
                      <a:pt x="8871" y="23789"/>
                      <a:pt x="8871" y="23242"/>
                    </a:cubicBezTo>
                    <a:lnTo>
                      <a:pt x="8871" y="17134"/>
                    </a:lnTo>
                    <a:cubicBezTo>
                      <a:pt x="8871" y="16586"/>
                      <a:pt x="8882" y="15705"/>
                      <a:pt x="8906" y="15157"/>
                    </a:cubicBezTo>
                    <a:lnTo>
                      <a:pt x="9490" y="989"/>
                    </a:lnTo>
                    <a:cubicBezTo>
                      <a:pt x="9502" y="453"/>
                      <a:pt x="9085" y="1"/>
                      <a:pt x="853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7" name="Google Shape;807;p32"/>
              <p:cNvSpPr/>
              <p:nvPr/>
            </p:nvSpPr>
            <p:spPr>
              <a:xfrm>
                <a:off x="-1049600" y="1219025"/>
                <a:ext cx="125925" cy="1009075"/>
              </a:xfrm>
              <a:custGeom>
                <a:avLst/>
                <a:gdLst/>
                <a:ahLst/>
                <a:cxnLst/>
                <a:rect l="l" t="t" r="r" b="b"/>
                <a:pathLst>
                  <a:path w="5037" h="40363" extrusionOk="0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4060" y="40363"/>
                    </a:lnTo>
                    <a:cubicBezTo>
                      <a:pt x="4608" y="40363"/>
                      <a:pt x="5037" y="39922"/>
                      <a:pt x="5037" y="39386"/>
                    </a:cubicBezTo>
                    <a:lnTo>
                      <a:pt x="5037" y="989"/>
                    </a:lnTo>
                    <a:cubicBezTo>
                      <a:pt x="5037" y="441"/>
                      <a:pt x="4596" y="1"/>
                      <a:pt x="4060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8" name="Google Shape;808;p32"/>
              <p:cNvSpPr/>
              <p:nvPr/>
            </p:nvSpPr>
            <p:spPr>
              <a:xfrm>
                <a:off x="-1031150" y="1596750"/>
                <a:ext cx="209275" cy="245300"/>
              </a:xfrm>
              <a:custGeom>
                <a:avLst/>
                <a:gdLst/>
                <a:ahLst/>
                <a:cxnLst/>
                <a:rect l="l" t="t" r="r" b="b"/>
                <a:pathLst>
                  <a:path w="8371" h="9812" extrusionOk="0">
                    <a:moveTo>
                      <a:pt x="4180" y="1"/>
                    </a:moveTo>
                    <a:cubicBezTo>
                      <a:pt x="1882" y="1"/>
                      <a:pt x="0" y="251"/>
                      <a:pt x="0" y="584"/>
                    </a:cubicBezTo>
                    <a:lnTo>
                      <a:pt x="0" y="9811"/>
                    </a:lnTo>
                    <a:cubicBezTo>
                      <a:pt x="0" y="9490"/>
                      <a:pt x="1882" y="9228"/>
                      <a:pt x="4180" y="9228"/>
                    </a:cubicBezTo>
                    <a:cubicBezTo>
                      <a:pt x="6489" y="9228"/>
                      <a:pt x="8371" y="9478"/>
                      <a:pt x="8371" y="9811"/>
                    </a:cubicBezTo>
                    <a:lnTo>
                      <a:pt x="8371" y="584"/>
                    </a:lnTo>
                    <a:cubicBezTo>
                      <a:pt x="8371" y="274"/>
                      <a:pt x="6489" y="1"/>
                      <a:pt x="418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9" name="Google Shape;809;p32"/>
              <p:cNvSpPr/>
              <p:nvPr/>
            </p:nvSpPr>
            <p:spPr>
              <a:xfrm>
                <a:off x="-951375" y="1654800"/>
                <a:ext cx="55675" cy="113125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4525" extrusionOk="0">
                    <a:moveTo>
                      <a:pt x="1108" y="0"/>
                    </a:moveTo>
                    <a:cubicBezTo>
                      <a:pt x="500" y="0"/>
                      <a:pt x="0" y="1012"/>
                      <a:pt x="0" y="2262"/>
                    </a:cubicBezTo>
                    <a:cubicBezTo>
                      <a:pt x="0" y="3513"/>
                      <a:pt x="500" y="4525"/>
                      <a:pt x="1108" y="4525"/>
                    </a:cubicBezTo>
                    <a:cubicBezTo>
                      <a:pt x="1727" y="4525"/>
                      <a:pt x="2227" y="3513"/>
                      <a:pt x="2227" y="2262"/>
                    </a:cubicBezTo>
                    <a:cubicBezTo>
                      <a:pt x="2227" y="1012"/>
                      <a:pt x="1727" y="0"/>
                      <a:pt x="1108" y="0"/>
                    </a:cubicBezTo>
                    <a:close/>
                  </a:path>
                </a:pathLst>
              </a:custGeom>
              <a:solidFill>
                <a:srgbClr val="6C356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0" name="Google Shape;810;p32"/>
              <p:cNvSpPr/>
              <p:nvPr/>
            </p:nvSpPr>
            <p:spPr>
              <a:xfrm>
                <a:off x="-980250" y="1683375"/>
                <a:ext cx="113125" cy="55975"/>
              </a:xfrm>
              <a:custGeom>
                <a:avLst/>
                <a:gdLst/>
                <a:ahLst/>
                <a:cxnLst/>
                <a:rect l="l" t="t" r="r" b="b"/>
                <a:pathLst>
                  <a:path w="4525" h="2239" extrusionOk="0">
                    <a:moveTo>
                      <a:pt x="2263" y="0"/>
                    </a:moveTo>
                    <a:cubicBezTo>
                      <a:pt x="1024" y="0"/>
                      <a:pt x="0" y="500"/>
                      <a:pt x="0" y="1119"/>
                    </a:cubicBezTo>
                    <a:cubicBezTo>
                      <a:pt x="0" y="1739"/>
                      <a:pt x="1024" y="2239"/>
                      <a:pt x="2263" y="2239"/>
                    </a:cubicBezTo>
                    <a:cubicBezTo>
                      <a:pt x="3513" y="2239"/>
                      <a:pt x="4525" y="1739"/>
                      <a:pt x="4525" y="1119"/>
                    </a:cubicBezTo>
                    <a:cubicBezTo>
                      <a:pt x="4525" y="500"/>
                      <a:pt x="3513" y="0"/>
                      <a:pt x="2263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1" name="Google Shape;811;p32"/>
              <p:cNvSpPr/>
              <p:nvPr/>
            </p:nvSpPr>
            <p:spPr>
              <a:xfrm>
                <a:off x="-1031150" y="1597050"/>
                <a:ext cx="104500" cy="245300"/>
              </a:xfrm>
              <a:custGeom>
                <a:avLst/>
                <a:gdLst/>
                <a:ahLst/>
                <a:cxnLst/>
                <a:rect l="l" t="t" r="r" b="b"/>
                <a:pathLst>
                  <a:path w="4180" h="9812" extrusionOk="0">
                    <a:moveTo>
                      <a:pt x="4180" y="1"/>
                    </a:moveTo>
                    <a:cubicBezTo>
                      <a:pt x="1882" y="1"/>
                      <a:pt x="0" y="262"/>
                      <a:pt x="0" y="584"/>
                    </a:cubicBezTo>
                    <a:lnTo>
                      <a:pt x="0" y="9811"/>
                    </a:lnTo>
                    <a:cubicBezTo>
                      <a:pt x="0" y="9502"/>
                      <a:pt x="1882" y="9228"/>
                      <a:pt x="4180" y="9228"/>
                    </a:cubicBezTo>
                    <a:lnTo>
                      <a:pt x="4180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812" name="Google Shape;812;p32"/>
          <p:cNvSpPr txBox="1">
            <a:spLocks noGrp="1"/>
          </p:cNvSpPr>
          <p:nvPr>
            <p:ph type="title" idx="15"/>
          </p:nvPr>
        </p:nvSpPr>
        <p:spPr>
          <a:xfrm>
            <a:off x="715100" y="535000"/>
            <a:ext cx="7713900" cy="48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Methodology</a:t>
            </a:r>
            <a:endParaRPr dirty="0"/>
          </a:p>
        </p:txBody>
      </p:sp>
      <p:sp>
        <p:nvSpPr>
          <p:cNvPr id="813" name="Google Shape;813;p32"/>
          <p:cNvSpPr txBox="1">
            <a:spLocks noGrp="1"/>
          </p:cNvSpPr>
          <p:nvPr>
            <p:ph type="title"/>
          </p:nvPr>
        </p:nvSpPr>
        <p:spPr>
          <a:xfrm>
            <a:off x="850375" y="1972575"/>
            <a:ext cx="1116000" cy="599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01</a:t>
            </a:r>
            <a:endParaRPr/>
          </a:p>
        </p:txBody>
      </p:sp>
      <p:sp>
        <p:nvSpPr>
          <p:cNvPr id="814" name="Google Shape;814;p32"/>
          <p:cNvSpPr txBox="1">
            <a:spLocks noGrp="1"/>
          </p:cNvSpPr>
          <p:nvPr>
            <p:ph type="subTitle" idx="1"/>
          </p:nvPr>
        </p:nvSpPr>
        <p:spPr>
          <a:xfrm>
            <a:off x="2320854" y="2018233"/>
            <a:ext cx="2369023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/>
            <a:r>
              <a:rPr lang="en-GB" sz="1200" dirty="0"/>
              <a:t>The study uses secondary data from peer-reviewed journals and industry reports, employing standardized quantitative and qualitative methods to examine food waste measurement and reduction in UK hospitality.</a:t>
            </a:r>
            <a:endParaRPr sz="1200" dirty="0"/>
          </a:p>
        </p:txBody>
      </p:sp>
      <p:sp>
        <p:nvSpPr>
          <p:cNvPr id="815" name="Google Shape;815;p32"/>
          <p:cNvSpPr txBox="1">
            <a:spLocks noGrp="1"/>
          </p:cNvSpPr>
          <p:nvPr>
            <p:ph type="title" idx="2"/>
          </p:nvPr>
        </p:nvSpPr>
        <p:spPr>
          <a:xfrm>
            <a:off x="4791563" y="1972575"/>
            <a:ext cx="1116000" cy="599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02</a:t>
            </a:r>
            <a:endParaRPr/>
          </a:p>
        </p:txBody>
      </p:sp>
      <p:sp>
        <p:nvSpPr>
          <p:cNvPr id="816" name="Google Shape;816;p32"/>
          <p:cNvSpPr txBox="1">
            <a:spLocks noGrp="1"/>
          </p:cNvSpPr>
          <p:nvPr>
            <p:ph type="subTitle" idx="3"/>
          </p:nvPr>
        </p:nvSpPr>
        <p:spPr>
          <a:xfrm>
            <a:off x="6339040" y="2035240"/>
            <a:ext cx="2586008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/>
            <a:r>
              <a:rPr lang="en-GB" sz="1200" dirty="0"/>
              <a:t>WRAP reports UK hospitality generates over 1.1 million tonnes of food waste annually, costing £3.2 billion, averaging £10,000 per business, highlighting large-scale economic impacts (CE-Hub, 2024).</a:t>
            </a:r>
            <a:endParaRPr sz="1200" dirty="0"/>
          </a:p>
        </p:txBody>
      </p:sp>
      <p:sp>
        <p:nvSpPr>
          <p:cNvPr id="817" name="Google Shape;817;p32"/>
          <p:cNvSpPr txBox="1">
            <a:spLocks noGrp="1"/>
          </p:cNvSpPr>
          <p:nvPr>
            <p:ph type="title" idx="4"/>
          </p:nvPr>
        </p:nvSpPr>
        <p:spPr>
          <a:xfrm>
            <a:off x="850375" y="3688326"/>
            <a:ext cx="1116000" cy="636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03</a:t>
            </a:r>
            <a:endParaRPr/>
          </a:p>
        </p:txBody>
      </p:sp>
      <p:sp>
        <p:nvSpPr>
          <p:cNvPr id="818" name="Google Shape;818;p32"/>
          <p:cNvSpPr txBox="1">
            <a:spLocks noGrp="1"/>
          </p:cNvSpPr>
          <p:nvPr>
            <p:ph type="subTitle" idx="5"/>
          </p:nvPr>
        </p:nvSpPr>
        <p:spPr>
          <a:xfrm>
            <a:off x="2358444" y="3806848"/>
            <a:ext cx="2273236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/>
            <a:r>
              <a:rPr lang="en-GB" sz="1200" dirty="0"/>
              <a:t>AI solutions like Winnow, used in Marriott Hotels UK, track real-time kitchen waste, reduce overproduction, and guide portion and ordering adjustments within six months (Marriott </a:t>
            </a:r>
            <a:r>
              <a:rPr lang="en-GB" sz="1200" dirty="0" err="1"/>
              <a:t>Bonvoy</a:t>
            </a:r>
            <a:r>
              <a:rPr lang="en-GB" sz="1200" dirty="0"/>
              <a:t>, 2026).</a:t>
            </a:r>
            <a:endParaRPr sz="1200" dirty="0"/>
          </a:p>
        </p:txBody>
      </p:sp>
      <p:sp>
        <p:nvSpPr>
          <p:cNvPr id="819" name="Google Shape;819;p32"/>
          <p:cNvSpPr txBox="1">
            <a:spLocks noGrp="1"/>
          </p:cNvSpPr>
          <p:nvPr>
            <p:ph type="title" idx="6"/>
          </p:nvPr>
        </p:nvSpPr>
        <p:spPr>
          <a:xfrm>
            <a:off x="4790650" y="3684150"/>
            <a:ext cx="1116000" cy="64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04</a:t>
            </a:r>
            <a:endParaRPr/>
          </a:p>
        </p:txBody>
      </p:sp>
      <p:sp>
        <p:nvSpPr>
          <p:cNvPr id="820" name="Google Shape;820;p32"/>
          <p:cNvSpPr txBox="1">
            <a:spLocks noGrp="1"/>
          </p:cNvSpPr>
          <p:nvPr>
            <p:ph type="subTitle" idx="7"/>
          </p:nvPr>
        </p:nvSpPr>
        <p:spPr>
          <a:xfrm>
            <a:off x="6313700" y="3813527"/>
            <a:ext cx="28303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/>
            <a:r>
              <a:rPr lang="en-GB" sz="1200" dirty="0"/>
              <a:t>Metrics such as waste per customer and daily percentage waste enable benchmarking, policy evaluation, bridging quantitative measures, technological surveillance, and knowledge of UK hospitality waste producers (</a:t>
            </a:r>
            <a:r>
              <a:rPr lang="en-GB" sz="1200" dirty="0" err="1"/>
              <a:t>Filimonau</a:t>
            </a:r>
            <a:r>
              <a:rPr lang="en-GB" sz="1200" dirty="0"/>
              <a:t> and </a:t>
            </a:r>
            <a:r>
              <a:rPr lang="en-GB" sz="1200" dirty="0" err="1"/>
              <a:t>Delysia</a:t>
            </a:r>
            <a:r>
              <a:rPr lang="en-GB" sz="1200" dirty="0"/>
              <a:t>, 2019).</a:t>
            </a:r>
            <a:endParaRPr sz="1200" dirty="0"/>
          </a:p>
        </p:txBody>
      </p:sp>
      <p:grpSp>
        <p:nvGrpSpPr>
          <p:cNvPr id="825" name="Google Shape;825;p32"/>
          <p:cNvGrpSpPr/>
          <p:nvPr/>
        </p:nvGrpSpPr>
        <p:grpSpPr>
          <a:xfrm>
            <a:off x="4935054" y="284925"/>
            <a:ext cx="3493897" cy="982753"/>
            <a:chOff x="4935054" y="284925"/>
            <a:chExt cx="3493897" cy="982753"/>
          </a:xfrm>
        </p:grpSpPr>
        <p:sp>
          <p:nvSpPr>
            <p:cNvPr id="826" name="Google Shape;826;p32"/>
            <p:cNvSpPr/>
            <p:nvPr/>
          </p:nvSpPr>
          <p:spPr>
            <a:xfrm>
              <a:off x="6380027" y="284925"/>
              <a:ext cx="2048924" cy="982753"/>
            </a:xfrm>
            <a:custGeom>
              <a:avLst/>
              <a:gdLst/>
              <a:ahLst/>
              <a:cxnLst/>
              <a:rect l="l" t="t" r="r" b="b"/>
              <a:pathLst>
                <a:path w="55829" h="26778" extrusionOk="0">
                  <a:moveTo>
                    <a:pt x="51150" y="10061"/>
                  </a:moveTo>
                  <a:cubicBezTo>
                    <a:pt x="52638" y="10061"/>
                    <a:pt x="53829" y="11383"/>
                    <a:pt x="53829" y="13026"/>
                  </a:cubicBezTo>
                  <a:cubicBezTo>
                    <a:pt x="53829" y="14657"/>
                    <a:pt x="52638" y="15990"/>
                    <a:pt x="51150" y="15990"/>
                  </a:cubicBezTo>
                  <a:cubicBezTo>
                    <a:pt x="49673" y="15990"/>
                    <a:pt x="48471" y="14657"/>
                    <a:pt x="48471" y="13026"/>
                  </a:cubicBezTo>
                  <a:cubicBezTo>
                    <a:pt x="48471" y="11383"/>
                    <a:pt x="49662" y="10061"/>
                    <a:pt x="51150" y="10061"/>
                  </a:cubicBezTo>
                  <a:close/>
                  <a:moveTo>
                    <a:pt x="2608" y="0"/>
                  </a:moveTo>
                  <a:cubicBezTo>
                    <a:pt x="1203" y="0"/>
                    <a:pt x="1" y="941"/>
                    <a:pt x="1" y="2489"/>
                  </a:cubicBezTo>
                  <a:lnTo>
                    <a:pt x="1" y="23634"/>
                  </a:lnTo>
                  <a:cubicBezTo>
                    <a:pt x="1" y="25194"/>
                    <a:pt x="1203" y="26777"/>
                    <a:pt x="2608" y="26777"/>
                  </a:cubicBezTo>
                  <a:lnTo>
                    <a:pt x="39005" y="26777"/>
                  </a:lnTo>
                  <a:cubicBezTo>
                    <a:pt x="40410" y="26777"/>
                    <a:pt x="41411" y="25194"/>
                    <a:pt x="41411" y="23634"/>
                  </a:cubicBezTo>
                  <a:lnTo>
                    <a:pt x="41411" y="19824"/>
                  </a:lnTo>
                  <a:cubicBezTo>
                    <a:pt x="41993" y="17699"/>
                    <a:pt x="43768" y="17132"/>
                    <a:pt x="45507" y="17132"/>
                  </a:cubicBezTo>
                  <a:cubicBezTo>
                    <a:pt x="47071" y="17132"/>
                    <a:pt x="48606" y="17591"/>
                    <a:pt x="49221" y="17788"/>
                  </a:cubicBezTo>
                  <a:cubicBezTo>
                    <a:pt x="49781" y="18074"/>
                    <a:pt x="50459" y="18217"/>
                    <a:pt x="51126" y="18217"/>
                  </a:cubicBezTo>
                  <a:cubicBezTo>
                    <a:pt x="53710" y="18217"/>
                    <a:pt x="55829" y="15895"/>
                    <a:pt x="55829" y="13026"/>
                  </a:cubicBezTo>
                  <a:cubicBezTo>
                    <a:pt x="55829" y="10156"/>
                    <a:pt x="53745" y="7835"/>
                    <a:pt x="51138" y="7835"/>
                  </a:cubicBezTo>
                  <a:cubicBezTo>
                    <a:pt x="50459" y="7835"/>
                    <a:pt x="49721" y="7989"/>
                    <a:pt x="49150" y="8287"/>
                  </a:cubicBezTo>
                  <a:cubicBezTo>
                    <a:pt x="48495" y="8498"/>
                    <a:pt x="47007" y="8931"/>
                    <a:pt x="45492" y="8931"/>
                  </a:cubicBezTo>
                  <a:cubicBezTo>
                    <a:pt x="43756" y="8931"/>
                    <a:pt x="41984" y="8363"/>
                    <a:pt x="41387" y="6239"/>
                  </a:cubicBezTo>
                  <a:lnTo>
                    <a:pt x="41387" y="2489"/>
                  </a:lnTo>
                  <a:cubicBezTo>
                    <a:pt x="41387" y="929"/>
                    <a:pt x="40410" y="0"/>
                    <a:pt x="38994" y="0"/>
                  </a:cubicBezTo>
                  <a:close/>
                </a:path>
              </a:pathLst>
            </a:custGeom>
            <a:solidFill>
              <a:srgbClr val="FFA333">
                <a:alpha val="720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827" name="Google Shape;827;p32"/>
            <p:cNvGrpSpPr/>
            <p:nvPr/>
          </p:nvGrpSpPr>
          <p:grpSpPr>
            <a:xfrm>
              <a:off x="6492107" y="388197"/>
              <a:ext cx="1375533" cy="814110"/>
              <a:chOff x="6492107" y="388197"/>
              <a:chExt cx="1375533" cy="814110"/>
            </a:xfrm>
          </p:grpSpPr>
          <p:sp>
            <p:nvSpPr>
              <p:cNvPr id="828" name="Google Shape;828;p32"/>
              <p:cNvSpPr/>
              <p:nvPr/>
            </p:nvSpPr>
            <p:spPr>
              <a:xfrm>
                <a:off x="7541892" y="926871"/>
                <a:ext cx="180935" cy="81806"/>
              </a:xfrm>
              <a:custGeom>
                <a:avLst/>
                <a:gdLst/>
                <a:ahLst/>
                <a:cxnLst/>
                <a:rect l="l" t="t" r="r" b="b"/>
                <a:pathLst>
                  <a:path w="4930" h="2229" extrusionOk="0">
                    <a:moveTo>
                      <a:pt x="3373" y="0"/>
                    </a:moveTo>
                    <a:cubicBezTo>
                      <a:pt x="3121" y="0"/>
                      <a:pt x="2263" y="773"/>
                      <a:pt x="2263" y="773"/>
                    </a:cubicBezTo>
                    <a:lnTo>
                      <a:pt x="2489" y="320"/>
                    </a:lnTo>
                    <a:cubicBezTo>
                      <a:pt x="2557" y="152"/>
                      <a:pt x="2544" y="80"/>
                      <a:pt x="2473" y="80"/>
                    </a:cubicBezTo>
                    <a:cubicBezTo>
                      <a:pt x="2089" y="80"/>
                      <a:pt x="0" y="2177"/>
                      <a:pt x="0" y="2177"/>
                    </a:cubicBezTo>
                    <a:cubicBezTo>
                      <a:pt x="0" y="2177"/>
                      <a:pt x="932" y="2229"/>
                      <a:pt x="1799" y="2229"/>
                    </a:cubicBezTo>
                    <a:cubicBezTo>
                      <a:pt x="2757" y="2229"/>
                      <a:pt x="3634" y="2166"/>
                      <a:pt x="3084" y="1904"/>
                    </a:cubicBezTo>
                    <a:lnTo>
                      <a:pt x="2596" y="1713"/>
                    </a:lnTo>
                    <a:lnTo>
                      <a:pt x="2596" y="1713"/>
                    </a:lnTo>
                    <a:cubicBezTo>
                      <a:pt x="2596" y="1713"/>
                      <a:pt x="2605" y="1713"/>
                      <a:pt x="2623" y="1713"/>
                    </a:cubicBezTo>
                    <a:cubicBezTo>
                      <a:pt x="2832" y="1713"/>
                      <a:pt x="4183" y="1703"/>
                      <a:pt x="3941" y="1439"/>
                    </a:cubicBezTo>
                    <a:cubicBezTo>
                      <a:pt x="3767" y="1279"/>
                      <a:pt x="3565" y="1248"/>
                      <a:pt x="3435" y="1248"/>
                    </a:cubicBezTo>
                    <a:cubicBezTo>
                      <a:pt x="3352" y="1248"/>
                      <a:pt x="3298" y="1261"/>
                      <a:pt x="3298" y="1261"/>
                    </a:cubicBezTo>
                    <a:cubicBezTo>
                      <a:pt x="3298" y="1261"/>
                      <a:pt x="4930" y="439"/>
                      <a:pt x="4870" y="320"/>
                    </a:cubicBezTo>
                    <a:cubicBezTo>
                      <a:pt x="4831" y="230"/>
                      <a:pt x="4725" y="194"/>
                      <a:pt x="4584" y="194"/>
                    </a:cubicBezTo>
                    <a:cubicBezTo>
                      <a:pt x="4073" y="194"/>
                      <a:pt x="3096" y="653"/>
                      <a:pt x="3096" y="653"/>
                    </a:cubicBezTo>
                    <a:cubicBezTo>
                      <a:pt x="3096" y="653"/>
                      <a:pt x="3417" y="475"/>
                      <a:pt x="3441" y="82"/>
                    </a:cubicBezTo>
                    <a:cubicBezTo>
                      <a:pt x="3443" y="24"/>
                      <a:pt x="3417" y="0"/>
                      <a:pt x="337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9" name="Google Shape;829;p32"/>
              <p:cNvSpPr/>
              <p:nvPr/>
            </p:nvSpPr>
            <p:spPr>
              <a:xfrm>
                <a:off x="7371461" y="440531"/>
                <a:ext cx="186624" cy="78136"/>
              </a:xfrm>
              <a:custGeom>
                <a:avLst/>
                <a:gdLst/>
                <a:ahLst/>
                <a:cxnLst/>
                <a:rect l="l" t="t" r="r" b="b"/>
                <a:pathLst>
                  <a:path w="5085" h="2129" extrusionOk="0">
                    <a:moveTo>
                      <a:pt x="2251" y="1"/>
                    </a:moveTo>
                    <a:cubicBezTo>
                      <a:pt x="1865" y="1"/>
                      <a:pt x="1690" y="68"/>
                      <a:pt x="1989" y="261"/>
                    </a:cubicBezTo>
                    <a:lnTo>
                      <a:pt x="2442" y="511"/>
                    </a:lnTo>
                    <a:cubicBezTo>
                      <a:pt x="2442" y="511"/>
                      <a:pt x="1921" y="441"/>
                      <a:pt x="1519" y="441"/>
                    </a:cubicBezTo>
                    <a:cubicBezTo>
                      <a:pt x="1217" y="441"/>
                      <a:pt x="982" y="480"/>
                      <a:pt x="1084" y="618"/>
                    </a:cubicBezTo>
                    <a:cubicBezTo>
                      <a:pt x="1256" y="842"/>
                      <a:pt x="1497" y="873"/>
                      <a:pt x="1617" y="873"/>
                    </a:cubicBezTo>
                    <a:cubicBezTo>
                      <a:pt x="1663" y="873"/>
                      <a:pt x="1692" y="868"/>
                      <a:pt x="1692" y="868"/>
                    </a:cubicBezTo>
                    <a:lnTo>
                      <a:pt x="1692" y="868"/>
                    </a:lnTo>
                    <a:cubicBezTo>
                      <a:pt x="1691" y="868"/>
                      <a:pt x="1" y="1487"/>
                      <a:pt x="49" y="1606"/>
                    </a:cubicBezTo>
                    <a:cubicBezTo>
                      <a:pt x="83" y="1727"/>
                      <a:pt x="249" y="1770"/>
                      <a:pt x="467" y="1770"/>
                    </a:cubicBezTo>
                    <a:cubicBezTo>
                      <a:pt x="1004" y="1770"/>
                      <a:pt x="1858" y="1511"/>
                      <a:pt x="1858" y="1511"/>
                    </a:cubicBezTo>
                    <a:lnTo>
                      <a:pt x="1858" y="1511"/>
                    </a:lnTo>
                    <a:cubicBezTo>
                      <a:pt x="1858" y="1511"/>
                      <a:pt x="1501" y="1642"/>
                      <a:pt x="1442" y="2023"/>
                    </a:cubicBezTo>
                    <a:cubicBezTo>
                      <a:pt x="1431" y="2088"/>
                      <a:pt x="1461" y="2115"/>
                      <a:pt x="1517" y="2115"/>
                    </a:cubicBezTo>
                    <a:cubicBezTo>
                      <a:pt x="1790" y="2115"/>
                      <a:pt x="2692" y="1476"/>
                      <a:pt x="2692" y="1475"/>
                    </a:cubicBezTo>
                    <a:lnTo>
                      <a:pt x="2692" y="1475"/>
                    </a:lnTo>
                    <a:lnTo>
                      <a:pt x="2406" y="1892"/>
                    </a:lnTo>
                    <a:cubicBezTo>
                      <a:pt x="2314" y="2059"/>
                      <a:pt x="2325" y="2129"/>
                      <a:pt x="2408" y="2129"/>
                    </a:cubicBezTo>
                    <a:cubicBezTo>
                      <a:pt x="2827" y="2129"/>
                      <a:pt x="5085" y="344"/>
                      <a:pt x="5085" y="344"/>
                    </a:cubicBezTo>
                    <a:cubicBezTo>
                      <a:pt x="5085" y="344"/>
                      <a:pt x="3126" y="1"/>
                      <a:pt x="2251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0" name="Google Shape;830;p32"/>
              <p:cNvSpPr/>
              <p:nvPr/>
            </p:nvSpPr>
            <p:spPr>
              <a:xfrm>
                <a:off x="7363607" y="825287"/>
                <a:ext cx="161263" cy="180862"/>
              </a:xfrm>
              <a:custGeom>
                <a:avLst/>
                <a:gdLst/>
                <a:ahLst/>
                <a:cxnLst/>
                <a:rect l="l" t="t" r="r" b="b"/>
                <a:pathLst>
                  <a:path w="4394" h="4928" extrusionOk="0">
                    <a:moveTo>
                      <a:pt x="2408" y="1"/>
                    </a:moveTo>
                    <a:cubicBezTo>
                      <a:pt x="2110" y="1"/>
                      <a:pt x="1465" y="802"/>
                      <a:pt x="1465" y="802"/>
                    </a:cubicBezTo>
                    <a:cubicBezTo>
                      <a:pt x="1465" y="802"/>
                      <a:pt x="1608" y="576"/>
                      <a:pt x="1489" y="326"/>
                    </a:cubicBezTo>
                    <a:cubicBezTo>
                      <a:pt x="1476" y="297"/>
                      <a:pt x="1459" y="284"/>
                      <a:pt x="1440" y="284"/>
                    </a:cubicBezTo>
                    <a:cubicBezTo>
                      <a:pt x="1286" y="284"/>
                      <a:pt x="965" y="1124"/>
                      <a:pt x="965" y="1124"/>
                    </a:cubicBezTo>
                    <a:lnTo>
                      <a:pt x="965" y="766"/>
                    </a:lnTo>
                    <a:cubicBezTo>
                      <a:pt x="956" y="662"/>
                      <a:pt x="933" y="617"/>
                      <a:pt x="901" y="617"/>
                    </a:cubicBezTo>
                    <a:cubicBezTo>
                      <a:pt x="686" y="617"/>
                      <a:pt x="42" y="2627"/>
                      <a:pt x="1" y="2731"/>
                    </a:cubicBezTo>
                    <a:cubicBezTo>
                      <a:pt x="1" y="2731"/>
                      <a:pt x="12" y="2731"/>
                      <a:pt x="48" y="2755"/>
                    </a:cubicBezTo>
                    <a:lnTo>
                      <a:pt x="12" y="2755"/>
                    </a:lnTo>
                    <a:cubicBezTo>
                      <a:pt x="12" y="2755"/>
                      <a:pt x="1093" y="4641"/>
                      <a:pt x="1321" y="4641"/>
                    </a:cubicBezTo>
                    <a:cubicBezTo>
                      <a:pt x="1358" y="4641"/>
                      <a:pt x="1373" y="4593"/>
                      <a:pt x="1358" y="4481"/>
                    </a:cubicBezTo>
                    <a:lnTo>
                      <a:pt x="1298" y="4124"/>
                    </a:lnTo>
                    <a:lnTo>
                      <a:pt x="1298" y="4124"/>
                    </a:lnTo>
                    <a:cubicBezTo>
                      <a:pt x="1298" y="4124"/>
                      <a:pt x="1763" y="4852"/>
                      <a:pt x="1919" y="4852"/>
                    </a:cubicBezTo>
                    <a:cubicBezTo>
                      <a:pt x="1941" y="4852"/>
                      <a:pt x="1958" y="4837"/>
                      <a:pt x="1965" y="4803"/>
                    </a:cubicBezTo>
                    <a:cubicBezTo>
                      <a:pt x="2025" y="4541"/>
                      <a:pt x="1834" y="4362"/>
                      <a:pt x="1834" y="4362"/>
                    </a:cubicBezTo>
                    <a:lnTo>
                      <a:pt x="1834" y="4362"/>
                    </a:lnTo>
                    <a:cubicBezTo>
                      <a:pt x="1834" y="4362"/>
                      <a:pt x="2826" y="4927"/>
                      <a:pt x="2963" y="4927"/>
                    </a:cubicBezTo>
                    <a:cubicBezTo>
                      <a:pt x="2970" y="4927"/>
                      <a:pt x="2975" y="4925"/>
                      <a:pt x="2977" y="4922"/>
                    </a:cubicBezTo>
                    <a:cubicBezTo>
                      <a:pt x="3144" y="4672"/>
                      <a:pt x="2096" y="3981"/>
                      <a:pt x="2096" y="3981"/>
                    </a:cubicBezTo>
                    <a:lnTo>
                      <a:pt x="2096" y="3981"/>
                    </a:lnTo>
                    <a:cubicBezTo>
                      <a:pt x="2096" y="3981"/>
                      <a:pt x="2200" y="4031"/>
                      <a:pt x="2338" y="4031"/>
                    </a:cubicBezTo>
                    <a:cubicBezTo>
                      <a:pt x="2414" y="4031"/>
                      <a:pt x="2500" y="4016"/>
                      <a:pt x="2584" y="3969"/>
                    </a:cubicBezTo>
                    <a:cubicBezTo>
                      <a:pt x="2799" y="3838"/>
                      <a:pt x="1715" y="3541"/>
                      <a:pt x="1715" y="3541"/>
                    </a:cubicBezTo>
                    <a:lnTo>
                      <a:pt x="2072" y="3505"/>
                    </a:lnTo>
                    <a:cubicBezTo>
                      <a:pt x="2227" y="3481"/>
                      <a:pt x="2251" y="3433"/>
                      <a:pt x="2191" y="3386"/>
                    </a:cubicBezTo>
                    <a:lnTo>
                      <a:pt x="2191" y="3386"/>
                    </a:lnTo>
                    <a:cubicBezTo>
                      <a:pt x="2343" y="3421"/>
                      <a:pt x="2469" y="3442"/>
                      <a:pt x="2555" y="3442"/>
                    </a:cubicBezTo>
                    <a:cubicBezTo>
                      <a:pt x="2697" y="3442"/>
                      <a:pt x="2724" y="3384"/>
                      <a:pt x="2560" y="3243"/>
                    </a:cubicBezTo>
                    <a:lnTo>
                      <a:pt x="2227" y="2969"/>
                    </a:lnTo>
                    <a:lnTo>
                      <a:pt x="2227" y="2969"/>
                    </a:lnTo>
                    <a:cubicBezTo>
                      <a:pt x="2227" y="2969"/>
                      <a:pt x="2907" y="3171"/>
                      <a:pt x="3223" y="3171"/>
                    </a:cubicBezTo>
                    <a:cubicBezTo>
                      <a:pt x="3342" y="3171"/>
                      <a:pt x="3409" y="3142"/>
                      <a:pt x="3370" y="3064"/>
                    </a:cubicBezTo>
                    <a:cubicBezTo>
                      <a:pt x="3203" y="2767"/>
                      <a:pt x="2894" y="2767"/>
                      <a:pt x="2894" y="2767"/>
                    </a:cubicBezTo>
                    <a:cubicBezTo>
                      <a:pt x="2894" y="2767"/>
                      <a:pt x="4394" y="2469"/>
                      <a:pt x="4382" y="2362"/>
                    </a:cubicBezTo>
                    <a:cubicBezTo>
                      <a:pt x="4359" y="2186"/>
                      <a:pt x="4009" y="2140"/>
                      <a:pt x="3649" y="2140"/>
                    </a:cubicBezTo>
                    <a:cubicBezTo>
                      <a:pt x="3253" y="2140"/>
                      <a:pt x="2846" y="2195"/>
                      <a:pt x="2846" y="2195"/>
                    </a:cubicBezTo>
                    <a:cubicBezTo>
                      <a:pt x="2846" y="2195"/>
                      <a:pt x="3156" y="2124"/>
                      <a:pt x="3263" y="1814"/>
                    </a:cubicBezTo>
                    <a:cubicBezTo>
                      <a:pt x="3285" y="1750"/>
                      <a:pt x="3250" y="1725"/>
                      <a:pt x="3181" y="1725"/>
                    </a:cubicBezTo>
                    <a:cubicBezTo>
                      <a:pt x="2916" y="1725"/>
                      <a:pt x="2144" y="2100"/>
                      <a:pt x="2144" y="2100"/>
                    </a:cubicBezTo>
                    <a:lnTo>
                      <a:pt x="2429" y="1778"/>
                    </a:lnTo>
                    <a:cubicBezTo>
                      <a:pt x="2537" y="1643"/>
                      <a:pt x="2525" y="1589"/>
                      <a:pt x="2434" y="1589"/>
                    </a:cubicBezTo>
                    <a:cubicBezTo>
                      <a:pt x="2325" y="1589"/>
                      <a:pt x="2101" y="1668"/>
                      <a:pt x="1834" y="1778"/>
                    </a:cubicBezTo>
                    <a:cubicBezTo>
                      <a:pt x="2025" y="1647"/>
                      <a:pt x="2072" y="1564"/>
                      <a:pt x="1834" y="1564"/>
                    </a:cubicBezTo>
                    <a:lnTo>
                      <a:pt x="1477" y="1588"/>
                    </a:lnTo>
                    <a:cubicBezTo>
                      <a:pt x="1477" y="1588"/>
                      <a:pt x="2489" y="1088"/>
                      <a:pt x="2239" y="993"/>
                    </a:cubicBezTo>
                    <a:cubicBezTo>
                      <a:pt x="2187" y="977"/>
                      <a:pt x="2138" y="970"/>
                      <a:pt x="2093" y="970"/>
                    </a:cubicBezTo>
                    <a:cubicBezTo>
                      <a:pt x="1900" y="970"/>
                      <a:pt x="1775" y="1088"/>
                      <a:pt x="1775" y="1088"/>
                    </a:cubicBezTo>
                    <a:cubicBezTo>
                      <a:pt x="1775" y="1088"/>
                      <a:pt x="2525" y="40"/>
                      <a:pt x="2489" y="28"/>
                    </a:cubicBezTo>
                    <a:cubicBezTo>
                      <a:pt x="2467" y="9"/>
                      <a:pt x="2439" y="1"/>
                      <a:pt x="240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1" name="Google Shape;831;p32"/>
              <p:cNvSpPr/>
              <p:nvPr/>
            </p:nvSpPr>
            <p:spPr>
              <a:xfrm>
                <a:off x="7338138" y="584686"/>
                <a:ext cx="99459" cy="178183"/>
              </a:xfrm>
              <a:custGeom>
                <a:avLst/>
                <a:gdLst/>
                <a:ahLst/>
                <a:cxnLst/>
                <a:rect l="l" t="t" r="r" b="b"/>
                <a:pathLst>
                  <a:path w="2710" h="4855" extrusionOk="0">
                    <a:moveTo>
                      <a:pt x="2588" y="0"/>
                    </a:moveTo>
                    <a:lnTo>
                      <a:pt x="2588" y="0"/>
                    </a:lnTo>
                    <a:cubicBezTo>
                      <a:pt x="2587" y="0"/>
                      <a:pt x="0" y="2484"/>
                      <a:pt x="513" y="2484"/>
                    </a:cubicBezTo>
                    <a:cubicBezTo>
                      <a:pt x="552" y="2484"/>
                      <a:pt x="607" y="2471"/>
                      <a:pt x="683" y="2441"/>
                    </a:cubicBezTo>
                    <a:lnTo>
                      <a:pt x="1147" y="2238"/>
                    </a:lnTo>
                    <a:lnTo>
                      <a:pt x="1147" y="2238"/>
                    </a:lnTo>
                    <a:cubicBezTo>
                      <a:pt x="1147" y="2239"/>
                      <a:pt x="51" y="3393"/>
                      <a:pt x="427" y="3393"/>
                    </a:cubicBezTo>
                    <a:cubicBezTo>
                      <a:pt x="429" y="3393"/>
                      <a:pt x="431" y="3393"/>
                      <a:pt x="433" y="3393"/>
                    </a:cubicBezTo>
                    <a:cubicBezTo>
                      <a:pt x="814" y="3381"/>
                      <a:pt x="992" y="3060"/>
                      <a:pt x="992" y="3060"/>
                    </a:cubicBezTo>
                    <a:lnTo>
                      <a:pt x="992" y="3060"/>
                    </a:lnTo>
                    <a:cubicBezTo>
                      <a:pt x="992" y="3060"/>
                      <a:pt x="492" y="4810"/>
                      <a:pt x="611" y="4846"/>
                    </a:cubicBezTo>
                    <a:cubicBezTo>
                      <a:pt x="628" y="4852"/>
                      <a:pt x="646" y="4855"/>
                      <a:pt x="663" y="4855"/>
                    </a:cubicBezTo>
                    <a:cubicBezTo>
                      <a:pt x="1074" y="4855"/>
                      <a:pt x="1599" y="3311"/>
                      <a:pt x="1599" y="3310"/>
                    </a:cubicBezTo>
                    <a:lnTo>
                      <a:pt x="1599" y="3310"/>
                    </a:lnTo>
                    <a:cubicBezTo>
                      <a:pt x="1599" y="3310"/>
                      <a:pt x="1516" y="3667"/>
                      <a:pt x="1790" y="3953"/>
                    </a:cubicBezTo>
                    <a:cubicBezTo>
                      <a:pt x="1811" y="3974"/>
                      <a:pt x="1830" y="3984"/>
                      <a:pt x="1848" y="3984"/>
                    </a:cubicBezTo>
                    <a:cubicBezTo>
                      <a:pt x="2057" y="3984"/>
                      <a:pt x="2088" y="2619"/>
                      <a:pt x="2088" y="2619"/>
                    </a:cubicBezTo>
                    <a:lnTo>
                      <a:pt x="2242" y="3096"/>
                    </a:lnTo>
                    <a:cubicBezTo>
                      <a:pt x="2299" y="3218"/>
                      <a:pt x="2348" y="3272"/>
                      <a:pt x="2389" y="3272"/>
                    </a:cubicBezTo>
                    <a:cubicBezTo>
                      <a:pt x="2709" y="3272"/>
                      <a:pt x="2588" y="0"/>
                      <a:pt x="2588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2" name="Google Shape;832;p32"/>
              <p:cNvSpPr/>
              <p:nvPr/>
            </p:nvSpPr>
            <p:spPr>
              <a:xfrm>
                <a:off x="6976025" y="818608"/>
                <a:ext cx="183578" cy="80485"/>
              </a:xfrm>
              <a:custGeom>
                <a:avLst/>
                <a:gdLst/>
                <a:ahLst/>
                <a:cxnLst/>
                <a:rect l="l" t="t" r="r" b="b"/>
                <a:pathLst>
                  <a:path w="5002" h="2193" extrusionOk="0">
                    <a:moveTo>
                      <a:pt x="3436" y="1"/>
                    </a:moveTo>
                    <a:cubicBezTo>
                      <a:pt x="3171" y="1"/>
                      <a:pt x="2311" y="710"/>
                      <a:pt x="2311" y="710"/>
                    </a:cubicBezTo>
                    <a:lnTo>
                      <a:pt x="2561" y="282"/>
                    </a:lnTo>
                    <a:cubicBezTo>
                      <a:pt x="2640" y="114"/>
                      <a:pt x="2630" y="44"/>
                      <a:pt x="2557" y="44"/>
                    </a:cubicBezTo>
                    <a:cubicBezTo>
                      <a:pt x="2170" y="44"/>
                      <a:pt x="1" y="2044"/>
                      <a:pt x="1" y="2044"/>
                    </a:cubicBezTo>
                    <a:cubicBezTo>
                      <a:pt x="1" y="2044"/>
                      <a:pt x="1475" y="2193"/>
                      <a:pt x="2441" y="2193"/>
                    </a:cubicBezTo>
                    <a:cubicBezTo>
                      <a:pt x="3089" y="2193"/>
                      <a:pt x="3508" y="2126"/>
                      <a:pt x="3096" y="1901"/>
                    </a:cubicBezTo>
                    <a:lnTo>
                      <a:pt x="2632" y="1687"/>
                    </a:lnTo>
                    <a:lnTo>
                      <a:pt x="2632" y="1687"/>
                    </a:lnTo>
                    <a:cubicBezTo>
                      <a:pt x="2632" y="1687"/>
                      <a:pt x="2809" y="1695"/>
                      <a:pt x="3036" y="1695"/>
                    </a:cubicBezTo>
                    <a:cubicBezTo>
                      <a:pt x="3491" y="1695"/>
                      <a:pt x="4144" y="1663"/>
                      <a:pt x="3977" y="1472"/>
                    </a:cubicBezTo>
                    <a:cubicBezTo>
                      <a:pt x="3812" y="1292"/>
                      <a:pt x="3604" y="1259"/>
                      <a:pt x="3473" y="1259"/>
                    </a:cubicBezTo>
                    <a:cubicBezTo>
                      <a:pt x="3396" y="1259"/>
                      <a:pt x="3346" y="1270"/>
                      <a:pt x="3346" y="1270"/>
                    </a:cubicBezTo>
                    <a:cubicBezTo>
                      <a:pt x="3346" y="1270"/>
                      <a:pt x="5001" y="520"/>
                      <a:pt x="4942" y="401"/>
                    </a:cubicBezTo>
                    <a:cubicBezTo>
                      <a:pt x="4905" y="304"/>
                      <a:pt x="4782" y="267"/>
                      <a:pt x="4618" y="267"/>
                    </a:cubicBezTo>
                    <a:cubicBezTo>
                      <a:pt x="4094" y="267"/>
                      <a:pt x="3144" y="639"/>
                      <a:pt x="3144" y="639"/>
                    </a:cubicBezTo>
                    <a:cubicBezTo>
                      <a:pt x="3144" y="639"/>
                      <a:pt x="3477" y="472"/>
                      <a:pt x="3513" y="91"/>
                    </a:cubicBezTo>
                    <a:cubicBezTo>
                      <a:pt x="3517" y="27"/>
                      <a:pt x="3488" y="1"/>
                      <a:pt x="3436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3" name="Google Shape;833;p32"/>
              <p:cNvSpPr/>
              <p:nvPr/>
            </p:nvSpPr>
            <p:spPr>
              <a:xfrm>
                <a:off x="7548425" y="522150"/>
                <a:ext cx="177779" cy="147794"/>
              </a:xfrm>
              <a:custGeom>
                <a:avLst/>
                <a:gdLst/>
                <a:ahLst/>
                <a:cxnLst/>
                <a:rect l="l" t="t" r="r" b="b"/>
                <a:pathLst>
                  <a:path w="4844" h="4027" extrusionOk="0">
                    <a:moveTo>
                      <a:pt x="1551" y="0"/>
                    </a:moveTo>
                    <a:cubicBezTo>
                      <a:pt x="1357" y="0"/>
                      <a:pt x="1290" y="49"/>
                      <a:pt x="1465" y="180"/>
                    </a:cubicBezTo>
                    <a:lnTo>
                      <a:pt x="1763" y="371"/>
                    </a:lnTo>
                    <a:cubicBezTo>
                      <a:pt x="1763" y="371"/>
                      <a:pt x="1294" y="279"/>
                      <a:pt x="1010" y="279"/>
                    </a:cubicBezTo>
                    <a:cubicBezTo>
                      <a:pt x="860" y="279"/>
                      <a:pt x="761" y="304"/>
                      <a:pt x="811" y="382"/>
                    </a:cubicBezTo>
                    <a:cubicBezTo>
                      <a:pt x="951" y="587"/>
                      <a:pt x="1178" y="597"/>
                      <a:pt x="1220" y="597"/>
                    </a:cubicBezTo>
                    <a:cubicBezTo>
                      <a:pt x="1225" y="597"/>
                      <a:pt x="1227" y="597"/>
                      <a:pt x="1227" y="597"/>
                    </a:cubicBezTo>
                    <a:lnTo>
                      <a:pt x="1227" y="597"/>
                    </a:lnTo>
                    <a:cubicBezTo>
                      <a:pt x="1227" y="597"/>
                      <a:pt x="1" y="954"/>
                      <a:pt x="25" y="1037"/>
                    </a:cubicBezTo>
                    <a:cubicBezTo>
                      <a:pt x="45" y="1143"/>
                      <a:pt x="202" y="1178"/>
                      <a:pt x="400" y="1178"/>
                    </a:cubicBezTo>
                    <a:cubicBezTo>
                      <a:pt x="780" y="1178"/>
                      <a:pt x="1310" y="1049"/>
                      <a:pt x="1311" y="1049"/>
                    </a:cubicBezTo>
                    <a:lnTo>
                      <a:pt x="1311" y="1049"/>
                    </a:lnTo>
                    <a:cubicBezTo>
                      <a:pt x="1311" y="1049"/>
                      <a:pt x="1049" y="1145"/>
                      <a:pt x="989" y="1406"/>
                    </a:cubicBezTo>
                    <a:cubicBezTo>
                      <a:pt x="978" y="1458"/>
                      <a:pt x="1003" y="1478"/>
                      <a:pt x="1051" y="1478"/>
                    </a:cubicBezTo>
                    <a:cubicBezTo>
                      <a:pt x="1261" y="1478"/>
                      <a:pt x="1906" y="1085"/>
                      <a:pt x="1906" y="1085"/>
                    </a:cubicBezTo>
                    <a:lnTo>
                      <a:pt x="1906" y="1085"/>
                    </a:lnTo>
                    <a:lnTo>
                      <a:pt x="1692" y="1371"/>
                    </a:lnTo>
                    <a:cubicBezTo>
                      <a:pt x="1608" y="1490"/>
                      <a:pt x="1620" y="1525"/>
                      <a:pt x="1692" y="1525"/>
                    </a:cubicBezTo>
                    <a:cubicBezTo>
                      <a:pt x="1367" y="1749"/>
                      <a:pt x="1221" y="1921"/>
                      <a:pt x="1492" y="1921"/>
                    </a:cubicBezTo>
                    <a:cubicBezTo>
                      <a:pt x="1509" y="1921"/>
                      <a:pt x="1528" y="1920"/>
                      <a:pt x="1549" y="1918"/>
                    </a:cubicBezTo>
                    <a:lnTo>
                      <a:pt x="1977" y="1859"/>
                    </a:lnTo>
                    <a:lnTo>
                      <a:pt x="1977" y="1859"/>
                    </a:lnTo>
                    <a:cubicBezTo>
                      <a:pt x="1977" y="1859"/>
                      <a:pt x="811" y="2538"/>
                      <a:pt x="1132" y="2633"/>
                    </a:cubicBezTo>
                    <a:cubicBezTo>
                      <a:pt x="1174" y="2642"/>
                      <a:pt x="1215" y="2647"/>
                      <a:pt x="1254" y="2647"/>
                    </a:cubicBezTo>
                    <a:cubicBezTo>
                      <a:pt x="1499" y="2647"/>
                      <a:pt x="1668" y="2478"/>
                      <a:pt x="1668" y="2478"/>
                    </a:cubicBezTo>
                    <a:lnTo>
                      <a:pt x="1668" y="2478"/>
                    </a:lnTo>
                    <a:cubicBezTo>
                      <a:pt x="1668" y="2478"/>
                      <a:pt x="858" y="3776"/>
                      <a:pt x="953" y="3835"/>
                    </a:cubicBezTo>
                    <a:cubicBezTo>
                      <a:pt x="979" y="3854"/>
                      <a:pt x="1008" y="3863"/>
                      <a:pt x="1040" y="3863"/>
                    </a:cubicBezTo>
                    <a:cubicBezTo>
                      <a:pt x="1390" y="3863"/>
                      <a:pt x="2108" y="2835"/>
                      <a:pt x="2108" y="2835"/>
                    </a:cubicBezTo>
                    <a:lnTo>
                      <a:pt x="2108" y="2835"/>
                    </a:lnTo>
                    <a:cubicBezTo>
                      <a:pt x="2108" y="2835"/>
                      <a:pt x="1965" y="3121"/>
                      <a:pt x="2108" y="3407"/>
                    </a:cubicBezTo>
                    <a:cubicBezTo>
                      <a:pt x="2124" y="3435"/>
                      <a:pt x="2141" y="3448"/>
                      <a:pt x="2161" y="3448"/>
                    </a:cubicBezTo>
                    <a:cubicBezTo>
                      <a:pt x="2337" y="3448"/>
                      <a:pt x="2656" y="2395"/>
                      <a:pt x="2656" y="2395"/>
                    </a:cubicBezTo>
                    <a:lnTo>
                      <a:pt x="2692" y="2811"/>
                    </a:lnTo>
                    <a:cubicBezTo>
                      <a:pt x="2707" y="2930"/>
                      <a:pt x="2734" y="2981"/>
                      <a:pt x="2770" y="2981"/>
                    </a:cubicBezTo>
                    <a:cubicBezTo>
                      <a:pt x="2850" y="2981"/>
                      <a:pt x="2973" y="2727"/>
                      <a:pt x="3097" y="2383"/>
                    </a:cubicBezTo>
                    <a:lnTo>
                      <a:pt x="3097" y="2383"/>
                    </a:lnTo>
                    <a:cubicBezTo>
                      <a:pt x="3073" y="2522"/>
                      <a:pt x="3080" y="2616"/>
                      <a:pt x="3134" y="2616"/>
                    </a:cubicBezTo>
                    <a:cubicBezTo>
                      <a:pt x="3162" y="2616"/>
                      <a:pt x="3205" y="2588"/>
                      <a:pt x="3263" y="2526"/>
                    </a:cubicBezTo>
                    <a:lnTo>
                      <a:pt x="3478" y="2240"/>
                    </a:lnTo>
                    <a:lnTo>
                      <a:pt x="3478" y="2240"/>
                    </a:lnTo>
                    <a:cubicBezTo>
                      <a:pt x="3477" y="2240"/>
                      <a:pt x="3205" y="3205"/>
                      <a:pt x="3368" y="3205"/>
                    </a:cubicBezTo>
                    <a:cubicBezTo>
                      <a:pt x="3379" y="3205"/>
                      <a:pt x="3392" y="3201"/>
                      <a:pt x="3406" y="3192"/>
                    </a:cubicBezTo>
                    <a:cubicBezTo>
                      <a:pt x="3656" y="3061"/>
                      <a:pt x="3656" y="2799"/>
                      <a:pt x="3656" y="2799"/>
                    </a:cubicBezTo>
                    <a:cubicBezTo>
                      <a:pt x="3656" y="2799"/>
                      <a:pt x="3890" y="4026"/>
                      <a:pt x="3987" y="4026"/>
                    </a:cubicBezTo>
                    <a:cubicBezTo>
                      <a:pt x="3988" y="4026"/>
                      <a:pt x="3989" y="4026"/>
                      <a:pt x="3990" y="4026"/>
                    </a:cubicBezTo>
                    <a:cubicBezTo>
                      <a:pt x="4299" y="3990"/>
                      <a:pt x="4121" y="2752"/>
                      <a:pt x="4120" y="2752"/>
                    </a:cubicBezTo>
                    <a:lnTo>
                      <a:pt x="4120" y="2752"/>
                    </a:lnTo>
                    <a:cubicBezTo>
                      <a:pt x="4121" y="2752"/>
                      <a:pt x="4180" y="3002"/>
                      <a:pt x="4430" y="3097"/>
                    </a:cubicBezTo>
                    <a:cubicBezTo>
                      <a:pt x="4440" y="3100"/>
                      <a:pt x="4450" y="3102"/>
                      <a:pt x="4458" y="3102"/>
                    </a:cubicBezTo>
                    <a:cubicBezTo>
                      <a:pt x="4653" y="3102"/>
                      <a:pt x="4192" y="2169"/>
                      <a:pt x="4192" y="2168"/>
                    </a:cubicBezTo>
                    <a:lnTo>
                      <a:pt x="4192" y="2168"/>
                    </a:lnTo>
                    <a:lnTo>
                      <a:pt x="4454" y="2407"/>
                    </a:lnTo>
                    <a:cubicBezTo>
                      <a:pt x="4513" y="2455"/>
                      <a:pt x="4555" y="2476"/>
                      <a:pt x="4582" y="2476"/>
                    </a:cubicBezTo>
                    <a:cubicBezTo>
                      <a:pt x="4844" y="2476"/>
                      <a:pt x="3734" y="445"/>
                      <a:pt x="3680" y="359"/>
                    </a:cubicBezTo>
                    <a:cubicBezTo>
                      <a:pt x="3680" y="359"/>
                      <a:pt x="3665" y="366"/>
                      <a:pt x="3636" y="381"/>
                    </a:cubicBezTo>
                    <a:lnTo>
                      <a:pt x="3636" y="381"/>
                    </a:lnTo>
                    <a:cubicBezTo>
                      <a:pt x="3516" y="351"/>
                      <a:pt x="2074" y="0"/>
                      <a:pt x="155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4" name="Google Shape;834;p32"/>
              <p:cNvSpPr/>
              <p:nvPr/>
            </p:nvSpPr>
            <p:spPr>
              <a:xfrm>
                <a:off x="7117574" y="861252"/>
                <a:ext cx="99459" cy="177816"/>
              </a:xfrm>
              <a:custGeom>
                <a:avLst/>
                <a:gdLst/>
                <a:ahLst/>
                <a:cxnLst/>
                <a:rect l="l" t="t" r="r" b="b"/>
                <a:pathLst>
                  <a:path w="2710" h="4845" extrusionOk="0">
                    <a:moveTo>
                      <a:pt x="2597" y="1"/>
                    </a:moveTo>
                    <a:cubicBezTo>
                      <a:pt x="2597" y="1"/>
                      <a:pt x="1" y="2483"/>
                      <a:pt x="525" y="2483"/>
                    </a:cubicBezTo>
                    <a:cubicBezTo>
                      <a:pt x="563" y="2483"/>
                      <a:pt x="618" y="2470"/>
                      <a:pt x="692" y="2441"/>
                    </a:cubicBezTo>
                    <a:lnTo>
                      <a:pt x="1156" y="2227"/>
                    </a:lnTo>
                    <a:lnTo>
                      <a:pt x="1156" y="2227"/>
                    </a:lnTo>
                    <a:cubicBezTo>
                      <a:pt x="1156" y="2227"/>
                      <a:pt x="72" y="3394"/>
                      <a:pt x="436" y="3394"/>
                    </a:cubicBezTo>
                    <a:cubicBezTo>
                      <a:pt x="438" y="3394"/>
                      <a:pt x="440" y="3394"/>
                      <a:pt x="442" y="3394"/>
                    </a:cubicBezTo>
                    <a:cubicBezTo>
                      <a:pt x="823" y="3382"/>
                      <a:pt x="1013" y="3049"/>
                      <a:pt x="1013" y="3049"/>
                    </a:cubicBezTo>
                    <a:lnTo>
                      <a:pt x="1013" y="3049"/>
                    </a:lnTo>
                    <a:cubicBezTo>
                      <a:pt x="1013" y="3049"/>
                      <a:pt x="501" y="4799"/>
                      <a:pt x="620" y="4835"/>
                    </a:cubicBezTo>
                    <a:cubicBezTo>
                      <a:pt x="639" y="4841"/>
                      <a:pt x="657" y="4845"/>
                      <a:pt x="676" y="4845"/>
                    </a:cubicBezTo>
                    <a:cubicBezTo>
                      <a:pt x="1087" y="4845"/>
                      <a:pt x="1620" y="3299"/>
                      <a:pt x="1621" y="3299"/>
                    </a:cubicBezTo>
                    <a:lnTo>
                      <a:pt x="1621" y="3299"/>
                    </a:lnTo>
                    <a:cubicBezTo>
                      <a:pt x="1621" y="3299"/>
                      <a:pt x="1525" y="3656"/>
                      <a:pt x="1799" y="3942"/>
                    </a:cubicBezTo>
                    <a:cubicBezTo>
                      <a:pt x="1821" y="3965"/>
                      <a:pt x="1840" y="3976"/>
                      <a:pt x="1859" y="3976"/>
                    </a:cubicBezTo>
                    <a:cubicBezTo>
                      <a:pt x="2067" y="3976"/>
                      <a:pt x="2097" y="2620"/>
                      <a:pt x="2097" y="2620"/>
                    </a:cubicBezTo>
                    <a:lnTo>
                      <a:pt x="2264" y="3084"/>
                    </a:lnTo>
                    <a:cubicBezTo>
                      <a:pt x="2317" y="3202"/>
                      <a:pt x="2363" y="3255"/>
                      <a:pt x="2402" y="3255"/>
                    </a:cubicBezTo>
                    <a:cubicBezTo>
                      <a:pt x="2709" y="3255"/>
                      <a:pt x="2597" y="1"/>
                      <a:pt x="259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5" name="Google Shape;835;p32"/>
              <p:cNvSpPr/>
              <p:nvPr/>
            </p:nvSpPr>
            <p:spPr>
              <a:xfrm>
                <a:off x="7056874" y="448678"/>
                <a:ext cx="183981" cy="80412"/>
              </a:xfrm>
              <a:custGeom>
                <a:avLst/>
                <a:gdLst/>
                <a:ahLst/>
                <a:cxnLst/>
                <a:rect l="l" t="t" r="r" b="b"/>
                <a:pathLst>
                  <a:path w="5013" h="2191" extrusionOk="0">
                    <a:moveTo>
                      <a:pt x="3440" y="1"/>
                    </a:moveTo>
                    <a:cubicBezTo>
                      <a:pt x="3179" y="1"/>
                      <a:pt x="2310" y="718"/>
                      <a:pt x="2310" y="718"/>
                    </a:cubicBezTo>
                    <a:lnTo>
                      <a:pt x="2560" y="289"/>
                    </a:lnTo>
                    <a:cubicBezTo>
                      <a:pt x="2640" y="121"/>
                      <a:pt x="2629" y="50"/>
                      <a:pt x="2556" y="50"/>
                    </a:cubicBezTo>
                    <a:cubicBezTo>
                      <a:pt x="2166" y="50"/>
                      <a:pt x="0" y="2039"/>
                      <a:pt x="0" y="2039"/>
                    </a:cubicBezTo>
                    <a:cubicBezTo>
                      <a:pt x="0" y="2039"/>
                      <a:pt x="1501" y="2191"/>
                      <a:pt x="2465" y="2191"/>
                    </a:cubicBezTo>
                    <a:cubicBezTo>
                      <a:pt x="3099" y="2191"/>
                      <a:pt x="3502" y="2125"/>
                      <a:pt x="3096" y="1908"/>
                    </a:cubicBezTo>
                    <a:lnTo>
                      <a:pt x="2632" y="1706"/>
                    </a:lnTo>
                    <a:lnTo>
                      <a:pt x="2632" y="1706"/>
                    </a:lnTo>
                    <a:cubicBezTo>
                      <a:pt x="2632" y="1706"/>
                      <a:pt x="2809" y="1714"/>
                      <a:pt x="3036" y="1714"/>
                    </a:cubicBezTo>
                    <a:cubicBezTo>
                      <a:pt x="3490" y="1714"/>
                      <a:pt x="4144" y="1682"/>
                      <a:pt x="3977" y="1492"/>
                    </a:cubicBezTo>
                    <a:cubicBezTo>
                      <a:pt x="3812" y="1311"/>
                      <a:pt x="3603" y="1278"/>
                      <a:pt x="3473" y="1278"/>
                    </a:cubicBezTo>
                    <a:cubicBezTo>
                      <a:pt x="3396" y="1278"/>
                      <a:pt x="3346" y="1289"/>
                      <a:pt x="3346" y="1289"/>
                    </a:cubicBezTo>
                    <a:cubicBezTo>
                      <a:pt x="3346" y="1289"/>
                      <a:pt x="5013" y="539"/>
                      <a:pt x="4953" y="420"/>
                    </a:cubicBezTo>
                    <a:cubicBezTo>
                      <a:pt x="4919" y="322"/>
                      <a:pt x="4794" y="284"/>
                      <a:pt x="4625" y="284"/>
                    </a:cubicBezTo>
                    <a:cubicBezTo>
                      <a:pt x="4099" y="284"/>
                      <a:pt x="3144" y="646"/>
                      <a:pt x="3144" y="646"/>
                    </a:cubicBezTo>
                    <a:cubicBezTo>
                      <a:pt x="3144" y="646"/>
                      <a:pt x="3477" y="479"/>
                      <a:pt x="3513" y="87"/>
                    </a:cubicBezTo>
                    <a:cubicBezTo>
                      <a:pt x="3516" y="26"/>
                      <a:pt x="3489" y="1"/>
                      <a:pt x="344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6" name="Google Shape;836;p32"/>
              <p:cNvSpPr/>
              <p:nvPr/>
            </p:nvSpPr>
            <p:spPr>
              <a:xfrm>
                <a:off x="7765612" y="696949"/>
                <a:ext cx="102028" cy="191468"/>
              </a:xfrm>
              <a:custGeom>
                <a:avLst/>
                <a:gdLst/>
                <a:ahLst/>
                <a:cxnLst/>
                <a:rect l="l" t="t" r="r" b="b"/>
                <a:pathLst>
                  <a:path w="2780" h="5217" extrusionOk="0">
                    <a:moveTo>
                      <a:pt x="1453" y="1"/>
                    </a:moveTo>
                    <a:cubicBezTo>
                      <a:pt x="1453" y="1"/>
                      <a:pt x="0" y="3062"/>
                      <a:pt x="359" y="3062"/>
                    </a:cubicBezTo>
                    <a:cubicBezTo>
                      <a:pt x="397" y="3062"/>
                      <a:pt x="455" y="3028"/>
                      <a:pt x="536" y="2954"/>
                    </a:cubicBezTo>
                    <a:lnTo>
                      <a:pt x="893" y="2597"/>
                    </a:lnTo>
                    <a:lnTo>
                      <a:pt x="893" y="2597"/>
                    </a:lnTo>
                    <a:cubicBezTo>
                      <a:pt x="893" y="2597"/>
                      <a:pt x="340" y="3952"/>
                      <a:pt x="600" y="3952"/>
                    </a:cubicBezTo>
                    <a:cubicBezTo>
                      <a:pt x="613" y="3952"/>
                      <a:pt x="627" y="3948"/>
                      <a:pt x="643" y="3942"/>
                    </a:cubicBezTo>
                    <a:cubicBezTo>
                      <a:pt x="1000" y="3787"/>
                      <a:pt x="1048" y="3418"/>
                      <a:pt x="1048" y="3418"/>
                    </a:cubicBezTo>
                    <a:cubicBezTo>
                      <a:pt x="1048" y="3418"/>
                      <a:pt x="1189" y="5216"/>
                      <a:pt x="1319" y="5216"/>
                    </a:cubicBezTo>
                    <a:cubicBezTo>
                      <a:pt x="1320" y="5216"/>
                      <a:pt x="1321" y="5216"/>
                      <a:pt x="1322" y="5216"/>
                    </a:cubicBezTo>
                    <a:cubicBezTo>
                      <a:pt x="1774" y="5204"/>
                      <a:pt x="1715" y="3431"/>
                      <a:pt x="1715" y="3430"/>
                    </a:cubicBezTo>
                    <a:lnTo>
                      <a:pt x="1715" y="3430"/>
                    </a:lnTo>
                    <a:cubicBezTo>
                      <a:pt x="1715" y="3430"/>
                      <a:pt x="1763" y="3811"/>
                      <a:pt x="2120" y="3966"/>
                    </a:cubicBezTo>
                    <a:cubicBezTo>
                      <a:pt x="2138" y="3975"/>
                      <a:pt x="2155" y="3979"/>
                      <a:pt x="2169" y="3979"/>
                    </a:cubicBezTo>
                    <a:cubicBezTo>
                      <a:pt x="2421" y="3979"/>
                      <a:pt x="1929" y="2632"/>
                      <a:pt x="1929" y="2632"/>
                    </a:cubicBezTo>
                    <a:lnTo>
                      <a:pt x="1929" y="2632"/>
                    </a:lnTo>
                    <a:lnTo>
                      <a:pt x="2251" y="3001"/>
                    </a:lnTo>
                    <a:cubicBezTo>
                      <a:pt x="2332" y="3083"/>
                      <a:pt x="2390" y="3120"/>
                      <a:pt x="2429" y="3120"/>
                    </a:cubicBezTo>
                    <a:cubicBezTo>
                      <a:pt x="2780" y="3120"/>
                      <a:pt x="1453" y="1"/>
                      <a:pt x="1453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7" name="Google Shape;837;p32"/>
              <p:cNvSpPr/>
              <p:nvPr/>
            </p:nvSpPr>
            <p:spPr>
              <a:xfrm>
                <a:off x="7234719" y="1018803"/>
                <a:ext cx="160383" cy="183504"/>
              </a:xfrm>
              <a:custGeom>
                <a:avLst/>
                <a:gdLst/>
                <a:ahLst/>
                <a:cxnLst/>
                <a:rect l="l" t="t" r="r" b="b"/>
                <a:pathLst>
                  <a:path w="4370" h="5000" extrusionOk="0">
                    <a:moveTo>
                      <a:pt x="2698" y="0"/>
                    </a:moveTo>
                    <a:cubicBezTo>
                      <a:pt x="2396" y="0"/>
                      <a:pt x="1715" y="673"/>
                      <a:pt x="1715" y="673"/>
                    </a:cubicBezTo>
                    <a:cubicBezTo>
                      <a:pt x="1715" y="673"/>
                      <a:pt x="1893" y="482"/>
                      <a:pt x="1822" y="220"/>
                    </a:cubicBezTo>
                    <a:cubicBezTo>
                      <a:pt x="1812" y="190"/>
                      <a:pt x="1796" y="176"/>
                      <a:pt x="1775" y="176"/>
                    </a:cubicBezTo>
                    <a:cubicBezTo>
                      <a:pt x="1618" y="176"/>
                      <a:pt x="1191" y="946"/>
                      <a:pt x="1191" y="946"/>
                    </a:cubicBezTo>
                    <a:lnTo>
                      <a:pt x="1238" y="601"/>
                    </a:lnTo>
                    <a:cubicBezTo>
                      <a:pt x="1247" y="492"/>
                      <a:pt x="1230" y="444"/>
                      <a:pt x="1196" y="444"/>
                    </a:cubicBezTo>
                    <a:cubicBezTo>
                      <a:pt x="980" y="444"/>
                      <a:pt x="52" y="2317"/>
                      <a:pt x="0" y="2399"/>
                    </a:cubicBezTo>
                    <a:cubicBezTo>
                      <a:pt x="4" y="2399"/>
                      <a:pt x="8" y="2399"/>
                      <a:pt x="12" y="2400"/>
                    </a:cubicBezTo>
                    <a:lnTo>
                      <a:pt x="12" y="2400"/>
                    </a:lnTo>
                    <a:cubicBezTo>
                      <a:pt x="27" y="2436"/>
                      <a:pt x="812" y="4462"/>
                      <a:pt x="1029" y="4462"/>
                    </a:cubicBezTo>
                    <a:cubicBezTo>
                      <a:pt x="1062" y="4462"/>
                      <a:pt x="1082" y="4414"/>
                      <a:pt x="1084" y="4304"/>
                    </a:cubicBezTo>
                    <a:lnTo>
                      <a:pt x="1072" y="3947"/>
                    </a:lnTo>
                    <a:lnTo>
                      <a:pt x="1072" y="3947"/>
                    </a:lnTo>
                    <a:cubicBezTo>
                      <a:pt x="1072" y="3947"/>
                      <a:pt x="1438" y="4763"/>
                      <a:pt x="1595" y="4763"/>
                    </a:cubicBezTo>
                    <a:cubicBezTo>
                      <a:pt x="1615" y="4763"/>
                      <a:pt x="1631" y="4750"/>
                      <a:pt x="1643" y="4721"/>
                    </a:cubicBezTo>
                    <a:cubicBezTo>
                      <a:pt x="1727" y="4471"/>
                      <a:pt x="1560" y="4268"/>
                      <a:pt x="1560" y="4268"/>
                    </a:cubicBezTo>
                    <a:lnTo>
                      <a:pt x="1560" y="4268"/>
                    </a:lnTo>
                    <a:cubicBezTo>
                      <a:pt x="1560" y="4268"/>
                      <a:pt x="2476" y="4999"/>
                      <a:pt x="2607" y="4999"/>
                    </a:cubicBezTo>
                    <a:cubicBezTo>
                      <a:pt x="2613" y="4999"/>
                      <a:pt x="2617" y="4998"/>
                      <a:pt x="2620" y="4995"/>
                    </a:cubicBezTo>
                    <a:cubicBezTo>
                      <a:pt x="2834" y="4768"/>
                      <a:pt x="1894" y="3935"/>
                      <a:pt x="1893" y="3935"/>
                    </a:cubicBezTo>
                    <a:lnTo>
                      <a:pt x="1893" y="3935"/>
                    </a:lnTo>
                    <a:cubicBezTo>
                      <a:pt x="1893" y="3935"/>
                      <a:pt x="2009" y="4030"/>
                      <a:pt x="2179" y="4030"/>
                    </a:cubicBezTo>
                    <a:cubicBezTo>
                      <a:pt x="2234" y="4030"/>
                      <a:pt x="2294" y="4021"/>
                      <a:pt x="2358" y="3994"/>
                    </a:cubicBezTo>
                    <a:cubicBezTo>
                      <a:pt x="2608" y="3911"/>
                      <a:pt x="1560" y="3447"/>
                      <a:pt x="1560" y="3447"/>
                    </a:cubicBezTo>
                    <a:lnTo>
                      <a:pt x="1560" y="3447"/>
                    </a:lnTo>
                    <a:lnTo>
                      <a:pt x="1917" y="3459"/>
                    </a:lnTo>
                    <a:cubicBezTo>
                      <a:pt x="2072" y="3447"/>
                      <a:pt x="2096" y="3411"/>
                      <a:pt x="2060" y="3352"/>
                    </a:cubicBezTo>
                    <a:lnTo>
                      <a:pt x="2060" y="3352"/>
                    </a:lnTo>
                    <a:cubicBezTo>
                      <a:pt x="2233" y="3417"/>
                      <a:pt x="2375" y="3457"/>
                      <a:pt x="2456" y="3457"/>
                    </a:cubicBezTo>
                    <a:cubicBezTo>
                      <a:pt x="2553" y="3457"/>
                      <a:pt x="2564" y="3399"/>
                      <a:pt x="2441" y="3256"/>
                    </a:cubicBezTo>
                    <a:lnTo>
                      <a:pt x="2143" y="2935"/>
                    </a:lnTo>
                    <a:lnTo>
                      <a:pt x="2143" y="2935"/>
                    </a:lnTo>
                    <a:cubicBezTo>
                      <a:pt x="2144" y="2935"/>
                      <a:pt x="2910" y="3289"/>
                      <a:pt x="3179" y="3289"/>
                    </a:cubicBezTo>
                    <a:cubicBezTo>
                      <a:pt x="3252" y="3289"/>
                      <a:pt x="3288" y="3263"/>
                      <a:pt x="3263" y="3197"/>
                    </a:cubicBezTo>
                    <a:cubicBezTo>
                      <a:pt x="3143" y="2875"/>
                      <a:pt x="2834" y="2840"/>
                      <a:pt x="2834" y="2840"/>
                    </a:cubicBezTo>
                    <a:cubicBezTo>
                      <a:pt x="2834" y="2840"/>
                      <a:pt x="4346" y="2756"/>
                      <a:pt x="4346" y="2661"/>
                    </a:cubicBezTo>
                    <a:cubicBezTo>
                      <a:pt x="4370" y="2280"/>
                      <a:pt x="2858" y="2268"/>
                      <a:pt x="2858" y="2268"/>
                    </a:cubicBezTo>
                    <a:cubicBezTo>
                      <a:pt x="2858" y="2268"/>
                      <a:pt x="3179" y="2244"/>
                      <a:pt x="3322" y="1958"/>
                    </a:cubicBezTo>
                    <a:cubicBezTo>
                      <a:pt x="3363" y="1880"/>
                      <a:pt x="3303" y="1851"/>
                      <a:pt x="3193" y="1851"/>
                    </a:cubicBezTo>
                    <a:cubicBezTo>
                      <a:pt x="2884" y="1851"/>
                      <a:pt x="2179" y="2078"/>
                      <a:pt x="2179" y="2078"/>
                    </a:cubicBezTo>
                    <a:lnTo>
                      <a:pt x="2501" y="1804"/>
                    </a:lnTo>
                    <a:cubicBezTo>
                      <a:pt x="2656" y="1667"/>
                      <a:pt x="2633" y="1614"/>
                      <a:pt x="2502" y="1614"/>
                    </a:cubicBezTo>
                    <a:cubicBezTo>
                      <a:pt x="2382" y="1614"/>
                      <a:pt x="2173" y="1658"/>
                      <a:pt x="1929" y="1720"/>
                    </a:cubicBezTo>
                    <a:cubicBezTo>
                      <a:pt x="2131" y="1613"/>
                      <a:pt x="2191" y="1530"/>
                      <a:pt x="1953" y="1494"/>
                    </a:cubicBezTo>
                    <a:lnTo>
                      <a:pt x="1596" y="1470"/>
                    </a:lnTo>
                    <a:cubicBezTo>
                      <a:pt x="1596" y="1470"/>
                      <a:pt x="2667" y="1101"/>
                      <a:pt x="2429" y="994"/>
                    </a:cubicBezTo>
                    <a:cubicBezTo>
                      <a:pt x="2359" y="959"/>
                      <a:pt x="2290" y="947"/>
                      <a:pt x="2228" y="947"/>
                    </a:cubicBezTo>
                    <a:cubicBezTo>
                      <a:pt x="2077" y="947"/>
                      <a:pt x="1965" y="1018"/>
                      <a:pt x="1965" y="1018"/>
                    </a:cubicBezTo>
                    <a:cubicBezTo>
                      <a:pt x="1965" y="1018"/>
                      <a:pt x="2858" y="101"/>
                      <a:pt x="2798" y="42"/>
                    </a:cubicBezTo>
                    <a:cubicBezTo>
                      <a:pt x="2774" y="13"/>
                      <a:pt x="2740" y="0"/>
                      <a:pt x="2698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8" name="Google Shape;838;p32"/>
              <p:cNvSpPr/>
              <p:nvPr/>
            </p:nvSpPr>
            <p:spPr>
              <a:xfrm>
                <a:off x="7100582" y="592099"/>
                <a:ext cx="135463" cy="146987"/>
              </a:xfrm>
              <a:custGeom>
                <a:avLst/>
                <a:gdLst/>
                <a:ahLst/>
                <a:cxnLst/>
                <a:rect l="l" t="t" r="r" b="b"/>
                <a:pathLst>
                  <a:path w="3691" h="4005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0" y="1"/>
                      <a:pt x="870" y="3036"/>
                      <a:pt x="1179" y="3036"/>
                    </a:cubicBezTo>
                    <a:cubicBezTo>
                      <a:pt x="1224" y="3036"/>
                      <a:pt x="1257" y="2971"/>
                      <a:pt x="1274" y="2822"/>
                    </a:cubicBezTo>
                    <a:lnTo>
                      <a:pt x="1310" y="2322"/>
                    </a:lnTo>
                    <a:cubicBezTo>
                      <a:pt x="1310" y="2322"/>
                      <a:pt x="1741" y="3540"/>
                      <a:pt x="1950" y="3540"/>
                    </a:cubicBezTo>
                    <a:cubicBezTo>
                      <a:pt x="1974" y="3540"/>
                      <a:pt x="1995" y="3524"/>
                      <a:pt x="2012" y="3489"/>
                    </a:cubicBezTo>
                    <a:cubicBezTo>
                      <a:pt x="2167" y="3156"/>
                      <a:pt x="1965" y="2834"/>
                      <a:pt x="1965" y="2834"/>
                    </a:cubicBezTo>
                    <a:lnTo>
                      <a:pt x="1965" y="2834"/>
                    </a:lnTo>
                    <a:cubicBezTo>
                      <a:pt x="1965" y="2834"/>
                      <a:pt x="3191" y="4005"/>
                      <a:pt x="3346" y="4005"/>
                    </a:cubicBezTo>
                    <a:cubicBezTo>
                      <a:pt x="3351" y="4005"/>
                      <a:pt x="3355" y="4004"/>
                      <a:pt x="3358" y="4001"/>
                    </a:cubicBezTo>
                    <a:cubicBezTo>
                      <a:pt x="3691" y="3703"/>
                      <a:pt x="2465" y="2406"/>
                      <a:pt x="2465" y="2406"/>
                    </a:cubicBezTo>
                    <a:lnTo>
                      <a:pt x="2465" y="2406"/>
                    </a:lnTo>
                    <a:cubicBezTo>
                      <a:pt x="2465" y="2406"/>
                      <a:pt x="2655" y="2564"/>
                      <a:pt x="2926" y="2564"/>
                    </a:cubicBezTo>
                    <a:cubicBezTo>
                      <a:pt x="2987" y="2564"/>
                      <a:pt x="3052" y="2556"/>
                      <a:pt x="3119" y="2536"/>
                    </a:cubicBezTo>
                    <a:cubicBezTo>
                      <a:pt x="3500" y="2441"/>
                      <a:pt x="2084" y="1667"/>
                      <a:pt x="2084" y="1667"/>
                    </a:cubicBezTo>
                    <a:lnTo>
                      <a:pt x="2084" y="1667"/>
                    </a:lnTo>
                    <a:lnTo>
                      <a:pt x="2572" y="1727"/>
                    </a:lnTo>
                    <a:cubicBezTo>
                      <a:pt x="2595" y="1728"/>
                      <a:pt x="2616" y="1729"/>
                      <a:pt x="2635" y="1729"/>
                    </a:cubicBezTo>
                    <a:cubicBezTo>
                      <a:pt x="3606" y="1729"/>
                      <a:pt x="0" y="1"/>
                      <a:pt x="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9" name="Google Shape;839;p32"/>
              <p:cNvSpPr/>
              <p:nvPr/>
            </p:nvSpPr>
            <p:spPr>
              <a:xfrm>
                <a:off x="7553673" y="813800"/>
                <a:ext cx="190110" cy="79054"/>
              </a:xfrm>
              <a:custGeom>
                <a:avLst/>
                <a:gdLst/>
                <a:ahLst/>
                <a:cxnLst/>
                <a:rect l="l" t="t" r="r" b="b"/>
                <a:pathLst>
                  <a:path w="5180" h="2154" extrusionOk="0">
                    <a:moveTo>
                      <a:pt x="2930" y="0"/>
                    </a:moveTo>
                    <a:cubicBezTo>
                      <a:pt x="2111" y="0"/>
                      <a:pt x="1" y="425"/>
                      <a:pt x="1" y="425"/>
                    </a:cubicBezTo>
                    <a:cubicBezTo>
                      <a:pt x="1" y="425"/>
                      <a:pt x="2298" y="2154"/>
                      <a:pt x="2730" y="2154"/>
                    </a:cubicBezTo>
                    <a:cubicBezTo>
                      <a:pt x="2817" y="2154"/>
                      <a:pt x="2828" y="2083"/>
                      <a:pt x="2727" y="1913"/>
                    </a:cubicBezTo>
                    <a:lnTo>
                      <a:pt x="2442" y="1496"/>
                    </a:lnTo>
                    <a:lnTo>
                      <a:pt x="2442" y="1496"/>
                    </a:lnTo>
                    <a:cubicBezTo>
                      <a:pt x="2442" y="1496"/>
                      <a:pt x="3354" y="2118"/>
                      <a:pt x="3636" y="2118"/>
                    </a:cubicBezTo>
                    <a:cubicBezTo>
                      <a:pt x="3697" y="2118"/>
                      <a:pt x="3728" y="2089"/>
                      <a:pt x="3716" y="2020"/>
                    </a:cubicBezTo>
                    <a:cubicBezTo>
                      <a:pt x="3632" y="1627"/>
                      <a:pt x="3275" y="1520"/>
                      <a:pt x="3275" y="1520"/>
                    </a:cubicBezTo>
                    <a:lnTo>
                      <a:pt x="3275" y="1520"/>
                    </a:lnTo>
                    <a:cubicBezTo>
                      <a:pt x="3275" y="1520"/>
                      <a:pt x="4337" y="1646"/>
                      <a:pt x="4839" y="1646"/>
                    </a:cubicBezTo>
                    <a:cubicBezTo>
                      <a:pt x="4993" y="1646"/>
                      <a:pt x="5094" y="1634"/>
                      <a:pt x="5097" y="1603"/>
                    </a:cubicBezTo>
                    <a:cubicBezTo>
                      <a:pt x="5180" y="1175"/>
                      <a:pt x="3430" y="877"/>
                      <a:pt x="3430" y="877"/>
                    </a:cubicBezTo>
                    <a:lnTo>
                      <a:pt x="3430" y="877"/>
                    </a:lnTo>
                    <a:cubicBezTo>
                      <a:pt x="3430" y="877"/>
                      <a:pt x="3437" y="877"/>
                      <a:pt x="3449" y="877"/>
                    </a:cubicBezTo>
                    <a:cubicBezTo>
                      <a:pt x="3529" y="877"/>
                      <a:pt x="3841" y="860"/>
                      <a:pt x="4037" y="591"/>
                    </a:cubicBezTo>
                    <a:cubicBezTo>
                      <a:pt x="4134" y="465"/>
                      <a:pt x="3928" y="430"/>
                      <a:pt x="3648" y="430"/>
                    </a:cubicBezTo>
                    <a:cubicBezTo>
                      <a:pt x="3290" y="430"/>
                      <a:pt x="2812" y="488"/>
                      <a:pt x="2695" y="488"/>
                    </a:cubicBezTo>
                    <a:cubicBezTo>
                      <a:pt x="2678" y="488"/>
                      <a:pt x="2669" y="487"/>
                      <a:pt x="2668" y="484"/>
                    </a:cubicBezTo>
                    <a:lnTo>
                      <a:pt x="3096" y="246"/>
                    </a:lnTo>
                    <a:cubicBezTo>
                      <a:pt x="3374" y="65"/>
                      <a:pt x="3251" y="0"/>
                      <a:pt x="29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0" name="Google Shape;840;p32"/>
              <p:cNvSpPr/>
              <p:nvPr/>
            </p:nvSpPr>
            <p:spPr>
              <a:xfrm>
                <a:off x="7147301" y="512718"/>
                <a:ext cx="191872" cy="79861"/>
              </a:xfrm>
              <a:custGeom>
                <a:avLst/>
                <a:gdLst/>
                <a:ahLst/>
                <a:cxnLst/>
                <a:rect l="l" t="t" r="r" b="b"/>
                <a:pathLst>
                  <a:path w="5228" h="2176" extrusionOk="0">
                    <a:moveTo>
                      <a:pt x="3015" y="0"/>
                    </a:moveTo>
                    <a:cubicBezTo>
                      <a:pt x="2425" y="0"/>
                      <a:pt x="1" y="973"/>
                      <a:pt x="1" y="973"/>
                    </a:cubicBezTo>
                    <a:cubicBezTo>
                      <a:pt x="1" y="973"/>
                      <a:pt x="2430" y="2176"/>
                      <a:pt x="2959" y="2176"/>
                    </a:cubicBezTo>
                    <a:cubicBezTo>
                      <a:pt x="3085" y="2176"/>
                      <a:pt x="3103" y="2107"/>
                      <a:pt x="2954" y="1937"/>
                    </a:cubicBezTo>
                    <a:lnTo>
                      <a:pt x="2597" y="1580"/>
                    </a:lnTo>
                    <a:lnTo>
                      <a:pt x="2597" y="1580"/>
                    </a:lnTo>
                    <a:cubicBezTo>
                      <a:pt x="2597" y="1580"/>
                      <a:pt x="3486" y="1974"/>
                      <a:pt x="3810" y="1974"/>
                    </a:cubicBezTo>
                    <a:cubicBezTo>
                      <a:pt x="3900" y="1974"/>
                      <a:pt x="3947" y="1943"/>
                      <a:pt x="3918" y="1866"/>
                    </a:cubicBezTo>
                    <a:cubicBezTo>
                      <a:pt x="3787" y="1509"/>
                      <a:pt x="3418" y="1449"/>
                      <a:pt x="3418" y="1449"/>
                    </a:cubicBezTo>
                    <a:cubicBezTo>
                      <a:pt x="3418" y="1449"/>
                      <a:pt x="5228" y="1330"/>
                      <a:pt x="5216" y="1211"/>
                    </a:cubicBezTo>
                    <a:cubicBezTo>
                      <a:pt x="5216" y="813"/>
                      <a:pt x="3771" y="794"/>
                      <a:pt x="3489" y="794"/>
                    </a:cubicBezTo>
                    <a:cubicBezTo>
                      <a:pt x="3459" y="794"/>
                      <a:pt x="3442" y="794"/>
                      <a:pt x="3442" y="794"/>
                    </a:cubicBezTo>
                    <a:cubicBezTo>
                      <a:pt x="3442" y="794"/>
                      <a:pt x="3835" y="747"/>
                      <a:pt x="3990" y="401"/>
                    </a:cubicBezTo>
                    <a:cubicBezTo>
                      <a:pt x="4035" y="314"/>
                      <a:pt x="3972" y="282"/>
                      <a:pt x="3852" y="282"/>
                    </a:cubicBezTo>
                    <a:cubicBezTo>
                      <a:pt x="3504" y="282"/>
                      <a:pt x="2676" y="556"/>
                      <a:pt x="2634" y="556"/>
                    </a:cubicBezTo>
                    <a:cubicBezTo>
                      <a:pt x="2633" y="556"/>
                      <a:pt x="2633" y="556"/>
                      <a:pt x="2632" y="556"/>
                    </a:cubicBezTo>
                    <a:lnTo>
                      <a:pt x="3025" y="235"/>
                    </a:lnTo>
                    <a:cubicBezTo>
                      <a:pt x="3198" y="67"/>
                      <a:pt x="3169" y="0"/>
                      <a:pt x="30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1" name="Google Shape;841;p32"/>
              <p:cNvSpPr/>
              <p:nvPr/>
            </p:nvSpPr>
            <p:spPr>
              <a:xfrm>
                <a:off x="7209359" y="789909"/>
                <a:ext cx="149886" cy="63089"/>
              </a:xfrm>
              <a:custGeom>
                <a:avLst/>
                <a:gdLst/>
                <a:ahLst/>
                <a:cxnLst/>
                <a:rect l="l" t="t" r="r" b="b"/>
                <a:pathLst>
                  <a:path w="4084" h="1719" extrusionOk="0">
                    <a:moveTo>
                      <a:pt x="2354" y="1"/>
                    </a:moveTo>
                    <a:cubicBezTo>
                      <a:pt x="1899" y="1"/>
                      <a:pt x="1" y="766"/>
                      <a:pt x="1" y="766"/>
                    </a:cubicBezTo>
                    <a:cubicBezTo>
                      <a:pt x="1" y="766"/>
                      <a:pt x="1883" y="1719"/>
                      <a:pt x="2299" y="1719"/>
                    </a:cubicBezTo>
                    <a:cubicBezTo>
                      <a:pt x="2398" y="1719"/>
                      <a:pt x="2414" y="1664"/>
                      <a:pt x="2299" y="1528"/>
                    </a:cubicBezTo>
                    <a:lnTo>
                      <a:pt x="2025" y="1242"/>
                    </a:lnTo>
                    <a:lnTo>
                      <a:pt x="2025" y="1242"/>
                    </a:lnTo>
                    <a:cubicBezTo>
                      <a:pt x="2025" y="1242"/>
                      <a:pt x="2723" y="1555"/>
                      <a:pt x="2977" y="1555"/>
                    </a:cubicBezTo>
                    <a:cubicBezTo>
                      <a:pt x="3048" y="1555"/>
                      <a:pt x="3084" y="1531"/>
                      <a:pt x="3061" y="1468"/>
                    </a:cubicBezTo>
                    <a:cubicBezTo>
                      <a:pt x="2953" y="1183"/>
                      <a:pt x="2656" y="1135"/>
                      <a:pt x="2656" y="1135"/>
                    </a:cubicBezTo>
                    <a:cubicBezTo>
                      <a:pt x="2656" y="1135"/>
                      <a:pt x="4073" y="1052"/>
                      <a:pt x="4073" y="945"/>
                    </a:cubicBezTo>
                    <a:cubicBezTo>
                      <a:pt x="4083" y="641"/>
                      <a:pt x="3009" y="623"/>
                      <a:pt x="2748" y="623"/>
                    </a:cubicBezTo>
                    <a:cubicBezTo>
                      <a:pt x="2712" y="623"/>
                      <a:pt x="2691" y="623"/>
                      <a:pt x="2691" y="623"/>
                    </a:cubicBezTo>
                    <a:cubicBezTo>
                      <a:pt x="2691" y="623"/>
                      <a:pt x="2989" y="587"/>
                      <a:pt x="3120" y="325"/>
                    </a:cubicBezTo>
                    <a:cubicBezTo>
                      <a:pt x="3154" y="252"/>
                      <a:pt x="3100" y="225"/>
                      <a:pt x="3001" y="225"/>
                    </a:cubicBezTo>
                    <a:cubicBezTo>
                      <a:pt x="2720" y="225"/>
                      <a:pt x="2077" y="445"/>
                      <a:pt x="2061" y="445"/>
                    </a:cubicBezTo>
                    <a:cubicBezTo>
                      <a:pt x="2060" y="445"/>
                      <a:pt x="2060" y="445"/>
                      <a:pt x="2060" y="445"/>
                    </a:cubicBezTo>
                    <a:lnTo>
                      <a:pt x="2358" y="183"/>
                    </a:lnTo>
                    <a:cubicBezTo>
                      <a:pt x="2493" y="52"/>
                      <a:pt x="2472" y="1"/>
                      <a:pt x="235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2" name="Google Shape;842;p32"/>
              <p:cNvSpPr/>
              <p:nvPr/>
            </p:nvSpPr>
            <p:spPr>
              <a:xfrm>
                <a:off x="7554994" y="721061"/>
                <a:ext cx="149483" cy="61621"/>
              </a:xfrm>
              <a:custGeom>
                <a:avLst/>
                <a:gdLst/>
                <a:ahLst/>
                <a:cxnLst/>
                <a:rect l="l" t="t" r="r" b="b"/>
                <a:pathLst>
                  <a:path w="4073" h="1679" extrusionOk="0">
                    <a:moveTo>
                      <a:pt x="1916" y="0"/>
                    </a:moveTo>
                    <a:cubicBezTo>
                      <a:pt x="1845" y="0"/>
                      <a:pt x="1836" y="56"/>
                      <a:pt x="1917" y="189"/>
                    </a:cubicBezTo>
                    <a:lnTo>
                      <a:pt x="2144" y="511"/>
                    </a:lnTo>
                    <a:cubicBezTo>
                      <a:pt x="2144" y="511"/>
                      <a:pt x="1431" y="54"/>
                      <a:pt x="1207" y="54"/>
                    </a:cubicBezTo>
                    <a:cubicBezTo>
                      <a:pt x="1158" y="54"/>
                      <a:pt x="1133" y="76"/>
                      <a:pt x="1144" y="130"/>
                    </a:cubicBezTo>
                    <a:cubicBezTo>
                      <a:pt x="1203" y="427"/>
                      <a:pt x="1489" y="511"/>
                      <a:pt x="1489" y="511"/>
                    </a:cubicBezTo>
                    <a:cubicBezTo>
                      <a:pt x="1489" y="511"/>
                      <a:pt x="739" y="435"/>
                      <a:pt x="326" y="435"/>
                    </a:cubicBezTo>
                    <a:cubicBezTo>
                      <a:pt x="171" y="435"/>
                      <a:pt x="63" y="446"/>
                      <a:pt x="60" y="475"/>
                    </a:cubicBezTo>
                    <a:cubicBezTo>
                      <a:pt x="1" y="808"/>
                      <a:pt x="1382" y="1023"/>
                      <a:pt x="1382" y="1023"/>
                    </a:cubicBezTo>
                    <a:cubicBezTo>
                      <a:pt x="1382" y="1023"/>
                      <a:pt x="1368" y="1021"/>
                      <a:pt x="1345" y="1021"/>
                    </a:cubicBezTo>
                    <a:cubicBezTo>
                      <a:pt x="1260" y="1021"/>
                      <a:pt x="1046" y="1043"/>
                      <a:pt x="905" y="1249"/>
                    </a:cubicBezTo>
                    <a:cubicBezTo>
                      <a:pt x="844" y="1341"/>
                      <a:pt x="973" y="1370"/>
                      <a:pt x="1161" y="1370"/>
                    </a:cubicBezTo>
                    <a:cubicBezTo>
                      <a:pt x="1483" y="1370"/>
                      <a:pt x="1977" y="1285"/>
                      <a:pt x="1977" y="1285"/>
                    </a:cubicBezTo>
                    <a:lnTo>
                      <a:pt x="1977" y="1285"/>
                    </a:lnTo>
                    <a:lnTo>
                      <a:pt x="1632" y="1487"/>
                    </a:lnTo>
                    <a:cubicBezTo>
                      <a:pt x="1429" y="1627"/>
                      <a:pt x="1521" y="1678"/>
                      <a:pt x="1761" y="1678"/>
                    </a:cubicBezTo>
                    <a:cubicBezTo>
                      <a:pt x="2396" y="1678"/>
                      <a:pt x="4072" y="1320"/>
                      <a:pt x="4072" y="1320"/>
                    </a:cubicBezTo>
                    <a:cubicBezTo>
                      <a:pt x="4072" y="1320"/>
                      <a:pt x="2260" y="0"/>
                      <a:pt x="191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3" name="Google Shape;843;p32"/>
              <p:cNvSpPr/>
              <p:nvPr/>
            </p:nvSpPr>
            <p:spPr>
              <a:xfrm>
                <a:off x="6874221" y="752182"/>
                <a:ext cx="149923" cy="63089"/>
              </a:xfrm>
              <a:custGeom>
                <a:avLst/>
                <a:gdLst/>
                <a:ahLst/>
                <a:cxnLst/>
                <a:rect l="l" t="t" r="r" b="b"/>
                <a:pathLst>
                  <a:path w="4085" h="1719" extrusionOk="0">
                    <a:moveTo>
                      <a:pt x="2367" y="0"/>
                    </a:moveTo>
                    <a:cubicBezTo>
                      <a:pt x="1906" y="0"/>
                      <a:pt x="1" y="770"/>
                      <a:pt x="1" y="770"/>
                    </a:cubicBezTo>
                    <a:cubicBezTo>
                      <a:pt x="1" y="770"/>
                      <a:pt x="1897" y="1718"/>
                      <a:pt x="2311" y="1718"/>
                    </a:cubicBezTo>
                    <a:cubicBezTo>
                      <a:pt x="2410" y="1718"/>
                      <a:pt x="2425" y="1665"/>
                      <a:pt x="2310" y="1532"/>
                    </a:cubicBezTo>
                    <a:lnTo>
                      <a:pt x="2025" y="1246"/>
                    </a:lnTo>
                    <a:lnTo>
                      <a:pt x="2025" y="1246"/>
                    </a:lnTo>
                    <a:cubicBezTo>
                      <a:pt x="2025" y="1246"/>
                      <a:pt x="2736" y="1554"/>
                      <a:pt x="2991" y="1554"/>
                    </a:cubicBezTo>
                    <a:cubicBezTo>
                      <a:pt x="3060" y="1554"/>
                      <a:pt x="3095" y="1531"/>
                      <a:pt x="3072" y="1473"/>
                    </a:cubicBezTo>
                    <a:cubicBezTo>
                      <a:pt x="2965" y="1187"/>
                      <a:pt x="2668" y="1139"/>
                      <a:pt x="2668" y="1139"/>
                    </a:cubicBezTo>
                    <a:cubicBezTo>
                      <a:pt x="2668" y="1139"/>
                      <a:pt x="4084" y="1056"/>
                      <a:pt x="4084" y="949"/>
                    </a:cubicBezTo>
                    <a:cubicBezTo>
                      <a:pt x="4084" y="626"/>
                      <a:pt x="2855" y="615"/>
                      <a:pt x="2696" y="615"/>
                    </a:cubicBezTo>
                    <a:cubicBezTo>
                      <a:pt x="2685" y="615"/>
                      <a:pt x="2679" y="615"/>
                      <a:pt x="2679" y="615"/>
                    </a:cubicBezTo>
                    <a:cubicBezTo>
                      <a:pt x="2679" y="615"/>
                      <a:pt x="2977" y="591"/>
                      <a:pt x="3120" y="318"/>
                    </a:cubicBezTo>
                    <a:cubicBezTo>
                      <a:pt x="3152" y="253"/>
                      <a:pt x="3104" y="229"/>
                      <a:pt x="3014" y="229"/>
                    </a:cubicBezTo>
                    <a:cubicBezTo>
                      <a:pt x="2748" y="229"/>
                      <a:pt x="2114" y="438"/>
                      <a:pt x="2074" y="438"/>
                    </a:cubicBezTo>
                    <a:cubicBezTo>
                      <a:pt x="2073" y="438"/>
                      <a:pt x="2072" y="437"/>
                      <a:pt x="2072" y="437"/>
                    </a:cubicBezTo>
                    <a:lnTo>
                      <a:pt x="2370" y="187"/>
                    </a:lnTo>
                    <a:cubicBezTo>
                      <a:pt x="2508" y="53"/>
                      <a:pt x="2487" y="0"/>
                      <a:pt x="23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4" name="Google Shape;844;p32"/>
              <p:cNvSpPr/>
              <p:nvPr/>
            </p:nvSpPr>
            <p:spPr>
              <a:xfrm>
                <a:off x="7469338" y="1052089"/>
                <a:ext cx="149886" cy="63089"/>
              </a:xfrm>
              <a:custGeom>
                <a:avLst/>
                <a:gdLst/>
                <a:ahLst/>
                <a:cxnLst/>
                <a:rect l="l" t="t" r="r" b="b"/>
                <a:pathLst>
                  <a:path w="4084" h="1719" extrusionOk="0">
                    <a:moveTo>
                      <a:pt x="2354" y="1"/>
                    </a:moveTo>
                    <a:cubicBezTo>
                      <a:pt x="1899" y="1"/>
                      <a:pt x="1" y="766"/>
                      <a:pt x="1" y="766"/>
                    </a:cubicBezTo>
                    <a:cubicBezTo>
                      <a:pt x="1" y="766"/>
                      <a:pt x="1899" y="1718"/>
                      <a:pt x="2308" y="1718"/>
                    </a:cubicBezTo>
                    <a:cubicBezTo>
                      <a:pt x="2406" y="1718"/>
                      <a:pt x="2419" y="1664"/>
                      <a:pt x="2299" y="1528"/>
                    </a:cubicBezTo>
                    <a:lnTo>
                      <a:pt x="2025" y="1242"/>
                    </a:lnTo>
                    <a:lnTo>
                      <a:pt x="2025" y="1242"/>
                    </a:lnTo>
                    <a:cubicBezTo>
                      <a:pt x="2025" y="1242"/>
                      <a:pt x="2724" y="1555"/>
                      <a:pt x="2977" y="1555"/>
                    </a:cubicBezTo>
                    <a:cubicBezTo>
                      <a:pt x="3048" y="1555"/>
                      <a:pt x="3084" y="1531"/>
                      <a:pt x="3061" y="1468"/>
                    </a:cubicBezTo>
                    <a:cubicBezTo>
                      <a:pt x="2954" y="1182"/>
                      <a:pt x="2656" y="1135"/>
                      <a:pt x="2656" y="1135"/>
                    </a:cubicBezTo>
                    <a:cubicBezTo>
                      <a:pt x="2656" y="1135"/>
                      <a:pt x="4073" y="1051"/>
                      <a:pt x="4073" y="944"/>
                    </a:cubicBezTo>
                    <a:cubicBezTo>
                      <a:pt x="4083" y="641"/>
                      <a:pt x="3009" y="622"/>
                      <a:pt x="2748" y="622"/>
                    </a:cubicBezTo>
                    <a:cubicBezTo>
                      <a:pt x="2712" y="622"/>
                      <a:pt x="2692" y="623"/>
                      <a:pt x="2692" y="623"/>
                    </a:cubicBezTo>
                    <a:cubicBezTo>
                      <a:pt x="2692" y="623"/>
                      <a:pt x="2989" y="587"/>
                      <a:pt x="3120" y="325"/>
                    </a:cubicBezTo>
                    <a:cubicBezTo>
                      <a:pt x="3154" y="256"/>
                      <a:pt x="3101" y="230"/>
                      <a:pt x="3004" y="230"/>
                    </a:cubicBezTo>
                    <a:cubicBezTo>
                      <a:pt x="2725" y="230"/>
                      <a:pt x="2078" y="445"/>
                      <a:pt x="2061" y="445"/>
                    </a:cubicBezTo>
                    <a:cubicBezTo>
                      <a:pt x="2061" y="445"/>
                      <a:pt x="2060" y="444"/>
                      <a:pt x="2061" y="444"/>
                    </a:cubicBezTo>
                    <a:lnTo>
                      <a:pt x="2358" y="182"/>
                    </a:lnTo>
                    <a:cubicBezTo>
                      <a:pt x="2493" y="52"/>
                      <a:pt x="2472" y="1"/>
                      <a:pt x="235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5" name="Google Shape;845;p32"/>
              <p:cNvSpPr/>
              <p:nvPr/>
            </p:nvSpPr>
            <p:spPr>
              <a:xfrm>
                <a:off x="6514567" y="426071"/>
                <a:ext cx="101698" cy="191432"/>
              </a:xfrm>
              <a:custGeom>
                <a:avLst/>
                <a:gdLst/>
                <a:ahLst/>
                <a:cxnLst/>
                <a:rect l="l" t="t" r="r" b="b"/>
                <a:pathLst>
                  <a:path w="2771" h="5216" extrusionOk="0">
                    <a:moveTo>
                      <a:pt x="1311" y="0"/>
                    </a:moveTo>
                    <a:cubicBezTo>
                      <a:pt x="1311" y="0"/>
                      <a:pt x="1" y="3116"/>
                      <a:pt x="360" y="3116"/>
                    </a:cubicBezTo>
                    <a:cubicBezTo>
                      <a:pt x="399" y="3116"/>
                      <a:pt x="457" y="3080"/>
                      <a:pt x="538" y="3000"/>
                    </a:cubicBezTo>
                    <a:lnTo>
                      <a:pt x="871" y="2631"/>
                    </a:lnTo>
                    <a:lnTo>
                      <a:pt x="871" y="2631"/>
                    </a:lnTo>
                    <a:cubicBezTo>
                      <a:pt x="871" y="2632"/>
                      <a:pt x="379" y="3978"/>
                      <a:pt x="631" y="3978"/>
                    </a:cubicBezTo>
                    <a:cubicBezTo>
                      <a:pt x="645" y="3978"/>
                      <a:pt x="662" y="3974"/>
                      <a:pt x="680" y="3965"/>
                    </a:cubicBezTo>
                    <a:cubicBezTo>
                      <a:pt x="1038" y="3810"/>
                      <a:pt x="1073" y="3429"/>
                      <a:pt x="1073" y="3429"/>
                    </a:cubicBezTo>
                    <a:cubicBezTo>
                      <a:pt x="1073" y="3429"/>
                      <a:pt x="1308" y="5215"/>
                      <a:pt x="1428" y="5215"/>
                    </a:cubicBezTo>
                    <a:cubicBezTo>
                      <a:pt x="1429" y="5215"/>
                      <a:pt x="1430" y="5215"/>
                      <a:pt x="1430" y="5215"/>
                    </a:cubicBezTo>
                    <a:cubicBezTo>
                      <a:pt x="1871" y="5191"/>
                      <a:pt x="1728" y="3418"/>
                      <a:pt x="1728" y="3417"/>
                    </a:cubicBezTo>
                    <a:lnTo>
                      <a:pt x="1728" y="3417"/>
                    </a:lnTo>
                    <a:cubicBezTo>
                      <a:pt x="1728" y="3417"/>
                      <a:pt x="1788" y="3786"/>
                      <a:pt x="2145" y="3941"/>
                    </a:cubicBezTo>
                    <a:cubicBezTo>
                      <a:pt x="2161" y="3948"/>
                      <a:pt x="2176" y="3951"/>
                      <a:pt x="2188" y="3951"/>
                    </a:cubicBezTo>
                    <a:cubicBezTo>
                      <a:pt x="2447" y="3951"/>
                      <a:pt x="1883" y="2596"/>
                      <a:pt x="1883" y="2596"/>
                    </a:cubicBezTo>
                    <a:lnTo>
                      <a:pt x="1883" y="2596"/>
                    </a:lnTo>
                    <a:lnTo>
                      <a:pt x="2228" y="2953"/>
                    </a:lnTo>
                    <a:cubicBezTo>
                      <a:pt x="2312" y="3030"/>
                      <a:pt x="2371" y="3064"/>
                      <a:pt x="2409" y="3064"/>
                    </a:cubicBezTo>
                    <a:cubicBezTo>
                      <a:pt x="2770" y="3064"/>
                      <a:pt x="1311" y="0"/>
                      <a:pt x="13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6" name="Google Shape;846;p32"/>
              <p:cNvSpPr/>
              <p:nvPr/>
            </p:nvSpPr>
            <p:spPr>
              <a:xfrm>
                <a:off x="6812602" y="560134"/>
                <a:ext cx="182513" cy="146143"/>
              </a:xfrm>
              <a:custGeom>
                <a:avLst/>
                <a:gdLst/>
                <a:ahLst/>
                <a:cxnLst/>
                <a:rect l="l" t="t" r="r" b="b"/>
                <a:pathLst>
                  <a:path w="4973" h="3982" extrusionOk="0">
                    <a:moveTo>
                      <a:pt x="1294" y="0"/>
                    </a:moveTo>
                    <a:cubicBezTo>
                      <a:pt x="1291" y="0"/>
                      <a:pt x="1289" y="1"/>
                      <a:pt x="1287" y="2"/>
                    </a:cubicBezTo>
                    <a:cubicBezTo>
                      <a:pt x="965" y="205"/>
                      <a:pt x="1834" y="1431"/>
                      <a:pt x="1834" y="1431"/>
                    </a:cubicBezTo>
                    <a:cubicBezTo>
                      <a:pt x="1834" y="1431"/>
                      <a:pt x="1677" y="1234"/>
                      <a:pt x="1398" y="1234"/>
                    </a:cubicBezTo>
                    <a:cubicBezTo>
                      <a:pt x="1370" y="1234"/>
                      <a:pt x="1341" y="1236"/>
                      <a:pt x="1310" y="1241"/>
                    </a:cubicBezTo>
                    <a:cubicBezTo>
                      <a:pt x="989" y="1300"/>
                      <a:pt x="2072" y="2098"/>
                      <a:pt x="2072" y="2098"/>
                    </a:cubicBezTo>
                    <a:lnTo>
                      <a:pt x="1668" y="1979"/>
                    </a:lnTo>
                    <a:cubicBezTo>
                      <a:pt x="1626" y="1971"/>
                      <a:pt x="1592" y="1967"/>
                      <a:pt x="1565" y="1967"/>
                    </a:cubicBezTo>
                    <a:cubicBezTo>
                      <a:pt x="1340" y="1967"/>
                      <a:pt x="1570" y="2217"/>
                      <a:pt x="1942" y="2515"/>
                    </a:cubicBezTo>
                    <a:cubicBezTo>
                      <a:pt x="1854" y="2476"/>
                      <a:pt x="1789" y="2453"/>
                      <a:pt x="1748" y="2453"/>
                    </a:cubicBezTo>
                    <a:cubicBezTo>
                      <a:pt x="1689" y="2453"/>
                      <a:pt x="1683" y="2502"/>
                      <a:pt x="1739" y="2622"/>
                    </a:cubicBezTo>
                    <a:lnTo>
                      <a:pt x="1942" y="2931"/>
                    </a:lnTo>
                    <a:cubicBezTo>
                      <a:pt x="1942" y="2931"/>
                      <a:pt x="1302" y="2472"/>
                      <a:pt x="1112" y="2472"/>
                    </a:cubicBezTo>
                    <a:cubicBezTo>
                      <a:pt x="1073" y="2472"/>
                      <a:pt x="1052" y="2492"/>
                      <a:pt x="1060" y="2538"/>
                    </a:cubicBezTo>
                    <a:cubicBezTo>
                      <a:pt x="1084" y="2812"/>
                      <a:pt x="1346" y="2907"/>
                      <a:pt x="1346" y="2907"/>
                    </a:cubicBezTo>
                    <a:cubicBezTo>
                      <a:pt x="1346" y="2907"/>
                      <a:pt x="511" y="2775"/>
                      <a:pt x="187" y="2775"/>
                    </a:cubicBezTo>
                    <a:cubicBezTo>
                      <a:pt x="111" y="2775"/>
                      <a:pt x="63" y="2782"/>
                      <a:pt x="60" y="2800"/>
                    </a:cubicBezTo>
                    <a:cubicBezTo>
                      <a:pt x="1" y="3110"/>
                      <a:pt x="1227" y="3360"/>
                      <a:pt x="1227" y="3360"/>
                    </a:cubicBezTo>
                    <a:cubicBezTo>
                      <a:pt x="1227" y="3360"/>
                      <a:pt x="1217" y="3359"/>
                      <a:pt x="1200" y="3359"/>
                    </a:cubicBezTo>
                    <a:cubicBezTo>
                      <a:pt x="1127" y="3359"/>
                      <a:pt x="922" y="3375"/>
                      <a:pt x="787" y="3538"/>
                    </a:cubicBezTo>
                    <a:cubicBezTo>
                      <a:pt x="713" y="3640"/>
                      <a:pt x="923" y="3667"/>
                      <a:pt x="1164" y="3667"/>
                    </a:cubicBezTo>
                    <a:cubicBezTo>
                      <a:pt x="1432" y="3667"/>
                      <a:pt x="1739" y="3634"/>
                      <a:pt x="1739" y="3634"/>
                    </a:cubicBezTo>
                    <a:lnTo>
                      <a:pt x="1739" y="3634"/>
                    </a:lnTo>
                    <a:lnTo>
                      <a:pt x="1430" y="3800"/>
                    </a:lnTo>
                    <a:cubicBezTo>
                      <a:pt x="1209" y="3935"/>
                      <a:pt x="1330" y="3982"/>
                      <a:pt x="1605" y="3982"/>
                    </a:cubicBezTo>
                    <a:cubicBezTo>
                      <a:pt x="2203" y="3982"/>
                      <a:pt x="3527" y="3761"/>
                      <a:pt x="3608" y="3753"/>
                    </a:cubicBezTo>
                    <a:cubicBezTo>
                      <a:pt x="3608" y="3741"/>
                      <a:pt x="3620" y="3729"/>
                      <a:pt x="3620" y="3681"/>
                    </a:cubicBezTo>
                    <a:cubicBezTo>
                      <a:pt x="3632" y="3693"/>
                      <a:pt x="3632" y="3705"/>
                      <a:pt x="3632" y="3705"/>
                    </a:cubicBezTo>
                    <a:cubicBezTo>
                      <a:pt x="3632" y="3705"/>
                      <a:pt x="4972" y="1670"/>
                      <a:pt x="4689" y="1670"/>
                    </a:cubicBezTo>
                    <a:cubicBezTo>
                      <a:pt x="4662" y="1670"/>
                      <a:pt x="4620" y="1688"/>
                      <a:pt x="4561" y="1729"/>
                    </a:cubicBezTo>
                    <a:lnTo>
                      <a:pt x="4275" y="1955"/>
                    </a:lnTo>
                    <a:cubicBezTo>
                      <a:pt x="4275" y="1955"/>
                      <a:pt x="4819" y="1034"/>
                      <a:pt x="4610" y="1034"/>
                    </a:cubicBezTo>
                    <a:cubicBezTo>
                      <a:pt x="4603" y="1034"/>
                      <a:pt x="4594" y="1036"/>
                      <a:pt x="4585" y="1038"/>
                    </a:cubicBezTo>
                    <a:cubicBezTo>
                      <a:pt x="4335" y="1122"/>
                      <a:pt x="4263" y="1372"/>
                      <a:pt x="4263" y="1372"/>
                    </a:cubicBezTo>
                    <a:cubicBezTo>
                      <a:pt x="4263" y="1372"/>
                      <a:pt x="4323" y="86"/>
                      <a:pt x="4228" y="86"/>
                    </a:cubicBezTo>
                    <a:cubicBezTo>
                      <a:pt x="4223" y="85"/>
                      <a:pt x="4219" y="85"/>
                      <a:pt x="4215" y="85"/>
                    </a:cubicBezTo>
                    <a:cubicBezTo>
                      <a:pt x="3914" y="85"/>
                      <a:pt x="3787" y="1300"/>
                      <a:pt x="3787" y="1300"/>
                    </a:cubicBezTo>
                    <a:cubicBezTo>
                      <a:pt x="3787" y="1300"/>
                      <a:pt x="3787" y="1026"/>
                      <a:pt x="3561" y="883"/>
                    </a:cubicBezTo>
                    <a:cubicBezTo>
                      <a:pt x="3545" y="873"/>
                      <a:pt x="3532" y="869"/>
                      <a:pt x="3520" y="869"/>
                    </a:cubicBezTo>
                    <a:cubicBezTo>
                      <a:pt x="3353" y="869"/>
                      <a:pt x="3561" y="1836"/>
                      <a:pt x="3561" y="1836"/>
                    </a:cubicBezTo>
                    <a:lnTo>
                      <a:pt x="3370" y="1538"/>
                    </a:lnTo>
                    <a:cubicBezTo>
                      <a:pt x="3317" y="1471"/>
                      <a:pt x="3274" y="1442"/>
                      <a:pt x="3245" y="1442"/>
                    </a:cubicBezTo>
                    <a:cubicBezTo>
                      <a:pt x="3223" y="1442"/>
                      <a:pt x="3209" y="1459"/>
                      <a:pt x="3204" y="1491"/>
                    </a:cubicBezTo>
                    <a:cubicBezTo>
                      <a:pt x="3126" y="1227"/>
                      <a:pt x="3054" y="1055"/>
                      <a:pt x="2990" y="1055"/>
                    </a:cubicBezTo>
                    <a:cubicBezTo>
                      <a:pt x="2955" y="1055"/>
                      <a:pt x="2923" y="1104"/>
                      <a:pt x="2894" y="1217"/>
                    </a:cubicBezTo>
                    <a:lnTo>
                      <a:pt x="2799" y="1633"/>
                    </a:lnTo>
                    <a:cubicBezTo>
                      <a:pt x="2799" y="1633"/>
                      <a:pt x="2584" y="548"/>
                      <a:pt x="2410" y="548"/>
                    </a:cubicBezTo>
                    <a:cubicBezTo>
                      <a:pt x="2392" y="548"/>
                      <a:pt x="2375" y="560"/>
                      <a:pt x="2358" y="586"/>
                    </a:cubicBezTo>
                    <a:cubicBezTo>
                      <a:pt x="2180" y="848"/>
                      <a:pt x="2311" y="1133"/>
                      <a:pt x="2311" y="1133"/>
                    </a:cubicBezTo>
                    <a:cubicBezTo>
                      <a:pt x="2311" y="1133"/>
                      <a:pt x="1415" y="0"/>
                      <a:pt x="129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7" name="Google Shape;847;p32"/>
              <p:cNvSpPr/>
              <p:nvPr/>
            </p:nvSpPr>
            <p:spPr>
              <a:xfrm>
                <a:off x="6609765" y="497268"/>
                <a:ext cx="115498" cy="162108"/>
              </a:xfrm>
              <a:custGeom>
                <a:avLst/>
                <a:gdLst/>
                <a:ahLst/>
                <a:cxnLst/>
                <a:rect l="l" t="t" r="r" b="b"/>
                <a:pathLst>
                  <a:path w="3147" h="4417" extrusionOk="0">
                    <a:moveTo>
                      <a:pt x="3147" y="1"/>
                    </a:moveTo>
                    <a:cubicBezTo>
                      <a:pt x="3146" y="1"/>
                      <a:pt x="1" y="2076"/>
                      <a:pt x="693" y="2076"/>
                    </a:cubicBezTo>
                    <a:cubicBezTo>
                      <a:pt x="727" y="2076"/>
                      <a:pt x="771" y="2071"/>
                      <a:pt x="825" y="2061"/>
                    </a:cubicBezTo>
                    <a:lnTo>
                      <a:pt x="1313" y="1942"/>
                    </a:lnTo>
                    <a:lnTo>
                      <a:pt x="1313" y="1942"/>
                    </a:lnTo>
                    <a:cubicBezTo>
                      <a:pt x="1313" y="1942"/>
                      <a:pt x="27" y="2894"/>
                      <a:pt x="408" y="2954"/>
                    </a:cubicBezTo>
                    <a:cubicBezTo>
                      <a:pt x="442" y="2959"/>
                      <a:pt x="474" y="2961"/>
                      <a:pt x="505" y="2961"/>
                    </a:cubicBezTo>
                    <a:cubicBezTo>
                      <a:pt x="818" y="2961"/>
                      <a:pt x="1015" y="2716"/>
                      <a:pt x="1015" y="2715"/>
                    </a:cubicBezTo>
                    <a:lnTo>
                      <a:pt x="1015" y="2715"/>
                    </a:lnTo>
                    <a:cubicBezTo>
                      <a:pt x="1015" y="2716"/>
                      <a:pt x="218" y="4335"/>
                      <a:pt x="337" y="4394"/>
                    </a:cubicBezTo>
                    <a:cubicBezTo>
                      <a:pt x="362" y="4410"/>
                      <a:pt x="389" y="4417"/>
                      <a:pt x="419" y="4417"/>
                    </a:cubicBezTo>
                    <a:cubicBezTo>
                      <a:pt x="822" y="4417"/>
                      <a:pt x="1587" y="3073"/>
                      <a:pt x="1587" y="3073"/>
                    </a:cubicBezTo>
                    <a:lnTo>
                      <a:pt x="1587" y="3073"/>
                    </a:lnTo>
                    <a:cubicBezTo>
                      <a:pt x="1587" y="3073"/>
                      <a:pt x="1432" y="3406"/>
                      <a:pt x="1646" y="3739"/>
                    </a:cubicBezTo>
                    <a:cubicBezTo>
                      <a:pt x="1666" y="3771"/>
                      <a:pt x="1686" y="3785"/>
                      <a:pt x="1707" y="3785"/>
                    </a:cubicBezTo>
                    <a:cubicBezTo>
                      <a:pt x="1907" y="3785"/>
                      <a:pt x="2171" y="2489"/>
                      <a:pt x="2182" y="2489"/>
                    </a:cubicBezTo>
                    <a:lnTo>
                      <a:pt x="2265" y="2977"/>
                    </a:lnTo>
                    <a:cubicBezTo>
                      <a:pt x="2300" y="3114"/>
                      <a:pt x="2339" y="3174"/>
                      <a:pt x="2381" y="3174"/>
                    </a:cubicBezTo>
                    <a:cubicBezTo>
                      <a:pt x="2687" y="3174"/>
                      <a:pt x="3147" y="1"/>
                      <a:pt x="314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8" name="Google Shape;848;p32"/>
              <p:cNvSpPr/>
              <p:nvPr/>
            </p:nvSpPr>
            <p:spPr>
              <a:xfrm>
                <a:off x="7658560" y="1015133"/>
                <a:ext cx="130692" cy="80815"/>
              </a:xfrm>
              <a:custGeom>
                <a:avLst/>
                <a:gdLst/>
                <a:ahLst/>
                <a:cxnLst/>
                <a:rect l="l" t="t" r="r" b="b"/>
                <a:pathLst>
                  <a:path w="3561" h="2202" extrusionOk="0">
                    <a:moveTo>
                      <a:pt x="3360" y="0"/>
                    </a:moveTo>
                    <a:cubicBezTo>
                      <a:pt x="2996" y="0"/>
                      <a:pt x="2167" y="570"/>
                      <a:pt x="2167" y="570"/>
                    </a:cubicBezTo>
                    <a:cubicBezTo>
                      <a:pt x="2167" y="570"/>
                      <a:pt x="2393" y="380"/>
                      <a:pt x="2358" y="82"/>
                    </a:cubicBezTo>
                    <a:cubicBezTo>
                      <a:pt x="2351" y="43"/>
                      <a:pt x="2333" y="26"/>
                      <a:pt x="2306" y="26"/>
                    </a:cubicBezTo>
                    <a:cubicBezTo>
                      <a:pt x="2123" y="26"/>
                      <a:pt x="1547" y="773"/>
                      <a:pt x="1536" y="773"/>
                    </a:cubicBezTo>
                    <a:lnTo>
                      <a:pt x="1643" y="404"/>
                    </a:lnTo>
                    <a:cubicBezTo>
                      <a:pt x="1670" y="276"/>
                      <a:pt x="1657" y="222"/>
                      <a:pt x="1613" y="222"/>
                    </a:cubicBezTo>
                    <a:cubicBezTo>
                      <a:pt x="1349" y="222"/>
                      <a:pt x="0" y="2201"/>
                      <a:pt x="0" y="2201"/>
                    </a:cubicBezTo>
                    <a:cubicBezTo>
                      <a:pt x="0" y="2201"/>
                      <a:pt x="3239" y="1785"/>
                      <a:pt x="2346" y="1547"/>
                    </a:cubicBezTo>
                    <a:lnTo>
                      <a:pt x="1953" y="1463"/>
                    </a:lnTo>
                    <a:cubicBezTo>
                      <a:pt x="1953" y="1463"/>
                      <a:pt x="3203" y="1237"/>
                      <a:pt x="2953" y="1058"/>
                    </a:cubicBezTo>
                    <a:cubicBezTo>
                      <a:pt x="2847" y="986"/>
                      <a:pt x="2741" y="964"/>
                      <a:pt x="2652" y="964"/>
                    </a:cubicBezTo>
                    <a:cubicBezTo>
                      <a:pt x="2522" y="964"/>
                      <a:pt x="2429" y="1011"/>
                      <a:pt x="2429" y="1011"/>
                    </a:cubicBezTo>
                    <a:cubicBezTo>
                      <a:pt x="2429" y="1011"/>
                      <a:pt x="3560" y="142"/>
                      <a:pt x="3501" y="58"/>
                    </a:cubicBezTo>
                    <a:cubicBezTo>
                      <a:pt x="3472" y="18"/>
                      <a:pt x="3423" y="0"/>
                      <a:pt x="336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9" name="Google Shape;849;p32"/>
              <p:cNvSpPr/>
              <p:nvPr/>
            </p:nvSpPr>
            <p:spPr>
              <a:xfrm>
                <a:off x="6957235" y="967057"/>
                <a:ext cx="130692" cy="80815"/>
              </a:xfrm>
              <a:custGeom>
                <a:avLst/>
                <a:gdLst/>
                <a:ahLst/>
                <a:cxnLst/>
                <a:rect l="l" t="t" r="r" b="b"/>
                <a:pathLst>
                  <a:path w="3561" h="2202" extrusionOk="0">
                    <a:moveTo>
                      <a:pt x="3360" y="1"/>
                    </a:moveTo>
                    <a:cubicBezTo>
                      <a:pt x="2997" y="1"/>
                      <a:pt x="2168" y="571"/>
                      <a:pt x="2168" y="571"/>
                    </a:cubicBezTo>
                    <a:cubicBezTo>
                      <a:pt x="2168" y="571"/>
                      <a:pt x="2406" y="380"/>
                      <a:pt x="2358" y="82"/>
                    </a:cubicBezTo>
                    <a:cubicBezTo>
                      <a:pt x="2352" y="43"/>
                      <a:pt x="2333" y="26"/>
                      <a:pt x="2306" y="26"/>
                    </a:cubicBezTo>
                    <a:cubicBezTo>
                      <a:pt x="2124" y="26"/>
                      <a:pt x="1547" y="773"/>
                      <a:pt x="1537" y="773"/>
                    </a:cubicBezTo>
                    <a:lnTo>
                      <a:pt x="1644" y="404"/>
                    </a:lnTo>
                    <a:cubicBezTo>
                      <a:pt x="1671" y="277"/>
                      <a:pt x="1657" y="222"/>
                      <a:pt x="1613" y="222"/>
                    </a:cubicBezTo>
                    <a:cubicBezTo>
                      <a:pt x="1350" y="222"/>
                      <a:pt x="1" y="2202"/>
                      <a:pt x="1" y="2202"/>
                    </a:cubicBezTo>
                    <a:cubicBezTo>
                      <a:pt x="1" y="2202"/>
                      <a:pt x="3239" y="1785"/>
                      <a:pt x="2346" y="1547"/>
                    </a:cubicBezTo>
                    <a:lnTo>
                      <a:pt x="1953" y="1463"/>
                    </a:lnTo>
                    <a:cubicBezTo>
                      <a:pt x="1953" y="1463"/>
                      <a:pt x="3204" y="1237"/>
                      <a:pt x="2954" y="1059"/>
                    </a:cubicBezTo>
                    <a:cubicBezTo>
                      <a:pt x="2852" y="986"/>
                      <a:pt x="2747" y="965"/>
                      <a:pt x="2658" y="965"/>
                    </a:cubicBezTo>
                    <a:cubicBezTo>
                      <a:pt x="2526" y="965"/>
                      <a:pt x="2430" y="1011"/>
                      <a:pt x="2430" y="1011"/>
                    </a:cubicBezTo>
                    <a:cubicBezTo>
                      <a:pt x="2430" y="1011"/>
                      <a:pt x="3561" y="142"/>
                      <a:pt x="3501" y="59"/>
                    </a:cubicBezTo>
                    <a:cubicBezTo>
                      <a:pt x="3473" y="18"/>
                      <a:pt x="3424" y="1"/>
                      <a:pt x="336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0" name="Google Shape;850;p32"/>
              <p:cNvSpPr/>
              <p:nvPr/>
            </p:nvSpPr>
            <p:spPr>
              <a:xfrm>
                <a:off x="6709477" y="969883"/>
                <a:ext cx="172200" cy="99423"/>
              </a:xfrm>
              <a:custGeom>
                <a:avLst/>
                <a:gdLst/>
                <a:ahLst/>
                <a:cxnLst/>
                <a:rect l="l" t="t" r="r" b="b"/>
                <a:pathLst>
                  <a:path w="4692" h="2709" extrusionOk="0">
                    <a:moveTo>
                      <a:pt x="1718" y="1"/>
                    </a:moveTo>
                    <a:cubicBezTo>
                      <a:pt x="1683" y="1"/>
                      <a:pt x="1661" y="24"/>
                      <a:pt x="1656" y="77"/>
                    </a:cubicBezTo>
                    <a:cubicBezTo>
                      <a:pt x="1608" y="458"/>
                      <a:pt x="1906" y="684"/>
                      <a:pt x="1906" y="684"/>
                    </a:cubicBezTo>
                    <a:cubicBezTo>
                      <a:pt x="1906" y="684"/>
                      <a:pt x="492" y="28"/>
                      <a:pt x="240" y="28"/>
                    </a:cubicBezTo>
                    <a:cubicBezTo>
                      <a:pt x="220" y="28"/>
                      <a:pt x="208" y="32"/>
                      <a:pt x="203" y="41"/>
                    </a:cubicBezTo>
                    <a:cubicBezTo>
                      <a:pt x="1" y="434"/>
                      <a:pt x="1561" y="1232"/>
                      <a:pt x="1561" y="1232"/>
                    </a:cubicBezTo>
                    <a:cubicBezTo>
                      <a:pt x="1561" y="1232"/>
                      <a:pt x="1461" y="1194"/>
                      <a:pt x="1321" y="1194"/>
                    </a:cubicBezTo>
                    <a:cubicBezTo>
                      <a:pt x="1200" y="1194"/>
                      <a:pt x="1049" y="1222"/>
                      <a:pt x="906" y="1327"/>
                    </a:cubicBezTo>
                    <a:cubicBezTo>
                      <a:pt x="596" y="1553"/>
                      <a:pt x="2168" y="1815"/>
                      <a:pt x="2168" y="1815"/>
                    </a:cubicBezTo>
                    <a:lnTo>
                      <a:pt x="1680" y="1922"/>
                    </a:lnTo>
                    <a:cubicBezTo>
                      <a:pt x="549" y="2244"/>
                      <a:pt x="4692" y="2708"/>
                      <a:pt x="4692" y="2708"/>
                    </a:cubicBezTo>
                    <a:cubicBezTo>
                      <a:pt x="4692" y="2708"/>
                      <a:pt x="2948" y="223"/>
                      <a:pt x="2602" y="223"/>
                    </a:cubicBezTo>
                    <a:cubicBezTo>
                      <a:pt x="2543" y="223"/>
                      <a:pt x="2525" y="293"/>
                      <a:pt x="2561" y="458"/>
                    </a:cubicBezTo>
                    <a:lnTo>
                      <a:pt x="2692" y="946"/>
                    </a:lnTo>
                    <a:cubicBezTo>
                      <a:pt x="2692" y="946"/>
                      <a:pt x="1943" y="1"/>
                      <a:pt x="171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1" name="Google Shape;851;p32"/>
              <p:cNvSpPr/>
              <p:nvPr/>
            </p:nvSpPr>
            <p:spPr>
              <a:xfrm>
                <a:off x="6632335" y="996159"/>
                <a:ext cx="102983" cy="172751"/>
              </a:xfrm>
              <a:custGeom>
                <a:avLst/>
                <a:gdLst/>
                <a:ahLst/>
                <a:cxnLst/>
                <a:rect l="l" t="t" r="r" b="b"/>
                <a:pathLst>
                  <a:path w="2806" h="4707" extrusionOk="0">
                    <a:moveTo>
                      <a:pt x="577" y="0"/>
                    </a:moveTo>
                    <a:cubicBezTo>
                      <a:pt x="573" y="0"/>
                      <a:pt x="570" y="2"/>
                      <a:pt x="567" y="4"/>
                    </a:cubicBezTo>
                    <a:cubicBezTo>
                      <a:pt x="186" y="194"/>
                      <a:pt x="1031" y="1754"/>
                      <a:pt x="1031" y="1754"/>
                    </a:cubicBezTo>
                    <a:cubicBezTo>
                      <a:pt x="1031" y="1754"/>
                      <a:pt x="825" y="1456"/>
                      <a:pt x="457" y="1456"/>
                    </a:cubicBezTo>
                    <a:cubicBezTo>
                      <a:pt x="450" y="1456"/>
                      <a:pt x="443" y="1456"/>
                      <a:pt x="436" y="1456"/>
                    </a:cubicBezTo>
                    <a:cubicBezTo>
                      <a:pt x="43" y="1468"/>
                      <a:pt x="1210" y="2575"/>
                      <a:pt x="1198" y="2575"/>
                    </a:cubicBezTo>
                    <a:lnTo>
                      <a:pt x="734" y="2385"/>
                    </a:lnTo>
                    <a:cubicBezTo>
                      <a:pt x="664" y="2363"/>
                      <a:pt x="611" y="2352"/>
                      <a:pt x="573" y="2352"/>
                    </a:cubicBezTo>
                    <a:cubicBezTo>
                      <a:pt x="1" y="2352"/>
                      <a:pt x="2805" y="4707"/>
                      <a:pt x="2805" y="4707"/>
                    </a:cubicBezTo>
                    <a:cubicBezTo>
                      <a:pt x="2805" y="4707"/>
                      <a:pt x="2722" y="1463"/>
                      <a:pt x="2415" y="1463"/>
                    </a:cubicBezTo>
                    <a:cubicBezTo>
                      <a:pt x="2374" y="1463"/>
                      <a:pt x="2330" y="1519"/>
                      <a:pt x="2282" y="1647"/>
                    </a:cubicBezTo>
                    <a:lnTo>
                      <a:pt x="2127" y="2147"/>
                    </a:lnTo>
                    <a:cubicBezTo>
                      <a:pt x="2127" y="2147"/>
                      <a:pt x="2027" y="800"/>
                      <a:pt x="1818" y="800"/>
                    </a:cubicBezTo>
                    <a:cubicBezTo>
                      <a:pt x="1799" y="800"/>
                      <a:pt x="1779" y="812"/>
                      <a:pt x="1758" y="837"/>
                    </a:cubicBezTo>
                    <a:cubicBezTo>
                      <a:pt x="1508" y="1111"/>
                      <a:pt x="1627" y="1468"/>
                      <a:pt x="1627" y="1468"/>
                    </a:cubicBezTo>
                    <a:cubicBezTo>
                      <a:pt x="1627" y="1468"/>
                      <a:pt x="723" y="0"/>
                      <a:pt x="5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2" name="Google Shape;852;p32"/>
              <p:cNvSpPr/>
              <p:nvPr/>
            </p:nvSpPr>
            <p:spPr>
              <a:xfrm>
                <a:off x="6591085" y="777137"/>
                <a:ext cx="153850" cy="178146"/>
              </a:xfrm>
              <a:custGeom>
                <a:avLst/>
                <a:gdLst/>
                <a:ahLst/>
                <a:cxnLst/>
                <a:rect l="l" t="t" r="r" b="b"/>
                <a:pathLst>
                  <a:path w="4192" h="4854" extrusionOk="0">
                    <a:moveTo>
                      <a:pt x="4191" y="1685"/>
                    </a:moveTo>
                    <a:cubicBezTo>
                      <a:pt x="4191" y="1691"/>
                      <a:pt x="4190" y="1703"/>
                      <a:pt x="4188" y="1721"/>
                    </a:cubicBezTo>
                    <a:lnTo>
                      <a:pt x="4191" y="1721"/>
                    </a:lnTo>
                    <a:lnTo>
                      <a:pt x="4191" y="1685"/>
                    </a:lnTo>
                    <a:close/>
                    <a:moveTo>
                      <a:pt x="1867" y="1"/>
                    </a:moveTo>
                    <a:cubicBezTo>
                      <a:pt x="1838" y="1"/>
                      <a:pt x="1822" y="17"/>
                      <a:pt x="1822" y="54"/>
                    </a:cubicBezTo>
                    <a:cubicBezTo>
                      <a:pt x="1822" y="328"/>
                      <a:pt x="2060" y="459"/>
                      <a:pt x="2060" y="459"/>
                    </a:cubicBezTo>
                    <a:cubicBezTo>
                      <a:pt x="2060" y="459"/>
                      <a:pt x="1080" y="161"/>
                      <a:pt x="855" y="161"/>
                    </a:cubicBezTo>
                    <a:cubicBezTo>
                      <a:pt x="829" y="161"/>
                      <a:pt x="814" y="165"/>
                      <a:pt x="810" y="173"/>
                    </a:cubicBezTo>
                    <a:cubicBezTo>
                      <a:pt x="715" y="459"/>
                      <a:pt x="1882" y="888"/>
                      <a:pt x="1882" y="888"/>
                    </a:cubicBezTo>
                    <a:cubicBezTo>
                      <a:pt x="1882" y="888"/>
                      <a:pt x="1833" y="875"/>
                      <a:pt x="1763" y="875"/>
                    </a:cubicBezTo>
                    <a:cubicBezTo>
                      <a:pt x="1670" y="875"/>
                      <a:pt x="1538" y="898"/>
                      <a:pt x="1429" y="1007"/>
                    </a:cubicBezTo>
                    <a:cubicBezTo>
                      <a:pt x="1227" y="1185"/>
                      <a:pt x="2358" y="1233"/>
                      <a:pt x="2358" y="1233"/>
                    </a:cubicBezTo>
                    <a:lnTo>
                      <a:pt x="2036" y="1352"/>
                    </a:lnTo>
                    <a:cubicBezTo>
                      <a:pt x="1905" y="1412"/>
                      <a:pt x="1882" y="1471"/>
                      <a:pt x="1941" y="1495"/>
                    </a:cubicBezTo>
                    <a:cubicBezTo>
                      <a:pt x="1524" y="1519"/>
                      <a:pt x="1322" y="1578"/>
                      <a:pt x="1620" y="1733"/>
                    </a:cubicBezTo>
                    <a:lnTo>
                      <a:pt x="2001" y="1912"/>
                    </a:lnTo>
                    <a:cubicBezTo>
                      <a:pt x="2001" y="1912"/>
                      <a:pt x="1851" y="1905"/>
                      <a:pt x="1660" y="1905"/>
                    </a:cubicBezTo>
                    <a:cubicBezTo>
                      <a:pt x="1277" y="1905"/>
                      <a:pt x="727" y="1932"/>
                      <a:pt x="869" y="2090"/>
                    </a:cubicBezTo>
                    <a:cubicBezTo>
                      <a:pt x="1008" y="2260"/>
                      <a:pt x="1187" y="2290"/>
                      <a:pt x="1295" y="2290"/>
                    </a:cubicBezTo>
                    <a:cubicBezTo>
                      <a:pt x="1355" y="2290"/>
                      <a:pt x="1393" y="2281"/>
                      <a:pt x="1393" y="2281"/>
                    </a:cubicBezTo>
                    <a:lnTo>
                      <a:pt x="1393" y="2281"/>
                    </a:lnTo>
                    <a:cubicBezTo>
                      <a:pt x="1393" y="2281"/>
                      <a:pt x="0" y="2912"/>
                      <a:pt x="36" y="3007"/>
                    </a:cubicBezTo>
                    <a:cubicBezTo>
                      <a:pt x="65" y="3095"/>
                      <a:pt x="172" y="3128"/>
                      <a:pt x="317" y="3128"/>
                    </a:cubicBezTo>
                    <a:cubicBezTo>
                      <a:pt x="761" y="3128"/>
                      <a:pt x="1560" y="2817"/>
                      <a:pt x="1560" y="2817"/>
                    </a:cubicBezTo>
                    <a:lnTo>
                      <a:pt x="1560" y="2817"/>
                    </a:lnTo>
                    <a:cubicBezTo>
                      <a:pt x="1560" y="2817"/>
                      <a:pt x="1274" y="2948"/>
                      <a:pt x="1250" y="3269"/>
                    </a:cubicBezTo>
                    <a:cubicBezTo>
                      <a:pt x="1245" y="3323"/>
                      <a:pt x="1267" y="3345"/>
                      <a:pt x="1309" y="3345"/>
                    </a:cubicBezTo>
                    <a:cubicBezTo>
                      <a:pt x="1525" y="3345"/>
                      <a:pt x="2262" y="2733"/>
                      <a:pt x="2263" y="2733"/>
                    </a:cubicBezTo>
                    <a:lnTo>
                      <a:pt x="2263" y="2733"/>
                    </a:lnTo>
                    <a:lnTo>
                      <a:pt x="2048" y="3114"/>
                    </a:lnTo>
                    <a:cubicBezTo>
                      <a:pt x="1983" y="3255"/>
                      <a:pt x="1993" y="3314"/>
                      <a:pt x="2055" y="3314"/>
                    </a:cubicBezTo>
                    <a:cubicBezTo>
                      <a:pt x="2151" y="3314"/>
                      <a:pt x="2372" y="3173"/>
                      <a:pt x="2632" y="2971"/>
                    </a:cubicBezTo>
                    <a:lnTo>
                      <a:pt x="2632" y="2971"/>
                    </a:lnTo>
                    <a:cubicBezTo>
                      <a:pt x="2497" y="3106"/>
                      <a:pt x="2463" y="3202"/>
                      <a:pt x="2575" y="3202"/>
                    </a:cubicBezTo>
                    <a:cubicBezTo>
                      <a:pt x="2602" y="3202"/>
                      <a:pt x="2636" y="3197"/>
                      <a:pt x="2679" y="3186"/>
                    </a:cubicBezTo>
                    <a:lnTo>
                      <a:pt x="3013" y="3079"/>
                    </a:lnTo>
                    <a:lnTo>
                      <a:pt x="3013" y="3079"/>
                    </a:lnTo>
                    <a:cubicBezTo>
                      <a:pt x="3013" y="3079"/>
                      <a:pt x="2155" y="3805"/>
                      <a:pt x="2417" y="3841"/>
                    </a:cubicBezTo>
                    <a:cubicBezTo>
                      <a:pt x="2432" y="3842"/>
                      <a:pt x="2446" y="3842"/>
                      <a:pt x="2459" y="3842"/>
                    </a:cubicBezTo>
                    <a:cubicBezTo>
                      <a:pt x="2706" y="3842"/>
                      <a:pt x="2834" y="3650"/>
                      <a:pt x="2834" y="3650"/>
                    </a:cubicBezTo>
                    <a:lnTo>
                      <a:pt x="2834" y="3650"/>
                    </a:lnTo>
                    <a:cubicBezTo>
                      <a:pt x="2834" y="3650"/>
                      <a:pt x="2346" y="4817"/>
                      <a:pt x="2441" y="4841"/>
                    </a:cubicBezTo>
                    <a:cubicBezTo>
                      <a:pt x="2457" y="4849"/>
                      <a:pt x="2475" y="4853"/>
                      <a:pt x="2493" y="4853"/>
                    </a:cubicBezTo>
                    <a:cubicBezTo>
                      <a:pt x="2777" y="4853"/>
                      <a:pt x="3251" y="3853"/>
                      <a:pt x="3251" y="3852"/>
                    </a:cubicBezTo>
                    <a:lnTo>
                      <a:pt x="3251" y="3852"/>
                    </a:lnTo>
                    <a:cubicBezTo>
                      <a:pt x="3251" y="3853"/>
                      <a:pt x="3167" y="4091"/>
                      <a:pt x="3334" y="4317"/>
                    </a:cubicBezTo>
                    <a:cubicBezTo>
                      <a:pt x="3348" y="4338"/>
                      <a:pt x="3362" y="4347"/>
                      <a:pt x="3377" y="4347"/>
                    </a:cubicBezTo>
                    <a:cubicBezTo>
                      <a:pt x="3516" y="4347"/>
                      <a:pt x="3644" y="3424"/>
                      <a:pt x="3644" y="3424"/>
                    </a:cubicBezTo>
                    <a:lnTo>
                      <a:pt x="3715" y="3781"/>
                    </a:lnTo>
                    <a:cubicBezTo>
                      <a:pt x="3744" y="3876"/>
                      <a:pt x="3773" y="3918"/>
                      <a:pt x="3802" y="3918"/>
                    </a:cubicBezTo>
                    <a:cubicBezTo>
                      <a:pt x="3994" y="3918"/>
                      <a:pt x="4161" y="2018"/>
                      <a:pt x="4188" y="1721"/>
                    </a:cubicBezTo>
                    <a:lnTo>
                      <a:pt x="4168" y="1721"/>
                    </a:lnTo>
                    <a:lnTo>
                      <a:pt x="4168" y="1614"/>
                    </a:lnTo>
                    <a:lnTo>
                      <a:pt x="4179" y="1614"/>
                    </a:lnTo>
                    <a:cubicBezTo>
                      <a:pt x="4179" y="1614"/>
                      <a:pt x="2761" y="76"/>
                      <a:pt x="2494" y="76"/>
                    </a:cubicBezTo>
                    <a:cubicBezTo>
                      <a:pt x="2446" y="76"/>
                      <a:pt x="2435" y="126"/>
                      <a:pt x="2477" y="245"/>
                    </a:cubicBezTo>
                    <a:lnTo>
                      <a:pt x="2632" y="578"/>
                    </a:lnTo>
                    <a:cubicBezTo>
                      <a:pt x="2632" y="578"/>
                      <a:pt x="2037" y="1"/>
                      <a:pt x="186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3" name="Google Shape;853;p32"/>
              <p:cNvSpPr/>
              <p:nvPr/>
            </p:nvSpPr>
            <p:spPr>
              <a:xfrm>
                <a:off x="6938885" y="1087834"/>
                <a:ext cx="191432" cy="80301"/>
              </a:xfrm>
              <a:custGeom>
                <a:avLst/>
                <a:gdLst/>
                <a:ahLst/>
                <a:cxnLst/>
                <a:rect l="l" t="t" r="r" b="b"/>
                <a:pathLst>
                  <a:path w="5216" h="2188" extrusionOk="0">
                    <a:moveTo>
                      <a:pt x="2211" y="1"/>
                    </a:moveTo>
                    <a:cubicBezTo>
                      <a:pt x="2032" y="1"/>
                      <a:pt x="1991" y="69"/>
                      <a:pt x="2180" y="244"/>
                    </a:cubicBezTo>
                    <a:lnTo>
                      <a:pt x="2584" y="566"/>
                    </a:lnTo>
                    <a:cubicBezTo>
                      <a:pt x="2584" y="566"/>
                      <a:pt x="1768" y="319"/>
                      <a:pt x="1395" y="319"/>
                    </a:cubicBezTo>
                    <a:cubicBezTo>
                      <a:pt x="1256" y="319"/>
                      <a:pt x="1179" y="353"/>
                      <a:pt x="1227" y="447"/>
                    </a:cubicBezTo>
                    <a:cubicBezTo>
                      <a:pt x="1406" y="792"/>
                      <a:pt x="1787" y="804"/>
                      <a:pt x="1787" y="804"/>
                    </a:cubicBezTo>
                    <a:cubicBezTo>
                      <a:pt x="1787" y="804"/>
                      <a:pt x="1" y="1149"/>
                      <a:pt x="25" y="1268"/>
                    </a:cubicBezTo>
                    <a:cubicBezTo>
                      <a:pt x="53" y="1477"/>
                      <a:pt x="485" y="1530"/>
                      <a:pt x="921" y="1530"/>
                    </a:cubicBezTo>
                    <a:cubicBezTo>
                      <a:pt x="1381" y="1530"/>
                      <a:pt x="1846" y="1471"/>
                      <a:pt x="1846" y="1471"/>
                    </a:cubicBezTo>
                    <a:lnTo>
                      <a:pt x="1846" y="1471"/>
                    </a:lnTo>
                    <a:cubicBezTo>
                      <a:pt x="1846" y="1471"/>
                      <a:pt x="1489" y="1554"/>
                      <a:pt x="1358" y="1923"/>
                    </a:cubicBezTo>
                    <a:cubicBezTo>
                      <a:pt x="1331" y="1996"/>
                      <a:pt x="1371" y="2025"/>
                      <a:pt x="1452" y="2025"/>
                    </a:cubicBezTo>
                    <a:cubicBezTo>
                      <a:pt x="1763" y="2025"/>
                      <a:pt x="2679" y="1590"/>
                      <a:pt x="2680" y="1590"/>
                    </a:cubicBezTo>
                    <a:lnTo>
                      <a:pt x="2680" y="1590"/>
                    </a:lnTo>
                    <a:lnTo>
                      <a:pt x="2334" y="1947"/>
                    </a:lnTo>
                    <a:cubicBezTo>
                      <a:pt x="2199" y="2118"/>
                      <a:pt x="2214" y="2187"/>
                      <a:pt x="2329" y="2187"/>
                    </a:cubicBezTo>
                    <a:cubicBezTo>
                      <a:pt x="2828" y="2187"/>
                      <a:pt x="5216" y="863"/>
                      <a:pt x="5216" y="863"/>
                    </a:cubicBezTo>
                    <a:cubicBezTo>
                      <a:pt x="5216" y="863"/>
                      <a:pt x="2845" y="1"/>
                      <a:pt x="2211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4" name="Google Shape;854;p32"/>
              <p:cNvSpPr/>
              <p:nvPr/>
            </p:nvSpPr>
            <p:spPr>
              <a:xfrm>
                <a:off x="6780491" y="789578"/>
                <a:ext cx="80155" cy="148638"/>
              </a:xfrm>
              <a:custGeom>
                <a:avLst/>
                <a:gdLst/>
                <a:ahLst/>
                <a:cxnLst/>
                <a:rect l="l" t="t" r="r" b="b"/>
                <a:pathLst>
                  <a:path w="2184" h="4050" extrusionOk="0">
                    <a:moveTo>
                      <a:pt x="867" y="0"/>
                    </a:moveTo>
                    <a:cubicBezTo>
                      <a:pt x="866" y="0"/>
                      <a:pt x="865" y="1"/>
                      <a:pt x="864" y="1"/>
                    </a:cubicBezTo>
                    <a:cubicBezTo>
                      <a:pt x="519" y="61"/>
                      <a:pt x="816" y="1430"/>
                      <a:pt x="816" y="1430"/>
                    </a:cubicBezTo>
                    <a:cubicBezTo>
                      <a:pt x="816" y="1430"/>
                      <a:pt x="733" y="1144"/>
                      <a:pt x="435" y="1073"/>
                    </a:cubicBezTo>
                    <a:cubicBezTo>
                      <a:pt x="426" y="1070"/>
                      <a:pt x="417" y="1069"/>
                      <a:pt x="410" y="1069"/>
                    </a:cubicBezTo>
                    <a:cubicBezTo>
                      <a:pt x="177" y="1069"/>
                      <a:pt x="769" y="2085"/>
                      <a:pt x="769" y="2085"/>
                    </a:cubicBezTo>
                    <a:lnTo>
                      <a:pt x="459" y="1847"/>
                    </a:lnTo>
                    <a:cubicBezTo>
                      <a:pt x="392" y="1801"/>
                      <a:pt x="345" y="1780"/>
                      <a:pt x="315" y="1780"/>
                    </a:cubicBezTo>
                    <a:cubicBezTo>
                      <a:pt x="0" y="1780"/>
                      <a:pt x="1507" y="4049"/>
                      <a:pt x="1507" y="4049"/>
                    </a:cubicBezTo>
                    <a:cubicBezTo>
                      <a:pt x="1507" y="4049"/>
                      <a:pt x="2184" y="1532"/>
                      <a:pt x="1917" y="1532"/>
                    </a:cubicBezTo>
                    <a:cubicBezTo>
                      <a:pt x="1885" y="1532"/>
                      <a:pt x="1841" y="1567"/>
                      <a:pt x="1781" y="1644"/>
                    </a:cubicBezTo>
                    <a:lnTo>
                      <a:pt x="1566" y="1966"/>
                    </a:lnTo>
                    <a:cubicBezTo>
                      <a:pt x="1566" y="1966"/>
                      <a:pt x="1796" y="879"/>
                      <a:pt x="1620" y="879"/>
                    </a:cubicBezTo>
                    <a:cubicBezTo>
                      <a:pt x="1608" y="879"/>
                      <a:pt x="1594" y="884"/>
                      <a:pt x="1578" y="894"/>
                    </a:cubicBezTo>
                    <a:cubicBezTo>
                      <a:pt x="1328" y="1061"/>
                      <a:pt x="1340" y="1358"/>
                      <a:pt x="1340" y="1358"/>
                    </a:cubicBezTo>
                    <a:cubicBezTo>
                      <a:pt x="1340" y="1358"/>
                      <a:pt x="957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5" name="Google Shape;855;p32"/>
              <p:cNvSpPr/>
              <p:nvPr/>
            </p:nvSpPr>
            <p:spPr>
              <a:xfrm>
                <a:off x="6492107" y="951276"/>
                <a:ext cx="115608" cy="162108"/>
              </a:xfrm>
              <a:custGeom>
                <a:avLst/>
                <a:gdLst/>
                <a:ahLst/>
                <a:cxnLst/>
                <a:rect l="l" t="t" r="r" b="b"/>
                <a:pathLst>
                  <a:path w="3150" h="4417" extrusionOk="0">
                    <a:moveTo>
                      <a:pt x="3150" y="0"/>
                    </a:moveTo>
                    <a:lnTo>
                      <a:pt x="3150" y="0"/>
                    </a:lnTo>
                    <a:cubicBezTo>
                      <a:pt x="3150" y="1"/>
                      <a:pt x="1" y="2074"/>
                      <a:pt x="723" y="2074"/>
                    </a:cubicBezTo>
                    <a:cubicBezTo>
                      <a:pt x="757" y="2074"/>
                      <a:pt x="800" y="2070"/>
                      <a:pt x="852" y="2060"/>
                    </a:cubicBezTo>
                    <a:lnTo>
                      <a:pt x="1340" y="1941"/>
                    </a:lnTo>
                    <a:lnTo>
                      <a:pt x="1340" y="1941"/>
                    </a:lnTo>
                    <a:cubicBezTo>
                      <a:pt x="1340" y="1941"/>
                      <a:pt x="42" y="2894"/>
                      <a:pt x="435" y="2953"/>
                    </a:cubicBezTo>
                    <a:cubicBezTo>
                      <a:pt x="469" y="2959"/>
                      <a:pt x="501" y="2961"/>
                      <a:pt x="532" y="2961"/>
                    </a:cubicBezTo>
                    <a:cubicBezTo>
                      <a:pt x="845" y="2961"/>
                      <a:pt x="1042" y="2715"/>
                      <a:pt x="1042" y="2715"/>
                    </a:cubicBezTo>
                    <a:lnTo>
                      <a:pt x="1042" y="2715"/>
                    </a:lnTo>
                    <a:cubicBezTo>
                      <a:pt x="1042" y="2715"/>
                      <a:pt x="233" y="4334"/>
                      <a:pt x="352" y="4394"/>
                    </a:cubicBezTo>
                    <a:cubicBezTo>
                      <a:pt x="378" y="4409"/>
                      <a:pt x="406" y="4416"/>
                      <a:pt x="436" y="4416"/>
                    </a:cubicBezTo>
                    <a:cubicBezTo>
                      <a:pt x="847" y="4416"/>
                      <a:pt x="1602" y="3073"/>
                      <a:pt x="1602" y="3072"/>
                    </a:cubicBezTo>
                    <a:lnTo>
                      <a:pt x="1602" y="3072"/>
                    </a:lnTo>
                    <a:cubicBezTo>
                      <a:pt x="1602" y="3072"/>
                      <a:pt x="1447" y="3406"/>
                      <a:pt x="1661" y="3739"/>
                    </a:cubicBezTo>
                    <a:cubicBezTo>
                      <a:pt x="1681" y="3767"/>
                      <a:pt x="1701" y="3780"/>
                      <a:pt x="1722" y="3780"/>
                    </a:cubicBezTo>
                    <a:cubicBezTo>
                      <a:pt x="1929" y="3780"/>
                      <a:pt x="2185" y="2489"/>
                      <a:pt x="2185" y="2489"/>
                    </a:cubicBezTo>
                    <a:lnTo>
                      <a:pt x="2281" y="2977"/>
                    </a:lnTo>
                    <a:cubicBezTo>
                      <a:pt x="2314" y="3116"/>
                      <a:pt x="2352" y="3177"/>
                      <a:pt x="2393" y="3177"/>
                    </a:cubicBezTo>
                    <a:cubicBezTo>
                      <a:pt x="2691" y="3177"/>
                      <a:pt x="3150" y="1"/>
                      <a:pt x="315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6" name="Google Shape;856;p32"/>
              <p:cNvSpPr/>
              <p:nvPr/>
            </p:nvSpPr>
            <p:spPr>
              <a:xfrm>
                <a:off x="6821777" y="439503"/>
                <a:ext cx="186624" cy="79604"/>
              </a:xfrm>
              <a:custGeom>
                <a:avLst/>
                <a:gdLst/>
                <a:ahLst/>
                <a:cxnLst/>
                <a:rect l="l" t="t" r="r" b="b"/>
                <a:pathLst>
                  <a:path w="5085" h="2169" extrusionOk="0">
                    <a:moveTo>
                      <a:pt x="1602" y="1"/>
                    </a:moveTo>
                    <a:cubicBezTo>
                      <a:pt x="1554" y="1"/>
                      <a:pt x="1529" y="26"/>
                      <a:pt x="1537" y="87"/>
                    </a:cubicBezTo>
                    <a:cubicBezTo>
                      <a:pt x="1584" y="479"/>
                      <a:pt x="1930" y="622"/>
                      <a:pt x="1930" y="622"/>
                    </a:cubicBezTo>
                    <a:cubicBezTo>
                      <a:pt x="1930" y="622"/>
                      <a:pt x="626" y="360"/>
                      <a:pt x="231" y="360"/>
                    </a:cubicBezTo>
                    <a:cubicBezTo>
                      <a:pt x="166" y="360"/>
                      <a:pt x="125" y="367"/>
                      <a:pt x="120" y="384"/>
                    </a:cubicBezTo>
                    <a:cubicBezTo>
                      <a:pt x="1" y="801"/>
                      <a:pt x="1727" y="1253"/>
                      <a:pt x="1727" y="1253"/>
                    </a:cubicBezTo>
                    <a:cubicBezTo>
                      <a:pt x="1727" y="1253"/>
                      <a:pt x="1688" y="1246"/>
                      <a:pt x="1627" y="1246"/>
                    </a:cubicBezTo>
                    <a:cubicBezTo>
                      <a:pt x="1500" y="1246"/>
                      <a:pt x="1277" y="1278"/>
                      <a:pt x="1108" y="1480"/>
                    </a:cubicBezTo>
                    <a:cubicBezTo>
                      <a:pt x="957" y="1659"/>
                      <a:pt x="1473" y="1691"/>
                      <a:pt x="1903" y="1691"/>
                    </a:cubicBezTo>
                    <a:cubicBezTo>
                      <a:pt x="2146" y="1691"/>
                      <a:pt x="2363" y="1681"/>
                      <a:pt x="2417" y="1681"/>
                    </a:cubicBezTo>
                    <a:cubicBezTo>
                      <a:pt x="2426" y="1681"/>
                      <a:pt x="2430" y="1681"/>
                      <a:pt x="2430" y="1682"/>
                    </a:cubicBezTo>
                    <a:lnTo>
                      <a:pt x="1989" y="1896"/>
                    </a:lnTo>
                    <a:cubicBezTo>
                      <a:pt x="1606" y="2103"/>
                      <a:pt x="1930" y="2169"/>
                      <a:pt x="2491" y="2169"/>
                    </a:cubicBezTo>
                    <a:cubicBezTo>
                      <a:pt x="3445" y="2169"/>
                      <a:pt x="5085" y="1980"/>
                      <a:pt x="5085" y="1980"/>
                    </a:cubicBezTo>
                    <a:cubicBezTo>
                      <a:pt x="5085" y="1980"/>
                      <a:pt x="2897" y="28"/>
                      <a:pt x="2497" y="28"/>
                    </a:cubicBezTo>
                    <a:cubicBezTo>
                      <a:pt x="2421" y="28"/>
                      <a:pt x="2410" y="98"/>
                      <a:pt x="2489" y="265"/>
                    </a:cubicBezTo>
                    <a:lnTo>
                      <a:pt x="2739" y="718"/>
                    </a:lnTo>
                    <a:cubicBezTo>
                      <a:pt x="2739" y="718"/>
                      <a:pt x="1854" y="1"/>
                      <a:pt x="160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7" name="Google Shape;857;p32"/>
              <p:cNvSpPr/>
              <p:nvPr/>
            </p:nvSpPr>
            <p:spPr>
              <a:xfrm>
                <a:off x="6801336" y="435246"/>
                <a:ext cx="103496" cy="186440"/>
              </a:xfrm>
              <a:custGeom>
                <a:avLst/>
                <a:gdLst/>
                <a:ahLst/>
                <a:cxnLst/>
                <a:rect l="l" t="t" r="r" b="b"/>
                <a:pathLst>
                  <a:path w="2820" h="5080" extrusionOk="0">
                    <a:moveTo>
                      <a:pt x="320" y="0"/>
                    </a:moveTo>
                    <a:lnTo>
                      <a:pt x="320" y="0"/>
                    </a:lnTo>
                    <a:cubicBezTo>
                      <a:pt x="320" y="0"/>
                      <a:pt x="0" y="3352"/>
                      <a:pt x="329" y="3352"/>
                    </a:cubicBezTo>
                    <a:cubicBezTo>
                      <a:pt x="371" y="3352"/>
                      <a:pt x="422" y="3299"/>
                      <a:pt x="486" y="3179"/>
                    </a:cubicBezTo>
                    <a:lnTo>
                      <a:pt x="701" y="2703"/>
                    </a:lnTo>
                    <a:lnTo>
                      <a:pt x="701" y="2703"/>
                    </a:lnTo>
                    <a:cubicBezTo>
                      <a:pt x="701" y="2703"/>
                      <a:pt x="650" y="4124"/>
                      <a:pt x="860" y="4124"/>
                    </a:cubicBezTo>
                    <a:cubicBezTo>
                      <a:pt x="877" y="4124"/>
                      <a:pt x="895" y="4115"/>
                      <a:pt x="915" y="4096"/>
                    </a:cubicBezTo>
                    <a:cubicBezTo>
                      <a:pt x="1213" y="3822"/>
                      <a:pt x="1141" y="3441"/>
                      <a:pt x="1141" y="3441"/>
                    </a:cubicBezTo>
                    <a:lnTo>
                      <a:pt x="1141" y="3441"/>
                    </a:lnTo>
                    <a:cubicBezTo>
                      <a:pt x="1141" y="3442"/>
                      <a:pt x="1595" y="5079"/>
                      <a:pt x="2022" y="5079"/>
                    </a:cubicBezTo>
                    <a:cubicBezTo>
                      <a:pt x="2038" y="5079"/>
                      <a:pt x="2054" y="5077"/>
                      <a:pt x="2070" y="5072"/>
                    </a:cubicBezTo>
                    <a:cubicBezTo>
                      <a:pt x="2201" y="5048"/>
                      <a:pt x="1784" y="3227"/>
                      <a:pt x="1784" y="3227"/>
                    </a:cubicBezTo>
                    <a:lnTo>
                      <a:pt x="1784" y="3227"/>
                    </a:lnTo>
                    <a:cubicBezTo>
                      <a:pt x="1784" y="3227"/>
                      <a:pt x="1951" y="3572"/>
                      <a:pt x="2344" y="3620"/>
                    </a:cubicBezTo>
                    <a:cubicBezTo>
                      <a:pt x="2348" y="3620"/>
                      <a:pt x="2351" y="3620"/>
                      <a:pt x="2355" y="3620"/>
                    </a:cubicBezTo>
                    <a:cubicBezTo>
                      <a:pt x="2729" y="3620"/>
                      <a:pt x="1677" y="2382"/>
                      <a:pt x="1677" y="2381"/>
                    </a:cubicBezTo>
                    <a:lnTo>
                      <a:pt x="1677" y="2381"/>
                    </a:lnTo>
                    <a:lnTo>
                      <a:pt x="2141" y="2620"/>
                    </a:lnTo>
                    <a:cubicBezTo>
                      <a:pt x="2223" y="2657"/>
                      <a:pt x="2282" y="2674"/>
                      <a:pt x="2322" y="2674"/>
                    </a:cubicBezTo>
                    <a:cubicBezTo>
                      <a:pt x="2820" y="2674"/>
                      <a:pt x="320" y="0"/>
                      <a:pt x="3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8" name="Google Shape;858;p32"/>
              <p:cNvSpPr/>
              <p:nvPr/>
            </p:nvSpPr>
            <p:spPr>
              <a:xfrm>
                <a:off x="7705865" y="419832"/>
                <a:ext cx="105221" cy="177999"/>
              </a:xfrm>
              <a:custGeom>
                <a:avLst/>
                <a:gdLst/>
                <a:ahLst/>
                <a:cxnLst/>
                <a:rect l="l" t="t" r="r" b="b"/>
                <a:pathLst>
                  <a:path w="2867" h="4850" extrusionOk="0">
                    <a:moveTo>
                      <a:pt x="602" y="0"/>
                    </a:moveTo>
                    <a:cubicBezTo>
                      <a:pt x="578" y="0"/>
                      <a:pt x="555" y="5"/>
                      <a:pt x="533" y="15"/>
                    </a:cubicBezTo>
                    <a:cubicBezTo>
                      <a:pt x="414" y="63"/>
                      <a:pt x="1033" y="1813"/>
                      <a:pt x="1033" y="1813"/>
                    </a:cubicBezTo>
                    <a:cubicBezTo>
                      <a:pt x="1033" y="1813"/>
                      <a:pt x="838" y="1503"/>
                      <a:pt x="459" y="1503"/>
                    </a:cubicBezTo>
                    <a:cubicBezTo>
                      <a:pt x="452" y="1503"/>
                      <a:pt x="445" y="1503"/>
                      <a:pt x="438" y="1504"/>
                    </a:cubicBezTo>
                    <a:cubicBezTo>
                      <a:pt x="33" y="1516"/>
                      <a:pt x="1247" y="2647"/>
                      <a:pt x="1247" y="2647"/>
                    </a:cubicBezTo>
                    <a:lnTo>
                      <a:pt x="759" y="2456"/>
                    </a:lnTo>
                    <a:cubicBezTo>
                      <a:pt x="687" y="2433"/>
                      <a:pt x="632" y="2422"/>
                      <a:pt x="592" y="2422"/>
                    </a:cubicBezTo>
                    <a:cubicBezTo>
                      <a:pt x="0" y="2422"/>
                      <a:pt x="2867" y="4849"/>
                      <a:pt x="2867" y="4849"/>
                    </a:cubicBezTo>
                    <a:cubicBezTo>
                      <a:pt x="2867" y="4849"/>
                      <a:pt x="2783" y="1504"/>
                      <a:pt x="2468" y="1504"/>
                    </a:cubicBezTo>
                    <a:cubicBezTo>
                      <a:pt x="2426" y="1504"/>
                      <a:pt x="2381" y="1562"/>
                      <a:pt x="2331" y="1694"/>
                    </a:cubicBezTo>
                    <a:lnTo>
                      <a:pt x="2188" y="2194"/>
                    </a:lnTo>
                    <a:cubicBezTo>
                      <a:pt x="2188" y="2194"/>
                      <a:pt x="2068" y="810"/>
                      <a:pt x="1857" y="810"/>
                    </a:cubicBezTo>
                    <a:cubicBezTo>
                      <a:pt x="1837" y="810"/>
                      <a:pt x="1816" y="822"/>
                      <a:pt x="1795" y="849"/>
                    </a:cubicBezTo>
                    <a:cubicBezTo>
                      <a:pt x="1545" y="1146"/>
                      <a:pt x="1652" y="1516"/>
                      <a:pt x="1652" y="1516"/>
                    </a:cubicBezTo>
                    <a:cubicBezTo>
                      <a:pt x="1652" y="1516"/>
                      <a:pt x="1023" y="0"/>
                      <a:pt x="60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9" name="Google Shape;859;p32"/>
              <p:cNvSpPr/>
              <p:nvPr/>
            </p:nvSpPr>
            <p:spPr>
              <a:xfrm>
                <a:off x="7534406" y="626523"/>
                <a:ext cx="184936" cy="146510"/>
              </a:xfrm>
              <a:custGeom>
                <a:avLst/>
                <a:gdLst/>
                <a:ahLst/>
                <a:cxnLst/>
                <a:rect l="l" t="t" r="r" b="b"/>
                <a:pathLst>
                  <a:path w="5039" h="3992" extrusionOk="0">
                    <a:moveTo>
                      <a:pt x="3435" y="0"/>
                    </a:moveTo>
                    <a:cubicBezTo>
                      <a:pt x="2839" y="0"/>
                      <a:pt x="1469" y="243"/>
                      <a:pt x="1355" y="264"/>
                    </a:cubicBezTo>
                    <a:lnTo>
                      <a:pt x="1355" y="264"/>
                    </a:lnTo>
                    <a:cubicBezTo>
                      <a:pt x="1347" y="259"/>
                      <a:pt x="1341" y="253"/>
                      <a:pt x="1335" y="241"/>
                    </a:cubicBezTo>
                    <a:cubicBezTo>
                      <a:pt x="1270" y="339"/>
                      <a:pt x="0" y="2363"/>
                      <a:pt x="278" y="2363"/>
                    </a:cubicBezTo>
                    <a:cubicBezTo>
                      <a:pt x="305" y="2363"/>
                      <a:pt x="347" y="2343"/>
                      <a:pt x="407" y="2301"/>
                    </a:cubicBezTo>
                    <a:lnTo>
                      <a:pt x="692" y="2063"/>
                    </a:lnTo>
                    <a:lnTo>
                      <a:pt x="692" y="2063"/>
                    </a:lnTo>
                    <a:cubicBezTo>
                      <a:pt x="692" y="2063"/>
                      <a:pt x="170" y="3007"/>
                      <a:pt x="371" y="3007"/>
                    </a:cubicBezTo>
                    <a:cubicBezTo>
                      <a:pt x="378" y="3007"/>
                      <a:pt x="386" y="3006"/>
                      <a:pt x="395" y="3003"/>
                    </a:cubicBezTo>
                    <a:cubicBezTo>
                      <a:pt x="669" y="2920"/>
                      <a:pt x="740" y="2658"/>
                      <a:pt x="740" y="2658"/>
                    </a:cubicBezTo>
                    <a:lnTo>
                      <a:pt x="740" y="2658"/>
                    </a:lnTo>
                    <a:cubicBezTo>
                      <a:pt x="740" y="2659"/>
                      <a:pt x="490" y="3920"/>
                      <a:pt x="800" y="3980"/>
                    </a:cubicBezTo>
                    <a:cubicBezTo>
                      <a:pt x="801" y="3981"/>
                      <a:pt x="803" y="3981"/>
                      <a:pt x="805" y="3981"/>
                    </a:cubicBezTo>
                    <a:cubicBezTo>
                      <a:pt x="895" y="3981"/>
                      <a:pt x="1216" y="2766"/>
                      <a:pt x="1216" y="2765"/>
                    </a:cubicBezTo>
                    <a:lnTo>
                      <a:pt x="1216" y="2765"/>
                    </a:lnTo>
                    <a:cubicBezTo>
                      <a:pt x="1216" y="2765"/>
                      <a:pt x="1205" y="3027"/>
                      <a:pt x="1443" y="3182"/>
                    </a:cubicBezTo>
                    <a:cubicBezTo>
                      <a:pt x="1457" y="3191"/>
                      <a:pt x="1469" y="3195"/>
                      <a:pt x="1480" y="3195"/>
                    </a:cubicBezTo>
                    <a:cubicBezTo>
                      <a:pt x="1649" y="3195"/>
                      <a:pt x="1407" y="2194"/>
                      <a:pt x="1407" y="2194"/>
                    </a:cubicBezTo>
                    <a:lnTo>
                      <a:pt x="1407" y="2194"/>
                    </a:lnTo>
                    <a:lnTo>
                      <a:pt x="1609" y="2491"/>
                    </a:lnTo>
                    <a:cubicBezTo>
                      <a:pt x="1666" y="2561"/>
                      <a:pt x="1708" y="2593"/>
                      <a:pt x="1739" y="2593"/>
                    </a:cubicBezTo>
                    <a:cubicBezTo>
                      <a:pt x="1791" y="2593"/>
                      <a:pt x="1807" y="2499"/>
                      <a:pt x="1800" y="2349"/>
                    </a:cubicBezTo>
                    <a:lnTo>
                      <a:pt x="1800" y="2349"/>
                    </a:lnTo>
                    <a:cubicBezTo>
                      <a:pt x="1907" y="2719"/>
                      <a:pt x="2014" y="2987"/>
                      <a:pt x="2093" y="2987"/>
                    </a:cubicBezTo>
                    <a:cubicBezTo>
                      <a:pt x="2129" y="2987"/>
                      <a:pt x="2159" y="2934"/>
                      <a:pt x="2181" y="2813"/>
                    </a:cubicBezTo>
                    <a:lnTo>
                      <a:pt x="2240" y="2372"/>
                    </a:lnTo>
                    <a:cubicBezTo>
                      <a:pt x="2240" y="2372"/>
                      <a:pt x="2513" y="3483"/>
                      <a:pt x="2697" y="3483"/>
                    </a:cubicBezTo>
                    <a:cubicBezTo>
                      <a:pt x="2717" y="3483"/>
                      <a:pt x="2735" y="3471"/>
                      <a:pt x="2752" y="3444"/>
                    </a:cubicBezTo>
                    <a:cubicBezTo>
                      <a:pt x="2931" y="3170"/>
                      <a:pt x="2776" y="2873"/>
                      <a:pt x="2776" y="2872"/>
                    </a:cubicBezTo>
                    <a:lnTo>
                      <a:pt x="2776" y="2872"/>
                    </a:lnTo>
                    <a:cubicBezTo>
                      <a:pt x="2776" y="2873"/>
                      <a:pt x="3478" y="3992"/>
                      <a:pt x="3829" y="3992"/>
                    </a:cubicBezTo>
                    <a:cubicBezTo>
                      <a:pt x="3857" y="3992"/>
                      <a:pt x="3884" y="3984"/>
                      <a:pt x="3907" y="3968"/>
                    </a:cubicBezTo>
                    <a:cubicBezTo>
                      <a:pt x="4002" y="3908"/>
                      <a:pt x="3252" y="2539"/>
                      <a:pt x="3252" y="2539"/>
                    </a:cubicBezTo>
                    <a:lnTo>
                      <a:pt x="3252" y="2539"/>
                    </a:lnTo>
                    <a:cubicBezTo>
                      <a:pt x="3252" y="2539"/>
                      <a:pt x="3416" y="2731"/>
                      <a:pt x="3673" y="2731"/>
                    </a:cubicBezTo>
                    <a:cubicBezTo>
                      <a:pt x="3709" y="2731"/>
                      <a:pt x="3748" y="2727"/>
                      <a:pt x="3788" y="2718"/>
                    </a:cubicBezTo>
                    <a:cubicBezTo>
                      <a:pt x="4121" y="2658"/>
                      <a:pt x="2955" y="1872"/>
                      <a:pt x="2955" y="1872"/>
                    </a:cubicBezTo>
                    <a:lnTo>
                      <a:pt x="2955" y="1872"/>
                    </a:lnTo>
                    <a:lnTo>
                      <a:pt x="3383" y="1956"/>
                    </a:lnTo>
                    <a:cubicBezTo>
                      <a:pt x="3421" y="1961"/>
                      <a:pt x="3453" y="1963"/>
                      <a:pt x="3480" y="1963"/>
                    </a:cubicBezTo>
                    <a:cubicBezTo>
                      <a:pt x="3698" y="1963"/>
                      <a:pt x="3561" y="1796"/>
                      <a:pt x="3264" y="1563"/>
                    </a:cubicBezTo>
                    <a:lnTo>
                      <a:pt x="3264" y="1563"/>
                    </a:lnTo>
                    <a:cubicBezTo>
                      <a:pt x="3272" y="1564"/>
                      <a:pt x="3280" y="1565"/>
                      <a:pt x="3286" y="1565"/>
                    </a:cubicBezTo>
                    <a:cubicBezTo>
                      <a:pt x="3349" y="1565"/>
                      <a:pt x="3353" y="1512"/>
                      <a:pt x="3288" y="1372"/>
                    </a:cubicBezTo>
                    <a:lnTo>
                      <a:pt x="3074" y="1075"/>
                    </a:lnTo>
                    <a:lnTo>
                      <a:pt x="3074" y="1075"/>
                    </a:lnTo>
                    <a:cubicBezTo>
                      <a:pt x="3074" y="1075"/>
                      <a:pt x="3724" y="1538"/>
                      <a:pt x="3923" y="1538"/>
                    </a:cubicBezTo>
                    <a:cubicBezTo>
                      <a:pt x="3965" y="1538"/>
                      <a:pt x="3987" y="1517"/>
                      <a:pt x="3979" y="1468"/>
                    </a:cubicBezTo>
                    <a:cubicBezTo>
                      <a:pt x="3943" y="1182"/>
                      <a:pt x="3681" y="1099"/>
                      <a:pt x="3681" y="1098"/>
                    </a:cubicBezTo>
                    <a:lnTo>
                      <a:pt x="3681" y="1098"/>
                    </a:lnTo>
                    <a:cubicBezTo>
                      <a:pt x="3681" y="1099"/>
                      <a:pt x="4310" y="1286"/>
                      <a:pt x="4706" y="1286"/>
                    </a:cubicBezTo>
                    <a:cubicBezTo>
                      <a:pt x="4865" y="1286"/>
                      <a:pt x="4987" y="1255"/>
                      <a:pt x="5014" y="1170"/>
                    </a:cubicBezTo>
                    <a:cubicBezTo>
                      <a:pt x="5038" y="1075"/>
                      <a:pt x="3800" y="634"/>
                      <a:pt x="3800" y="634"/>
                    </a:cubicBezTo>
                    <a:lnTo>
                      <a:pt x="3800" y="634"/>
                    </a:lnTo>
                    <a:cubicBezTo>
                      <a:pt x="3800" y="634"/>
                      <a:pt x="3816" y="636"/>
                      <a:pt x="3842" y="636"/>
                    </a:cubicBezTo>
                    <a:cubicBezTo>
                      <a:pt x="3926" y="636"/>
                      <a:pt x="4117" y="616"/>
                      <a:pt x="4252" y="444"/>
                    </a:cubicBezTo>
                    <a:cubicBezTo>
                      <a:pt x="4323" y="348"/>
                      <a:pt x="4158" y="320"/>
                      <a:pt x="3943" y="320"/>
                    </a:cubicBezTo>
                    <a:cubicBezTo>
                      <a:pt x="3650" y="320"/>
                      <a:pt x="3264" y="372"/>
                      <a:pt x="3264" y="372"/>
                    </a:cubicBezTo>
                    <a:lnTo>
                      <a:pt x="3598" y="182"/>
                    </a:lnTo>
                    <a:cubicBezTo>
                      <a:pt x="3810" y="47"/>
                      <a:pt x="3698" y="0"/>
                      <a:pt x="343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0" name="Google Shape;860;p32"/>
              <p:cNvSpPr/>
              <p:nvPr/>
            </p:nvSpPr>
            <p:spPr>
              <a:xfrm>
                <a:off x="6810437" y="789505"/>
                <a:ext cx="110176" cy="174035"/>
              </a:xfrm>
              <a:custGeom>
                <a:avLst/>
                <a:gdLst/>
                <a:ahLst/>
                <a:cxnLst/>
                <a:rect l="l" t="t" r="r" b="b"/>
                <a:pathLst>
                  <a:path w="3002" h="4742" extrusionOk="0">
                    <a:moveTo>
                      <a:pt x="2505" y="1"/>
                    </a:moveTo>
                    <a:cubicBezTo>
                      <a:pt x="2370" y="1"/>
                      <a:pt x="1358" y="1479"/>
                      <a:pt x="1358" y="1479"/>
                    </a:cubicBezTo>
                    <a:cubicBezTo>
                      <a:pt x="1358" y="1479"/>
                      <a:pt x="1500" y="1122"/>
                      <a:pt x="1250" y="813"/>
                    </a:cubicBezTo>
                    <a:cubicBezTo>
                      <a:pt x="1228" y="784"/>
                      <a:pt x="1206" y="771"/>
                      <a:pt x="1185" y="771"/>
                    </a:cubicBezTo>
                    <a:cubicBezTo>
                      <a:pt x="968" y="771"/>
                      <a:pt x="810" y="2134"/>
                      <a:pt x="810" y="2134"/>
                    </a:cubicBezTo>
                    <a:lnTo>
                      <a:pt x="667" y="1622"/>
                    </a:lnTo>
                    <a:cubicBezTo>
                      <a:pt x="622" y="1487"/>
                      <a:pt x="578" y="1428"/>
                      <a:pt x="536" y="1428"/>
                    </a:cubicBezTo>
                    <a:cubicBezTo>
                      <a:pt x="222" y="1428"/>
                      <a:pt x="0" y="4742"/>
                      <a:pt x="0" y="4742"/>
                    </a:cubicBezTo>
                    <a:cubicBezTo>
                      <a:pt x="0" y="4742"/>
                      <a:pt x="3002" y="2417"/>
                      <a:pt x="2373" y="2417"/>
                    </a:cubicBezTo>
                    <a:cubicBezTo>
                      <a:pt x="2335" y="2417"/>
                      <a:pt x="2282" y="2425"/>
                      <a:pt x="2215" y="2444"/>
                    </a:cubicBezTo>
                    <a:lnTo>
                      <a:pt x="1739" y="2622"/>
                    </a:lnTo>
                    <a:cubicBezTo>
                      <a:pt x="1739" y="2622"/>
                      <a:pt x="2989" y="1539"/>
                      <a:pt x="2596" y="1503"/>
                    </a:cubicBezTo>
                    <a:cubicBezTo>
                      <a:pt x="2581" y="1502"/>
                      <a:pt x="2566" y="1502"/>
                      <a:pt x="2552" y="1502"/>
                    </a:cubicBezTo>
                    <a:cubicBezTo>
                      <a:pt x="2175" y="1502"/>
                      <a:pt x="1965" y="1789"/>
                      <a:pt x="1965" y="1789"/>
                    </a:cubicBezTo>
                    <a:cubicBezTo>
                      <a:pt x="1965" y="1789"/>
                      <a:pt x="2905" y="229"/>
                      <a:pt x="2512" y="3"/>
                    </a:cubicBezTo>
                    <a:cubicBezTo>
                      <a:pt x="2510" y="1"/>
                      <a:pt x="2508" y="1"/>
                      <a:pt x="250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1" name="Google Shape;861;p32"/>
              <p:cNvSpPr/>
              <p:nvPr/>
            </p:nvSpPr>
            <p:spPr>
              <a:xfrm>
                <a:off x="7236370" y="741979"/>
                <a:ext cx="103203" cy="183468"/>
              </a:xfrm>
              <a:custGeom>
                <a:avLst/>
                <a:gdLst/>
                <a:ahLst/>
                <a:cxnLst/>
                <a:rect l="l" t="t" r="r" b="b"/>
                <a:pathLst>
                  <a:path w="2812" h="4999" extrusionOk="0">
                    <a:moveTo>
                      <a:pt x="170" y="0"/>
                    </a:moveTo>
                    <a:cubicBezTo>
                      <a:pt x="170" y="1"/>
                      <a:pt x="1" y="3367"/>
                      <a:pt x="321" y="3367"/>
                    </a:cubicBezTo>
                    <a:cubicBezTo>
                      <a:pt x="361" y="3367"/>
                      <a:pt x="410" y="3313"/>
                      <a:pt x="467" y="3191"/>
                    </a:cubicBezTo>
                    <a:lnTo>
                      <a:pt x="646" y="2715"/>
                    </a:lnTo>
                    <a:cubicBezTo>
                      <a:pt x="646" y="2715"/>
                      <a:pt x="656" y="4117"/>
                      <a:pt x="880" y="4117"/>
                    </a:cubicBezTo>
                    <a:cubicBezTo>
                      <a:pt x="900" y="4117"/>
                      <a:pt x="921" y="4107"/>
                      <a:pt x="943" y="4084"/>
                    </a:cubicBezTo>
                    <a:cubicBezTo>
                      <a:pt x="1229" y="3799"/>
                      <a:pt x="1134" y="3430"/>
                      <a:pt x="1134" y="3429"/>
                    </a:cubicBezTo>
                    <a:lnTo>
                      <a:pt x="1134" y="3429"/>
                    </a:lnTo>
                    <a:cubicBezTo>
                      <a:pt x="1134" y="3430"/>
                      <a:pt x="1657" y="4999"/>
                      <a:pt x="2078" y="4999"/>
                    </a:cubicBezTo>
                    <a:cubicBezTo>
                      <a:pt x="2097" y="4999"/>
                      <a:pt x="2116" y="4996"/>
                      <a:pt x="2134" y="4989"/>
                    </a:cubicBezTo>
                    <a:cubicBezTo>
                      <a:pt x="2253" y="4965"/>
                      <a:pt x="1765" y="3156"/>
                      <a:pt x="1765" y="3155"/>
                    </a:cubicBezTo>
                    <a:lnTo>
                      <a:pt x="1765" y="3155"/>
                    </a:lnTo>
                    <a:cubicBezTo>
                      <a:pt x="1765" y="3156"/>
                      <a:pt x="1944" y="3501"/>
                      <a:pt x="2336" y="3513"/>
                    </a:cubicBezTo>
                    <a:cubicBezTo>
                      <a:pt x="2340" y="3513"/>
                      <a:pt x="2344" y="3513"/>
                      <a:pt x="2348" y="3513"/>
                    </a:cubicBezTo>
                    <a:cubicBezTo>
                      <a:pt x="2720" y="3513"/>
                      <a:pt x="1622" y="2310"/>
                      <a:pt x="1622" y="2310"/>
                    </a:cubicBezTo>
                    <a:lnTo>
                      <a:pt x="1622" y="2310"/>
                    </a:lnTo>
                    <a:lnTo>
                      <a:pt x="2098" y="2536"/>
                    </a:lnTo>
                    <a:cubicBezTo>
                      <a:pt x="2175" y="2567"/>
                      <a:pt x="2233" y="2581"/>
                      <a:pt x="2273" y="2581"/>
                    </a:cubicBezTo>
                    <a:cubicBezTo>
                      <a:pt x="2812" y="2581"/>
                      <a:pt x="170" y="1"/>
                      <a:pt x="17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2" name="Google Shape;862;p32"/>
              <p:cNvSpPr/>
              <p:nvPr/>
            </p:nvSpPr>
            <p:spPr>
              <a:xfrm>
                <a:off x="6654869" y="571107"/>
                <a:ext cx="198441" cy="163466"/>
              </a:xfrm>
              <a:custGeom>
                <a:avLst/>
                <a:gdLst/>
                <a:ahLst/>
                <a:cxnLst/>
                <a:rect l="l" t="t" r="r" b="b"/>
                <a:pathLst>
                  <a:path w="5407" h="4454" extrusionOk="0">
                    <a:moveTo>
                      <a:pt x="3058" y="1"/>
                    </a:moveTo>
                    <a:cubicBezTo>
                      <a:pt x="2957" y="1"/>
                      <a:pt x="2465" y="1465"/>
                      <a:pt x="2465" y="1465"/>
                    </a:cubicBezTo>
                    <a:cubicBezTo>
                      <a:pt x="2465" y="1465"/>
                      <a:pt x="2501" y="1132"/>
                      <a:pt x="2227" y="942"/>
                    </a:cubicBezTo>
                    <a:cubicBezTo>
                      <a:pt x="2210" y="929"/>
                      <a:pt x="2195" y="923"/>
                      <a:pt x="2182" y="923"/>
                    </a:cubicBezTo>
                    <a:cubicBezTo>
                      <a:pt x="1994" y="923"/>
                      <a:pt x="2191" y="2120"/>
                      <a:pt x="2191" y="2120"/>
                    </a:cubicBezTo>
                    <a:lnTo>
                      <a:pt x="1965" y="1739"/>
                    </a:lnTo>
                    <a:cubicBezTo>
                      <a:pt x="1907" y="1656"/>
                      <a:pt x="1862" y="1618"/>
                      <a:pt x="1829" y="1618"/>
                    </a:cubicBezTo>
                    <a:cubicBezTo>
                      <a:pt x="1752" y="1618"/>
                      <a:pt x="1734" y="1814"/>
                      <a:pt x="1751" y="2120"/>
                    </a:cubicBezTo>
                    <a:cubicBezTo>
                      <a:pt x="1738" y="2099"/>
                      <a:pt x="1723" y="2087"/>
                      <a:pt x="1708" y="2087"/>
                    </a:cubicBezTo>
                    <a:cubicBezTo>
                      <a:pt x="1681" y="2087"/>
                      <a:pt x="1650" y="2124"/>
                      <a:pt x="1620" y="2216"/>
                    </a:cubicBezTo>
                    <a:lnTo>
                      <a:pt x="1548" y="2573"/>
                    </a:lnTo>
                    <a:cubicBezTo>
                      <a:pt x="1548" y="2573"/>
                      <a:pt x="1411" y="1624"/>
                      <a:pt x="1253" y="1624"/>
                    </a:cubicBezTo>
                    <a:cubicBezTo>
                      <a:pt x="1236" y="1624"/>
                      <a:pt x="1220" y="1634"/>
                      <a:pt x="1203" y="1656"/>
                    </a:cubicBezTo>
                    <a:cubicBezTo>
                      <a:pt x="1036" y="1882"/>
                      <a:pt x="1132" y="2132"/>
                      <a:pt x="1132" y="2132"/>
                    </a:cubicBezTo>
                    <a:cubicBezTo>
                      <a:pt x="1132" y="2132"/>
                      <a:pt x="629" y="1106"/>
                      <a:pt x="341" y="1106"/>
                    </a:cubicBezTo>
                    <a:cubicBezTo>
                      <a:pt x="322" y="1106"/>
                      <a:pt x="303" y="1111"/>
                      <a:pt x="286" y="1120"/>
                    </a:cubicBezTo>
                    <a:cubicBezTo>
                      <a:pt x="191" y="1144"/>
                      <a:pt x="715" y="2370"/>
                      <a:pt x="715" y="2370"/>
                    </a:cubicBezTo>
                    <a:cubicBezTo>
                      <a:pt x="715" y="2370"/>
                      <a:pt x="572" y="2176"/>
                      <a:pt x="342" y="2176"/>
                    </a:cubicBezTo>
                    <a:cubicBezTo>
                      <a:pt x="324" y="2176"/>
                      <a:pt x="306" y="2177"/>
                      <a:pt x="286" y="2180"/>
                    </a:cubicBezTo>
                    <a:cubicBezTo>
                      <a:pt x="1" y="2204"/>
                      <a:pt x="906" y="2954"/>
                      <a:pt x="906" y="2954"/>
                    </a:cubicBezTo>
                    <a:lnTo>
                      <a:pt x="548" y="2847"/>
                    </a:lnTo>
                    <a:cubicBezTo>
                      <a:pt x="502" y="2835"/>
                      <a:pt x="467" y="2829"/>
                      <a:pt x="440" y="2829"/>
                    </a:cubicBezTo>
                    <a:cubicBezTo>
                      <a:pt x="8" y="2829"/>
                      <a:pt x="1968" y="4310"/>
                      <a:pt x="2133" y="4434"/>
                    </a:cubicBezTo>
                    <a:lnTo>
                      <a:pt x="2133" y="4434"/>
                    </a:lnTo>
                    <a:cubicBezTo>
                      <a:pt x="2132" y="4441"/>
                      <a:pt x="2132" y="4449"/>
                      <a:pt x="2132" y="4454"/>
                    </a:cubicBezTo>
                    <a:cubicBezTo>
                      <a:pt x="2251" y="4418"/>
                      <a:pt x="5073" y="3882"/>
                      <a:pt x="4251" y="3728"/>
                    </a:cubicBezTo>
                    <a:lnTo>
                      <a:pt x="3894" y="3680"/>
                    </a:lnTo>
                    <a:cubicBezTo>
                      <a:pt x="3894" y="3680"/>
                      <a:pt x="5025" y="3394"/>
                      <a:pt x="4787" y="3251"/>
                    </a:cubicBezTo>
                    <a:cubicBezTo>
                      <a:pt x="4693" y="3190"/>
                      <a:pt x="4597" y="3172"/>
                      <a:pt x="4516" y="3172"/>
                    </a:cubicBezTo>
                    <a:cubicBezTo>
                      <a:pt x="4391" y="3172"/>
                      <a:pt x="4299" y="3216"/>
                      <a:pt x="4299" y="3216"/>
                    </a:cubicBezTo>
                    <a:cubicBezTo>
                      <a:pt x="4299" y="3216"/>
                      <a:pt x="5406" y="2537"/>
                      <a:pt x="5227" y="2263"/>
                    </a:cubicBezTo>
                    <a:cubicBezTo>
                      <a:pt x="5225" y="2259"/>
                      <a:pt x="5219" y="2257"/>
                      <a:pt x="5210" y="2257"/>
                    </a:cubicBezTo>
                    <a:cubicBezTo>
                      <a:pt x="5059" y="2257"/>
                      <a:pt x="4037" y="2811"/>
                      <a:pt x="4037" y="2811"/>
                    </a:cubicBezTo>
                    <a:cubicBezTo>
                      <a:pt x="4037" y="2811"/>
                      <a:pt x="4239" y="2632"/>
                      <a:pt x="4180" y="2358"/>
                    </a:cubicBezTo>
                    <a:cubicBezTo>
                      <a:pt x="4172" y="2322"/>
                      <a:pt x="4155" y="2306"/>
                      <a:pt x="4131" y="2306"/>
                    </a:cubicBezTo>
                    <a:cubicBezTo>
                      <a:pt x="3967" y="2306"/>
                      <a:pt x="3477" y="3049"/>
                      <a:pt x="3477" y="3049"/>
                    </a:cubicBezTo>
                    <a:lnTo>
                      <a:pt x="3561" y="2692"/>
                    </a:lnTo>
                    <a:cubicBezTo>
                      <a:pt x="3572" y="2574"/>
                      <a:pt x="3558" y="2524"/>
                      <a:pt x="3521" y="2524"/>
                    </a:cubicBezTo>
                    <a:cubicBezTo>
                      <a:pt x="3482" y="2524"/>
                      <a:pt x="3419" y="2577"/>
                      <a:pt x="3334" y="2668"/>
                    </a:cubicBezTo>
                    <a:cubicBezTo>
                      <a:pt x="3561" y="2291"/>
                      <a:pt x="3690" y="1996"/>
                      <a:pt x="3562" y="1996"/>
                    </a:cubicBezTo>
                    <a:cubicBezTo>
                      <a:pt x="3529" y="1996"/>
                      <a:pt x="3478" y="2016"/>
                      <a:pt x="3406" y="2061"/>
                    </a:cubicBezTo>
                    <a:lnTo>
                      <a:pt x="3049" y="2311"/>
                    </a:lnTo>
                    <a:cubicBezTo>
                      <a:pt x="3049" y="2311"/>
                      <a:pt x="3773" y="1201"/>
                      <a:pt x="3500" y="1201"/>
                    </a:cubicBezTo>
                    <a:cubicBezTo>
                      <a:pt x="3493" y="1201"/>
                      <a:pt x="3486" y="1202"/>
                      <a:pt x="3477" y="1204"/>
                    </a:cubicBezTo>
                    <a:cubicBezTo>
                      <a:pt x="3156" y="1287"/>
                      <a:pt x="3037" y="1584"/>
                      <a:pt x="3037" y="1584"/>
                    </a:cubicBezTo>
                    <a:cubicBezTo>
                      <a:pt x="3037" y="1584"/>
                      <a:pt x="3442" y="96"/>
                      <a:pt x="3061" y="1"/>
                    </a:cubicBezTo>
                    <a:cubicBezTo>
                      <a:pt x="3060" y="1"/>
                      <a:pt x="3059" y="1"/>
                      <a:pt x="305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3" name="Google Shape;863;p32"/>
              <p:cNvSpPr/>
              <p:nvPr/>
            </p:nvSpPr>
            <p:spPr>
              <a:xfrm>
                <a:off x="6526861" y="582411"/>
                <a:ext cx="110176" cy="174035"/>
              </a:xfrm>
              <a:custGeom>
                <a:avLst/>
                <a:gdLst/>
                <a:ahLst/>
                <a:cxnLst/>
                <a:rect l="l" t="t" r="r" b="b"/>
                <a:pathLst>
                  <a:path w="3002" h="4742" extrusionOk="0">
                    <a:moveTo>
                      <a:pt x="2516" y="0"/>
                    </a:moveTo>
                    <a:cubicBezTo>
                      <a:pt x="2370" y="0"/>
                      <a:pt x="1357" y="1479"/>
                      <a:pt x="1357" y="1479"/>
                    </a:cubicBezTo>
                    <a:cubicBezTo>
                      <a:pt x="1357" y="1479"/>
                      <a:pt x="1512" y="1122"/>
                      <a:pt x="1250" y="812"/>
                    </a:cubicBezTo>
                    <a:cubicBezTo>
                      <a:pt x="1229" y="785"/>
                      <a:pt x="1207" y="773"/>
                      <a:pt x="1187" y="773"/>
                    </a:cubicBezTo>
                    <a:cubicBezTo>
                      <a:pt x="969" y="773"/>
                      <a:pt x="810" y="2134"/>
                      <a:pt x="810" y="2134"/>
                    </a:cubicBezTo>
                    <a:lnTo>
                      <a:pt x="679" y="1634"/>
                    </a:lnTo>
                    <a:cubicBezTo>
                      <a:pt x="632" y="1496"/>
                      <a:pt x="587" y="1435"/>
                      <a:pt x="543" y="1435"/>
                    </a:cubicBezTo>
                    <a:cubicBezTo>
                      <a:pt x="222" y="1435"/>
                      <a:pt x="0" y="4741"/>
                      <a:pt x="0" y="4741"/>
                    </a:cubicBezTo>
                    <a:cubicBezTo>
                      <a:pt x="0" y="4741"/>
                      <a:pt x="3002" y="2416"/>
                      <a:pt x="2383" y="2416"/>
                    </a:cubicBezTo>
                    <a:cubicBezTo>
                      <a:pt x="2345" y="2416"/>
                      <a:pt x="2293" y="2425"/>
                      <a:pt x="2227" y="2443"/>
                    </a:cubicBezTo>
                    <a:lnTo>
                      <a:pt x="1750" y="2622"/>
                    </a:lnTo>
                    <a:cubicBezTo>
                      <a:pt x="1750" y="2622"/>
                      <a:pt x="3000" y="1538"/>
                      <a:pt x="2596" y="1515"/>
                    </a:cubicBezTo>
                    <a:cubicBezTo>
                      <a:pt x="2574" y="1513"/>
                      <a:pt x="2552" y="1512"/>
                      <a:pt x="2531" y="1512"/>
                    </a:cubicBezTo>
                    <a:cubicBezTo>
                      <a:pt x="2167" y="1512"/>
                      <a:pt x="1965" y="1788"/>
                      <a:pt x="1965" y="1788"/>
                    </a:cubicBezTo>
                    <a:cubicBezTo>
                      <a:pt x="1965" y="1788"/>
                      <a:pt x="2917" y="229"/>
                      <a:pt x="2524" y="3"/>
                    </a:cubicBezTo>
                    <a:cubicBezTo>
                      <a:pt x="2522" y="1"/>
                      <a:pt x="2519" y="0"/>
                      <a:pt x="251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4" name="Google Shape;864;p32"/>
              <p:cNvSpPr/>
              <p:nvPr/>
            </p:nvSpPr>
            <p:spPr>
              <a:xfrm>
                <a:off x="6543376" y="815378"/>
                <a:ext cx="102836" cy="183431"/>
              </a:xfrm>
              <a:custGeom>
                <a:avLst/>
                <a:gdLst/>
                <a:ahLst/>
                <a:cxnLst/>
                <a:rect l="l" t="t" r="r" b="b"/>
                <a:pathLst>
                  <a:path w="2802" h="4998" extrusionOk="0">
                    <a:moveTo>
                      <a:pt x="169" y="1"/>
                    </a:moveTo>
                    <a:cubicBezTo>
                      <a:pt x="169" y="1"/>
                      <a:pt x="1" y="3359"/>
                      <a:pt x="319" y="3359"/>
                    </a:cubicBezTo>
                    <a:cubicBezTo>
                      <a:pt x="360" y="3359"/>
                      <a:pt x="409" y="3304"/>
                      <a:pt x="467" y="3180"/>
                    </a:cubicBezTo>
                    <a:lnTo>
                      <a:pt x="645" y="2703"/>
                    </a:lnTo>
                    <a:cubicBezTo>
                      <a:pt x="645" y="2703"/>
                      <a:pt x="656" y="4106"/>
                      <a:pt x="880" y="4106"/>
                    </a:cubicBezTo>
                    <a:cubicBezTo>
                      <a:pt x="899" y="4106"/>
                      <a:pt x="920" y="4095"/>
                      <a:pt x="943" y="4072"/>
                    </a:cubicBezTo>
                    <a:cubicBezTo>
                      <a:pt x="1217" y="3799"/>
                      <a:pt x="1134" y="3418"/>
                      <a:pt x="1134" y="3418"/>
                    </a:cubicBezTo>
                    <a:lnTo>
                      <a:pt x="1134" y="3418"/>
                    </a:lnTo>
                    <a:cubicBezTo>
                      <a:pt x="1134" y="3418"/>
                      <a:pt x="1671" y="4998"/>
                      <a:pt x="2094" y="4998"/>
                    </a:cubicBezTo>
                    <a:cubicBezTo>
                      <a:pt x="2111" y="4998"/>
                      <a:pt x="2129" y="4995"/>
                      <a:pt x="2146" y="4989"/>
                    </a:cubicBezTo>
                    <a:cubicBezTo>
                      <a:pt x="2265" y="4954"/>
                      <a:pt x="1777" y="3156"/>
                      <a:pt x="1777" y="3156"/>
                    </a:cubicBezTo>
                    <a:lnTo>
                      <a:pt x="1777" y="3156"/>
                    </a:lnTo>
                    <a:cubicBezTo>
                      <a:pt x="1777" y="3156"/>
                      <a:pt x="1955" y="3501"/>
                      <a:pt x="2348" y="3513"/>
                    </a:cubicBezTo>
                    <a:cubicBezTo>
                      <a:pt x="2350" y="3513"/>
                      <a:pt x="2352" y="3513"/>
                      <a:pt x="2354" y="3513"/>
                    </a:cubicBezTo>
                    <a:cubicBezTo>
                      <a:pt x="2742" y="3513"/>
                      <a:pt x="1622" y="2310"/>
                      <a:pt x="1622" y="2310"/>
                    </a:cubicBezTo>
                    <a:lnTo>
                      <a:pt x="1622" y="2310"/>
                    </a:lnTo>
                    <a:lnTo>
                      <a:pt x="2098" y="2525"/>
                    </a:lnTo>
                    <a:cubicBezTo>
                      <a:pt x="2177" y="2557"/>
                      <a:pt x="2235" y="2571"/>
                      <a:pt x="2275" y="2571"/>
                    </a:cubicBezTo>
                    <a:cubicBezTo>
                      <a:pt x="2802" y="2571"/>
                      <a:pt x="169" y="1"/>
                      <a:pt x="16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5" name="Google Shape;865;p32"/>
              <p:cNvSpPr/>
              <p:nvPr/>
            </p:nvSpPr>
            <p:spPr>
              <a:xfrm>
                <a:off x="6950262" y="605384"/>
                <a:ext cx="159098" cy="129627"/>
              </a:xfrm>
              <a:custGeom>
                <a:avLst/>
                <a:gdLst/>
                <a:ahLst/>
                <a:cxnLst/>
                <a:rect l="l" t="t" r="r" b="b"/>
                <a:pathLst>
                  <a:path w="4335" h="3532" extrusionOk="0">
                    <a:moveTo>
                      <a:pt x="4029" y="0"/>
                    </a:moveTo>
                    <a:cubicBezTo>
                      <a:pt x="3834" y="0"/>
                      <a:pt x="2441" y="972"/>
                      <a:pt x="2441" y="972"/>
                    </a:cubicBezTo>
                    <a:cubicBezTo>
                      <a:pt x="2441" y="972"/>
                      <a:pt x="2703" y="686"/>
                      <a:pt x="2596" y="305"/>
                    </a:cubicBezTo>
                    <a:cubicBezTo>
                      <a:pt x="2582" y="259"/>
                      <a:pt x="2559" y="239"/>
                      <a:pt x="2529" y="239"/>
                    </a:cubicBezTo>
                    <a:cubicBezTo>
                      <a:pt x="2306" y="239"/>
                      <a:pt x="1703" y="1389"/>
                      <a:pt x="1703" y="1389"/>
                    </a:cubicBezTo>
                    <a:lnTo>
                      <a:pt x="1739" y="865"/>
                    </a:lnTo>
                    <a:cubicBezTo>
                      <a:pt x="1745" y="703"/>
                      <a:pt x="1718" y="633"/>
                      <a:pt x="1667" y="633"/>
                    </a:cubicBezTo>
                    <a:cubicBezTo>
                      <a:pt x="1338" y="633"/>
                      <a:pt x="0" y="3532"/>
                      <a:pt x="0" y="3532"/>
                    </a:cubicBezTo>
                    <a:cubicBezTo>
                      <a:pt x="0" y="3532"/>
                      <a:pt x="4096" y="2282"/>
                      <a:pt x="2905" y="2174"/>
                    </a:cubicBezTo>
                    <a:lnTo>
                      <a:pt x="2382" y="2163"/>
                    </a:lnTo>
                    <a:cubicBezTo>
                      <a:pt x="2382" y="2163"/>
                      <a:pt x="3929" y="1603"/>
                      <a:pt x="3572" y="1436"/>
                    </a:cubicBezTo>
                    <a:cubicBezTo>
                      <a:pt x="3472" y="1390"/>
                      <a:pt x="3375" y="1373"/>
                      <a:pt x="3287" y="1373"/>
                    </a:cubicBezTo>
                    <a:cubicBezTo>
                      <a:pt x="3060" y="1373"/>
                      <a:pt x="2893" y="1484"/>
                      <a:pt x="2893" y="1484"/>
                    </a:cubicBezTo>
                    <a:cubicBezTo>
                      <a:pt x="2893" y="1484"/>
                      <a:pt x="4334" y="353"/>
                      <a:pt x="4048" y="8"/>
                    </a:cubicBezTo>
                    <a:cubicBezTo>
                      <a:pt x="4045" y="2"/>
                      <a:pt x="4038" y="0"/>
                      <a:pt x="4029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6" name="Google Shape;866;p32"/>
              <p:cNvSpPr/>
              <p:nvPr/>
            </p:nvSpPr>
            <p:spPr>
              <a:xfrm>
                <a:off x="7313659" y="388197"/>
                <a:ext cx="175834" cy="158951"/>
              </a:xfrm>
              <a:custGeom>
                <a:avLst/>
                <a:gdLst/>
                <a:ahLst/>
                <a:cxnLst/>
                <a:rect l="l" t="t" r="r" b="b"/>
                <a:pathLst>
                  <a:path w="4791" h="4331" extrusionOk="0">
                    <a:moveTo>
                      <a:pt x="3199" y="0"/>
                    </a:moveTo>
                    <a:cubicBezTo>
                      <a:pt x="2721" y="0"/>
                      <a:pt x="1004" y="580"/>
                      <a:pt x="1004" y="580"/>
                    </a:cubicBezTo>
                    <a:cubicBezTo>
                      <a:pt x="1004" y="580"/>
                      <a:pt x="1028" y="580"/>
                      <a:pt x="1040" y="592"/>
                    </a:cubicBezTo>
                    <a:cubicBezTo>
                      <a:pt x="1004" y="580"/>
                      <a:pt x="992" y="580"/>
                      <a:pt x="992" y="580"/>
                    </a:cubicBezTo>
                    <a:cubicBezTo>
                      <a:pt x="950" y="687"/>
                      <a:pt x="0" y="2819"/>
                      <a:pt x="253" y="2819"/>
                    </a:cubicBezTo>
                    <a:cubicBezTo>
                      <a:pt x="282" y="2819"/>
                      <a:pt x="325" y="2793"/>
                      <a:pt x="385" y="2735"/>
                    </a:cubicBezTo>
                    <a:lnTo>
                      <a:pt x="623" y="2473"/>
                    </a:lnTo>
                    <a:lnTo>
                      <a:pt x="623" y="2473"/>
                    </a:lnTo>
                    <a:cubicBezTo>
                      <a:pt x="623" y="2473"/>
                      <a:pt x="249" y="3446"/>
                      <a:pt x="423" y="3446"/>
                    </a:cubicBezTo>
                    <a:cubicBezTo>
                      <a:pt x="432" y="3446"/>
                      <a:pt x="444" y="3443"/>
                      <a:pt x="457" y="3437"/>
                    </a:cubicBezTo>
                    <a:cubicBezTo>
                      <a:pt x="707" y="3318"/>
                      <a:pt x="754" y="3056"/>
                      <a:pt x="754" y="3056"/>
                    </a:cubicBezTo>
                    <a:lnTo>
                      <a:pt x="754" y="3056"/>
                    </a:lnTo>
                    <a:cubicBezTo>
                      <a:pt x="754" y="3057"/>
                      <a:pt x="683" y="4318"/>
                      <a:pt x="1004" y="4330"/>
                    </a:cubicBezTo>
                    <a:cubicBezTo>
                      <a:pt x="1005" y="4330"/>
                      <a:pt x="1005" y="4330"/>
                      <a:pt x="1006" y="4330"/>
                    </a:cubicBezTo>
                    <a:cubicBezTo>
                      <a:pt x="1101" y="4330"/>
                      <a:pt x="1231" y="3032"/>
                      <a:pt x="1231" y="3032"/>
                    </a:cubicBezTo>
                    <a:cubicBezTo>
                      <a:pt x="1231" y="3032"/>
                      <a:pt x="1266" y="3306"/>
                      <a:pt x="1516" y="3425"/>
                    </a:cubicBezTo>
                    <a:cubicBezTo>
                      <a:pt x="1529" y="3431"/>
                      <a:pt x="1541" y="3434"/>
                      <a:pt x="1550" y="3434"/>
                    </a:cubicBezTo>
                    <a:cubicBezTo>
                      <a:pt x="1724" y="3434"/>
                      <a:pt x="1350" y="2461"/>
                      <a:pt x="1350" y="2461"/>
                    </a:cubicBezTo>
                    <a:lnTo>
                      <a:pt x="1350" y="2461"/>
                    </a:lnTo>
                    <a:lnTo>
                      <a:pt x="1600" y="2723"/>
                    </a:lnTo>
                    <a:cubicBezTo>
                      <a:pt x="1660" y="2779"/>
                      <a:pt x="1704" y="2804"/>
                      <a:pt x="1733" y="2804"/>
                    </a:cubicBezTo>
                    <a:cubicBezTo>
                      <a:pt x="1792" y="2804"/>
                      <a:pt x="1794" y="2706"/>
                      <a:pt x="1754" y="2556"/>
                    </a:cubicBezTo>
                    <a:lnTo>
                      <a:pt x="1754" y="2556"/>
                    </a:lnTo>
                    <a:cubicBezTo>
                      <a:pt x="1915" y="2902"/>
                      <a:pt x="2054" y="3150"/>
                      <a:pt x="2139" y="3150"/>
                    </a:cubicBezTo>
                    <a:cubicBezTo>
                      <a:pt x="2179" y="3150"/>
                      <a:pt x="2207" y="3092"/>
                      <a:pt x="2219" y="2961"/>
                    </a:cubicBezTo>
                    <a:lnTo>
                      <a:pt x="2195" y="2532"/>
                    </a:lnTo>
                    <a:lnTo>
                      <a:pt x="2195" y="2532"/>
                    </a:lnTo>
                    <a:cubicBezTo>
                      <a:pt x="2195" y="2533"/>
                      <a:pt x="2610" y="3560"/>
                      <a:pt x="2793" y="3560"/>
                    </a:cubicBezTo>
                    <a:cubicBezTo>
                      <a:pt x="2816" y="3560"/>
                      <a:pt x="2835" y="3544"/>
                      <a:pt x="2850" y="3509"/>
                    </a:cubicBezTo>
                    <a:cubicBezTo>
                      <a:pt x="2993" y="3199"/>
                      <a:pt x="2791" y="2937"/>
                      <a:pt x="2790" y="2937"/>
                    </a:cubicBezTo>
                    <a:lnTo>
                      <a:pt x="2790" y="2937"/>
                    </a:lnTo>
                    <a:cubicBezTo>
                      <a:pt x="2791" y="2938"/>
                      <a:pt x="3606" y="3889"/>
                      <a:pt x="3975" y="3889"/>
                    </a:cubicBezTo>
                    <a:cubicBezTo>
                      <a:pt x="4014" y="3889"/>
                      <a:pt x="4049" y="3878"/>
                      <a:pt x="4076" y="3854"/>
                    </a:cubicBezTo>
                    <a:cubicBezTo>
                      <a:pt x="4160" y="3782"/>
                      <a:pt x="3207" y="2532"/>
                      <a:pt x="3207" y="2532"/>
                    </a:cubicBezTo>
                    <a:lnTo>
                      <a:pt x="3207" y="2532"/>
                    </a:lnTo>
                    <a:cubicBezTo>
                      <a:pt x="3207" y="2532"/>
                      <a:pt x="3379" y="2665"/>
                      <a:pt x="3608" y="2665"/>
                    </a:cubicBezTo>
                    <a:cubicBezTo>
                      <a:pt x="3662" y="2665"/>
                      <a:pt x="3720" y="2658"/>
                      <a:pt x="3779" y="2639"/>
                    </a:cubicBezTo>
                    <a:cubicBezTo>
                      <a:pt x="4088" y="2520"/>
                      <a:pt x="2838" y="1925"/>
                      <a:pt x="2838" y="1925"/>
                    </a:cubicBezTo>
                    <a:lnTo>
                      <a:pt x="2838" y="1925"/>
                    </a:lnTo>
                    <a:lnTo>
                      <a:pt x="3290" y="1949"/>
                    </a:lnTo>
                    <a:cubicBezTo>
                      <a:pt x="3624" y="1949"/>
                      <a:pt x="3469" y="1782"/>
                      <a:pt x="3112" y="1580"/>
                    </a:cubicBezTo>
                    <a:cubicBezTo>
                      <a:pt x="3183" y="1580"/>
                      <a:pt x="3195" y="1532"/>
                      <a:pt x="3088" y="1401"/>
                    </a:cubicBezTo>
                    <a:lnTo>
                      <a:pt x="2850" y="1127"/>
                    </a:lnTo>
                    <a:lnTo>
                      <a:pt x="2850" y="1127"/>
                    </a:lnTo>
                    <a:cubicBezTo>
                      <a:pt x="2850" y="1127"/>
                      <a:pt x="3520" y="1463"/>
                      <a:pt x="3740" y="1463"/>
                    </a:cubicBezTo>
                    <a:cubicBezTo>
                      <a:pt x="3795" y="1463"/>
                      <a:pt x="3821" y="1442"/>
                      <a:pt x="3802" y="1389"/>
                    </a:cubicBezTo>
                    <a:cubicBezTo>
                      <a:pt x="3719" y="1116"/>
                      <a:pt x="3445" y="1056"/>
                      <a:pt x="3445" y="1056"/>
                    </a:cubicBezTo>
                    <a:lnTo>
                      <a:pt x="3445" y="1056"/>
                    </a:lnTo>
                    <a:cubicBezTo>
                      <a:pt x="3445" y="1056"/>
                      <a:pt x="3837" y="1114"/>
                      <a:pt x="4196" y="1114"/>
                    </a:cubicBezTo>
                    <a:cubicBezTo>
                      <a:pt x="4487" y="1114"/>
                      <a:pt x="4757" y="1076"/>
                      <a:pt x="4779" y="937"/>
                    </a:cubicBezTo>
                    <a:cubicBezTo>
                      <a:pt x="4791" y="854"/>
                      <a:pt x="3505" y="580"/>
                      <a:pt x="3505" y="580"/>
                    </a:cubicBezTo>
                    <a:cubicBezTo>
                      <a:pt x="3505" y="580"/>
                      <a:pt x="3779" y="580"/>
                      <a:pt x="3910" y="330"/>
                    </a:cubicBezTo>
                    <a:cubicBezTo>
                      <a:pt x="3946" y="260"/>
                      <a:pt x="3886" y="234"/>
                      <a:pt x="3780" y="234"/>
                    </a:cubicBezTo>
                    <a:cubicBezTo>
                      <a:pt x="3507" y="234"/>
                      <a:pt x="2933" y="401"/>
                      <a:pt x="2933" y="401"/>
                    </a:cubicBezTo>
                    <a:lnTo>
                      <a:pt x="3231" y="175"/>
                    </a:lnTo>
                    <a:cubicBezTo>
                      <a:pt x="3373" y="49"/>
                      <a:pt x="3338" y="0"/>
                      <a:pt x="3199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7" name="Google Shape;867;p32"/>
              <p:cNvSpPr/>
              <p:nvPr/>
            </p:nvSpPr>
            <p:spPr>
              <a:xfrm>
                <a:off x="7146897" y="608137"/>
                <a:ext cx="197524" cy="81696"/>
              </a:xfrm>
              <a:custGeom>
                <a:avLst/>
                <a:gdLst/>
                <a:ahLst/>
                <a:cxnLst/>
                <a:rect l="l" t="t" r="r" b="b"/>
                <a:pathLst>
                  <a:path w="5382" h="2226" extrusionOk="0">
                    <a:moveTo>
                      <a:pt x="3081" y="1"/>
                    </a:moveTo>
                    <a:cubicBezTo>
                      <a:pt x="2500" y="1"/>
                      <a:pt x="0" y="1087"/>
                      <a:pt x="0" y="1087"/>
                    </a:cubicBezTo>
                    <a:cubicBezTo>
                      <a:pt x="0" y="1087"/>
                      <a:pt x="2491" y="2226"/>
                      <a:pt x="3053" y="2226"/>
                    </a:cubicBezTo>
                    <a:cubicBezTo>
                      <a:pt x="3193" y="2226"/>
                      <a:pt x="3214" y="2156"/>
                      <a:pt x="3048" y="1980"/>
                    </a:cubicBezTo>
                    <a:lnTo>
                      <a:pt x="2679" y="1647"/>
                    </a:lnTo>
                    <a:lnTo>
                      <a:pt x="2679" y="1647"/>
                    </a:lnTo>
                    <a:cubicBezTo>
                      <a:pt x="2679" y="1647"/>
                      <a:pt x="3582" y="2004"/>
                      <a:pt x="3934" y="2004"/>
                    </a:cubicBezTo>
                    <a:cubicBezTo>
                      <a:pt x="4040" y="2004"/>
                      <a:pt x="4096" y="1971"/>
                      <a:pt x="4060" y="1885"/>
                    </a:cubicBezTo>
                    <a:cubicBezTo>
                      <a:pt x="3893" y="1504"/>
                      <a:pt x="3524" y="1468"/>
                      <a:pt x="3524" y="1468"/>
                    </a:cubicBezTo>
                    <a:lnTo>
                      <a:pt x="3524" y="1468"/>
                    </a:lnTo>
                    <a:cubicBezTo>
                      <a:pt x="3524" y="1468"/>
                      <a:pt x="3735" y="1482"/>
                      <a:pt x="4014" y="1482"/>
                    </a:cubicBezTo>
                    <a:cubicBezTo>
                      <a:pt x="4558" y="1482"/>
                      <a:pt x="5362" y="1430"/>
                      <a:pt x="5370" y="1123"/>
                    </a:cubicBezTo>
                    <a:cubicBezTo>
                      <a:pt x="5382" y="992"/>
                      <a:pt x="3524" y="778"/>
                      <a:pt x="3524" y="778"/>
                    </a:cubicBezTo>
                    <a:cubicBezTo>
                      <a:pt x="3524" y="778"/>
                      <a:pt x="3917" y="754"/>
                      <a:pt x="4084" y="373"/>
                    </a:cubicBezTo>
                    <a:cubicBezTo>
                      <a:pt x="4121" y="286"/>
                      <a:pt x="4062" y="252"/>
                      <a:pt x="3951" y="252"/>
                    </a:cubicBezTo>
                    <a:cubicBezTo>
                      <a:pt x="3593" y="252"/>
                      <a:pt x="2691" y="599"/>
                      <a:pt x="2691" y="599"/>
                    </a:cubicBezTo>
                    <a:lnTo>
                      <a:pt x="3084" y="242"/>
                    </a:lnTo>
                    <a:cubicBezTo>
                      <a:pt x="3251" y="70"/>
                      <a:pt x="3227" y="1"/>
                      <a:pt x="3081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8" name="Google Shape;868;p32"/>
              <p:cNvSpPr/>
              <p:nvPr/>
            </p:nvSpPr>
            <p:spPr>
              <a:xfrm>
                <a:off x="7054231" y="904961"/>
                <a:ext cx="159098" cy="122214"/>
              </a:xfrm>
              <a:custGeom>
                <a:avLst/>
                <a:gdLst/>
                <a:ahLst/>
                <a:cxnLst/>
                <a:rect l="l" t="t" r="r" b="b"/>
                <a:pathLst>
                  <a:path w="4335" h="3330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" y="0"/>
                      <a:pt x="1515" y="2797"/>
                      <a:pt x="1840" y="2797"/>
                    </a:cubicBezTo>
                    <a:cubicBezTo>
                      <a:pt x="1892" y="2797"/>
                      <a:pt x="1914" y="2726"/>
                      <a:pt x="1894" y="2560"/>
                    </a:cubicBezTo>
                    <a:lnTo>
                      <a:pt x="1812" y="2059"/>
                    </a:lnTo>
                    <a:lnTo>
                      <a:pt x="1812" y="2059"/>
                    </a:lnTo>
                    <a:cubicBezTo>
                      <a:pt x="1854" y="2174"/>
                      <a:pt x="2464" y="3161"/>
                      <a:pt x="2684" y="3161"/>
                    </a:cubicBezTo>
                    <a:cubicBezTo>
                      <a:pt x="2715" y="3161"/>
                      <a:pt x="2739" y="3141"/>
                      <a:pt x="2751" y="3096"/>
                    </a:cubicBezTo>
                    <a:cubicBezTo>
                      <a:pt x="2835" y="2703"/>
                      <a:pt x="2573" y="2429"/>
                      <a:pt x="2573" y="2429"/>
                    </a:cubicBezTo>
                    <a:lnTo>
                      <a:pt x="2573" y="2429"/>
                    </a:lnTo>
                    <a:cubicBezTo>
                      <a:pt x="2573" y="2429"/>
                      <a:pt x="3617" y="3329"/>
                      <a:pt x="4085" y="3329"/>
                    </a:cubicBezTo>
                    <a:cubicBezTo>
                      <a:pt x="4155" y="3329"/>
                      <a:pt x="4213" y="3309"/>
                      <a:pt x="4251" y="3263"/>
                    </a:cubicBezTo>
                    <a:cubicBezTo>
                      <a:pt x="4335" y="3167"/>
                      <a:pt x="2990" y="1870"/>
                      <a:pt x="2989" y="1870"/>
                    </a:cubicBezTo>
                    <a:lnTo>
                      <a:pt x="2989" y="1870"/>
                    </a:lnTo>
                    <a:cubicBezTo>
                      <a:pt x="2990" y="1870"/>
                      <a:pt x="3144" y="1972"/>
                      <a:pt x="3357" y="1972"/>
                    </a:cubicBezTo>
                    <a:cubicBezTo>
                      <a:pt x="3452" y="1972"/>
                      <a:pt x="3558" y="1952"/>
                      <a:pt x="3668" y="1893"/>
                    </a:cubicBezTo>
                    <a:cubicBezTo>
                      <a:pt x="4013" y="1691"/>
                      <a:pt x="2442" y="1239"/>
                      <a:pt x="2442" y="1239"/>
                    </a:cubicBezTo>
                    <a:lnTo>
                      <a:pt x="2954" y="1179"/>
                    </a:lnTo>
                    <a:cubicBezTo>
                      <a:pt x="4144" y="977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9" name="Google Shape;869;p32"/>
              <p:cNvSpPr/>
              <p:nvPr/>
            </p:nvSpPr>
            <p:spPr>
              <a:xfrm>
                <a:off x="7687846" y="912375"/>
                <a:ext cx="140417" cy="146950"/>
              </a:xfrm>
              <a:custGeom>
                <a:avLst/>
                <a:gdLst/>
                <a:ahLst/>
                <a:cxnLst/>
                <a:rect l="l" t="t" r="r" b="b"/>
                <a:pathLst>
                  <a:path w="3826" h="4004" extrusionOk="0">
                    <a:moveTo>
                      <a:pt x="0" y="1"/>
                    </a:moveTo>
                    <a:cubicBezTo>
                      <a:pt x="0" y="1"/>
                      <a:pt x="1005" y="3089"/>
                      <a:pt x="1318" y="3089"/>
                    </a:cubicBezTo>
                    <a:cubicBezTo>
                      <a:pt x="1363" y="3089"/>
                      <a:pt x="1394" y="3022"/>
                      <a:pt x="1405" y="2870"/>
                    </a:cubicBezTo>
                    <a:lnTo>
                      <a:pt x="1405" y="2358"/>
                    </a:lnTo>
                    <a:cubicBezTo>
                      <a:pt x="1405" y="2358"/>
                      <a:pt x="1405" y="2358"/>
                      <a:pt x="1405" y="2358"/>
                    </a:cubicBezTo>
                    <a:cubicBezTo>
                      <a:pt x="1409" y="2358"/>
                      <a:pt x="1878" y="3573"/>
                      <a:pt x="2098" y="3573"/>
                    </a:cubicBezTo>
                    <a:cubicBezTo>
                      <a:pt x="2125" y="3573"/>
                      <a:pt x="2149" y="3555"/>
                      <a:pt x="2167" y="3513"/>
                    </a:cubicBezTo>
                    <a:cubicBezTo>
                      <a:pt x="2334" y="3156"/>
                      <a:pt x="2108" y="2835"/>
                      <a:pt x="2107" y="2834"/>
                    </a:cubicBezTo>
                    <a:lnTo>
                      <a:pt x="2107" y="2834"/>
                    </a:lnTo>
                    <a:cubicBezTo>
                      <a:pt x="2108" y="2835"/>
                      <a:pt x="3070" y="4004"/>
                      <a:pt x="3497" y="4004"/>
                    </a:cubicBezTo>
                    <a:cubicBezTo>
                      <a:pt x="3540" y="4004"/>
                      <a:pt x="3577" y="3992"/>
                      <a:pt x="3608" y="3966"/>
                    </a:cubicBezTo>
                    <a:cubicBezTo>
                      <a:pt x="3715" y="3894"/>
                      <a:pt x="2620" y="2370"/>
                      <a:pt x="2619" y="2370"/>
                    </a:cubicBezTo>
                    <a:lnTo>
                      <a:pt x="2619" y="2370"/>
                    </a:lnTo>
                    <a:cubicBezTo>
                      <a:pt x="2619" y="2370"/>
                      <a:pt x="2798" y="2533"/>
                      <a:pt x="3074" y="2533"/>
                    </a:cubicBezTo>
                    <a:cubicBezTo>
                      <a:pt x="3139" y="2533"/>
                      <a:pt x="3211" y="2524"/>
                      <a:pt x="3286" y="2501"/>
                    </a:cubicBezTo>
                    <a:cubicBezTo>
                      <a:pt x="3655" y="2370"/>
                      <a:pt x="2179" y="1644"/>
                      <a:pt x="2179" y="1644"/>
                    </a:cubicBezTo>
                    <a:lnTo>
                      <a:pt x="2179" y="1644"/>
                    </a:lnTo>
                    <a:lnTo>
                      <a:pt x="2703" y="1680"/>
                    </a:lnTo>
                    <a:cubicBezTo>
                      <a:pt x="2715" y="1680"/>
                      <a:pt x="2727" y="1680"/>
                      <a:pt x="2738" y="1680"/>
                    </a:cubicBezTo>
                    <a:cubicBezTo>
                      <a:pt x="3825" y="1680"/>
                      <a:pt x="0" y="1"/>
                      <a:pt x="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0" name="Google Shape;870;p32"/>
              <p:cNvSpPr/>
              <p:nvPr/>
            </p:nvSpPr>
            <p:spPr>
              <a:xfrm>
                <a:off x="6628665" y="871748"/>
                <a:ext cx="141812" cy="146510"/>
              </a:xfrm>
              <a:custGeom>
                <a:avLst/>
                <a:gdLst/>
                <a:ahLst/>
                <a:cxnLst/>
                <a:rect l="l" t="t" r="r" b="b"/>
                <a:pathLst>
                  <a:path w="3864" h="3992" extrusionOk="0">
                    <a:moveTo>
                      <a:pt x="0" y="0"/>
                    </a:moveTo>
                    <a:cubicBezTo>
                      <a:pt x="0" y="1"/>
                      <a:pt x="1005" y="3088"/>
                      <a:pt x="1326" y="3088"/>
                    </a:cubicBezTo>
                    <a:cubicBezTo>
                      <a:pt x="1373" y="3088"/>
                      <a:pt x="1405" y="3022"/>
                      <a:pt x="1417" y="2870"/>
                    </a:cubicBezTo>
                    <a:lnTo>
                      <a:pt x="1417" y="2346"/>
                    </a:lnTo>
                    <a:cubicBezTo>
                      <a:pt x="1417" y="2346"/>
                      <a:pt x="1417" y="2346"/>
                      <a:pt x="1417" y="2346"/>
                    </a:cubicBezTo>
                    <a:cubicBezTo>
                      <a:pt x="1425" y="2346"/>
                      <a:pt x="1897" y="3566"/>
                      <a:pt x="2106" y="3566"/>
                    </a:cubicBezTo>
                    <a:cubicBezTo>
                      <a:pt x="2130" y="3566"/>
                      <a:pt x="2151" y="3550"/>
                      <a:pt x="2167" y="3513"/>
                    </a:cubicBezTo>
                    <a:cubicBezTo>
                      <a:pt x="2334" y="3156"/>
                      <a:pt x="2108" y="2822"/>
                      <a:pt x="2108" y="2822"/>
                    </a:cubicBezTo>
                    <a:lnTo>
                      <a:pt x="2108" y="2822"/>
                    </a:lnTo>
                    <a:cubicBezTo>
                      <a:pt x="2108" y="2823"/>
                      <a:pt x="3071" y="3991"/>
                      <a:pt x="3506" y="3991"/>
                    </a:cubicBezTo>
                    <a:cubicBezTo>
                      <a:pt x="3550" y="3991"/>
                      <a:pt x="3588" y="3979"/>
                      <a:pt x="3620" y="3953"/>
                    </a:cubicBezTo>
                    <a:cubicBezTo>
                      <a:pt x="3715" y="3882"/>
                      <a:pt x="2620" y="2358"/>
                      <a:pt x="2620" y="2358"/>
                    </a:cubicBezTo>
                    <a:lnTo>
                      <a:pt x="2620" y="2358"/>
                    </a:lnTo>
                    <a:cubicBezTo>
                      <a:pt x="2620" y="2358"/>
                      <a:pt x="2803" y="2526"/>
                      <a:pt x="3071" y="2526"/>
                    </a:cubicBezTo>
                    <a:cubicBezTo>
                      <a:pt x="3138" y="2526"/>
                      <a:pt x="3210" y="2515"/>
                      <a:pt x="3286" y="2489"/>
                    </a:cubicBezTo>
                    <a:cubicBezTo>
                      <a:pt x="3655" y="2358"/>
                      <a:pt x="2191" y="1632"/>
                      <a:pt x="2191" y="1632"/>
                    </a:cubicBezTo>
                    <a:lnTo>
                      <a:pt x="2191" y="1632"/>
                    </a:lnTo>
                    <a:lnTo>
                      <a:pt x="2703" y="1679"/>
                    </a:lnTo>
                    <a:cubicBezTo>
                      <a:pt x="2711" y="1679"/>
                      <a:pt x="2720" y="1679"/>
                      <a:pt x="2728" y="1679"/>
                    </a:cubicBezTo>
                    <a:cubicBezTo>
                      <a:pt x="3863" y="1679"/>
                      <a:pt x="1" y="1"/>
                      <a:pt x="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1" name="Google Shape;871;p32"/>
              <p:cNvSpPr/>
              <p:nvPr/>
            </p:nvSpPr>
            <p:spPr>
              <a:xfrm>
                <a:off x="7397260" y="584245"/>
                <a:ext cx="110800" cy="115828"/>
              </a:xfrm>
              <a:custGeom>
                <a:avLst/>
                <a:gdLst/>
                <a:ahLst/>
                <a:cxnLst/>
                <a:rect l="l" t="t" r="r" b="b"/>
                <a:pathLst>
                  <a:path w="3019" h="3156" extrusionOk="0">
                    <a:moveTo>
                      <a:pt x="0" y="0"/>
                    </a:moveTo>
                    <a:cubicBezTo>
                      <a:pt x="0" y="0"/>
                      <a:pt x="785" y="2427"/>
                      <a:pt x="1028" y="2427"/>
                    </a:cubicBezTo>
                    <a:cubicBezTo>
                      <a:pt x="1064" y="2427"/>
                      <a:pt x="1088" y="2374"/>
                      <a:pt x="1096" y="2250"/>
                    </a:cubicBezTo>
                    <a:lnTo>
                      <a:pt x="1096" y="1846"/>
                    </a:lnTo>
                    <a:cubicBezTo>
                      <a:pt x="1096" y="1856"/>
                      <a:pt x="1477" y="2830"/>
                      <a:pt x="1643" y="2830"/>
                    </a:cubicBezTo>
                    <a:cubicBezTo>
                      <a:pt x="1662" y="2830"/>
                      <a:pt x="1679" y="2816"/>
                      <a:pt x="1691" y="2786"/>
                    </a:cubicBezTo>
                    <a:cubicBezTo>
                      <a:pt x="1822" y="2501"/>
                      <a:pt x="1644" y="2251"/>
                      <a:pt x="1643" y="2250"/>
                    </a:cubicBezTo>
                    <a:lnTo>
                      <a:pt x="1643" y="2250"/>
                    </a:lnTo>
                    <a:cubicBezTo>
                      <a:pt x="1644" y="2251"/>
                      <a:pt x="2385" y="3156"/>
                      <a:pt x="2725" y="3156"/>
                    </a:cubicBezTo>
                    <a:cubicBezTo>
                      <a:pt x="2763" y="3156"/>
                      <a:pt x="2796" y="3145"/>
                      <a:pt x="2822" y="3120"/>
                    </a:cubicBezTo>
                    <a:cubicBezTo>
                      <a:pt x="2917" y="3072"/>
                      <a:pt x="2048" y="1882"/>
                      <a:pt x="2048" y="1881"/>
                    </a:cubicBezTo>
                    <a:lnTo>
                      <a:pt x="2048" y="1881"/>
                    </a:lnTo>
                    <a:cubicBezTo>
                      <a:pt x="2048" y="1881"/>
                      <a:pt x="2190" y="2008"/>
                      <a:pt x="2396" y="2008"/>
                    </a:cubicBezTo>
                    <a:cubicBezTo>
                      <a:pt x="2451" y="2008"/>
                      <a:pt x="2510" y="1999"/>
                      <a:pt x="2572" y="1977"/>
                    </a:cubicBezTo>
                    <a:cubicBezTo>
                      <a:pt x="2870" y="1881"/>
                      <a:pt x="1703" y="1298"/>
                      <a:pt x="1703" y="1298"/>
                    </a:cubicBezTo>
                    <a:lnTo>
                      <a:pt x="1703" y="1298"/>
                    </a:lnTo>
                    <a:lnTo>
                      <a:pt x="2120" y="1322"/>
                    </a:lnTo>
                    <a:cubicBezTo>
                      <a:pt x="2128" y="1322"/>
                      <a:pt x="2136" y="1322"/>
                      <a:pt x="2144" y="1322"/>
                    </a:cubicBezTo>
                    <a:cubicBezTo>
                      <a:pt x="3018" y="1322"/>
                      <a:pt x="1" y="0"/>
                      <a:pt x="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2" name="Google Shape;872;p32"/>
              <p:cNvSpPr/>
              <p:nvPr/>
            </p:nvSpPr>
            <p:spPr>
              <a:xfrm>
                <a:off x="6978667" y="966506"/>
                <a:ext cx="124122" cy="97551"/>
              </a:xfrm>
              <a:custGeom>
                <a:avLst/>
                <a:gdLst/>
                <a:ahLst/>
                <a:cxnLst/>
                <a:rect l="l" t="t" r="r" b="b"/>
                <a:pathLst>
                  <a:path w="3382" h="2658" extrusionOk="0">
                    <a:moveTo>
                      <a:pt x="197" y="0"/>
                    </a:moveTo>
                    <a:cubicBezTo>
                      <a:pt x="145" y="0"/>
                      <a:pt x="102" y="15"/>
                      <a:pt x="72" y="50"/>
                    </a:cubicBezTo>
                    <a:cubicBezTo>
                      <a:pt x="0" y="121"/>
                      <a:pt x="1048" y="1145"/>
                      <a:pt x="1048" y="1145"/>
                    </a:cubicBezTo>
                    <a:cubicBezTo>
                      <a:pt x="1048" y="1145"/>
                      <a:pt x="925" y="1073"/>
                      <a:pt x="760" y="1073"/>
                    </a:cubicBezTo>
                    <a:cubicBezTo>
                      <a:pt x="684" y="1073"/>
                      <a:pt x="599" y="1088"/>
                      <a:pt x="512" y="1133"/>
                    </a:cubicBezTo>
                    <a:cubicBezTo>
                      <a:pt x="226" y="1288"/>
                      <a:pt x="1477" y="1669"/>
                      <a:pt x="1477" y="1669"/>
                    </a:cubicBezTo>
                    <a:lnTo>
                      <a:pt x="1072" y="1705"/>
                    </a:lnTo>
                    <a:cubicBezTo>
                      <a:pt x="131" y="1836"/>
                      <a:pt x="3382" y="2657"/>
                      <a:pt x="3382" y="2657"/>
                    </a:cubicBezTo>
                    <a:cubicBezTo>
                      <a:pt x="3382" y="2657"/>
                      <a:pt x="2246" y="449"/>
                      <a:pt x="1989" y="449"/>
                    </a:cubicBezTo>
                    <a:cubicBezTo>
                      <a:pt x="1948" y="449"/>
                      <a:pt x="1929" y="504"/>
                      <a:pt x="1941" y="633"/>
                    </a:cubicBezTo>
                    <a:lnTo>
                      <a:pt x="2000" y="1026"/>
                    </a:lnTo>
                    <a:cubicBezTo>
                      <a:pt x="2000" y="1026"/>
                      <a:pt x="1492" y="166"/>
                      <a:pt x="1306" y="166"/>
                    </a:cubicBezTo>
                    <a:cubicBezTo>
                      <a:pt x="1281" y="166"/>
                      <a:pt x="1262" y="181"/>
                      <a:pt x="1250" y="216"/>
                    </a:cubicBezTo>
                    <a:cubicBezTo>
                      <a:pt x="1179" y="514"/>
                      <a:pt x="1381" y="728"/>
                      <a:pt x="1381" y="728"/>
                    </a:cubicBezTo>
                    <a:cubicBezTo>
                      <a:pt x="1381" y="728"/>
                      <a:pt x="562" y="0"/>
                      <a:pt x="19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3" name="Google Shape;873;p32"/>
              <p:cNvSpPr/>
              <p:nvPr/>
            </p:nvSpPr>
            <p:spPr>
              <a:xfrm>
                <a:off x="7085719" y="734970"/>
                <a:ext cx="111204" cy="116195"/>
              </a:xfrm>
              <a:custGeom>
                <a:avLst/>
                <a:gdLst/>
                <a:ahLst/>
                <a:cxnLst/>
                <a:rect l="l" t="t" r="r" b="b"/>
                <a:pathLst>
                  <a:path w="3030" h="3166" extrusionOk="0">
                    <a:moveTo>
                      <a:pt x="0" y="1"/>
                    </a:moveTo>
                    <a:cubicBezTo>
                      <a:pt x="0" y="1"/>
                      <a:pt x="794" y="2428"/>
                      <a:pt x="1039" y="2428"/>
                    </a:cubicBezTo>
                    <a:cubicBezTo>
                      <a:pt x="1076" y="2428"/>
                      <a:pt x="1100" y="2374"/>
                      <a:pt x="1107" y="2251"/>
                    </a:cubicBezTo>
                    <a:lnTo>
                      <a:pt x="1107" y="1846"/>
                    </a:lnTo>
                    <a:cubicBezTo>
                      <a:pt x="1118" y="1857"/>
                      <a:pt x="1491" y="2830"/>
                      <a:pt x="1663" y="2830"/>
                    </a:cubicBezTo>
                    <a:cubicBezTo>
                      <a:pt x="1683" y="2830"/>
                      <a:pt x="1701" y="2817"/>
                      <a:pt x="1715" y="2787"/>
                    </a:cubicBezTo>
                    <a:cubicBezTo>
                      <a:pt x="1846" y="2501"/>
                      <a:pt x="1667" y="2251"/>
                      <a:pt x="1667" y="2251"/>
                    </a:cubicBezTo>
                    <a:lnTo>
                      <a:pt x="1667" y="2251"/>
                    </a:lnTo>
                    <a:cubicBezTo>
                      <a:pt x="1667" y="2251"/>
                      <a:pt x="2406" y="3165"/>
                      <a:pt x="2751" y="3165"/>
                    </a:cubicBezTo>
                    <a:cubicBezTo>
                      <a:pt x="2787" y="3165"/>
                      <a:pt x="2819" y="3155"/>
                      <a:pt x="2846" y="3132"/>
                    </a:cubicBezTo>
                    <a:cubicBezTo>
                      <a:pt x="2929" y="3073"/>
                      <a:pt x="2072" y="1882"/>
                      <a:pt x="2072" y="1882"/>
                    </a:cubicBezTo>
                    <a:lnTo>
                      <a:pt x="2072" y="1882"/>
                    </a:lnTo>
                    <a:cubicBezTo>
                      <a:pt x="2072" y="1882"/>
                      <a:pt x="2213" y="2009"/>
                      <a:pt x="2420" y="2009"/>
                    </a:cubicBezTo>
                    <a:cubicBezTo>
                      <a:pt x="2474" y="2009"/>
                      <a:pt x="2533" y="2000"/>
                      <a:pt x="2596" y="1977"/>
                    </a:cubicBezTo>
                    <a:cubicBezTo>
                      <a:pt x="2893" y="1882"/>
                      <a:pt x="1727" y="1299"/>
                      <a:pt x="1727" y="1299"/>
                    </a:cubicBezTo>
                    <a:lnTo>
                      <a:pt x="1727" y="1299"/>
                    </a:lnTo>
                    <a:lnTo>
                      <a:pt x="2131" y="1322"/>
                    </a:lnTo>
                    <a:cubicBezTo>
                      <a:pt x="2140" y="1323"/>
                      <a:pt x="2148" y="1323"/>
                      <a:pt x="2156" y="1323"/>
                    </a:cubicBezTo>
                    <a:cubicBezTo>
                      <a:pt x="3030" y="1323"/>
                      <a:pt x="0" y="1"/>
                      <a:pt x="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4" name="Google Shape;874;p32"/>
              <p:cNvSpPr/>
              <p:nvPr/>
            </p:nvSpPr>
            <p:spPr>
              <a:xfrm>
                <a:off x="7530516" y="388931"/>
                <a:ext cx="111791" cy="115718"/>
              </a:xfrm>
              <a:custGeom>
                <a:avLst/>
                <a:gdLst/>
                <a:ahLst/>
                <a:cxnLst/>
                <a:rect l="l" t="t" r="r" b="b"/>
                <a:pathLst>
                  <a:path w="3046" h="3153" extrusionOk="0">
                    <a:moveTo>
                      <a:pt x="1" y="0"/>
                    </a:moveTo>
                    <a:cubicBezTo>
                      <a:pt x="1" y="0"/>
                      <a:pt x="785" y="2416"/>
                      <a:pt x="1028" y="2416"/>
                    </a:cubicBezTo>
                    <a:cubicBezTo>
                      <a:pt x="1064" y="2416"/>
                      <a:pt x="1088" y="2362"/>
                      <a:pt x="1096" y="2238"/>
                    </a:cubicBezTo>
                    <a:lnTo>
                      <a:pt x="1096" y="1846"/>
                    </a:lnTo>
                    <a:cubicBezTo>
                      <a:pt x="1096" y="1856"/>
                      <a:pt x="1467" y="2818"/>
                      <a:pt x="1639" y="2818"/>
                    </a:cubicBezTo>
                    <a:cubicBezTo>
                      <a:pt x="1660" y="2818"/>
                      <a:pt x="1678" y="2805"/>
                      <a:pt x="1691" y="2774"/>
                    </a:cubicBezTo>
                    <a:cubicBezTo>
                      <a:pt x="1822" y="2500"/>
                      <a:pt x="1644" y="2239"/>
                      <a:pt x="1644" y="2238"/>
                    </a:cubicBezTo>
                    <a:lnTo>
                      <a:pt x="1644" y="2238"/>
                    </a:lnTo>
                    <a:cubicBezTo>
                      <a:pt x="1644" y="2239"/>
                      <a:pt x="2393" y="3153"/>
                      <a:pt x="2730" y="3153"/>
                    </a:cubicBezTo>
                    <a:cubicBezTo>
                      <a:pt x="2766" y="3153"/>
                      <a:pt x="2797" y="3142"/>
                      <a:pt x="2823" y="3120"/>
                    </a:cubicBezTo>
                    <a:cubicBezTo>
                      <a:pt x="2918" y="3060"/>
                      <a:pt x="2049" y="1870"/>
                      <a:pt x="2049" y="1869"/>
                    </a:cubicBezTo>
                    <a:lnTo>
                      <a:pt x="2049" y="1869"/>
                    </a:lnTo>
                    <a:cubicBezTo>
                      <a:pt x="2049" y="1869"/>
                      <a:pt x="2193" y="2007"/>
                      <a:pt x="2404" y="2007"/>
                    </a:cubicBezTo>
                    <a:cubicBezTo>
                      <a:pt x="2456" y="2007"/>
                      <a:pt x="2513" y="1998"/>
                      <a:pt x="2573" y="1977"/>
                    </a:cubicBezTo>
                    <a:cubicBezTo>
                      <a:pt x="2870" y="1869"/>
                      <a:pt x="1703" y="1286"/>
                      <a:pt x="1703" y="1286"/>
                    </a:cubicBezTo>
                    <a:lnTo>
                      <a:pt x="1703" y="1286"/>
                    </a:lnTo>
                    <a:lnTo>
                      <a:pt x="2120" y="1322"/>
                    </a:lnTo>
                    <a:cubicBezTo>
                      <a:pt x="2124" y="1322"/>
                      <a:pt x="2128" y="1322"/>
                      <a:pt x="2133" y="1322"/>
                    </a:cubicBezTo>
                    <a:cubicBezTo>
                      <a:pt x="3045" y="1322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5" name="Google Shape;875;p32"/>
              <p:cNvSpPr/>
              <p:nvPr/>
            </p:nvSpPr>
            <p:spPr>
              <a:xfrm>
                <a:off x="7360157" y="701316"/>
                <a:ext cx="200570" cy="165227"/>
              </a:xfrm>
              <a:custGeom>
                <a:avLst/>
                <a:gdLst/>
                <a:ahLst/>
                <a:cxnLst/>
                <a:rect l="l" t="t" r="r" b="b"/>
                <a:pathLst>
                  <a:path w="5465" h="4502" extrusionOk="0">
                    <a:moveTo>
                      <a:pt x="2795" y="1"/>
                    </a:moveTo>
                    <a:cubicBezTo>
                      <a:pt x="2686" y="1"/>
                      <a:pt x="2440" y="1525"/>
                      <a:pt x="2440" y="1525"/>
                    </a:cubicBezTo>
                    <a:cubicBezTo>
                      <a:pt x="2440" y="1525"/>
                      <a:pt x="2416" y="1204"/>
                      <a:pt x="2107" y="1049"/>
                    </a:cubicBezTo>
                    <a:cubicBezTo>
                      <a:pt x="2091" y="1041"/>
                      <a:pt x="2078" y="1038"/>
                      <a:pt x="2067" y="1038"/>
                    </a:cubicBezTo>
                    <a:cubicBezTo>
                      <a:pt x="1852" y="1038"/>
                      <a:pt x="2238" y="2227"/>
                      <a:pt x="2238" y="2227"/>
                    </a:cubicBezTo>
                    <a:lnTo>
                      <a:pt x="1964" y="1894"/>
                    </a:lnTo>
                    <a:cubicBezTo>
                      <a:pt x="1897" y="1824"/>
                      <a:pt x="1846" y="1792"/>
                      <a:pt x="1812" y="1792"/>
                    </a:cubicBezTo>
                    <a:cubicBezTo>
                      <a:pt x="1723" y="1792"/>
                      <a:pt x="1732" y="1997"/>
                      <a:pt x="1809" y="2287"/>
                    </a:cubicBezTo>
                    <a:cubicBezTo>
                      <a:pt x="1790" y="2268"/>
                      <a:pt x="1771" y="2257"/>
                      <a:pt x="1755" y="2257"/>
                    </a:cubicBezTo>
                    <a:cubicBezTo>
                      <a:pt x="1722" y="2257"/>
                      <a:pt x="1698" y="2302"/>
                      <a:pt x="1690" y="2406"/>
                    </a:cubicBezTo>
                    <a:lnTo>
                      <a:pt x="1666" y="2763"/>
                    </a:lnTo>
                    <a:cubicBezTo>
                      <a:pt x="1666" y="2763"/>
                      <a:pt x="1387" y="1858"/>
                      <a:pt x="1235" y="1858"/>
                    </a:cubicBezTo>
                    <a:cubicBezTo>
                      <a:pt x="1218" y="1858"/>
                      <a:pt x="1203" y="1869"/>
                      <a:pt x="1190" y="1894"/>
                    </a:cubicBezTo>
                    <a:cubicBezTo>
                      <a:pt x="1047" y="2156"/>
                      <a:pt x="1202" y="2394"/>
                      <a:pt x="1202" y="2394"/>
                    </a:cubicBezTo>
                    <a:cubicBezTo>
                      <a:pt x="1202" y="2394"/>
                      <a:pt x="570" y="1502"/>
                      <a:pt x="264" y="1502"/>
                    </a:cubicBezTo>
                    <a:cubicBezTo>
                      <a:pt x="236" y="1502"/>
                      <a:pt x="211" y="1509"/>
                      <a:pt x="190" y="1525"/>
                    </a:cubicBezTo>
                    <a:cubicBezTo>
                      <a:pt x="118" y="1573"/>
                      <a:pt x="809" y="2692"/>
                      <a:pt x="809" y="2692"/>
                    </a:cubicBezTo>
                    <a:cubicBezTo>
                      <a:pt x="809" y="2692"/>
                      <a:pt x="678" y="2553"/>
                      <a:pt x="484" y="2553"/>
                    </a:cubicBezTo>
                    <a:cubicBezTo>
                      <a:pt x="444" y="2553"/>
                      <a:pt x="401" y="2559"/>
                      <a:pt x="357" y="2573"/>
                    </a:cubicBezTo>
                    <a:cubicBezTo>
                      <a:pt x="83" y="2644"/>
                      <a:pt x="1083" y="3228"/>
                      <a:pt x="1083" y="3228"/>
                    </a:cubicBezTo>
                    <a:lnTo>
                      <a:pt x="714" y="3180"/>
                    </a:lnTo>
                    <a:cubicBezTo>
                      <a:pt x="692" y="3178"/>
                      <a:pt x="673" y="3177"/>
                      <a:pt x="656" y="3177"/>
                    </a:cubicBezTo>
                    <a:cubicBezTo>
                      <a:pt x="1" y="3177"/>
                      <a:pt x="2453" y="4447"/>
                      <a:pt x="2533" y="4489"/>
                    </a:cubicBezTo>
                    <a:lnTo>
                      <a:pt x="2533" y="4489"/>
                    </a:lnTo>
                    <a:cubicBezTo>
                      <a:pt x="2535" y="4498"/>
                      <a:pt x="2535" y="4502"/>
                      <a:pt x="2535" y="4502"/>
                    </a:cubicBezTo>
                    <a:cubicBezTo>
                      <a:pt x="2654" y="4454"/>
                      <a:pt x="5357" y="3478"/>
                      <a:pt x="4524" y="3442"/>
                    </a:cubicBezTo>
                    <a:lnTo>
                      <a:pt x="4524" y="3442"/>
                    </a:lnTo>
                    <a:lnTo>
                      <a:pt x="4167" y="3466"/>
                    </a:lnTo>
                    <a:cubicBezTo>
                      <a:pt x="4167" y="3466"/>
                      <a:pt x="5238" y="3001"/>
                      <a:pt x="4976" y="2894"/>
                    </a:cubicBezTo>
                    <a:cubicBezTo>
                      <a:pt x="4915" y="2868"/>
                      <a:pt x="4856" y="2858"/>
                      <a:pt x="4801" y="2858"/>
                    </a:cubicBezTo>
                    <a:cubicBezTo>
                      <a:pt x="4629" y="2858"/>
                      <a:pt x="4500" y="2954"/>
                      <a:pt x="4500" y="2954"/>
                    </a:cubicBezTo>
                    <a:cubicBezTo>
                      <a:pt x="4500" y="2954"/>
                      <a:pt x="5464" y="2108"/>
                      <a:pt x="5262" y="1870"/>
                    </a:cubicBezTo>
                    <a:cubicBezTo>
                      <a:pt x="5260" y="1866"/>
                      <a:pt x="5255" y="1864"/>
                      <a:pt x="5248" y="1864"/>
                    </a:cubicBezTo>
                    <a:cubicBezTo>
                      <a:pt x="5116" y="1864"/>
                      <a:pt x="4190" y="2597"/>
                      <a:pt x="4190" y="2597"/>
                    </a:cubicBezTo>
                    <a:cubicBezTo>
                      <a:pt x="4190" y="2597"/>
                      <a:pt x="4369" y="2394"/>
                      <a:pt x="4262" y="2120"/>
                    </a:cubicBezTo>
                    <a:cubicBezTo>
                      <a:pt x="4251" y="2092"/>
                      <a:pt x="4236" y="2079"/>
                      <a:pt x="4218" y="2079"/>
                    </a:cubicBezTo>
                    <a:cubicBezTo>
                      <a:pt x="4068" y="2079"/>
                      <a:pt x="3690" y="2930"/>
                      <a:pt x="3690" y="2930"/>
                    </a:cubicBezTo>
                    <a:lnTo>
                      <a:pt x="3702" y="2561"/>
                    </a:lnTo>
                    <a:cubicBezTo>
                      <a:pt x="3702" y="2444"/>
                      <a:pt x="3681" y="2392"/>
                      <a:pt x="3646" y="2392"/>
                    </a:cubicBezTo>
                    <a:cubicBezTo>
                      <a:pt x="3605" y="2392"/>
                      <a:pt x="3546" y="2459"/>
                      <a:pt x="3476" y="2573"/>
                    </a:cubicBezTo>
                    <a:cubicBezTo>
                      <a:pt x="3639" y="2173"/>
                      <a:pt x="3720" y="1871"/>
                      <a:pt x="3612" y="1871"/>
                    </a:cubicBezTo>
                    <a:cubicBezTo>
                      <a:pt x="3578" y="1871"/>
                      <a:pt x="3526" y="1900"/>
                      <a:pt x="3452" y="1966"/>
                    </a:cubicBezTo>
                    <a:lnTo>
                      <a:pt x="3131" y="2275"/>
                    </a:lnTo>
                    <a:cubicBezTo>
                      <a:pt x="3131" y="2275"/>
                      <a:pt x="3653" y="1101"/>
                      <a:pt x="3429" y="1101"/>
                    </a:cubicBezTo>
                    <a:cubicBezTo>
                      <a:pt x="3418" y="1101"/>
                      <a:pt x="3406" y="1103"/>
                      <a:pt x="3393" y="1108"/>
                    </a:cubicBezTo>
                    <a:cubicBezTo>
                      <a:pt x="3071" y="1227"/>
                      <a:pt x="3012" y="1561"/>
                      <a:pt x="3012" y="1561"/>
                    </a:cubicBezTo>
                    <a:cubicBezTo>
                      <a:pt x="3012" y="1561"/>
                      <a:pt x="3178" y="25"/>
                      <a:pt x="2797" y="1"/>
                    </a:cubicBezTo>
                    <a:cubicBezTo>
                      <a:pt x="2796" y="1"/>
                      <a:pt x="2796" y="1"/>
                      <a:pt x="27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6" name="Google Shape;876;p32"/>
              <p:cNvSpPr/>
              <p:nvPr/>
            </p:nvSpPr>
            <p:spPr>
              <a:xfrm>
                <a:off x="7520497" y="866500"/>
                <a:ext cx="83017" cy="154731"/>
              </a:xfrm>
              <a:custGeom>
                <a:avLst/>
                <a:gdLst/>
                <a:ahLst/>
                <a:cxnLst/>
                <a:rect l="l" t="t" r="r" b="b"/>
                <a:pathLst>
                  <a:path w="2262" h="4216" extrusionOk="0">
                    <a:moveTo>
                      <a:pt x="1016" y="1"/>
                    </a:moveTo>
                    <a:cubicBezTo>
                      <a:pt x="1015" y="1"/>
                      <a:pt x="1013" y="1"/>
                      <a:pt x="1012" y="1"/>
                    </a:cubicBezTo>
                    <a:cubicBezTo>
                      <a:pt x="905" y="1"/>
                      <a:pt x="869" y="1465"/>
                      <a:pt x="869" y="1465"/>
                    </a:cubicBezTo>
                    <a:cubicBezTo>
                      <a:pt x="869" y="1465"/>
                      <a:pt x="810" y="1167"/>
                      <a:pt x="512" y="1060"/>
                    </a:cubicBezTo>
                    <a:cubicBezTo>
                      <a:pt x="499" y="1056"/>
                      <a:pt x="488" y="1053"/>
                      <a:pt x="478" y="1053"/>
                    </a:cubicBezTo>
                    <a:cubicBezTo>
                      <a:pt x="262" y="1053"/>
                      <a:pt x="774" y="2132"/>
                      <a:pt x="774" y="2132"/>
                    </a:cubicBezTo>
                    <a:lnTo>
                      <a:pt x="464" y="1870"/>
                    </a:lnTo>
                    <a:cubicBezTo>
                      <a:pt x="395" y="1815"/>
                      <a:pt x="346" y="1790"/>
                      <a:pt x="315" y="1790"/>
                    </a:cubicBezTo>
                    <a:cubicBezTo>
                      <a:pt x="0" y="1790"/>
                      <a:pt x="1345" y="4215"/>
                      <a:pt x="1345" y="4215"/>
                    </a:cubicBezTo>
                    <a:cubicBezTo>
                      <a:pt x="1345" y="4215"/>
                      <a:pt x="2261" y="1661"/>
                      <a:pt x="1985" y="1661"/>
                    </a:cubicBezTo>
                    <a:cubicBezTo>
                      <a:pt x="1954" y="1661"/>
                      <a:pt x="1909" y="1692"/>
                      <a:pt x="1845" y="1763"/>
                    </a:cubicBezTo>
                    <a:lnTo>
                      <a:pt x="1596" y="2071"/>
                    </a:lnTo>
                    <a:lnTo>
                      <a:pt x="1596" y="2071"/>
                    </a:lnTo>
                    <a:cubicBezTo>
                      <a:pt x="1619" y="2029"/>
                      <a:pt x="1931" y="964"/>
                      <a:pt x="1744" y="964"/>
                    </a:cubicBezTo>
                    <a:cubicBezTo>
                      <a:pt x="1732" y="964"/>
                      <a:pt x="1718" y="968"/>
                      <a:pt x="1703" y="977"/>
                    </a:cubicBezTo>
                    <a:cubicBezTo>
                      <a:pt x="1429" y="1120"/>
                      <a:pt x="1405" y="1417"/>
                      <a:pt x="1405" y="1417"/>
                    </a:cubicBezTo>
                    <a:cubicBezTo>
                      <a:pt x="1405" y="1417"/>
                      <a:pt x="1369" y="1"/>
                      <a:pt x="1016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7" name="Google Shape;877;p32"/>
              <p:cNvSpPr/>
              <p:nvPr/>
            </p:nvSpPr>
            <p:spPr>
              <a:xfrm>
                <a:off x="7296227" y="940340"/>
                <a:ext cx="82797" cy="154731"/>
              </a:xfrm>
              <a:custGeom>
                <a:avLst/>
                <a:gdLst/>
                <a:ahLst/>
                <a:cxnLst/>
                <a:rect l="l" t="t" r="r" b="b"/>
                <a:pathLst>
                  <a:path w="2256" h="4216" extrusionOk="0">
                    <a:moveTo>
                      <a:pt x="1007" y="1"/>
                    </a:moveTo>
                    <a:cubicBezTo>
                      <a:pt x="1006" y="1"/>
                      <a:pt x="1005" y="1"/>
                      <a:pt x="1003" y="1"/>
                    </a:cubicBezTo>
                    <a:cubicBezTo>
                      <a:pt x="908" y="1"/>
                      <a:pt x="860" y="1453"/>
                      <a:pt x="860" y="1453"/>
                    </a:cubicBezTo>
                    <a:cubicBezTo>
                      <a:pt x="860" y="1453"/>
                      <a:pt x="801" y="1156"/>
                      <a:pt x="503" y="1060"/>
                    </a:cubicBezTo>
                    <a:cubicBezTo>
                      <a:pt x="490" y="1056"/>
                      <a:pt x="479" y="1053"/>
                      <a:pt x="469" y="1053"/>
                    </a:cubicBezTo>
                    <a:cubicBezTo>
                      <a:pt x="253" y="1053"/>
                      <a:pt x="765" y="2132"/>
                      <a:pt x="765" y="2132"/>
                    </a:cubicBezTo>
                    <a:lnTo>
                      <a:pt x="455" y="1858"/>
                    </a:lnTo>
                    <a:cubicBezTo>
                      <a:pt x="388" y="1804"/>
                      <a:pt x="340" y="1779"/>
                      <a:pt x="309" y="1779"/>
                    </a:cubicBezTo>
                    <a:cubicBezTo>
                      <a:pt x="0" y="1779"/>
                      <a:pt x="1337" y="4216"/>
                      <a:pt x="1337" y="4216"/>
                    </a:cubicBezTo>
                    <a:cubicBezTo>
                      <a:pt x="1337" y="4216"/>
                      <a:pt x="2255" y="1652"/>
                      <a:pt x="1975" y="1652"/>
                    </a:cubicBezTo>
                    <a:cubicBezTo>
                      <a:pt x="1944" y="1652"/>
                      <a:pt x="1899" y="1683"/>
                      <a:pt x="1837" y="1751"/>
                    </a:cubicBezTo>
                    <a:lnTo>
                      <a:pt x="1587" y="2084"/>
                    </a:lnTo>
                    <a:cubicBezTo>
                      <a:pt x="1587" y="2062"/>
                      <a:pt x="1916" y="954"/>
                      <a:pt x="1731" y="954"/>
                    </a:cubicBezTo>
                    <a:cubicBezTo>
                      <a:pt x="1720" y="954"/>
                      <a:pt x="1708" y="957"/>
                      <a:pt x="1694" y="965"/>
                    </a:cubicBezTo>
                    <a:cubicBezTo>
                      <a:pt x="1408" y="1120"/>
                      <a:pt x="1396" y="1418"/>
                      <a:pt x="1396" y="1418"/>
                    </a:cubicBezTo>
                    <a:cubicBezTo>
                      <a:pt x="1396" y="1418"/>
                      <a:pt x="1349" y="1"/>
                      <a:pt x="100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878" name="Google Shape;878;p32"/>
            <p:cNvGrpSpPr/>
            <p:nvPr/>
          </p:nvGrpSpPr>
          <p:grpSpPr>
            <a:xfrm>
              <a:off x="4935054" y="309443"/>
              <a:ext cx="1410479" cy="933740"/>
              <a:chOff x="4935054" y="284922"/>
              <a:chExt cx="1410479" cy="933740"/>
            </a:xfrm>
          </p:grpSpPr>
          <p:grpSp>
            <p:nvGrpSpPr>
              <p:cNvPr id="879" name="Google Shape;879;p32"/>
              <p:cNvGrpSpPr/>
              <p:nvPr/>
            </p:nvGrpSpPr>
            <p:grpSpPr>
              <a:xfrm>
                <a:off x="5397213" y="284922"/>
                <a:ext cx="948320" cy="637109"/>
                <a:chOff x="-4582437" y="1121825"/>
                <a:chExt cx="534325" cy="358975"/>
              </a:xfrm>
            </p:grpSpPr>
            <p:sp>
              <p:nvSpPr>
                <p:cNvPr id="880" name="Google Shape;880;p32"/>
                <p:cNvSpPr/>
                <p:nvPr/>
              </p:nvSpPr>
              <p:spPr>
                <a:xfrm>
                  <a:off x="-4582425" y="1143625"/>
                  <a:ext cx="534300" cy="337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372" h="13487" extrusionOk="0">
                      <a:moveTo>
                        <a:pt x="6584" y="0"/>
                      </a:moveTo>
                      <a:lnTo>
                        <a:pt x="6584" y="0"/>
                      </a:lnTo>
                      <a:cubicBezTo>
                        <a:pt x="6585" y="0"/>
                        <a:pt x="7073" y="560"/>
                        <a:pt x="7001" y="1310"/>
                      </a:cubicBezTo>
                      <a:cubicBezTo>
                        <a:pt x="6930" y="2072"/>
                        <a:pt x="6584" y="2858"/>
                        <a:pt x="6584" y="2858"/>
                      </a:cubicBezTo>
                      <a:cubicBezTo>
                        <a:pt x="6584" y="2858"/>
                        <a:pt x="6484" y="2257"/>
                        <a:pt x="6149" y="2257"/>
                      </a:cubicBezTo>
                      <a:cubicBezTo>
                        <a:pt x="6101" y="2257"/>
                        <a:pt x="6048" y="2269"/>
                        <a:pt x="5989" y="2298"/>
                      </a:cubicBezTo>
                      <a:cubicBezTo>
                        <a:pt x="5648" y="2473"/>
                        <a:pt x="5127" y="3066"/>
                        <a:pt x="4903" y="3066"/>
                      </a:cubicBezTo>
                      <a:cubicBezTo>
                        <a:pt x="4822" y="3066"/>
                        <a:pt x="4780" y="2988"/>
                        <a:pt x="4799" y="2786"/>
                      </a:cubicBezTo>
                      <a:cubicBezTo>
                        <a:pt x="4870" y="2024"/>
                        <a:pt x="5239" y="774"/>
                        <a:pt x="4560" y="738"/>
                      </a:cubicBezTo>
                      <a:cubicBezTo>
                        <a:pt x="4541" y="737"/>
                        <a:pt x="4521" y="736"/>
                        <a:pt x="4502" y="736"/>
                      </a:cubicBezTo>
                      <a:cubicBezTo>
                        <a:pt x="3853" y="736"/>
                        <a:pt x="3577" y="1500"/>
                        <a:pt x="3727" y="1905"/>
                      </a:cubicBezTo>
                      <a:cubicBezTo>
                        <a:pt x="3768" y="2025"/>
                        <a:pt x="3730" y="2071"/>
                        <a:pt x="3640" y="2071"/>
                      </a:cubicBezTo>
                      <a:cubicBezTo>
                        <a:pt x="3416" y="2071"/>
                        <a:pt x="2872" y="1791"/>
                        <a:pt x="2405" y="1655"/>
                      </a:cubicBezTo>
                      <a:lnTo>
                        <a:pt x="631" y="4167"/>
                      </a:lnTo>
                      <a:cubicBezTo>
                        <a:pt x="631" y="4167"/>
                        <a:pt x="0" y="7322"/>
                        <a:pt x="2310" y="7799"/>
                      </a:cubicBezTo>
                      <a:cubicBezTo>
                        <a:pt x="4620" y="8275"/>
                        <a:pt x="4191" y="8442"/>
                        <a:pt x="4191" y="8442"/>
                      </a:cubicBezTo>
                      <a:cubicBezTo>
                        <a:pt x="4191" y="8442"/>
                        <a:pt x="5894" y="10823"/>
                        <a:pt x="6584" y="10847"/>
                      </a:cubicBezTo>
                      <a:cubicBezTo>
                        <a:pt x="6650" y="10851"/>
                        <a:pt x="6718" y="10853"/>
                        <a:pt x="6786" y="10853"/>
                      </a:cubicBezTo>
                      <a:cubicBezTo>
                        <a:pt x="7036" y="10853"/>
                        <a:pt x="7298" y="10829"/>
                        <a:pt x="7545" y="10829"/>
                      </a:cubicBezTo>
                      <a:cubicBezTo>
                        <a:pt x="7927" y="10829"/>
                        <a:pt x="8274" y="10887"/>
                        <a:pt x="8489" y="11180"/>
                      </a:cubicBezTo>
                      <a:cubicBezTo>
                        <a:pt x="8870" y="11716"/>
                        <a:pt x="8847" y="12549"/>
                        <a:pt x="8847" y="12549"/>
                      </a:cubicBezTo>
                      <a:cubicBezTo>
                        <a:pt x="8847" y="12549"/>
                        <a:pt x="8860" y="12640"/>
                        <a:pt x="8957" y="12640"/>
                      </a:cubicBezTo>
                      <a:cubicBezTo>
                        <a:pt x="8992" y="12640"/>
                        <a:pt x="9037" y="12628"/>
                        <a:pt x="9097" y="12597"/>
                      </a:cubicBezTo>
                      <a:cubicBezTo>
                        <a:pt x="9335" y="12478"/>
                        <a:pt x="9454" y="11728"/>
                        <a:pt x="10025" y="11216"/>
                      </a:cubicBezTo>
                      <a:cubicBezTo>
                        <a:pt x="10570" y="10706"/>
                        <a:pt x="10923" y="9868"/>
                        <a:pt x="11172" y="9868"/>
                      </a:cubicBezTo>
                      <a:cubicBezTo>
                        <a:pt x="11179" y="9868"/>
                        <a:pt x="11186" y="9869"/>
                        <a:pt x="11192" y="9870"/>
                      </a:cubicBezTo>
                      <a:cubicBezTo>
                        <a:pt x="11454" y="9918"/>
                        <a:pt x="11228" y="10335"/>
                        <a:pt x="11430" y="10692"/>
                      </a:cubicBezTo>
                      <a:cubicBezTo>
                        <a:pt x="11645" y="11037"/>
                        <a:pt x="12252" y="10823"/>
                        <a:pt x="12740" y="11370"/>
                      </a:cubicBezTo>
                      <a:cubicBezTo>
                        <a:pt x="13240" y="11930"/>
                        <a:pt x="13931" y="12502"/>
                        <a:pt x="13669" y="13145"/>
                      </a:cubicBezTo>
                      <a:cubicBezTo>
                        <a:pt x="13606" y="13291"/>
                        <a:pt x="13613" y="13358"/>
                        <a:pt x="13657" y="13358"/>
                      </a:cubicBezTo>
                      <a:cubicBezTo>
                        <a:pt x="13805" y="13358"/>
                        <a:pt x="14370" y="12598"/>
                        <a:pt x="14085" y="11597"/>
                      </a:cubicBezTo>
                      <a:cubicBezTo>
                        <a:pt x="13853" y="10752"/>
                        <a:pt x="13908" y="10548"/>
                        <a:pt x="14087" y="10548"/>
                      </a:cubicBezTo>
                      <a:cubicBezTo>
                        <a:pt x="14182" y="10548"/>
                        <a:pt x="14313" y="10606"/>
                        <a:pt x="14454" y="10656"/>
                      </a:cubicBezTo>
                      <a:cubicBezTo>
                        <a:pt x="14586" y="10707"/>
                        <a:pt x="14794" y="10736"/>
                        <a:pt x="15032" y="10736"/>
                      </a:cubicBezTo>
                      <a:cubicBezTo>
                        <a:pt x="15523" y="10736"/>
                        <a:pt x="16142" y="10612"/>
                        <a:pt x="16479" y="10299"/>
                      </a:cubicBezTo>
                      <a:cubicBezTo>
                        <a:pt x="16479" y="10299"/>
                        <a:pt x="16687" y="10102"/>
                        <a:pt x="16887" y="10102"/>
                      </a:cubicBezTo>
                      <a:cubicBezTo>
                        <a:pt x="17035" y="10102"/>
                        <a:pt x="17178" y="10210"/>
                        <a:pt x="17229" y="10585"/>
                      </a:cubicBezTo>
                      <a:cubicBezTo>
                        <a:pt x="17348" y="11454"/>
                        <a:pt x="17657" y="13061"/>
                        <a:pt x="19026" y="13371"/>
                      </a:cubicBezTo>
                      <a:cubicBezTo>
                        <a:pt x="19366" y="13447"/>
                        <a:pt x="19659" y="13487"/>
                        <a:pt x="19909" y="13487"/>
                      </a:cubicBezTo>
                      <a:cubicBezTo>
                        <a:pt x="20674" y="13487"/>
                        <a:pt x="21018" y="13108"/>
                        <a:pt x="20955" y="12228"/>
                      </a:cubicBezTo>
                      <a:cubicBezTo>
                        <a:pt x="20896" y="11049"/>
                        <a:pt x="20634" y="10394"/>
                        <a:pt x="21003" y="10061"/>
                      </a:cubicBezTo>
                      <a:cubicBezTo>
                        <a:pt x="21372" y="9739"/>
                        <a:pt x="19693" y="7763"/>
                        <a:pt x="19693" y="7763"/>
                      </a:cubicBezTo>
                      <a:cubicBezTo>
                        <a:pt x="19693" y="7763"/>
                        <a:pt x="19324" y="5525"/>
                        <a:pt x="17645" y="5477"/>
                      </a:cubicBezTo>
                      <a:cubicBezTo>
                        <a:pt x="15955" y="5417"/>
                        <a:pt x="16240" y="4703"/>
                        <a:pt x="16276" y="4489"/>
                      </a:cubicBezTo>
                      <a:cubicBezTo>
                        <a:pt x="16312" y="4262"/>
                        <a:pt x="16002" y="2893"/>
                        <a:pt x="15514" y="2727"/>
                      </a:cubicBezTo>
                      <a:cubicBezTo>
                        <a:pt x="15124" y="2599"/>
                        <a:pt x="14581" y="2361"/>
                        <a:pt x="14160" y="2361"/>
                      </a:cubicBezTo>
                      <a:cubicBezTo>
                        <a:pt x="14029" y="2361"/>
                        <a:pt x="13910" y="2384"/>
                        <a:pt x="13812" y="2441"/>
                      </a:cubicBezTo>
                      <a:cubicBezTo>
                        <a:pt x="13605" y="2559"/>
                        <a:pt x="13433" y="2663"/>
                        <a:pt x="13251" y="2663"/>
                      </a:cubicBezTo>
                      <a:cubicBezTo>
                        <a:pt x="13067" y="2663"/>
                        <a:pt x="12873" y="2556"/>
                        <a:pt x="12621" y="2250"/>
                      </a:cubicBezTo>
                      <a:cubicBezTo>
                        <a:pt x="12505" y="2100"/>
                        <a:pt x="12417" y="2041"/>
                        <a:pt x="12350" y="2041"/>
                      </a:cubicBezTo>
                      <a:cubicBezTo>
                        <a:pt x="12140" y="2041"/>
                        <a:pt x="12124" y="2612"/>
                        <a:pt x="12061" y="2774"/>
                      </a:cubicBezTo>
                      <a:cubicBezTo>
                        <a:pt x="11994" y="2935"/>
                        <a:pt x="11866" y="3652"/>
                        <a:pt x="11692" y="3652"/>
                      </a:cubicBezTo>
                      <a:cubicBezTo>
                        <a:pt x="11620" y="3652"/>
                        <a:pt x="11541" y="3532"/>
                        <a:pt x="11454" y="3203"/>
                      </a:cubicBezTo>
                      <a:cubicBezTo>
                        <a:pt x="11185" y="2139"/>
                        <a:pt x="11348" y="2107"/>
                        <a:pt x="10923" y="2107"/>
                      </a:cubicBezTo>
                      <a:cubicBezTo>
                        <a:pt x="10896" y="2107"/>
                        <a:pt x="10867" y="2107"/>
                        <a:pt x="10835" y="2107"/>
                      </a:cubicBezTo>
                      <a:cubicBezTo>
                        <a:pt x="10323" y="2084"/>
                        <a:pt x="8239" y="1893"/>
                        <a:pt x="7585" y="1012"/>
                      </a:cubicBezTo>
                      <a:cubicBezTo>
                        <a:pt x="6942" y="143"/>
                        <a:pt x="6585" y="0"/>
                        <a:pt x="6584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881" name="Google Shape;881;p32"/>
                <p:cNvSpPr/>
                <p:nvPr/>
              </p:nvSpPr>
              <p:spPr>
                <a:xfrm>
                  <a:off x="-4418125" y="1272125"/>
                  <a:ext cx="324775" cy="131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991" h="5272" extrusionOk="0">
                      <a:moveTo>
                        <a:pt x="6550" y="0"/>
                      </a:moveTo>
                      <a:cubicBezTo>
                        <a:pt x="6533" y="0"/>
                        <a:pt x="6516" y="1"/>
                        <a:pt x="6501" y="4"/>
                      </a:cubicBezTo>
                      <a:cubicBezTo>
                        <a:pt x="6226" y="34"/>
                        <a:pt x="5591" y="538"/>
                        <a:pt x="5175" y="538"/>
                      </a:cubicBezTo>
                      <a:cubicBezTo>
                        <a:pt x="5106" y="538"/>
                        <a:pt x="5043" y="524"/>
                        <a:pt x="4989" y="492"/>
                      </a:cubicBezTo>
                      <a:cubicBezTo>
                        <a:pt x="4959" y="474"/>
                        <a:pt x="4921" y="466"/>
                        <a:pt x="4876" y="466"/>
                      </a:cubicBezTo>
                      <a:cubicBezTo>
                        <a:pt x="4410" y="466"/>
                        <a:pt x="3224" y="1334"/>
                        <a:pt x="2413" y="1334"/>
                      </a:cubicBezTo>
                      <a:cubicBezTo>
                        <a:pt x="2299" y="1334"/>
                        <a:pt x="2192" y="1317"/>
                        <a:pt x="2096" y="1277"/>
                      </a:cubicBezTo>
                      <a:cubicBezTo>
                        <a:pt x="2096" y="1277"/>
                        <a:pt x="1453" y="1325"/>
                        <a:pt x="1858" y="1766"/>
                      </a:cubicBezTo>
                      <a:cubicBezTo>
                        <a:pt x="2180" y="2106"/>
                        <a:pt x="2366" y="2447"/>
                        <a:pt x="2214" y="2447"/>
                      </a:cubicBezTo>
                      <a:cubicBezTo>
                        <a:pt x="2174" y="2447"/>
                        <a:pt x="2113" y="2424"/>
                        <a:pt x="2025" y="2373"/>
                      </a:cubicBezTo>
                      <a:cubicBezTo>
                        <a:pt x="1719" y="2203"/>
                        <a:pt x="1136" y="2052"/>
                        <a:pt x="697" y="2052"/>
                      </a:cubicBezTo>
                      <a:cubicBezTo>
                        <a:pt x="519" y="2052"/>
                        <a:pt x="365" y="2077"/>
                        <a:pt x="262" y="2135"/>
                      </a:cubicBezTo>
                      <a:cubicBezTo>
                        <a:pt x="1" y="2266"/>
                        <a:pt x="798" y="2420"/>
                        <a:pt x="1084" y="2575"/>
                      </a:cubicBezTo>
                      <a:cubicBezTo>
                        <a:pt x="1215" y="2635"/>
                        <a:pt x="1334" y="2718"/>
                        <a:pt x="1441" y="2825"/>
                      </a:cubicBezTo>
                      <a:cubicBezTo>
                        <a:pt x="1929" y="3349"/>
                        <a:pt x="2989" y="4957"/>
                        <a:pt x="2858" y="5195"/>
                      </a:cubicBezTo>
                      <a:cubicBezTo>
                        <a:pt x="2830" y="5248"/>
                        <a:pt x="2821" y="5271"/>
                        <a:pt x="2829" y="5271"/>
                      </a:cubicBezTo>
                      <a:cubicBezTo>
                        <a:pt x="2868" y="5271"/>
                        <a:pt x="3288" y="4770"/>
                        <a:pt x="4061" y="4349"/>
                      </a:cubicBezTo>
                      <a:cubicBezTo>
                        <a:pt x="5001" y="3814"/>
                        <a:pt x="5275" y="3706"/>
                        <a:pt x="5680" y="3552"/>
                      </a:cubicBezTo>
                      <a:cubicBezTo>
                        <a:pt x="5748" y="3527"/>
                        <a:pt x="5797" y="3517"/>
                        <a:pt x="5836" y="3517"/>
                      </a:cubicBezTo>
                      <a:cubicBezTo>
                        <a:pt x="6024" y="3517"/>
                        <a:pt x="5956" y="3780"/>
                        <a:pt x="6668" y="4028"/>
                      </a:cubicBezTo>
                      <a:cubicBezTo>
                        <a:pt x="7513" y="4325"/>
                        <a:pt x="8049" y="4647"/>
                        <a:pt x="8049" y="4647"/>
                      </a:cubicBezTo>
                      <a:cubicBezTo>
                        <a:pt x="8049" y="4647"/>
                        <a:pt x="8299" y="4421"/>
                        <a:pt x="7894" y="3659"/>
                      </a:cubicBezTo>
                      <a:cubicBezTo>
                        <a:pt x="7618" y="3124"/>
                        <a:pt x="7624" y="2906"/>
                        <a:pt x="7714" y="2906"/>
                      </a:cubicBezTo>
                      <a:cubicBezTo>
                        <a:pt x="7752" y="2906"/>
                        <a:pt x="7805" y="2945"/>
                        <a:pt x="7859" y="3016"/>
                      </a:cubicBezTo>
                      <a:cubicBezTo>
                        <a:pt x="7992" y="3221"/>
                        <a:pt x="8515" y="3373"/>
                        <a:pt x="8794" y="3373"/>
                      </a:cubicBezTo>
                      <a:cubicBezTo>
                        <a:pt x="8838" y="3373"/>
                        <a:pt x="8877" y="3369"/>
                        <a:pt x="8906" y="3361"/>
                      </a:cubicBezTo>
                      <a:cubicBezTo>
                        <a:pt x="8906" y="3361"/>
                        <a:pt x="8335" y="2682"/>
                        <a:pt x="8775" y="2540"/>
                      </a:cubicBezTo>
                      <a:cubicBezTo>
                        <a:pt x="8912" y="2500"/>
                        <a:pt x="9083" y="2472"/>
                        <a:pt x="9260" y="2472"/>
                      </a:cubicBezTo>
                      <a:cubicBezTo>
                        <a:pt x="9672" y="2472"/>
                        <a:pt x="10113" y="2626"/>
                        <a:pt x="10204" y="3159"/>
                      </a:cubicBezTo>
                      <a:cubicBezTo>
                        <a:pt x="10335" y="3909"/>
                        <a:pt x="12621" y="4254"/>
                        <a:pt x="12990" y="4528"/>
                      </a:cubicBezTo>
                      <a:cubicBezTo>
                        <a:pt x="12990" y="4528"/>
                        <a:pt x="11752" y="3361"/>
                        <a:pt x="11740" y="2885"/>
                      </a:cubicBezTo>
                      <a:cubicBezTo>
                        <a:pt x="11716" y="2409"/>
                        <a:pt x="11419" y="1670"/>
                        <a:pt x="10919" y="1432"/>
                      </a:cubicBezTo>
                      <a:cubicBezTo>
                        <a:pt x="10430" y="1194"/>
                        <a:pt x="10002" y="635"/>
                        <a:pt x="10133" y="444"/>
                      </a:cubicBezTo>
                      <a:cubicBezTo>
                        <a:pt x="10145" y="427"/>
                        <a:pt x="10149" y="419"/>
                        <a:pt x="10145" y="419"/>
                      </a:cubicBezTo>
                      <a:cubicBezTo>
                        <a:pt x="10118" y="419"/>
                        <a:pt x="9602" y="948"/>
                        <a:pt x="9155" y="948"/>
                      </a:cubicBezTo>
                      <a:cubicBezTo>
                        <a:pt x="9064" y="948"/>
                        <a:pt x="8975" y="926"/>
                        <a:pt x="8895" y="873"/>
                      </a:cubicBezTo>
                      <a:cubicBezTo>
                        <a:pt x="8802" y="812"/>
                        <a:pt x="8746" y="787"/>
                        <a:pt x="8714" y="787"/>
                      </a:cubicBezTo>
                      <a:cubicBezTo>
                        <a:pt x="8569" y="787"/>
                        <a:pt x="8916" y="1311"/>
                        <a:pt x="8585" y="1516"/>
                      </a:cubicBezTo>
                      <a:cubicBezTo>
                        <a:pt x="8244" y="1720"/>
                        <a:pt x="7633" y="2060"/>
                        <a:pt x="7272" y="2060"/>
                      </a:cubicBezTo>
                      <a:cubicBezTo>
                        <a:pt x="7191" y="2060"/>
                        <a:pt x="7123" y="2043"/>
                        <a:pt x="7073" y="2004"/>
                      </a:cubicBezTo>
                      <a:cubicBezTo>
                        <a:pt x="7073" y="2004"/>
                        <a:pt x="8109" y="1444"/>
                        <a:pt x="8037" y="956"/>
                      </a:cubicBezTo>
                      <a:cubicBezTo>
                        <a:pt x="7969" y="478"/>
                        <a:pt x="6933" y="0"/>
                        <a:pt x="6550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882" name="Google Shape;882;p32"/>
                <p:cNvSpPr/>
                <p:nvPr/>
              </p:nvSpPr>
              <p:spPr>
                <a:xfrm>
                  <a:off x="-4438350" y="1153425"/>
                  <a:ext cx="64300" cy="583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72" h="2335" extrusionOk="0">
                      <a:moveTo>
                        <a:pt x="1500" y="1"/>
                      </a:moveTo>
                      <a:cubicBezTo>
                        <a:pt x="1500" y="1"/>
                        <a:pt x="914" y="775"/>
                        <a:pt x="463" y="775"/>
                      </a:cubicBezTo>
                      <a:cubicBezTo>
                        <a:pt x="459" y="775"/>
                        <a:pt x="456" y="775"/>
                        <a:pt x="452" y="775"/>
                      </a:cubicBezTo>
                      <a:cubicBezTo>
                        <a:pt x="449" y="775"/>
                        <a:pt x="445" y="775"/>
                        <a:pt x="442" y="775"/>
                      </a:cubicBezTo>
                      <a:cubicBezTo>
                        <a:pt x="0" y="775"/>
                        <a:pt x="762" y="1513"/>
                        <a:pt x="762" y="1513"/>
                      </a:cubicBezTo>
                      <a:lnTo>
                        <a:pt x="286" y="2335"/>
                      </a:lnTo>
                      <a:cubicBezTo>
                        <a:pt x="286" y="2335"/>
                        <a:pt x="643" y="1858"/>
                        <a:pt x="1286" y="1858"/>
                      </a:cubicBezTo>
                      <a:cubicBezTo>
                        <a:pt x="1941" y="1858"/>
                        <a:pt x="1524" y="1323"/>
                        <a:pt x="2036" y="1156"/>
                      </a:cubicBezTo>
                      <a:cubicBezTo>
                        <a:pt x="2572" y="977"/>
                        <a:pt x="2214" y="453"/>
                        <a:pt x="2214" y="453"/>
                      </a:cubicBezTo>
                      <a:lnTo>
                        <a:pt x="1500" y="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883" name="Google Shape;883;p32"/>
                <p:cNvSpPr/>
                <p:nvPr/>
              </p:nvSpPr>
              <p:spPr>
                <a:xfrm>
                  <a:off x="-4441650" y="1339000"/>
                  <a:ext cx="90525" cy="30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621" h="1200" extrusionOk="0">
                      <a:moveTo>
                        <a:pt x="632" y="1"/>
                      </a:moveTo>
                      <a:cubicBezTo>
                        <a:pt x="350" y="1"/>
                        <a:pt x="1" y="91"/>
                        <a:pt x="1" y="91"/>
                      </a:cubicBezTo>
                      <a:cubicBezTo>
                        <a:pt x="1" y="91"/>
                        <a:pt x="1025" y="841"/>
                        <a:pt x="906" y="1079"/>
                      </a:cubicBezTo>
                      <a:cubicBezTo>
                        <a:pt x="865" y="1169"/>
                        <a:pt x="1133" y="1199"/>
                        <a:pt x="1523" y="1199"/>
                      </a:cubicBezTo>
                      <a:cubicBezTo>
                        <a:pt x="2168" y="1199"/>
                        <a:pt x="3146" y="1116"/>
                        <a:pt x="3620" y="1079"/>
                      </a:cubicBezTo>
                      <a:cubicBezTo>
                        <a:pt x="3620" y="1079"/>
                        <a:pt x="1120" y="293"/>
                        <a:pt x="953" y="91"/>
                      </a:cubicBezTo>
                      <a:cubicBezTo>
                        <a:pt x="898" y="23"/>
                        <a:pt x="774" y="1"/>
                        <a:pt x="632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884" name="Google Shape;884;p32"/>
                <p:cNvSpPr/>
                <p:nvPr/>
              </p:nvSpPr>
              <p:spPr>
                <a:xfrm>
                  <a:off x="-4498325" y="1243675"/>
                  <a:ext cx="25825" cy="14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33" h="599" extrusionOk="0">
                      <a:moveTo>
                        <a:pt x="917" y="1"/>
                      </a:moveTo>
                      <a:cubicBezTo>
                        <a:pt x="701" y="1"/>
                        <a:pt x="140" y="255"/>
                        <a:pt x="53" y="427"/>
                      </a:cubicBezTo>
                      <a:cubicBezTo>
                        <a:pt x="0" y="522"/>
                        <a:pt x="91" y="599"/>
                        <a:pt x="246" y="599"/>
                      </a:cubicBezTo>
                      <a:cubicBezTo>
                        <a:pt x="439" y="599"/>
                        <a:pt x="732" y="480"/>
                        <a:pt x="970" y="130"/>
                      </a:cubicBezTo>
                      <a:cubicBezTo>
                        <a:pt x="1032" y="38"/>
                        <a:pt x="1000" y="1"/>
                        <a:pt x="917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885" name="Google Shape;885;p32"/>
                <p:cNvSpPr/>
                <p:nvPr/>
              </p:nvSpPr>
              <p:spPr>
                <a:xfrm>
                  <a:off x="-4353225" y="1254750"/>
                  <a:ext cx="38575" cy="21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43" h="854" extrusionOk="0">
                      <a:moveTo>
                        <a:pt x="567" y="0"/>
                      </a:moveTo>
                      <a:cubicBezTo>
                        <a:pt x="437" y="0"/>
                        <a:pt x="314" y="20"/>
                        <a:pt x="238" y="79"/>
                      </a:cubicBezTo>
                      <a:cubicBezTo>
                        <a:pt x="0" y="258"/>
                        <a:pt x="488" y="782"/>
                        <a:pt x="1000" y="841"/>
                      </a:cubicBezTo>
                      <a:cubicBezTo>
                        <a:pt x="1062" y="850"/>
                        <a:pt x="1117" y="854"/>
                        <a:pt x="1165" y="854"/>
                      </a:cubicBezTo>
                      <a:cubicBezTo>
                        <a:pt x="1543" y="854"/>
                        <a:pt x="1541" y="607"/>
                        <a:pt x="1119" y="79"/>
                      </a:cubicBezTo>
                      <a:cubicBezTo>
                        <a:pt x="1119" y="79"/>
                        <a:pt x="828" y="0"/>
                        <a:pt x="567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886" name="Google Shape;886;p32"/>
                <p:cNvSpPr/>
                <p:nvPr/>
              </p:nvSpPr>
              <p:spPr>
                <a:xfrm>
                  <a:off x="-4292275" y="1276075"/>
                  <a:ext cx="64075" cy="29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63" h="1185" extrusionOk="0">
                      <a:moveTo>
                        <a:pt x="1515" y="0"/>
                      </a:moveTo>
                      <a:lnTo>
                        <a:pt x="1515" y="0"/>
                      </a:lnTo>
                      <a:cubicBezTo>
                        <a:pt x="1515" y="0"/>
                        <a:pt x="693" y="762"/>
                        <a:pt x="336" y="762"/>
                      </a:cubicBezTo>
                      <a:cubicBezTo>
                        <a:pt x="0" y="762"/>
                        <a:pt x="349" y="1184"/>
                        <a:pt x="977" y="1184"/>
                      </a:cubicBezTo>
                      <a:cubicBezTo>
                        <a:pt x="1017" y="1184"/>
                        <a:pt x="1057" y="1183"/>
                        <a:pt x="1098" y="1179"/>
                      </a:cubicBezTo>
                      <a:cubicBezTo>
                        <a:pt x="1801" y="1119"/>
                        <a:pt x="2563" y="286"/>
                        <a:pt x="1515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887" name="Google Shape;887;p32"/>
                <p:cNvSpPr/>
                <p:nvPr/>
              </p:nvSpPr>
              <p:spPr>
                <a:xfrm>
                  <a:off x="-4582437" y="1139738"/>
                  <a:ext cx="534325" cy="337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373" h="13488" extrusionOk="0">
                      <a:moveTo>
                        <a:pt x="6573" y="0"/>
                      </a:moveTo>
                      <a:cubicBezTo>
                        <a:pt x="6573" y="0"/>
                        <a:pt x="7073" y="560"/>
                        <a:pt x="6989" y="1310"/>
                      </a:cubicBezTo>
                      <a:cubicBezTo>
                        <a:pt x="6918" y="2072"/>
                        <a:pt x="6573" y="2858"/>
                        <a:pt x="6573" y="2858"/>
                      </a:cubicBezTo>
                      <a:cubicBezTo>
                        <a:pt x="6573" y="2858"/>
                        <a:pt x="6473" y="2257"/>
                        <a:pt x="6137" y="2257"/>
                      </a:cubicBezTo>
                      <a:cubicBezTo>
                        <a:pt x="6089" y="2257"/>
                        <a:pt x="6036" y="2270"/>
                        <a:pt x="5977" y="2298"/>
                      </a:cubicBezTo>
                      <a:cubicBezTo>
                        <a:pt x="5645" y="2473"/>
                        <a:pt x="5120" y="3066"/>
                        <a:pt x="4893" y="3066"/>
                      </a:cubicBezTo>
                      <a:cubicBezTo>
                        <a:pt x="4811" y="3066"/>
                        <a:pt x="4768" y="2989"/>
                        <a:pt x="4787" y="2786"/>
                      </a:cubicBezTo>
                      <a:cubicBezTo>
                        <a:pt x="4870" y="2024"/>
                        <a:pt x="5239" y="774"/>
                        <a:pt x="4549" y="739"/>
                      </a:cubicBezTo>
                      <a:cubicBezTo>
                        <a:pt x="4529" y="737"/>
                        <a:pt x="4510" y="737"/>
                        <a:pt x="4491" y="737"/>
                      </a:cubicBezTo>
                      <a:cubicBezTo>
                        <a:pt x="3853" y="737"/>
                        <a:pt x="3576" y="1501"/>
                        <a:pt x="3715" y="1905"/>
                      </a:cubicBezTo>
                      <a:cubicBezTo>
                        <a:pt x="3760" y="2025"/>
                        <a:pt x="3723" y="2071"/>
                        <a:pt x="3633" y="2071"/>
                      </a:cubicBezTo>
                      <a:cubicBezTo>
                        <a:pt x="3410" y="2071"/>
                        <a:pt x="2860" y="1791"/>
                        <a:pt x="2394" y="1655"/>
                      </a:cubicBezTo>
                      <a:lnTo>
                        <a:pt x="620" y="4168"/>
                      </a:lnTo>
                      <a:cubicBezTo>
                        <a:pt x="620" y="4168"/>
                        <a:pt x="0" y="7323"/>
                        <a:pt x="2310" y="7799"/>
                      </a:cubicBezTo>
                      <a:cubicBezTo>
                        <a:pt x="4608" y="8275"/>
                        <a:pt x="4180" y="8442"/>
                        <a:pt x="4180" y="8442"/>
                      </a:cubicBezTo>
                      <a:cubicBezTo>
                        <a:pt x="4180" y="8442"/>
                        <a:pt x="5894" y="10823"/>
                        <a:pt x="6573" y="10847"/>
                      </a:cubicBezTo>
                      <a:cubicBezTo>
                        <a:pt x="6640" y="10852"/>
                        <a:pt x="6708" y="10853"/>
                        <a:pt x="6778" y="10853"/>
                      </a:cubicBezTo>
                      <a:cubicBezTo>
                        <a:pt x="7031" y="10853"/>
                        <a:pt x="7294" y="10829"/>
                        <a:pt x="7542" y="10829"/>
                      </a:cubicBezTo>
                      <a:cubicBezTo>
                        <a:pt x="7925" y="10829"/>
                        <a:pt x="8269" y="10887"/>
                        <a:pt x="8478" y="11180"/>
                      </a:cubicBezTo>
                      <a:cubicBezTo>
                        <a:pt x="8871" y="11716"/>
                        <a:pt x="8835" y="12550"/>
                        <a:pt x="8835" y="12550"/>
                      </a:cubicBezTo>
                      <a:cubicBezTo>
                        <a:pt x="8835" y="12550"/>
                        <a:pt x="8854" y="12640"/>
                        <a:pt x="8955" y="12640"/>
                      </a:cubicBezTo>
                      <a:cubicBezTo>
                        <a:pt x="8991" y="12640"/>
                        <a:pt x="9037" y="12629"/>
                        <a:pt x="9097" y="12597"/>
                      </a:cubicBezTo>
                      <a:cubicBezTo>
                        <a:pt x="9335" y="12478"/>
                        <a:pt x="9454" y="11728"/>
                        <a:pt x="10014" y="11216"/>
                      </a:cubicBezTo>
                      <a:cubicBezTo>
                        <a:pt x="10570" y="10706"/>
                        <a:pt x="10923" y="9869"/>
                        <a:pt x="11172" y="9869"/>
                      </a:cubicBezTo>
                      <a:cubicBezTo>
                        <a:pt x="11179" y="9869"/>
                        <a:pt x="11186" y="9869"/>
                        <a:pt x="11192" y="9871"/>
                      </a:cubicBezTo>
                      <a:cubicBezTo>
                        <a:pt x="11442" y="9918"/>
                        <a:pt x="11216" y="10335"/>
                        <a:pt x="11430" y="10692"/>
                      </a:cubicBezTo>
                      <a:cubicBezTo>
                        <a:pt x="11633" y="11037"/>
                        <a:pt x="12252" y="10823"/>
                        <a:pt x="12740" y="11371"/>
                      </a:cubicBezTo>
                      <a:cubicBezTo>
                        <a:pt x="13228" y="11930"/>
                        <a:pt x="13931" y="12502"/>
                        <a:pt x="13657" y="13145"/>
                      </a:cubicBezTo>
                      <a:cubicBezTo>
                        <a:pt x="13597" y="13292"/>
                        <a:pt x="13606" y="13359"/>
                        <a:pt x="13651" y="13359"/>
                      </a:cubicBezTo>
                      <a:cubicBezTo>
                        <a:pt x="13804" y="13359"/>
                        <a:pt x="14368" y="12598"/>
                        <a:pt x="14074" y="11597"/>
                      </a:cubicBezTo>
                      <a:cubicBezTo>
                        <a:pt x="13841" y="10752"/>
                        <a:pt x="13901" y="10548"/>
                        <a:pt x="14083" y="10548"/>
                      </a:cubicBezTo>
                      <a:cubicBezTo>
                        <a:pt x="14181" y="10548"/>
                        <a:pt x="14313" y="10607"/>
                        <a:pt x="14455" y="10656"/>
                      </a:cubicBezTo>
                      <a:cubicBezTo>
                        <a:pt x="14583" y="10707"/>
                        <a:pt x="14788" y="10736"/>
                        <a:pt x="15024" y="10736"/>
                      </a:cubicBezTo>
                      <a:cubicBezTo>
                        <a:pt x="15513" y="10736"/>
                        <a:pt x="16134" y="10612"/>
                        <a:pt x="16479" y="10299"/>
                      </a:cubicBezTo>
                      <a:cubicBezTo>
                        <a:pt x="16479" y="10299"/>
                        <a:pt x="16683" y="10103"/>
                        <a:pt x="16880" y="10103"/>
                      </a:cubicBezTo>
                      <a:cubicBezTo>
                        <a:pt x="17025" y="10103"/>
                        <a:pt x="17166" y="10210"/>
                        <a:pt x="17217" y="10585"/>
                      </a:cubicBezTo>
                      <a:cubicBezTo>
                        <a:pt x="17336" y="11454"/>
                        <a:pt x="17645" y="13062"/>
                        <a:pt x="19015" y="13371"/>
                      </a:cubicBezTo>
                      <a:cubicBezTo>
                        <a:pt x="19357" y="13447"/>
                        <a:pt x="19652" y="13487"/>
                        <a:pt x="19902" y="13487"/>
                      </a:cubicBezTo>
                      <a:cubicBezTo>
                        <a:pt x="20670" y="13487"/>
                        <a:pt x="21009" y="13108"/>
                        <a:pt x="20955" y="12228"/>
                      </a:cubicBezTo>
                      <a:cubicBezTo>
                        <a:pt x="20896" y="11049"/>
                        <a:pt x="20622" y="10395"/>
                        <a:pt x="21003" y="10061"/>
                      </a:cubicBezTo>
                      <a:cubicBezTo>
                        <a:pt x="21372" y="9740"/>
                        <a:pt x="19693" y="7763"/>
                        <a:pt x="19693" y="7763"/>
                      </a:cubicBezTo>
                      <a:cubicBezTo>
                        <a:pt x="19693" y="7763"/>
                        <a:pt x="19312" y="5525"/>
                        <a:pt x="17634" y="5477"/>
                      </a:cubicBezTo>
                      <a:cubicBezTo>
                        <a:pt x="15955" y="5418"/>
                        <a:pt x="16241" y="4703"/>
                        <a:pt x="16264" y="4489"/>
                      </a:cubicBezTo>
                      <a:cubicBezTo>
                        <a:pt x="16312" y="4263"/>
                        <a:pt x="16002" y="2894"/>
                        <a:pt x="15502" y="2727"/>
                      </a:cubicBezTo>
                      <a:cubicBezTo>
                        <a:pt x="15121" y="2600"/>
                        <a:pt x="14580" y="2362"/>
                        <a:pt x="14160" y="2362"/>
                      </a:cubicBezTo>
                      <a:cubicBezTo>
                        <a:pt x="14029" y="2362"/>
                        <a:pt x="13910" y="2385"/>
                        <a:pt x="13812" y="2441"/>
                      </a:cubicBezTo>
                      <a:cubicBezTo>
                        <a:pt x="13605" y="2559"/>
                        <a:pt x="13430" y="2663"/>
                        <a:pt x="13247" y="2663"/>
                      </a:cubicBezTo>
                      <a:cubicBezTo>
                        <a:pt x="13061" y="2663"/>
                        <a:pt x="12867" y="2556"/>
                        <a:pt x="12621" y="2251"/>
                      </a:cubicBezTo>
                      <a:cubicBezTo>
                        <a:pt x="12505" y="2100"/>
                        <a:pt x="12418" y="2041"/>
                        <a:pt x="12350" y="2041"/>
                      </a:cubicBezTo>
                      <a:cubicBezTo>
                        <a:pt x="12139" y="2041"/>
                        <a:pt x="12122" y="2612"/>
                        <a:pt x="12050" y="2775"/>
                      </a:cubicBezTo>
                      <a:cubicBezTo>
                        <a:pt x="11990" y="2935"/>
                        <a:pt x="11859" y="3653"/>
                        <a:pt x="11682" y="3653"/>
                      </a:cubicBezTo>
                      <a:cubicBezTo>
                        <a:pt x="11609" y="3653"/>
                        <a:pt x="11529" y="3532"/>
                        <a:pt x="11442" y="3203"/>
                      </a:cubicBezTo>
                      <a:cubicBezTo>
                        <a:pt x="11174" y="2139"/>
                        <a:pt x="11347" y="2108"/>
                        <a:pt x="10923" y="2108"/>
                      </a:cubicBezTo>
                      <a:cubicBezTo>
                        <a:pt x="10896" y="2108"/>
                        <a:pt x="10867" y="2108"/>
                        <a:pt x="10835" y="2108"/>
                      </a:cubicBezTo>
                      <a:cubicBezTo>
                        <a:pt x="10311" y="2084"/>
                        <a:pt x="8228" y="1893"/>
                        <a:pt x="7573" y="1012"/>
                      </a:cubicBezTo>
                      <a:cubicBezTo>
                        <a:pt x="6930" y="143"/>
                        <a:pt x="6573" y="0"/>
                        <a:pt x="6573" y="0"/>
                      </a:cubicBezTo>
                      <a:close/>
                    </a:path>
                  </a:pathLst>
                </a:custGeom>
                <a:solidFill>
                  <a:srgbClr val="AAD267">
                    <a:alpha val="7485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888" name="Google Shape;888;p32"/>
                <p:cNvSpPr/>
                <p:nvPr/>
              </p:nvSpPr>
              <p:spPr>
                <a:xfrm>
                  <a:off x="-4548500" y="1180625"/>
                  <a:ext cx="404250" cy="2554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170" h="10217" extrusionOk="0">
                      <a:moveTo>
                        <a:pt x="3257" y="1"/>
                      </a:moveTo>
                      <a:cubicBezTo>
                        <a:pt x="3219" y="1"/>
                        <a:pt x="3156" y="294"/>
                        <a:pt x="3156" y="294"/>
                      </a:cubicBezTo>
                      <a:cubicBezTo>
                        <a:pt x="3156" y="294"/>
                        <a:pt x="2977" y="1306"/>
                        <a:pt x="2715" y="1378"/>
                      </a:cubicBezTo>
                      <a:cubicBezTo>
                        <a:pt x="2684" y="1387"/>
                        <a:pt x="2651" y="1390"/>
                        <a:pt x="2616" y="1390"/>
                      </a:cubicBezTo>
                      <a:cubicBezTo>
                        <a:pt x="2486" y="1390"/>
                        <a:pt x="2332" y="1340"/>
                        <a:pt x="2177" y="1340"/>
                      </a:cubicBezTo>
                      <a:cubicBezTo>
                        <a:pt x="1992" y="1340"/>
                        <a:pt x="1806" y="1411"/>
                        <a:pt x="1656" y="1723"/>
                      </a:cubicBezTo>
                      <a:cubicBezTo>
                        <a:pt x="1407" y="2239"/>
                        <a:pt x="799" y="3222"/>
                        <a:pt x="322" y="3222"/>
                      </a:cubicBezTo>
                      <a:cubicBezTo>
                        <a:pt x="204" y="3222"/>
                        <a:pt x="95" y="3162"/>
                        <a:pt x="1" y="3021"/>
                      </a:cubicBezTo>
                      <a:lnTo>
                        <a:pt x="1" y="3021"/>
                      </a:lnTo>
                      <a:cubicBezTo>
                        <a:pt x="1" y="3021"/>
                        <a:pt x="165" y="3894"/>
                        <a:pt x="612" y="3894"/>
                      </a:cubicBezTo>
                      <a:cubicBezTo>
                        <a:pt x="689" y="3894"/>
                        <a:pt x="775" y="3868"/>
                        <a:pt x="870" y="3806"/>
                      </a:cubicBezTo>
                      <a:cubicBezTo>
                        <a:pt x="1344" y="3493"/>
                        <a:pt x="2162" y="2944"/>
                        <a:pt x="2579" y="2944"/>
                      </a:cubicBezTo>
                      <a:cubicBezTo>
                        <a:pt x="2717" y="2944"/>
                        <a:pt x="2811" y="3004"/>
                        <a:pt x="2834" y="3152"/>
                      </a:cubicBezTo>
                      <a:cubicBezTo>
                        <a:pt x="2930" y="3747"/>
                        <a:pt x="2441" y="3902"/>
                        <a:pt x="2334" y="4056"/>
                      </a:cubicBezTo>
                      <a:cubicBezTo>
                        <a:pt x="2246" y="4211"/>
                        <a:pt x="1653" y="4623"/>
                        <a:pt x="1235" y="4623"/>
                      </a:cubicBezTo>
                      <a:cubicBezTo>
                        <a:pt x="1204" y="4623"/>
                        <a:pt x="1173" y="4621"/>
                        <a:pt x="1144" y="4616"/>
                      </a:cubicBezTo>
                      <a:cubicBezTo>
                        <a:pt x="1099" y="4607"/>
                        <a:pt x="1059" y="4603"/>
                        <a:pt x="1021" y="4603"/>
                      </a:cubicBezTo>
                      <a:cubicBezTo>
                        <a:pt x="703" y="4603"/>
                        <a:pt x="607" y="4898"/>
                        <a:pt x="596" y="5164"/>
                      </a:cubicBezTo>
                      <a:cubicBezTo>
                        <a:pt x="596" y="5164"/>
                        <a:pt x="634" y="5013"/>
                        <a:pt x="737" y="5013"/>
                      </a:cubicBezTo>
                      <a:cubicBezTo>
                        <a:pt x="775" y="5013"/>
                        <a:pt x="823" y="5034"/>
                        <a:pt x="882" y="5092"/>
                      </a:cubicBezTo>
                      <a:cubicBezTo>
                        <a:pt x="1072" y="5295"/>
                        <a:pt x="1382" y="5235"/>
                        <a:pt x="1656" y="5628"/>
                      </a:cubicBezTo>
                      <a:cubicBezTo>
                        <a:pt x="1752" y="5768"/>
                        <a:pt x="1853" y="5824"/>
                        <a:pt x="1953" y="5824"/>
                      </a:cubicBezTo>
                      <a:cubicBezTo>
                        <a:pt x="2127" y="5824"/>
                        <a:pt x="2298" y="5657"/>
                        <a:pt x="2441" y="5461"/>
                      </a:cubicBezTo>
                      <a:cubicBezTo>
                        <a:pt x="2635" y="5196"/>
                        <a:pt x="2794" y="4965"/>
                        <a:pt x="2986" y="4965"/>
                      </a:cubicBezTo>
                      <a:cubicBezTo>
                        <a:pt x="3018" y="4965"/>
                        <a:pt x="3050" y="4972"/>
                        <a:pt x="3084" y="4985"/>
                      </a:cubicBezTo>
                      <a:cubicBezTo>
                        <a:pt x="3108" y="4995"/>
                        <a:pt x="3134" y="5000"/>
                        <a:pt x="3162" y="5000"/>
                      </a:cubicBezTo>
                      <a:cubicBezTo>
                        <a:pt x="3366" y="5000"/>
                        <a:pt x="3666" y="4753"/>
                        <a:pt x="3796" y="4540"/>
                      </a:cubicBezTo>
                      <a:lnTo>
                        <a:pt x="3796" y="4540"/>
                      </a:lnTo>
                      <a:cubicBezTo>
                        <a:pt x="3719" y="4861"/>
                        <a:pt x="3710" y="5506"/>
                        <a:pt x="4775" y="5735"/>
                      </a:cubicBezTo>
                      <a:cubicBezTo>
                        <a:pt x="6228" y="6033"/>
                        <a:pt x="5347" y="6712"/>
                        <a:pt x="5347" y="6712"/>
                      </a:cubicBezTo>
                      <a:cubicBezTo>
                        <a:pt x="5347" y="6712"/>
                        <a:pt x="6370" y="8450"/>
                        <a:pt x="6799" y="8462"/>
                      </a:cubicBezTo>
                      <a:cubicBezTo>
                        <a:pt x="6812" y="8462"/>
                        <a:pt x="6825" y="8462"/>
                        <a:pt x="6838" y="8462"/>
                      </a:cubicBezTo>
                      <a:cubicBezTo>
                        <a:pt x="7045" y="8462"/>
                        <a:pt x="7269" y="8422"/>
                        <a:pt x="7469" y="8422"/>
                      </a:cubicBezTo>
                      <a:cubicBezTo>
                        <a:pt x="7689" y="8422"/>
                        <a:pt x="7881" y="8471"/>
                        <a:pt x="7990" y="8676"/>
                      </a:cubicBezTo>
                      <a:cubicBezTo>
                        <a:pt x="8228" y="9057"/>
                        <a:pt x="8192" y="9700"/>
                        <a:pt x="8192" y="9700"/>
                      </a:cubicBezTo>
                      <a:cubicBezTo>
                        <a:pt x="8192" y="9700"/>
                        <a:pt x="8198" y="9761"/>
                        <a:pt x="8254" y="9761"/>
                      </a:cubicBezTo>
                      <a:cubicBezTo>
                        <a:pt x="8276" y="9761"/>
                        <a:pt x="8306" y="9751"/>
                        <a:pt x="8347" y="9724"/>
                      </a:cubicBezTo>
                      <a:cubicBezTo>
                        <a:pt x="8502" y="9640"/>
                        <a:pt x="8585" y="9069"/>
                        <a:pt x="8966" y="8676"/>
                      </a:cubicBezTo>
                      <a:cubicBezTo>
                        <a:pt x="9329" y="8278"/>
                        <a:pt x="9565" y="7640"/>
                        <a:pt x="9731" y="7640"/>
                      </a:cubicBezTo>
                      <a:cubicBezTo>
                        <a:pt x="9734" y="7640"/>
                        <a:pt x="9737" y="7640"/>
                        <a:pt x="9740" y="7640"/>
                      </a:cubicBezTo>
                      <a:cubicBezTo>
                        <a:pt x="9895" y="7676"/>
                        <a:pt x="9740" y="7997"/>
                        <a:pt x="9871" y="8259"/>
                      </a:cubicBezTo>
                      <a:cubicBezTo>
                        <a:pt x="9990" y="8509"/>
                        <a:pt x="10395" y="8343"/>
                        <a:pt x="10692" y="8747"/>
                      </a:cubicBezTo>
                      <a:cubicBezTo>
                        <a:pt x="10990" y="9152"/>
                        <a:pt x="11419" y="9569"/>
                        <a:pt x="11228" y="10057"/>
                      </a:cubicBezTo>
                      <a:cubicBezTo>
                        <a:pt x="11188" y="10167"/>
                        <a:pt x="11191" y="10216"/>
                        <a:pt x="11218" y="10216"/>
                      </a:cubicBezTo>
                      <a:cubicBezTo>
                        <a:pt x="11310" y="10216"/>
                        <a:pt x="11683" y="9626"/>
                        <a:pt x="11526" y="8878"/>
                      </a:cubicBezTo>
                      <a:cubicBezTo>
                        <a:pt x="11384" y="8241"/>
                        <a:pt x="11430" y="8087"/>
                        <a:pt x="11549" y="8087"/>
                      </a:cubicBezTo>
                      <a:cubicBezTo>
                        <a:pt x="11610" y="8087"/>
                        <a:pt x="11691" y="8128"/>
                        <a:pt x="11776" y="8164"/>
                      </a:cubicBezTo>
                      <a:cubicBezTo>
                        <a:pt x="11848" y="8196"/>
                        <a:pt x="11962" y="8215"/>
                        <a:pt x="12096" y="8215"/>
                      </a:cubicBezTo>
                      <a:cubicBezTo>
                        <a:pt x="12408" y="8215"/>
                        <a:pt x="12825" y="8116"/>
                        <a:pt x="13050" y="7866"/>
                      </a:cubicBezTo>
                      <a:cubicBezTo>
                        <a:pt x="13050" y="7866"/>
                        <a:pt x="13186" y="7714"/>
                        <a:pt x="13312" y="7714"/>
                      </a:cubicBezTo>
                      <a:cubicBezTo>
                        <a:pt x="13403" y="7714"/>
                        <a:pt x="13489" y="7794"/>
                        <a:pt x="13514" y="8069"/>
                      </a:cubicBezTo>
                      <a:cubicBezTo>
                        <a:pt x="13574" y="8712"/>
                        <a:pt x="13740" y="9902"/>
                        <a:pt x="14598" y="10105"/>
                      </a:cubicBezTo>
                      <a:cubicBezTo>
                        <a:pt x="14795" y="10151"/>
                        <a:pt x="14969" y="10175"/>
                        <a:pt x="15119" y="10175"/>
                      </a:cubicBezTo>
                      <a:cubicBezTo>
                        <a:pt x="15629" y="10175"/>
                        <a:pt x="15866" y="9893"/>
                        <a:pt x="15848" y="9212"/>
                      </a:cubicBezTo>
                      <a:cubicBezTo>
                        <a:pt x="15836" y="8331"/>
                        <a:pt x="15693" y="7843"/>
                        <a:pt x="15931" y="7593"/>
                      </a:cubicBezTo>
                      <a:cubicBezTo>
                        <a:pt x="16169" y="7331"/>
                        <a:pt x="15157" y="5890"/>
                        <a:pt x="15157" y="5890"/>
                      </a:cubicBezTo>
                      <a:cubicBezTo>
                        <a:pt x="15157" y="5890"/>
                        <a:pt x="14979" y="4235"/>
                        <a:pt x="13907" y="4223"/>
                      </a:cubicBezTo>
                      <a:cubicBezTo>
                        <a:pt x="12847" y="4223"/>
                        <a:pt x="13038" y="3675"/>
                        <a:pt x="13074" y="3497"/>
                      </a:cubicBezTo>
                      <a:cubicBezTo>
                        <a:pt x="13097" y="3330"/>
                        <a:pt x="12931" y="2306"/>
                        <a:pt x="12621" y="2199"/>
                      </a:cubicBezTo>
                      <a:cubicBezTo>
                        <a:pt x="12390" y="2119"/>
                        <a:pt x="12060" y="1953"/>
                        <a:pt x="11793" y="1953"/>
                      </a:cubicBezTo>
                      <a:cubicBezTo>
                        <a:pt x="11702" y="1953"/>
                        <a:pt x="11619" y="1972"/>
                        <a:pt x="11550" y="2020"/>
                      </a:cubicBezTo>
                      <a:cubicBezTo>
                        <a:pt x="11416" y="2117"/>
                        <a:pt x="11298" y="2202"/>
                        <a:pt x="11179" y="2202"/>
                      </a:cubicBezTo>
                      <a:cubicBezTo>
                        <a:pt x="11063" y="2202"/>
                        <a:pt x="10946" y="2123"/>
                        <a:pt x="10811" y="1901"/>
                      </a:cubicBezTo>
                      <a:cubicBezTo>
                        <a:pt x="10742" y="1789"/>
                        <a:pt x="10688" y="1745"/>
                        <a:pt x="10644" y="1745"/>
                      </a:cubicBezTo>
                      <a:cubicBezTo>
                        <a:pt x="10507" y="1745"/>
                        <a:pt x="10476" y="2180"/>
                        <a:pt x="10430" y="2306"/>
                      </a:cubicBezTo>
                      <a:cubicBezTo>
                        <a:pt x="10388" y="2425"/>
                        <a:pt x="10284" y="2977"/>
                        <a:pt x="10177" y="2977"/>
                      </a:cubicBezTo>
                      <a:cubicBezTo>
                        <a:pt x="10134" y="2977"/>
                        <a:pt x="10090" y="2889"/>
                        <a:pt x="10049" y="2652"/>
                      </a:cubicBezTo>
                      <a:cubicBezTo>
                        <a:pt x="9887" y="1841"/>
                        <a:pt x="10007" y="1830"/>
                        <a:pt x="9718" y="1830"/>
                      </a:cubicBezTo>
                      <a:cubicBezTo>
                        <a:pt x="9710" y="1830"/>
                        <a:pt x="9701" y="1830"/>
                        <a:pt x="9692" y="1830"/>
                      </a:cubicBezTo>
                      <a:cubicBezTo>
                        <a:pt x="9359" y="1830"/>
                        <a:pt x="8049" y="1723"/>
                        <a:pt x="7668" y="1080"/>
                      </a:cubicBezTo>
                      <a:cubicBezTo>
                        <a:pt x="7275" y="449"/>
                        <a:pt x="7061" y="342"/>
                        <a:pt x="7061" y="342"/>
                      </a:cubicBezTo>
                      <a:lnTo>
                        <a:pt x="7061" y="342"/>
                      </a:lnTo>
                      <a:cubicBezTo>
                        <a:pt x="7061" y="342"/>
                        <a:pt x="7359" y="747"/>
                        <a:pt x="7299" y="1306"/>
                      </a:cubicBezTo>
                      <a:cubicBezTo>
                        <a:pt x="7240" y="1866"/>
                        <a:pt x="7001" y="2485"/>
                        <a:pt x="7001" y="2485"/>
                      </a:cubicBezTo>
                      <a:cubicBezTo>
                        <a:pt x="7001" y="2485"/>
                        <a:pt x="6956" y="2035"/>
                        <a:pt x="6749" y="2035"/>
                      </a:cubicBezTo>
                      <a:cubicBezTo>
                        <a:pt x="6718" y="2035"/>
                        <a:pt x="6683" y="2045"/>
                        <a:pt x="6644" y="2068"/>
                      </a:cubicBezTo>
                      <a:cubicBezTo>
                        <a:pt x="6425" y="2200"/>
                        <a:pt x="6076" y="2661"/>
                        <a:pt x="5937" y="2661"/>
                      </a:cubicBezTo>
                      <a:cubicBezTo>
                        <a:pt x="5887" y="2661"/>
                        <a:pt x="5864" y="2602"/>
                        <a:pt x="5882" y="2449"/>
                      </a:cubicBezTo>
                      <a:cubicBezTo>
                        <a:pt x="5942" y="1890"/>
                        <a:pt x="6204" y="937"/>
                        <a:pt x="5775" y="925"/>
                      </a:cubicBezTo>
                      <a:cubicBezTo>
                        <a:pt x="5767" y="925"/>
                        <a:pt x="5759" y="924"/>
                        <a:pt x="5751" y="924"/>
                      </a:cubicBezTo>
                      <a:cubicBezTo>
                        <a:pt x="5339" y="924"/>
                        <a:pt x="5157" y="1526"/>
                        <a:pt x="5227" y="1818"/>
                      </a:cubicBezTo>
                      <a:cubicBezTo>
                        <a:pt x="5290" y="2079"/>
                        <a:pt x="5426" y="2449"/>
                        <a:pt x="5186" y="2449"/>
                      </a:cubicBezTo>
                      <a:cubicBezTo>
                        <a:pt x="5153" y="2449"/>
                        <a:pt x="5111" y="2442"/>
                        <a:pt x="5061" y="2425"/>
                      </a:cubicBezTo>
                      <a:cubicBezTo>
                        <a:pt x="4644" y="2294"/>
                        <a:pt x="3215" y="1770"/>
                        <a:pt x="3275" y="604"/>
                      </a:cubicBezTo>
                      <a:cubicBezTo>
                        <a:pt x="3299" y="139"/>
                        <a:pt x="3284" y="1"/>
                        <a:pt x="3257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31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889" name="Google Shape;889;p32"/>
                <p:cNvSpPr/>
                <p:nvPr/>
              </p:nvSpPr>
              <p:spPr>
                <a:xfrm>
                  <a:off x="-4476175" y="1121825"/>
                  <a:ext cx="176850" cy="166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074" h="6653" extrusionOk="0">
                      <a:moveTo>
                        <a:pt x="4511" y="0"/>
                      </a:moveTo>
                      <a:cubicBezTo>
                        <a:pt x="3842" y="0"/>
                        <a:pt x="2684" y="82"/>
                        <a:pt x="2442" y="634"/>
                      </a:cubicBezTo>
                      <a:cubicBezTo>
                        <a:pt x="2096" y="1432"/>
                        <a:pt x="370" y="1563"/>
                        <a:pt x="370" y="1563"/>
                      </a:cubicBezTo>
                      <a:cubicBezTo>
                        <a:pt x="370" y="1563"/>
                        <a:pt x="582" y="2479"/>
                        <a:pt x="1110" y="2479"/>
                      </a:cubicBezTo>
                      <a:cubicBezTo>
                        <a:pt x="1113" y="2479"/>
                        <a:pt x="1117" y="2479"/>
                        <a:pt x="1120" y="2479"/>
                      </a:cubicBezTo>
                      <a:cubicBezTo>
                        <a:pt x="1133" y="2479"/>
                        <a:pt x="1145" y="2479"/>
                        <a:pt x="1157" y="2479"/>
                      </a:cubicBezTo>
                      <a:cubicBezTo>
                        <a:pt x="1644" y="2479"/>
                        <a:pt x="906" y="2956"/>
                        <a:pt x="906" y="2956"/>
                      </a:cubicBezTo>
                      <a:cubicBezTo>
                        <a:pt x="906" y="2956"/>
                        <a:pt x="1" y="3956"/>
                        <a:pt x="453" y="5575"/>
                      </a:cubicBezTo>
                      <a:cubicBezTo>
                        <a:pt x="453" y="5575"/>
                        <a:pt x="1242" y="4579"/>
                        <a:pt x="1743" y="4579"/>
                      </a:cubicBezTo>
                      <a:cubicBezTo>
                        <a:pt x="1792" y="4579"/>
                        <a:pt x="1839" y="4589"/>
                        <a:pt x="1882" y="4611"/>
                      </a:cubicBezTo>
                      <a:cubicBezTo>
                        <a:pt x="2382" y="4849"/>
                        <a:pt x="3692" y="5551"/>
                        <a:pt x="3513" y="5956"/>
                      </a:cubicBezTo>
                      <a:cubicBezTo>
                        <a:pt x="3370" y="6262"/>
                        <a:pt x="3426" y="6652"/>
                        <a:pt x="3756" y="6652"/>
                      </a:cubicBezTo>
                      <a:cubicBezTo>
                        <a:pt x="3837" y="6652"/>
                        <a:pt x="3934" y="6629"/>
                        <a:pt x="4049" y="6575"/>
                      </a:cubicBezTo>
                      <a:cubicBezTo>
                        <a:pt x="4620" y="6313"/>
                        <a:pt x="4906" y="5873"/>
                        <a:pt x="4287" y="5134"/>
                      </a:cubicBezTo>
                      <a:cubicBezTo>
                        <a:pt x="3668" y="4384"/>
                        <a:pt x="3585" y="3956"/>
                        <a:pt x="3620" y="3813"/>
                      </a:cubicBezTo>
                      <a:cubicBezTo>
                        <a:pt x="3623" y="3797"/>
                        <a:pt x="3630" y="3789"/>
                        <a:pt x="3642" y="3789"/>
                      </a:cubicBezTo>
                      <a:cubicBezTo>
                        <a:pt x="3740" y="3789"/>
                        <a:pt x="4144" y="4330"/>
                        <a:pt x="4454" y="4480"/>
                      </a:cubicBezTo>
                      <a:cubicBezTo>
                        <a:pt x="4787" y="4646"/>
                        <a:pt x="4990" y="4777"/>
                        <a:pt x="4990" y="4777"/>
                      </a:cubicBezTo>
                      <a:cubicBezTo>
                        <a:pt x="4990" y="4777"/>
                        <a:pt x="5239" y="4466"/>
                        <a:pt x="5598" y="4466"/>
                      </a:cubicBezTo>
                      <a:cubicBezTo>
                        <a:pt x="5655" y="4466"/>
                        <a:pt x="5714" y="4474"/>
                        <a:pt x="5775" y="4492"/>
                      </a:cubicBezTo>
                      <a:cubicBezTo>
                        <a:pt x="6216" y="4623"/>
                        <a:pt x="6478" y="4718"/>
                        <a:pt x="6478" y="4718"/>
                      </a:cubicBezTo>
                      <a:cubicBezTo>
                        <a:pt x="6478" y="4718"/>
                        <a:pt x="6561" y="3575"/>
                        <a:pt x="6787" y="3491"/>
                      </a:cubicBezTo>
                      <a:cubicBezTo>
                        <a:pt x="7014" y="3420"/>
                        <a:pt x="7073" y="1217"/>
                        <a:pt x="4775" y="932"/>
                      </a:cubicBezTo>
                      <a:cubicBezTo>
                        <a:pt x="2501" y="646"/>
                        <a:pt x="4990" y="15"/>
                        <a:pt x="4990" y="15"/>
                      </a:cubicBezTo>
                      <a:cubicBezTo>
                        <a:pt x="4990" y="15"/>
                        <a:pt x="4794" y="0"/>
                        <a:pt x="4511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890" name="Google Shape;890;p32"/>
                <p:cNvSpPr/>
                <p:nvPr/>
              </p:nvSpPr>
              <p:spPr>
                <a:xfrm>
                  <a:off x="-4422000" y="1264675"/>
                  <a:ext cx="325075" cy="131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003" h="5272" extrusionOk="0">
                      <a:moveTo>
                        <a:pt x="6561" y="1"/>
                      </a:moveTo>
                      <a:cubicBezTo>
                        <a:pt x="6544" y="1"/>
                        <a:pt x="6528" y="2"/>
                        <a:pt x="6513" y="4"/>
                      </a:cubicBezTo>
                      <a:cubicBezTo>
                        <a:pt x="6228" y="35"/>
                        <a:pt x="5600" y="538"/>
                        <a:pt x="5179" y="538"/>
                      </a:cubicBezTo>
                      <a:cubicBezTo>
                        <a:pt x="5110" y="538"/>
                        <a:pt x="5045" y="524"/>
                        <a:pt x="4989" y="492"/>
                      </a:cubicBezTo>
                      <a:cubicBezTo>
                        <a:pt x="4960" y="474"/>
                        <a:pt x="4923" y="466"/>
                        <a:pt x="4879" y="466"/>
                      </a:cubicBezTo>
                      <a:cubicBezTo>
                        <a:pt x="4421" y="466"/>
                        <a:pt x="3236" y="1334"/>
                        <a:pt x="2426" y="1334"/>
                      </a:cubicBezTo>
                      <a:cubicBezTo>
                        <a:pt x="2311" y="1334"/>
                        <a:pt x="2204" y="1317"/>
                        <a:pt x="2108" y="1278"/>
                      </a:cubicBezTo>
                      <a:cubicBezTo>
                        <a:pt x="2108" y="1278"/>
                        <a:pt x="1465" y="1325"/>
                        <a:pt x="1870" y="1766"/>
                      </a:cubicBezTo>
                      <a:cubicBezTo>
                        <a:pt x="2182" y="2107"/>
                        <a:pt x="2374" y="2447"/>
                        <a:pt x="2219" y="2447"/>
                      </a:cubicBezTo>
                      <a:cubicBezTo>
                        <a:pt x="2179" y="2447"/>
                        <a:pt x="2115" y="2425"/>
                        <a:pt x="2025" y="2373"/>
                      </a:cubicBezTo>
                      <a:cubicBezTo>
                        <a:pt x="1720" y="2204"/>
                        <a:pt x="1142" y="2052"/>
                        <a:pt x="707" y="2052"/>
                      </a:cubicBezTo>
                      <a:cubicBezTo>
                        <a:pt x="530" y="2052"/>
                        <a:pt x="377" y="2077"/>
                        <a:pt x="275" y="2135"/>
                      </a:cubicBezTo>
                      <a:cubicBezTo>
                        <a:pt x="1" y="2266"/>
                        <a:pt x="810" y="2421"/>
                        <a:pt x="1084" y="2576"/>
                      </a:cubicBezTo>
                      <a:cubicBezTo>
                        <a:pt x="1227" y="2635"/>
                        <a:pt x="1346" y="2718"/>
                        <a:pt x="1441" y="2826"/>
                      </a:cubicBezTo>
                      <a:cubicBezTo>
                        <a:pt x="1941" y="3350"/>
                        <a:pt x="2989" y="4957"/>
                        <a:pt x="2858" y="5195"/>
                      </a:cubicBezTo>
                      <a:cubicBezTo>
                        <a:pt x="2833" y="5248"/>
                        <a:pt x="2825" y="5272"/>
                        <a:pt x="2835" y="5272"/>
                      </a:cubicBezTo>
                      <a:cubicBezTo>
                        <a:pt x="2880" y="5272"/>
                        <a:pt x="3298" y="4770"/>
                        <a:pt x="4061" y="4350"/>
                      </a:cubicBezTo>
                      <a:cubicBezTo>
                        <a:pt x="5001" y="3814"/>
                        <a:pt x="5287" y="3707"/>
                        <a:pt x="5692" y="3552"/>
                      </a:cubicBezTo>
                      <a:cubicBezTo>
                        <a:pt x="5758" y="3528"/>
                        <a:pt x="5806" y="3517"/>
                        <a:pt x="5843" y="3517"/>
                      </a:cubicBezTo>
                      <a:cubicBezTo>
                        <a:pt x="6028" y="3517"/>
                        <a:pt x="5966" y="3781"/>
                        <a:pt x="6668" y="4028"/>
                      </a:cubicBezTo>
                      <a:cubicBezTo>
                        <a:pt x="7514" y="4326"/>
                        <a:pt x="8049" y="4647"/>
                        <a:pt x="8049" y="4647"/>
                      </a:cubicBezTo>
                      <a:cubicBezTo>
                        <a:pt x="8049" y="4647"/>
                        <a:pt x="8311" y="4421"/>
                        <a:pt x="7907" y="3659"/>
                      </a:cubicBezTo>
                      <a:cubicBezTo>
                        <a:pt x="7622" y="3124"/>
                        <a:pt x="7626" y="2906"/>
                        <a:pt x="7715" y="2906"/>
                      </a:cubicBezTo>
                      <a:cubicBezTo>
                        <a:pt x="7752" y="2906"/>
                        <a:pt x="7806" y="2945"/>
                        <a:pt x="7859" y="3016"/>
                      </a:cubicBezTo>
                      <a:cubicBezTo>
                        <a:pt x="8003" y="3221"/>
                        <a:pt x="8518" y="3374"/>
                        <a:pt x="8802" y="3374"/>
                      </a:cubicBezTo>
                      <a:cubicBezTo>
                        <a:pt x="8848" y="3374"/>
                        <a:pt x="8887" y="3370"/>
                        <a:pt x="8919" y="3361"/>
                      </a:cubicBezTo>
                      <a:cubicBezTo>
                        <a:pt x="8919" y="3361"/>
                        <a:pt x="8335" y="2683"/>
                        <a:pt x="8788" y="2540"/>
                      </a:cubicBezTo>
                      <a:cubicBezTo>
                        <a:pt x="8920" y="2500"/>
                        <a:pt x="9090" y="2472"/>
                        <a:pt x="9267" y="2472"/>
                      </a:cubicBezTo>
                      <a:cubicBezTo>
                        <a:pt x="9678" y="2472"/>
                        <a:pt x="10125" y="2626"/>
                        <a:pt x="10216" y="3159"/>
                      </a:cubicBezTo>
                      <a:cubicBezTo>
                        <a:pt x="10347" y="3909"/>
                        <a:pt x="12621" y="4254"/>
                        <a:pt x="13002" y="4528"/>
                      </a:cubicBezTo>
                      <a:cubicBezTo>
                        <a:pt x="13002" y="4528"/>
                        <a:pt x="11764" y="3361"/>
                        <a:pt x="11752" y="2885"/>
                      </a:cubicBezTo>
                      <a:cubicBezTo>
                        <a:pt x="11717" y="2409"/>
                        <a:pt x="11419" y="1671"/>
                        <a:pt x="10931" y="1433"/>
                      </a:cubicBezTo>
                      <a:cubicBezTo>
                        <a:pt x="10443" y="1194"/>
                        <a:pt x="10002" y="635"/>
                        <a:pt x="10145" y="444"/>
                      </a:cubicBezTo>
                      <a:cubicBezTo>
                        <a:pt x="10157" y="427"/>
                        <a:pt x="10161" y="419"/>
                        <a:pt x="10157" y="419"/>
                      </a:cubicBezTo>
                      <a:cubicBezTo>
                        <a:pt x="10130" y="419"/>
                        <a:pt x="9614" y="948"/>
                        <a:pt x="9167" y="948"/>
                      </a:cubicBezTo>
                      <a:cubicBezTo>
                        <a:pt x="9076" y="948"/>
                        <a:pt x="8987" y="926"/>
                        <a:pt x="8907" y="873"/>
                      </a:cubicBezTo>
                      <a:cubicBezTo>
                        <a:pt x="8812" y="813"/>
                        <a:pt x="8754" y="787"/>
                        <a:pt x="8721" y="787"/>
                      </a:cubicBezTo>
                      <a:cubicBezTo>
                        <a:pt x="8570" y="787"/>
                        <a:pt x="8919" y="1311"/>
                        <a:pt x="8597" y="1516"/>
                      </a:cubicBezTo>
                      <a:cubicBezTo>
                        <a:pt x="8256" y="1720"/>
                        <a:pt x="7645" y="2060"/>
                        <a:pt x="7277" y="2060"/>
                      </a:cubicBezTo>
                      <a:cubicBezTo>
                        <a:pt x="7195" y="2060"/>
                        <a:pt x="7125" y="2043"/>
                        <a:pt x="7073" y="2004"/>
                      </a:cubicBezTo>
                      <a:cubicBezTo>
                        <a:pt x="7073" y="2004"/>
                        <a:pt x="8121" y="1445"/>
                        <a:pt x="8037" y="956"/>
                      </a:cubicBezTo>
                      <a:cubicBezTo>
                        <a:pt x="7969" y="479"/>
                        <a:pt x="6933" y="1"/>
                        <a:pt x="6561" y="1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891" name="Google Shape;891;p32"/>
                <p:cNvSpPr/>
                <p:nvPr/>
              </p:nvSpPr>
              <p:spPr>
                <a:xfrm>
                  <a:off x="-4442225" y="1146000"/>
                  <a:ext cx="64600" cy="58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84" h="2334" extrusionOk="0">
                      <a:moveTo>
                        <a:pt x="1512" y="0"/>
                      </a:moveTo>
                      <a:cubicBezTo>
                        <a:pt x="1512" y="0"/>
                        <a:pt x="926" y="774"/>
                        <a:pt x="463" y="774"/>
                      </a:cubicBezTo>
                      <a:cubicBezTo>
                        <a:pt x="460" y="774"/>
                        <a:pt x="456" y="774"/>
                        <a:pt x="453" y="774"/>
                      </a:cubicBezTo>
                      <a:cubicBezTo>
                        <a:pt x="449" y="774"/>
                        <a:pt x="445" y="774"/>
                        <a:pt x="442" y="774"/>
                      </a:cubicBezTo>
                      <a:cubicBezTo>
                        <a:pt x="0" y="774"/>
                        <a:pt x="762" y="1512"/>
                        <a:pt x="762" y="1512"/>
                      </a:cubicBezTo>
                      <a:lnTo>
                        <a:pt x="286" y="2334"/>
                      </a:lnTo>
                      <a:cubicBezTo>
                        <a:pt x="286" y="2334"/>
                        <a:pt x="643" y="1858"/>
                        <a:pt x="1286" y="1858"/>
                      </a:cubicBezTo>
                      <a:cubicBezTo>
                        <a:pt x="1941" y="1858"/>
                        <a:pt x="1524" y="1322"/>
                        <a:pt x="2048" y="1155"/>
                      </a:cubicBezTo>
                      <a:cubicBezTo>
                        <a:pt x="2584" y="977"/>
                        <a:pt x="2227" y="453"/>
                        <a:pt x="2227" y="453"/>
                      </a:cubicBezTo>
                      <a:lnTo>
                        <a:pt x="1512" y="0"/>
                      </a:ln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892" name="Google Shape;892;p32"/>
                <p:cNvSpPr/>
                <p:nvPr/>
              </p:nvSpPr>
              <p:spPr>
                <a:xfrm>
                  <a:off x="-4445200" y="1331575"/>
                  <a:ext cx="90200" cy="29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608" h="1199" extrusionOk="0">
                      <a:moveTo>
                        <a:pt x="628" y="0"/>
                      </a:moveTo>
                      <a:cubicBezTo>
                        <a:pt x="349" y="0"/>
                        <a:pt x="0" y="90"/>
                        <a:pt x="0" y="90"/>
                      </a:cubicBezTo>
                      <a:cubicBezTo>
                        <a:pt x="0" y="90"/>
                        <a:pt x="1024" y="840"/>
                        <a:pt x="905" y="1078"/>
                      </a:cubicBezTo>
                      <a:cubicBezTo>
                        <a:pt x="865" y="1168"/>
                        <a:pt x="1131" y="1199"/>
                        <a:pt x="1519" y="1199"/>
                      </a:cubicBezTo>
                      <a:cubicBezTo>
                        <a:pt x="2160" y="1199"/>
                        <a:pt x="3133" y="1115"/>
                        <a:pt x="3608" y="1078"/>
                      </a:cubicBezTo>
                      <a:cubicBezTo>
                        <a:pt x="3608" y="1078"/>
                        <a:pt x="1107" y="293"/>
                        <a:pt x="941" y="90"/>
                      </a:cubicBezTo>
                      <a:cubicBezTo>
                        <a:pt x="889" y="23"/>
                        <a:pt x="767" y="0"/>
                        <a:pt x="628" y="0"/>
                      </a:cubicBez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893" name="Google Shape;893;p32"/>
                <p:cNvSpPr/>
                <p:nvPr/>
              </p:nvSpPr>
              <p:spPr>
                <a:xfrm>
                  <a:off x="-4502200" y="1236250"/>
                  <a:ext cx="26050" cy="14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42" h="599" extrusionOk="0">
                      <a:moveTo>
                        <a:pt x="922" y="0"/>
                      </a:moveTo>
                      <a:cubicBezTo>
                        <a:pt x="701" y="0"/>
                        <a:pt x="140" y="254"/>
                        <a:pt x="54" y="427"/>
                      </a:cubicBezTo>
                      <a:cubicBezTo>
                        <a:pt x="1" y="522"/>
                        <a:pt x="91" y="598"/>
                        <a:pt x="247" y="598"/>
                      </a:cubicBezTo>
                      <a:cubicBezTo>
                        <a:pt x="442" y="598"/>
                        <a:pt x="738" y="479"/>
                        <a:pt x="982" y="129"/>
                      </a:cubicBezTo>
                      <a:cubicBezTo>
                        <a:pt x="1041" y="37"/>
                        <a:pt x="1006" y="0"/>
                        <a:pt x="922" y="0"/>
                      </a:cubicBez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894" name="Google Shape;894;p32"/>
                <p:cNvSpPr/>
                <p:nvPr/>
              </p:nvSpPr>
              <p:spPr>
                <a:xfrm>
                  <a:off x="-4356800" y="1247300"/>
                  <a:ext cx="38575" cy="213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43" h="855" extrusionOk="0">
                      <a:moveTo>
                        <a:pt x="567" y="0"/>
                      </a:moveTo>
                      <a:cubicBezTo>
                        <a:pt x="437" y="0"/>
                        <a:pt x="314" y="20"/>
                        <a:pt x="238" y="80"/>
                      </a:cubicBezTo>
                      <a:cubicBezTo>
                        <a:pt x="0" y="258"/>
                        <a:pt x="476" y="782"/>
                        <a:pt x="1000" y="842"/>
                      </a:cubicBezTo>
                      <a:cubicBezTo>
                        <a:pt x="1062" y="850"/>
                        <a:pt x="1117" y="854"/>
                        <a:pt x="1165" y="854"/>
                      </a:cubicBezTo>
                      <a:cubicBezTo>
                        <a:pt x="1543" y="854"/>
                        <a:pt x="1541" y="607"/>
                        <a:pt x="1119" y="80"/>
                      </a:cubicBezTo>
                      <a:cubicBezTo>
                        <a:pt x="1119" y="80"/>
                        <a:pt x="828" y="0"/>
                        <a:pt x="567" y="0"/>
                      </a:cubicBez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895" name="Google Shape;895;p32"/>
                <p:cNvSpPr/>
                <p:nvPr/>
              </p:nvSpPr>
              <p:spPr>
                <a:xfrm>
                  <a:off x="-4295875" y="1268625"/>
                  <a:ext cx="64100" cy="29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64" h="1185" extrusionOk="0">
                      <a:moveTo>
                        <a:pt x="1504" y="1"/>
                      </a:moveTo>
                      <a:cubicBezTo>
                        <a:pt x="1504" y="1"/>
                        <a:pt x="683" y="763"/>
                        <a:pt x="325" y="763"/>
                      </a:cubicBezTo>
                      <a:cubicBezTo>
                        <a:pt x="1" y="763"/>
                        <a:pt x="340" y="1185"/>
                        <a:pt x="967" y="1185"/>
                      </a:cubicBezTo>
                      <a:cubicBezTo>
                        <a:pt x="1006" y="1185"/>
                        <a:pt x="1046" y="1183"/>
                        <a:pt x="1087" y="1179"/>
                      </a:cubicBezTo>
                      <a:cubicBezTo>
                        <a:pt x="1790" y="1120"/>
                        <a:pt x="2564" y="286"/>
                        <a:pt x="1504" y="1"/>
                      </a:cubicBez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896" name="Google Shape;896;p32"/>
              <p:cNvGrpSpPr/>
              <p:nvPr/>
            </p:nvGrpSpPr>
            <p:grpSpPr>
              <a:xfrm>
                <a:off x="5233622" y="784279"/>
                <a:ext cx="573748" cy="434382"/>
                <a:chOff x="-2195225" y="3806575"/>
                <a:chExt cx="323275" cy="244750"/>
              </a:xfrm>
            </p:grpSpPr>
            <p:sp>
              <p:nvSpPr>
                <p:cNvPr id="897" name="Google Shape;897;p32"/>
                <p:cNvSpPr/>
                <p:nvPr/>
              </p:nvSpPr>
              <p:spPr>
                <a:xfrm>
                  <a:off x="-2191350" y="3814000"/>
                  <a:ext cx="319400" cy="237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776" h="9493" extrusionOk="0">
                      <a:moveTo>
                        <a:pt x="5901" y="1"/>
                      </a:moveTo>
                      <a:cubicBezTo>
                        <a:pt x="3135" y="1"/>
                        <a:pt x="812" y="1515"/>
                        <a:pt x="429" y="3739"/>
                      </a:cubicBezTo>
                      <a:cubicBezTo>
                        <a:pt x="0" y="6299"/>
                        <a:pt x="2310" y="8823"/>
                        <a:pt x="5608" y="9382"/>
                      </a:cubicBezTo>
                      <a:cubicBezTo>
                        <a:pt x="6047" y="9457"/>
                        <a:pt x="6481" y="9493"/>
                        <a:pt x="6904" y="9493"/>
                      </a:cubicBezTo>
                      <a:cubicBezTo>
                        <a:pt x="9655" y="9493"/>
                        <a:pt x="11976" y="7981"/>
                        <a:pt x="12347" y="5763"/>
                      </a:cubicBezTo>
                      <a:cubicBezTo>
                        <a:pt x="12776" y="3191"/>
                        <a:pt x="10466" y="667"/>
                        <a:pt x="7180" y="107"/>
                      </a:cubicBezTo>
                      <a:cubicBezTo>
                        <a:pt x="6747" y="35"/>
                        <a:pt x="6319" y="1"/>
                        <a:pt x="5901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898" name="Google Shape;898;p32"/>
                <p:cNvSpPr/>
                <p:nvPr/>
              </p:nvSpPr>
              <p:spPr>
                <a:xfrm>
                  <a:off x="-2154450" y="3841450"/>
                  <a:ext cx="245000" cy="181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800" h="7274" extrusionOk="0">
                      <a:moveTo>
                        <a:pt x="4527" y="0"/>
                      </a:moveTo>
                      <a:cubicBezTo>
                        <a:pt x="2407" y="0"/>
                        <a:pt x="624" y="1159"/>
                        <a:pt x="334" y="2867"/>
                      </a:cubicBezTo>
                      <a:cubicBezTo>
                        <a:pt x="1" y="4820"/>
                        <a:pt x="1775" y="6760"/>
                        <a:pt x="4299" y="7189"/>
                      </a:cubicBezTo>
                      <a:cubicBezTo>
                        <a:pt x="4634" y="7246"/>
                        <a:pt x="4965" y="7273"/>
                        <a:pt x="5289" y="7273"/>
                      </a:cubicBezTo>
                      <a:cubicBezTo>
                        <a:pt x="7401" y="7273"/>
                        <a:pt x="9177" y="6108"/>
                        <a:pt x="9466" y="4415"/>
                      </a:cubicBezTo>
                      <a:cubicBezTo>
                        <a:pt x="9799" y="2450"/>
                        <a:pt x="8025" y="510"/>
                        <a:pt x="5501" y="81"/>
                      </a:cubicBezTo>
                      <a:cubicBezTo>
                        <a:pt x="5171" y="26"/>
                        <a:pt x="4845" y="0"/>
                        <a:pt x="4527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899" name="Google Shape;899;p32"/>
                <p:cNvSpPr/>
                <p:nvPr/>
              </p:nvSpPr>
              <p:spPr>
                <a:xfrm>
                  <a:off x="-2138075" y="3903000"/>
                  <a:ext cx="100925" cy="978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37" h="3913" extrusionOk="0">
                      <a:moveTo>
                        <a:pt x="2560" y="0"/>
                      </a:moveTo>
                      <a:cubicBezTo>
                        <a:pt x="2560" y="0"/>
                        <a:pt x="0" y="369"/>
                        <a:pt x="703" y="1857"/>
                      </a:cubicBezTo>
                      <a:cubicBezTo>
                        <a:pt x="1247" y="3010"/>
                        <a:pt x="2305" y="3913"/>
                        <a:pt x="3004" y="3913"/>
                      </a:cubicBezTo>
                      <a:cubicBezTo>
                        <a:pt x="3207" y="3913"/>
                        <a:pt x="3380" y="3836"/>
                        <a:pt x="3501" y="3667"/>
                      </a:cubicBezTo>
                      <a:cubicBezTo>
                        <a:pt x="4037" y="2929"/>
                        <a:pt x="3596" y="250"/>
                        <a:pt x="3334" y="214"/>
                      </a:cubicBezTo>
                      <a:cubicBezTo>
                        <a:pt x="3108" y="155"/>
                        <a:pt x="2560" y="0"/>
                        <a:pt x="2560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00" name="Google Shape;900;p32"/>
                <p:cNvSpPr/>
                <p:nvPr/>
              </p:nvSpPr>
              <p:spPr>
                <a:xfrm>
                  <a:off x="-2096700" y="3852350"/>
                  <a:ext cx="121775" cy="53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71" h="2159" extrusionOk="0">
                      <a:moveTo>
                        <a:pt x="2221" y="1"/>
                      </a:moveTo>
                      <a:cubicBezTo>
                        <a:pt x="2103" y="1"/>
                        <a:pt x="1982" y="5"/>
                        <a:pt x="1858" y="14"/>
                      </a:cubicBezTo>
                      <a:cubicBezTo>
                        <a:pt x="1858" y="14"/>
                        <a:pt x="0" y="97"/>
                        <a:pt x="262" y="752"/>
                      </a:cubicBezTo>
                      <a:cubicBezTo>
                        <a:pt x="512" y="1407"/>
                        <a:pt x="2144" y="2109"/>
                        <a:pt x="2310" y="2157"/>
                      </a:cubicBezTo>
                      <a:cubicBezTo>
                        <a:pt x="2315" y="2158"/>
                        <a:pt x="2321" y="2159"/>
                        <a:pt x="2329" y="2159"/>
                      </a:cubicBezTo>
                      <a:cubicBezTo>
                        <a:pt x="2608" y="2159"/>
                        <a:pt x="4870" y="1562"/>
                        <a:pt x="4870" y="1169"/>
                      </a:cubicBezTo>
                      <a:cubicBezTo>
                        <a:pt x="4870" y="792"/>
                        <a:pt x="3836" y="1"/>
                        <a:pt x="2221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01" name="Google Shape;901;p32"/>
                <p:cNvSpPr/>
                <p:nvPr/>
              </p:nvSpPr>
              <p:spPr>
                <a:xfrm>
                  <a:off x="-2032700" y="3899150"/>
                  <a:ext cx="101175" cy="104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47" h="4167" extrusionOk="0">
                      <a:moveTo>
                        <a:pt x="2517" y="1"/>
                      </a:moveTo>
                      <a:cubicBezTo>
                        <a:pt x="1443" y="1"/>
                        <a:pt x="48" y="1011"/>
                        <a:pt x="48" y="1011"/>
                      </a:cubicBezTo>
                      <a:cubicBezTo>
                        <a:pt x="48" y="1011"/>
                        <a:pt x="0" y="3976"/>
                        <a:pt x="488" y="4143"/>
                      </a:cubicBezTo>
                      <a:cubicBezTo>
                        <a:pt x="538" y="4158"/>
                        <a:pt x="612" y="4166"/>
                        <a:pt x="705" y="4166"/>
                      </a:cubicBezTo>
                      <a:cubicBezTo>
                        <a:pt x="1563" y="4166"/>
                        <a:pt x="4047" y="3476"/>
                        <a:pt x="3703" y="1178"/>
                      </a:cubicBezTo>
                      <a:cubicBezTo>
                        <a:pt x="3574" y="290"/>
                        <a:pt x="3091" y="1"/>
                        <a:pt x="2517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02" name="Google Shape;902;p32"/>
                <p:cNvSpPr/>
                <p:nvPr/>
              </p:nvSpPr>
              <p:spPr>
                <a:xfrm>
                  <a:off x="-2114850" y="3916375"/>
                  <a:ext cx="60725" cy="73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29" h="2940" extrusionOk="0">
                      <a:moveTo>
                        <a:pt x="2048" y="1"/>
                      </a:moveTo>
                      <a:cubicBezTo>
                        <a:pt x="2048" y="1"/>
                        <a:pt x="0" y="418"/>
                        <a:pt x="119" y="811"/>
                      </a:cubicBezTo>
                      <a:cubicBezTo>
                        <a:pt x="170" y="990"/>
                        <a:pt x="254" y="1032"/>
                        <a:pt x="339" y="1032"/>
                      </a:cubicBezTo>
                      <a:cubicBezTo>
                        <a:pt x="417" y="1032"/>
                        <a:pt x="496" y="996"/>
                        <a:pt x="550" y="996"/>
                      </a:cubicBezTo>
                      <a:cubicBezTo>
                        <a:pt x="575" y="996"/>
                        <a:pt x="595" y="1004"/>
                        <a:pt x="607" y="1025"/>
                      </a:cubicBezTo>
                      <a:cubicBezTo>
                        <a:pt x="703" y="1144"/>
                        <a:pt x="405" y="1346"/>
                        <a:pt x="524" y="1561"/>
                      </a:cubicBezTo>
                      <a:cubicBezTo>
                        <a:pt x="556" y="1615"/>
                        <a:pt x="611" y="1631"/>
                        <a:pt x="677" y="1631"/>
                      </a:cubicBezTo>
                      <a:cubicBezTo>
                        <a:pt x="784" y="1631"/>
                        <a:pt x="919" y="1587"/>
                        <a:pt x="1023" y="1587"/>
                      </a:cubicBezTo>
                      <a:cubicBezTo>
                        <a:pt x="1096" y="1587"/>
                        <a:pt x="1154" y="1608"/>
                        <a:pt x="1179" y="1680"/>
                      </a:cubicBezTo>
                      <a:cubicBezTo>
                        <a:pt x="1250" y="1918"/>
                        <a:pt x="845" y="2418"/>
                        <a:pt x="1215" y="2537"/>
                      </a:cubicBezTo>
                      <a:cubicBezTo>
                        <a:pt x="1252" y="2549"/>
                        <a:pt x="1287" y="2554"/>
                        <a:pt x="1320" y="2554"/>
                      </a:cubicBezTo>
                      <a:cubicBezTo>
                        <a:pt x="1565" y="2554"/>
                        <a:pt x="1701" y="2275"/>
                        <a:pt x="1801" y="2275"/>
                      </a:cubicBezTo>
                      <a:cubicBezTo>
                        <a:pt x="1826" y="2275"/>
                        <a:pt x="1848" y="2292"/>
                        <a:pt x="1869" y="2335"/>
                      </a:cubicBezTo>
                      <a:cubicBezTo>
                        <a:pt x="1972" y="2549"/>
                        <a:pt x="1933" y="2940"/>
                        <a:pt x="2072" y="2940"/>
                      </a:cubicBezTo>
                      <a:cubicBezTo>
                        <a:pt x="2094" y="2940"/>
                        <a:pt x="2122" y="2929"/>
                        <a:pt x="2155" y="2906"/>
                      </a:cubicBezTo>
                      <a:cubicBezTo>
                        <a:pt x="2393" y="2751"/>
                        <a:pt x="2429" y="787"/>
                        <a:pt x="2048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03" name="Google Shape;903;p32"/>
                <p:cNvSpPr/>
                <p:nvPr/>
              </p:nvSpPr>
              <p:spPr>
                <a:xfrm>
                  <a:off x="-2107425" y="3916375"/>
                  <a:ext cx="52725" cy="565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09" h="2263" extrusionOk="0">
                      <a:moveTo>
                        <a:pt x="1799" y="1"/>
                      </a:moveTo>
                      <a:cubicBezTo>
                        <a:pt x="1799" y="1"/>
                        <a:pt x="1" y="191"/>
                        <a:pt x="191" y="620"/>
                      </a:cubicBezTo>
                      <a:cubicBezTo>
                        <a:pt x="253" y="748"/>
                        <a:pt x="325" y="777"/>
                        <a:pt x="393" y="777"/>
                      </a:cubicBezTo>
                      <a:cubicBezTo>
                        <a:pt x="450" y="777"/>
                        <a:pt x="504" y="757"/>
                        <a:pt x="546" y="757"/>
                      </a:cubicBezTo>
                      <a:cubicBezTo>
                        <a:pt x="572" y="757"/>
                        <a:pt x="593" y="764"/>
                        <a:pt x="608" y="787"/>
                      </a:cubicBezTo>
                      <a:cubicBezTo>
                        <a:pt x="691" y="870"/>
                        <a:pt x="429" y="1037"/>
                        <a:pt x="537" y="1203"/>
                      </a:cubicBezTo>
                      <a:cubicBezTo>
                        <a:pt x="565" y="1248"/>
                        <a:pt x="612" y="1262"/>
                        <a:pt x="667" y="1262"/>
                      </a:cubicBezTo>
                      <a:cubicBezTo>
                        <a:pt x="761" y="1262"/>
                        <a:pt x="878" y="1221"/>
                        <a:pt x="966" y="1221"/>
                      </a:cubicBezTo>
                      <a:cubicBezTo>
                        <a:pt x="1021" y="1221"/>
                        <a:pt x="1064" y="1237"/>
                        <a:pt x="1084" y="1287"/>
                      </a:cubicBezTo>
                      <a:cubicBezTo>
                        <a:pt x="1168" y="1489"/>
                        <a:pt x="822" y="1858"/>
                        <a:pt x="1120" y="1965"/>
                      </a:cubicBezTo>
                      <a:cubicBezTo>
                        <a:pt x="1148" y="1973"/>
                        <a:pt x="1174" y="1976"/>
                        <a:pt x="1200" y="1976"/>
                      </a:cubicBezTo>
                      <a:cubicBezTo>
                        <a:pt x="1404" y="1976"/>
                        <a:pt x="1520" y="1755"/>
                        <a:pt x="1608" y="1755"/>
                      </a:cubicBezTo>
                      <a:cubicBezTo>
                        <a:pt x="1629" y="1755"/>
                        <a:pt x="1649" y="1767"/>
                        <a:pt x="1668" y="1799"/>
                      </a:cubicBezTo>
                      <a:cubicBezTo>
                        <a:pt x="1760" y="1964"/>
                        <a:pt x="1719" y="2262"/>
                        <a:pt x="1838" y="2262"/>
                      </a:cubicBezTo>
                      <a:cubicBezTo>
                        <a:pt x="1856" y="2262"/>
                        <a:pt x="1879" y="2255"/>
                        <a:pt x="1906" y="2239"/>
                      </a:cubicBezTo>
                      <a:cubicBezTo>
                        <a:pt x="2108" y="2108"/>
                        <a:pt x="2108" y="596"/>
                        <a:pt x="1799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04" name="Google Shape;904;p32"/>
                <p:cNvSpPr/>
                <p:nvPr/>
              </p:nvSpPr>
              <p:spPr>
                <a:xfrm>
                  <a:off x="-2022300" y="3911900"/>
                  <a:ext cx="72075" cy="78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883" h="3134" extrusionOk="0">
                      <a:moveTo>
                        <a:pt x="2203" y="1"/>
                      </a:moveTo>
                      <a:cubicBezTo>
                        <a:pt x="1755" y="1"/>
                        <a:pt x="296" y="242"/>
                        <a:pt x="1" y="716"/>
                      </a:cubicBezTo>
                      <a:cubicBezTo>
                        <a:pt x="1" y="716"/>
                        <a:pt x="258" y="3133"/>
                        <a:pt x="483" y="3133"/>
                      </a:cubicBezTo>
                      <a:cubicBezTo>
                        <a:pt x="485" y="3133"/>
                        <a:pt x="487" y="3133"/>
                        <a:pt x="489" y="3133"/>
                      </a:cubicBezTo>
                      <a:cubicBezTo>
                        <a:pt x="723" y="3101"/>
                        <a:pt x="748" y="2672"/>
                        <a:pt x="945" y="2672"/>
                      </a:cubicBezTo>
                      <a:cubicBezTo>
                        <a:pt x="969" y="2672"/>
                        <a:pt x="995" y="2678"/>
                        <a:pt x="1025" y="2692"/>
                      </a:cubicBezTo>
                      <a:cubicBezTo>
                        <a:pt x="1194" y="2763"/>
                        <a:pt x="1426" y="2850"/>
                        <a:pt x="1602" y="2850"/>
                      </a:cubicBezTo>
                      <a:cubicBezTo>
                        <a:pt x="1723" y="2850"/>
                        <a:pt x="1817" y="2809"/>
                        <a:pt x="1846" y="2692"/>
                      </a:cubicBezTo>
                      <a:cubicBezTo>
                        <a:pt x="1942" y="2406"/>
                        <a:pt x="1894" y="2204"/>
                        <a:pt x="2180" y="2204"/>
                      </a:cubicBezTo>
                      <a:cubicBezTo>
                        <a:pt x="2454" y="2204"/>
                        <a:pt x="2620" y="2085"/>
                        <a:pt x="2501" y="1787"/>
                      </a:cubicBezTo>
                      <a:cubicBezTo>
                        <a:pt x="2382" y="1501"/>
                        <a:pt x="2501" y="1454"/>
                        <a:pt x="2668" y="1371"/>
                      </a:cubicBezTo>
                      <a:cubicBezTo>
                        <a:pt x="2835" y="1275"/>
                        <a:pt x="2882" y="1085"/>
                        <a:pt x="2668" y="954"/>
                      </a:cubicBezTo>
                      <a:cubicBezTo>
                        <a:pt x="2466" y="835"/>
                        <a:pt x="2501" y="692"/>
                        <a:pt x="2585" y="501"/>
                      </a:cubicBezTo>
                      <a:cubicBezTo>
                        <a:pt x="2668" y="299"/>
                        <a:pt x="2489" y="85"/>
                        <a:pt x="2323" y="13"/>
                      </a:cubicBezTo>
                      <a:cubicBezTo>
                        <a:pt x="2303" y="5"/>
                        <a:pt x="2262" y="1"/>
                        <a:pt x="2203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05" name="Google Shape;905;p32"/>
                <p:cNvSpPr/>
                <p:nvPr/>
              </p:nvSpPr>
              <p:spPr>
                <a:xfrm>
                  <a:off x="-2022300" y="3912050"/>
                  <a:ext cx="58375" cy="662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35" h="2651" extrusionOk="0">
                      <a:moveTo>
                        <a:pt x="1764" y="1"/>
                      </a:moveTo>
                      <a:cubicBezTo>
                        <a:pt x="1370" y="1"/>
                        <a:pt x="235" y="206"/>
                        <a:pt x="1" y="603"/>
                      </a:cubicBezTo>
                      <a:cubicBezTo>
                        <a:pt x="1" y="603"/>
                        <a:pt x="48" y="2651"/>
                        <a:pt x="400" y="2651"/>
                      </a:cubicBezTo>
                      <a:cubicBezTo>
                        <a:pt x="402" y="2651"/>
                        <a:pt x="404" y="2651"/>
                        <a:pt x="406" y="2650"/>
                      </a:cubicBezTo>
                      <a:cubicBezTo>
                        <a:pt x="588" y="2640"/>
                        <a:pt x="606" y="2254"/>
                        <a:pt x="772" y="2254"/>
                      </a:cubicBezTo>
                      <a:cubicBezTo>
                        <a:pt x="791" y="2254"/>
                        <a:pt x="812" y="2259"/>
                        <a:pt x="834" y="2269"/>
                      </a:cubicBezTo>
                      <a:cubicBezTo>
                        <a:pt x="974" y="2332"/>
                        <a:pt x="1163" y="2403"/>
                        <a:pt x="1305" y="2403"/>
                      </a:cubicBezTo>
                      <a:cubicBezTo>
                        <a:pt x="1405" y="2403"/>
                        <a:pt x="1481" y="2368"/>
                        <a:pt x="1501" y="2269"/>
                      </a:cubicBezTo>
                      <a:cubicBezTo>
                        <a:pt x="1584" y="2031"/>
                        <a:pt x="1537" y="1853"/>
                        <a:pt x="1775" y="1853"/>
                      </a:cubicBezTo>
                      <a:cubicBezTo>
                        <a:pt x="2013" y="1853"/>
                        <a:pt x="2144" y="1746"/>
                        <a:pt x="2037" y="1507"/>
                      </a:cubicBezTo>
                      <a:cubicBezTo>
                        <a:pt x="1942" y="1269"/>
                        <a:pt x="2037" y="1222"/>
                        <a:pt x="2180" y="1162"/>
                      </a:cubicBezTo>
                      <a:cubicBezTo>
                        <a:pt x="2311" y="1091"/>
                        <a:pt x="2335" y="924"/>
                        <a:pt x="2180" y="829"/>
                      </a:cubicBezTo>
                      <a:cubicBezTo>
                        <a:pt x="2013" y="722"/>
                        <a:pt x="2037" y="614"/>
                        <a:pt x="2096" y="436"/>
                      </a:cubicBezTo>
                      <a:cubicBezTo>
                        <a:pt x="2180" y="257"/>
                        <a:pt x="2025" y="91"/>
                        <a:pt x="1894" y="19"/>
                      </a:cubicBezTo>
                      <a:cubicBezTo>
                        <a:pt x="1878" y="7"/>
                        <a:pt x="1832" y="1"/>
                        <a:pt x="1764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06" name="Google Shape;906;p32"/>
                <p:cNvSpPr/>
                <p:nvPr/>
              </p:nvSpPr>
              <p:spPr>
                <a:xfrm>
                  <a:off x="-2076175" y="3861925"/>
                  <a:ext cx="88850" cy="34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554" h="1373" extrusionOk="0">
                      <a:moveTo>
                        <a:pt x="1132" y="0"/>
                      </a:moveTo>
                      <a:cubicBezTo>
                        <a:pt x="854" y="0"/>
                        <a:pt x="908" y="290"/>
                        <a:pt x="752" y="290"/>
                      </a:cubicBezTo>
                      <a:cubicBezTo>
                        <a:pt x="741" y="290"/>
                        <a:pt x="729" y="289"/>
                        <a:pt x="715" y="286"/>
                      </a:cubicBezTo>
                      <a:cubicBezTo>
                        <a:pt x="592" y="258"/>
                        <a:pt x="493" y="200"/>
                        <a:pt x="397" y="200"/>
                      </a:cubicBezTo>
                      <a:cubicBezTo>
                        <a:pt x="325" y="200"/>
                        <a:pt x="256" y="232"/>
                        <a:pt x="180" y="333"/>
                      </a:cubicBezTo>
                      <a:cubicBezTo>
                        <a:pt x="1" y="572"/>
                        <a:pt x="1323" y="1357"/>
                        <a:pt x="1323" y="1357"/>
                      </a:cubicBezTo>
                      <a:cubicBezTo>
                        <a:pt x="1388" y="1368"/>
                        <a:pt x="1457" y="1373"/>
                        <a:pt x="1529" y="1373"/>
                      </a:cubicBezTo>
                      <a:cubicBezTo>
                        <a:pt x="2275" y="1373"/>
                        <a:pt x="3290" y="846"/>
                        <a:pt x="3442" y="607"/>
                      </a:cubicBezTo>
                      <a:cubicBezTo>
                        <a:pt x="3554" y="426"/>
                        <a:pt x="3241" y="401"/>
                        <a:pt x="3002" y="401"/>
                      </a:cubicBezTo>
                      <a:cubicBezTo>
                        <a:pt x="2910" y="401"/>
                        <a:pt x="2830" y="405"/>
                        <a:pt x="2787" y="405"/>
                      </a:cubicBezTo>
                      <a:cubicBezTo>
                        <a:pt x="2620" y="405"/>
                        <a:pt x="2466" y="107"/>
                        <a:pt x="2287" y="36"/>
                      </a:cubicBezTo>
                      <a:cubicBezTo>
                        <a:pt x="2267" y="27"/>
                        <a:pt x="2244" y="22"/>
                        <a:pt x="2219" y="22"/>
                      </a:cubicBezTo>
                      <a:cubicBezTo>
                        <a:pt x="2016" y="22"/>
                        <a:pt x="1668" y="286"/>
                        <a:pt x="1668" y="286"/>
                      </a:cubicBezTo>
                      <a:cubicBezTo>
                        <a:pt x="1668" y="286"/>
                        <a:pt x="1418" y="0"/>
                        <a:pt x="1132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07" name="Google Shape;907;p32"/>
                <p:cNvSpPr/>
                <p:nvPr/>
              </p:nvSpPr>
              <p:spPr>
                <a:xfrm>
                  <a:off x="-2076175" y="3873225"/>
                  <a:ext cx="89075" cy="22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563" h="917" extrusionOk="0">
                      <a:moveTo>
                        <a:pt x="1132" y="0"/>
                      </a:moveTo>
                      <a:cubicBezTo>
                        <a:pt x="850" y="0"/>
                        <a:pt x="910" y="193"/>
                        <a:pt x="745" y="193"/>
                      </a:cubicBezTo>
                      <a:cubicBezTo>
                        <a:pt x="736" y="193"/>
                        <a:pt x="726" y="192"/>
                        <a:pt x="715" y="191"/>
                      </a:cubicBezTo>
                      <a:cubicBezTo>
                        <a:pt x="590" y="170"/>
                        <a:pt x="486" y="129"/>
                        <a:pt x="387" y="129"/>
                      </a:cubicBezTo>
                      <a:cubicBezTo>
                        <a:pt x="317" y="129"/>
                        <a:pt x="249" y="150"/>
                        <a:pt x="180" y="215"/>
                      </a:cubicBezTo>
                      <a:cubicBezTo>
                        <a:pt x="1" y="381"/>
                        <a:pt x="1323" y="905"/>
                        <a:pt x="1323" y="905"/>
                      </a:cubicBezTo>
                      <a:cubicBezTo>
                        <a:pt x="1390" y="913"/>
                        <a:pt x="1460" y="916"/>
                        <a:pt x="1533" y="916"/>
                      </a:cubicBezTo>
                      <a:cubicBezTo>
                        <a:pt x="2277" y="916"/>
                        <a:pt x="3279" y="558"/>
                        <a:pt x="3442" y="417"/>
                      </a:cubicBezTo>
                      <a:cubicBezTo>
                        <a:pt x="3562" y="288"/>
                        <a:pt x="3193" y="273"/>
                        <a:pt x="2950" y="273"/>
                      </a:cubicBezTo>
                      <a:cubicBezTo>
                        <a:pt x="2880" y="273"/>
                        <a:pt x="2821" y="274"/>
                        <a:pt x="2787" y="274"/>
                      </a:cubicBezTo>
                      <a:cubicBezTo>
                        <a:pt x="2620" y="274"/>
                        <a:pt x="2454" y="84"/>
                        <a:pt x="2287" y="24"/>
                      </a:cubicBezTo>
                      <a:cubicBezTo>
                        <a:pt x="2266" y="17"/>
                        <a:pt x="2242" y="14"/>
                        <a:pt x="2215" y="14"/>
                      </a:cubicBezTo>
                      <a:cubicBezTo>
                        <a:pt x="2012" y="14"/>
                        <a:pt x="1668" y="191"/>
                        <a:pt x="1668" y="191"/>
                      </a:cubicBezTo>
                      <a:cubicBezTo>
                        <a:pt x="1668" y="191"/>
                        <a:pt x="1418" y="0"/>
                        <a:pt x="1132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08" name="Google Shape;908;p32"/>
                <p:cNvSpPr/>
                <p:nvPr/>
              </p:nvSpPr>
              <p:spPr>
                <a:xfrm>
                  <a:off x="-2080925" y="3926500"/>
                  <a:ext cx="8050" cy="11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2" h="454" extrusionOk="0">
                      <a:moveTo>
                        <a:pt x="155" y="1"/>
                      </a:moveTo>
                      <a:cubicBezTo>
                        <a:pt x="72" y="1"/>
                        <a:pt x="0" y="108"/>
                        <a:pt x="0" y="227"/>
                      </a:cubicBezTo>
                      <a:cubicBezTo>
                        <a:pt x="0" y="358"/>
                        <a:pt x="72" y="453"/>
                        <a:pt x="155" y="453"/>
                      </a:cubicBezTo>
                      <a:cubicBezTo>
                        <a:pt x="250" y="453"/>
                        <a:pt x="322" y="358"/>
                        <a:pt x="322" y="227"/>
                      </a:cubicBezTo>
                      <a:cubicBezTo>
                        <a:pt x="322" y="108"/>
                        <a:pt x="250" y="1"/>
                        <a:pt x="155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09" name="Google Shape;909;p32"/>
                <p:cNvSpPr/>
                <p:nvPr/>
              </p:nvSpPr>
              <p:spPr>
                <a:xfrm>
                  <a:off x="-2071100" y="3943075"/>
                  <a:ext cx="9250" cy="11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70" h="447" extrusionOk="0">
                      <a:moveTo>
                        <a:pt x="164" y="0"/>
                      </a:moveTo>
                      <a:cubicBezTo>
                        <a:pt x="153" y="0"/>
                        <a:pt x="142" y="2"/>
                        <a:pt x="131" y="4"/>
                      </a:cubicBezTo>
                      <a:cubicBezTo>
                        <a:pt x="48" y="28"/>
                        <a:pt x="0" y="147"/>
                        <a:pt x="24" y="266"/>
                      </a:cubicBezTo>
                      <a:cubicBezTo>
                        <a:pt x="57" y="377"/>
                        <a:pt x="142" y="446"/>
                        <a:pt x="220" y="446"/>
                      </a:cubicBezTo>
                      <a:cubicBezTo>
                        <a:pt x="226" y="446"/>
                        <a:pt x="232" y="446"/>
                        <a:pt x="238" y="445"/>
                      </a:cubicBezTo>
                      <a:cubicBezTo>
                        <a:pt x="322" y="421"/>
                        <a:pt x="369" y="302"/>
                        <a:pt x="346" y="183"/>
                      </a:cubicBezTo>
                      <a:cubicBezTo>
                        <a:pt x="325" y="78"/>
                        <a:pt x="248" y="0"/>
                        <a:pt x="164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10" name="Google Shape;910;p32"/>
                <p:cNvSpPr/>
                <p:nvPr/>
              </p:nvSpPr>
              <p:spPr>
                <a:xfrm>
                  <a:off x="-2090750" y="3914075"/>
                  <a:ext cx="10750" cy="10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0" h="400" extrusionOk="0">
                      <a:moveTo>
                        <a:pt x="276" y="1"/>
                      </a:moveTo>
                      <a:cubicBezTo>
                        <a:pt x="216" y="1"/>
                        <a:pt x="149" y="33"/>
                        <a:pt x="96" y="93"/>
                      </a:cubicBezTo>
                      <a:cubicBezTo>
                        <a:pt x="12" y="176"/>
                        <a:pt x="1" y="307"/>
                        <a:pt x="60" y="367"/>
                      </a:cubicBezTo>
                      <a:cubicBezTo>
                        <a:pt x="86" y="389"/>
                        <a:pt x="119" y="399"/>
                        <a:pt x="154" y="399"/>
                      </a:cubicBezTo>
                      <a:cubicBezTo>
                        <a:pt x="214" y="399"/>
                        <a:pt x="281" y="368"/>
                        <a:pt x="334" y="307"/>
                      </a:cubicBezTo>
                      <a:cubicBezTo>
                        <a:pt x="417" y="212"/>
                        <a:pt x="429" y="93"/>
                        <a:pt x="370" y="33"/>
                      </a:cubicBezTo>
                      <a:cubicBezTo>
                        <a:pt x="343" y="12"/>
                        <a:pt x="311" y="1"/>
                        <a:pt x="276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11" name="Google Shape;911;p32"/>
                <p:cNvSpPr/>
                <p:nvPr/>
              </p:nvSpPr>
              <p:spPr>
                <a:xfrm>
                  <a:off x="-2066050" y="3923525"/>
                  <a:ext cx="10150" cy="105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6" h="423" extrusionOk="0">
                      <a:moveTo>
                        <a:pt x="253" y="1"/>
                      </a:moveTo>
                      <a:cubicBezTo>
                        <a:pt x="183" y="1"/>
                        <a:pt x="107" y="50"/>
                        <a:pt x="60" y="144"/>
                      </a:cubicBezTo>
                      <a:cubicBezTo>
                        <a:pt x="1" y="251"/>
                        <a:pt x="25" y="370"/>
                        <a:pt x="108" y="405"/>
                      </a:cubicBezTo>
                      <a:cubicBezTo>
                        <a:pt x="125" y="417"/>
                        <a:pt x="145" y="422"/>
                        <a:pt x="165" y="422"/>
                      </a:cubicBezTo>
                      <a:cubicBezTo>
                        <a:pt x="232" y="422"/>
                        <a:pt x="310" y="368"/>
                        <a:pt x="346" y="286"/>
                      </a:cubicBezTo>
                      <a:cubicBezTo>
                        <a:pt x="406" y="179"/>
                        <a:pt x="394" y="60"/>
                        <a:pt x="310" y="13"/>
                      </a:cubicBezTo>
                      <a:cubicBezTo>
                        <a:pt x="292" y="5"/>
                        <a:pt x="273" y="1"/>
                        <a:pt x="253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12" name="Google Shape;912;p32"/>
                <p:cNvSpPr/>
                <p:nvPr/>
              </p:nvSpPr>
              <p:spPr>
                <a:xfrm>
                  <a:off x="-1998775" y="3942875"/>
                  <a:ext cx="11925" cy="9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7" h="366" extrusionOk="0">
                      <a:moveTo>
                        <a:pt x="187" y="0"/>
                      </a:moveTo>
                      <a:cubicBezTo>
                        <a:pt x="133" y="0"/>
                        <a:pt x="86" y="21"/>
                        <a:pt x="60" y="60"/>
                      </a:cubicBezTo>
                      <a:cubicBezTo>
                        <a:pt x="1" y="132"/>
                        <a:pt x="48" y="251"/>
                        <a:pt x="155" y="322"/>
                      </a:cubicBezTo>
                      <a:cubicBezTo>
                        <a:pt x="201" y="350"/>
                        <a:pt x="254" y="365"/>
                        <a:pt x="303" y="365"/>
                      </a:cubicBezTo>
                      <a:cubicBezTo>
                        <a:pt x="357" y="365"/>
                        <a:pt x="404" y="347"/>
                        <a:pt x="429" y="310"/>
                      </a:cubicBezTo>
                      <a:cubicBezTo>
                        <a:pt x="477" y="227"/>
                        <a:pt x="441" y="108"/>
                        <a:pt x="334" y="48"/>
                      </a:cubicBezTo>
                      <a:cubicBezTo>
                        <a:pt x="285" y="15"/>
                        <a:pt x="233" y="0"/>
                        <a:pt x="187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13" name="Google Shape;913;p32"/>
                <p:cNvSpPr/>
                <p:nvPr/>
              </p:nvSpPr>
              <p:spPr>
                <a:xfrm>
                  <a:off x="-1990450" y="3925650"/>
                  <a:ext cx="11950" cy="84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8" h="339" extrusionOk="0">
                      <a:moveTo>
                        <a:pt x="275" y="0"/>
                      </a:moveTo>
                      <a:cubicBezTo>
                        <a:pt x="252" y="0"/>
                        <a:pt x="227" y="4"/>
                        <a:pt x="203" y="11"/>
                      </a:cubicBezTo>
                      <a:cubicBezTo>
                        <a:pt x="84" y="35"/>
                        <a:pt x="1" y="130"/>
                        <a:pt x="25" y="213"/>
                      </a:cubicBezTo>
                      <a:cubicBezTo>
                        <a:pt x="44" y="292"/>
                        <a:pt x="121" y="338"/>
                        <a:pt x="215" y="338"/>
                      </a:cubicBezTo>
                      <a:cubicBezTo>
                        <a:pt x="234" y="338"/>
                        <a:pt x="254" y="336"/>
                        <a:pt x="275" y="332"/>
                      </a:cubicBezTo>
                      <a:cubicBezTo>
                        <a:pt x="394" y="297"/>
                        <a:pt x="477" y="213"/>
                        <a:pt x="465" y="118"/>
                      </a:cubicBezTo>
                      <a:cubicBezTo>
                        <a:pt x="446" y="52"/>
                        <a:pt x="367" y="0"/>
                        <a:pt x="275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14" name="Google Shape;914;p32"/>
                <p:cNvSpPr/>
                <p:nvPr/>
              </p:nvSpPr>
              <p:spPr>
                <a:xfrm>
                  <a:off x="-2018725" y="3942850"/>
                  <a:ext cx="8675" cy="111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7" h="444" extrusionOk="0">
                      <a:moveTo>
                        <a:pt x="172" y="1"/>
                      </a:moveTo>
                      <a:cubicBezTo>
                        <a:pt x="166" y="1"/>
                        <a:pt x="161" y="1"/>
                        <a:pt x="156" y="2"/>
                      </a:cubicBezTo>
                      <a:cubicBezTo>
                        <a:pt x="60" y="2"/>
                        <a:pt x="1" y="109"/>
                        <a:pt x="13" y="228"/>
                      </a:cubicBezTo>
                      <a:cubicBezTo>
                        <a:pt x="13" y="351"/>
                        <a:pt x="87" y="443"/>
                        <a:pt x="165" y="443"/>
                      </a:cubicBezTo>
                      <a:cubicBezTo>
                        <a:pt x="170" y="443"/>
                        <a:pt x="175" y="443"/>
                        <a:pt x="179" y="442"/>
                      </a:cubicBezTo>
                      <a:cubicBezTo>
                        <a:pt x="275" y="442"/>
                        <a:pt x="346" y="335"/>
                        <a:pt x="334" y="204"/>
                      </a:cubicBezTo>
                      <a:cubicBezTo>
                        <a:pt x="323" y="92"/>
                        <a:pt x="259" y="1"/>
                        <a:pt x="172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15" name="Google Shape;915;p32"/>
                <p:cNvSpPr/>
                <p:nvPr/>
              </p:nvSpPr>
              <p:spPr>
                <a:xfrm>
                  <a:off x="-2012175" y="3926175"/>
                  <a:ext cx="11925" cy="8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7" h="358" extrusionOk="0">
                      <a:moveTo>
                        <a:pt x="179" y="0"/>
                      </a:moveTo>
                      <a:cubicBezTo>
                        <a:pt x="116" y="0"/>
                        <a:pt x="64" y="25"/>
                        <a:pt x="36" y="73"/>
                      </a:cubicBezTo>
                      <a:cubicBezTo>
                        <a:pt x="1" y="145"/>
                        <a:pt x="48" y="264"/>
                        <a:pt x="156" y="323"/>
                      </a:cubicBezTo>
                      <a:cubicBezTo>
                        <a:pt x="197" y="346"/>
                        <a:pt x="243" y="357"/>
                        <a:pt x="285" y="357"/>
                      </a:cubicBezTo>
                      <a:cubicBezTo>
                        <a:pt x="350" y="357"/>
                        <a:pt x="408" y="331"/>
                        <a:pt x="429" y="288"/>
                      </a:cubicBezTo>
                      <a:cubicBezTo>
                        <a:pt x="477" y="204"/>
                        <a:pt x="429" y="97"/>
                        <a:pt x="322" y="38"/>
                      </a:cubicBezTo>
                      <a:cubicBezTo>
                        <a:pt x="273" y="13"/>
                        <a:pt x="223" y="0"/>
                        <a:pt x="179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16" name="Google Shape;916;p32"/>
                <p:cNvSpPr/>
                <p:nvPr/>
              </p:nvSpPr>
              <p:spPr>
                <a:xfrm>
                  <a:off x="-2034200" y="3880100"/>
                  <a:ext cx="11925" cy="84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7" h="339" extrusionOk="0">
                      <a:moveTo>
                        <a:pt x="275" y="1"/>
                      </a:moveTo>
                      <a:cubicBezTo>
                        <a:pt x="251" y="1"/>
                        <a:pt x="227" y="4"/>
                        <a:pt x="203" y="11"/>
                      </a:cubicBezTo>
                      <a:cubicBezTo>
                        <a:pt x="84" y="35"/>
                        <a:pt x="1" y="130"/>
                        <a:pt x="25" y="214"/>
                      </a:cubicBezTo>
                      <a:cubicBezTo>
                        <a:pt x="34" y="293"/>
                        <a:pt x="118" y="339"/>
                        <a:pt x="214" y="339"/>
                      </a:cubicBezTo>
                      <a:cubicBezTo>
                        <a:pt x="234" y="339"/>
                        <a:pt x="254" y="337"/>
                        <a:pt x="275" y="333"/>
                      </a:cubicBezTo>
                      <a:cubicBezTo>
                        <a:pt x="394" y="297"/>
                        <a:pt x="477" y="214"/>
                        <a:pt x="453" y="118"/>
                      </a:cubicBezTo>
                      <a:cubicBezTo>
                        <a:pt x="444" y="52"/>
                        <a:pt x="366" y="1"/>
                        <a:pt x="275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17" name="Google Shape;917;p32"/>
                <p:cNvSpPr/>
                <p:nvPr/>
              </p:nvSpPr>
              <p:spPr>
                <a:xfrm>
                  <a:off x="-2016625" y="3883950"/>
                  <a:ext cx="8650" cy="11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6" h="442" extrusionOk="0">
                      <a:moveTo>
                        <a:pt x="167" y="0"/>
                      </a:moveTo>
                      <a:cubicBezTo>
                        <a:pt x="72" y="12"/>
                        <a:pt x="0" y="107"/>
                        <a:pt x="12" y="238"/>
                      </a:cubicBezTo>
                      <a:cubicBezTo>
                        <a:pt x="23" y="351"/>
                        <a:pt x="87" y="442"/>
                        <a:pt x="175" y="442"/>
                      </a:cubicBezTo>
                      <a:cubicBezTo>
                        <a:pt x="180" y="442"/>
                        <a:pt x="185" y="441"/>
                        <a:pt x="191" y="441"/>
                      </a:cubicBezTo>
                      <a:cubicBezTo>
                        <a:pt x="286" y="441"/>
                        <a:pt x="345" y="333"/>
                        <a:pt x="334" y="214"/>
                      </a:cubicBezTo>
                      <a:cubicBezTo>
                        <a:pt x="334" y="95"/>
                        <a:pt x="250" y="0"/>
                        <a:pt x="167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18" name="Google Shape;918;p32"/>
                <p:cNvSpPr/>
                <p:nvPr/>
              </p:nvSpPr>
              <p:spPr>
                <a:xfrm>
                  <a:off x="-2056225" y="3880925"/>
                  <a:ext cx="11925" cy="8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7" h="358" extrusionOk="0">
                      <a:moveTo>
                        <a:pt x="176" y="1"/>
                      </a:moveTo>
                      <a:cubicBezTo>
                        <a:pt x="116" y="1"/>
                        <a:pt x="64" y="25"/>
                        <a:pt x="36" y="73"/>
                      </a:cubicBezTo>
                      <a:cubicBezTo>
                        <a:pt x="1" y="145"/>
                        <a:pt x="48" y="264"/>
                        <a:pt x="155" y="324"/>
                      </a:cubicBezTo>
                      <a:cubicBezTo>
                        <a:pt x="197" y="347"/>
                        <a:pt x="243" y="357"/>
                        <a:pt x="284" y="357"/>
                      </a:cubicBezTo>
                      <a:cubicBezTo>
                        <a:pt x="350" y="357"/>
                        <a:pt x="407" y="331"/>
                        <a:pt x="429" y="288"/>
                      </a:cubicBezTo>
                      <a:cubicBezTo>
                        <a:pt x="477" y="204"/>
                        <a:pt x="417" y="97"/>
                        <a:pt x="310" y="38"/>
                      </a:cubicBezTo>
                      <a:cubicBezTo>
                        <a:pt x="266" y="13"/>
                        <a:pt x="219" y="1"/>
                        <a:pt x="176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19" name="Google Shape;919;p32"/>
                <p:cNvSpPr/>
                <p:nvPr/>
              </p:nvSpPr>
              <p:spPr>
                <a:xfrm>
                  <a:off x="-2195225" y="3806575"/>
                  <a:ext cx="319700" cy="237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788" h="9493" extrusionOk="0">
                      <a:moveTo>
                        <a:pt x="5905" y="0"/>
                      </a:moveTo>
                      <a:cubicBezTo>
                        <a:pt x="3145" y="0"/>
                        <a:pt x="813" y="1514"/>
                        <a:pt x="441" y="3738"/>
                      </a:cubicBezTo>
                      <a:cubicBezTo>
                        <a:pt x="0" y="6298"/>
                        <a:pt x="2322" y="8822"/>
                        <a:pt x="5608" y="9382"/>
                      </a:cubicBezTo>
                      <a:cubicBezTo>
                        <a:pt x="6047" y="9456"/>
                        <a:pt x="6481" y="9492"/>
                        <a:pt x="6905" y="9492"/>
                      </a:cubicBezTo>
                      <a:cubicBezTo>
                        <a:pt x="9655" y="9492"/>
                        <a:pt x="11976" y="7980"/>
                        <a:pt x="12347" y="5762"/>
                      </a:cubicBezTo>
                      <a:cubicBezTo>
                        <a:pt x="12788" y="3190"/>
                        <a:pt x="10466" y="666"/>
                        <a:pt x="7180" y="107"/>
                      </a:cubicBezTo>
                      <a:cubicBezTo>
                        <a:pt x="6749" y="35"/>
                        <a:pt x="6322" y="0"/>
                        <a:pt x="5905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20" name="Google Shape;920;p32"/>
                <p:cNvSpPr/>
                <p:nvPr/>
              </p:nvSpPr>
              <p:spPr>
                <a:xfrm>
                  <a:off x="-2177375" y="3819650"/>
                  <a:ext cx="284000" cy="211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60" h="8446" extrusionOk="0">
                      <a:moveTo>
                        <a:pt x="5245" y="1"/>
                      </a:moveTo>
                      <a:cubicBezTo>
                        <a:pt x="2789" y="1"/>
                        <a:pt x="723" y="1347"/>
                        <a:pt x="382" y="3322"/>
                      </a:cubicBezTo>
                      <a:cubicBezTo>
                        <a:pt x="1" y="5608"/>
                        <a:pt x="2061" y="7858"/>
                        <a:pt x="4978" y="8347"/>
                      </a:cubicBezTo>
                      <a:cubicBezTo>
                        <a:pt x="5368" y="8413"/>
                        <a:pt x="5754" y="8445"/>
                        <a:pt x="6130" y="8445"/>
                      </a:cubicBezTo>
                      <a:cubicBezTo>
                        <a:pt x="8582" y="8445"/>
                        <a:pt x="10648" y="7091"/>
                        <a:pt x="10978" y="5120"/>
                      </a:cubicBezTo>
                      <a:cubicBezTo>
                        <a:pt x="11359" y="2846"/>
                        <a:pt x="9300" y="596"/>
                        <a:pt x="6383" y="96"/>
                      </a:cubicBezTo>
                      <a:cubicBezTo>
                        <a:pt x="5998" y="31"/>
                        <a:pt x="5617" y="1"/>
                        <a:pt x="5245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31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21" name="Google Shape;921;p32"/>
                <p:cNvSpPr/>
                <p:nvPr/>
              </p:nvSpPr>
              <p:spPr>
                <a:xfrm>
                  <a:off x="-2158025" y="3834000"/>
                  <a:ext cx="244700" cy="181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788" h="7274" extrusionOk="0">
                      <a:moveTo>
                        <a:pt x="4518" y="1"/>
                      </a:moveTo>
                      <a:cubicBezTo>
                        <a:pt x="2405" y="1"/>
                        <a:pt x="614" y="1159"/>
                        <a:pt x="334" y="2867"/>
                      </a:cubicBezTo>
                      <a:cubicBezTo>
                        <a:pt x="1" y="4820"/>
                        <a:pt x="1775" y="6761"/>
                        <a:pt x="4287" y="7189"/>
                      </a:cubicBezTo>
                      <a:cubicBezTo>
                        <a:pt x="4622" y="7246"/>
                        <a:pt x="4954" y="7273"/>
                        <a:pt x="5277" y="7273"/>
                      </a:cubicBezTo>
                      <a:cubicBezTo>
                        <a:pt x="7390" y="7273"/>
                        <a:pt x="9165" y="6108"/>
                        <a:pt x="9454" y="4415"/>
                      </a:cubicBezTo>
                      <a:cubicBezTo>
                        <a:pt x="9788" y="2451"/>
                        <a:pt x="8014" y="510"/>
                        <a:pt x="5489" y="81"/>
                      </a:cubicBezTo>
                      <a:cubicBezTo>
                        <a:pt x="5161" y="27"/>
                        <a:pt x="4836" y="1"/>
                        <a:pt x="4518" y="1"/>
                      </a:cubicBezTo>
                      <a:close/>
                    </a:path>
                  </a:pathLst>
                </a:custGeom>
                <a:solidFill>
                  <a:srgbClr val="FFA333">
                    <a:alpha val="57489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22" name="Google Shape;922;p32"/>
                <p:cNvSpPr/>
                <p:nvPr/>
              </p:nvSpPr>
              <p:spPr>
                <a:xfrm>
                  <a:off x="-2141650" y="3895550"/>
                  <a:ext cx="100925" cy="97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37" h="3914" extrusionOk="0">
                      <a:moveTo>
                        <a:pt x="2560" y="0"/>
                      </a:moveTo>
                      <a:cubicBezTo>
                        <a:pt x="2560" y="0"/>
                        <a:pt x="1" y="370"/>
                        <a:pt x="703" y="1858"/>
                      </a:cubicBezTo>
                      <a:cubicBezTo>
                        <a:pt x="1247" y="3011"/>
                        <a:pt x="2305" y="3913"/>
                        <a:pt x="3004" y="3913"/>
                      </a:cubicBezTo>
                      <a:cubicBezTo>
                        <a:pt x="3207" y="3913"/>
                        <a:pt x="3380" y="3837"/>
                        <a:pt x="3501" y="3668"/>
                      </a:cubicBezTo>
                      <a:cubicBezTo>
                        <a:pt x="4037" y="2929"/>
                        <a:pt x="3584" y="250"/>
                        <a:pt x="3334" y="215"/>
                      </a:cubicBezTo>
                      <a:cubicBezTo>
                        <a:pt x="3096" y="155"/>
                        <a:pt x="2560" y="0"/>
                        <a:pt x="2560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23" name="Google Shape;923;p32"/>
                <p:cNvSpPr/>
                <p:nvPr/>
              </p:nvSpPr>
              <p:spPr>
                <a:xfrm>
                  <a:off x="-2100275" y="3844925"/>
                  <a:ext cx="121775" cy="53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71" h="2158" extrusionOk="0">
                      <a:moveTo>
                        <a:pt x="2221" y="0"/>
                      </a:moveTo>
                      <a:cubicBezTo>
                        <a:pt x="2103" y="0"/>
                        <a:pt x="1982" y="4"/>
                        <a:pt x="1858" y="13"/>
                      </a:cubicBezTo>
                      <a:cubicBezTo>
                        <a:pt x="1858" y="13"/>
                        <a:pt x="1" y="97"/>
                        <a:pt x="251" y="751"/>
                      </a:cubicBezTo>
                      <a:cubicBezTo>
                        <a:pt x="501" y="1406"/>
                        <a:pt x="2144" y="2109"/>
                        <a:pt x="2298" y="2156"/>
                      </a:cubicBezTo>
                      <a:cubicBezTo>
                        <a:pt x="2303" y="2157"/>
                        <a:pt x="2309" y="2158"/>
                        <a:pt x="2317" y="2158"/>
                      </a:cubicBezTo>
                      <a:cubicBezTo>
                        <a:pt x="2597" y="2158"/>
                        <a:pt x="4870" y="1562"/>
                        <a:pt x="4870" y="1168"/>
                      </a:cubicBezTo>
                      <a:cubicBezTo>
                        <a:pt x="4870" y="791"/>
                        <a:pt x="3836" y="0"/>
                        <a:pt x="2221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24" name="Google Shape;924;p32"/>
                <p:cNvSpPr/>
                <p:nvPr/>
              </p:nvSpPr>
              <p:spPr>
                <a:xfrm>
                  <a:off x="-2036275" y="3891725"/>
                  <a:ext cx="100925" cy="104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37" h="4166" extrusionOk="0">
                      <a:moveTo>
                        <a:pt x="2514" y="0"/>
                      </a:moveTo>
                      <a:cubicBezTo>
                        <a:pt x="1436" y="0"/>
                        <a:pt x="36" y="1011"/>
                        <a:pt x="36" y="1011"/>
                      </a:cubicBezTo>
                      <a:cubicBezTo>
                        <a:pt x="36" y="1011"/>
                        <a:pt x="0" y="3975"/>
                        <a:pt x="489" y="4142"/>
                      </a:cubicBezTo>
                      <a:cubicBezTo>
                        <a:pt x="536" y="4157"/>
                        <a:pt x="610" y="4165"/>
                        <a:pt x="702" y="4165"/>
                      </a:cubicBezTo>
                      <a:cubicBezTo>
                        <a:pt x="1552" y="4165"/>
                        <a:pt x="4036" y="3475"/>
                        <a:pt x="3703" y="1177"/>
                      </a:cubicBezTo>
                      <a:cubicBezTo>
                        <a:pt x="3575" y="289"/>
                        <a:pt x="3090" y="0"/>
                        <a:pt x="2514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25" name="Google Shape;925;p32"/>
                <p:cNvSpPr/>
                <p:nvPr/>
              </p:nvSpPr>
              <p:spPr>
                <a:xfrm>
                  <a:off x="-2118725" y="3908950"/>
                  <a:ext cx="60750" cy="73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30" h="2940" extrusionOk="0">
                      <a:moveTo>
                        <a:pt x="2060" y="0"/>
                      </a:moveTo>
                      <a:cubicBezTo>
                        <a:pt x="2060" y="0"/>
                        <a:pt x="0" y="417"/>
                        <a:pt x="119" y="810"/>
                      </a:cubicBezTo>
                      <a:cubicBezTo>
                        <a:pt x="171" y="989"/>
                        <a:pt x="255" y="1032"/>
                        <a:pt x="341" y="1032"/>
                      </a:cubicBezTo>
                      <a:cubicBezTo>
                        <a:pt x="419" y="1032"/>
                        <a:pt x="499" y="996"/>
                        <a:pt x="557" y="996"/>
                      </a:cubicBezTo>
                      <a:cubicBezTo>
                        <a:pt x="583" y="996"/>
                        <a:pt x="605" y="1003"/>
                        <a:pt x="619" y="1024"/>
                      </a:cubicBezTo>
                      <a:cubicBezTo>
                        <a:pt x="703" y="1143"/>
                        <a:pt x="405" y="1346"/>
                        <a:pt x="524" y="1560"/>
                      </a:cubicBezTo>
                      <a:cubicBezTo>
                        <a:pt x="556" y="1614"/>
                        <a:pt x="612" y="1631"/>
                        <a:pt x="679" y="1631"/>
                      </a:cubicBezTo>
                      <a:cubicBezTo>
                        <a:pt x="788" y="1631"/>
                        <a:pt x="924" y="1587"/>
                        <a:pt x="1029" y="1587"/>
                      </a:cubicBezTo>
                      <a:cubicBezTo>
                        <a:pt x="1101" y="1587"/>
                        <a:pt x="1158" y="1608"/>
                        <a:pt x="1179" y="1679"/>
                      </a:cubicBezTo>
                      <a:cubicBezTo>
                        <a:pt x="1250" y="1917"/>
                        <a:pt x="858" y="2417"/>
                        <a:pt x="1227" y="2536"/>
                      </a:cubicBezTo>
                      <a:cubicBezTo>
                        <a:pt x="1263" y="2548"/>
                        <a:pt x="1297" y="2553"/>
                        <a:pt x="1330" y="2553"/>
                      </a:cubicBezTo>
                      <a:cubicBezTo>
                        <a:pt x="1569" y="2553"/>
                        <a:pt x="1710" y="2274"/>
                        <a:pt x="1812" y="2274"/>
                      </a:cubicBezTo>
                      <a:cubicBezTo>
                        <a:pt x="1837" y="2274"/>
                        <a:pt x="1860" y="2291"/>
                        <a:pt x="1882" y="2334"/>
                      </a:cubicBezTo>
                      <a:cubicBezTo>
                        <a:pt x="1984" y="2549"/>
                        <a:pt x="1945" y="2939"/>
                        <a:pt x="2084" y="2939"/>
                      </a:cubicBezTo>
                      <a:cubicBezTo>
                        <a:pt x="2106" y="2939"/>
                        <a:pt x="2134" y="2929"/>
                        <a:pt x="2167" y="2905"/>
                      </a:cubicBezTo>
                      <a:cubicBezTo>
                        <a:pt x="2405" y="2751"/>
                        <a:pt x="2429" y="786"/>
                        <a:pt x="2060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26" name="Google Shape;926;p32"/>
                <p:cNvSpPr/>
                <p:nvPr/>
              </p:nvSpPr>
              <p:spPr>
                <a:xfrm>
                  <a:off x="-2111300" y="3908950"/>
                  <a:ext cx="53025" cy="565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21" h="2262" extrusionOk="0">
                      <a:moveTo>
                        <a:pt x="1811" y="0"/>
                      </a:moveTo>
                      <a:cubicBezTo>
                        <a:pt x="1811" y="0"/>
                        <a:pt x="1" y="191"/>
                        <a:pt x="203" y="619"/>
                      </a:cubicBezTo>
                      <a:cubicBezTo>
                        <a:pt x="260" y="747"/>
                        <a:pt x="331" y="776"/>
                        <a:pt x="400" y="776"/>
                      </a:cubicBezTo>
                      <a:cubicBezTo>
                        <a:pt x="458" y="776"/>
                        <a:pt x="514" y="756"/>
                        <a:pt x="557" y="756"/>
                      </a:cubicBezTo>
                      <a:cubicBezTo>
                        <a:pt x="583" y="756"/>
                        <a:pt x="605" y="763"/>
                        <a:pt x="620" y="786"/>
                      </a:cubicBezTo>
                      <a:cubicBezTo>
                        <a:pt x="692" y="869"/>
                        <a:pt x="442" y="1036"/>
                        <a:pt x="549" y="1203"/>
                      </a:cubicBezTo>
                      <a:cubicBezTo>
                        <a:pt x="574" y="1247"/>
                        <a:pt x="620" y="1261"/>
                        <a:pt x="674" y="1261"/>
                      </a:cubicBezTo>
                      <a:cubicBezTo>
                        <a:pt x="767" y="1261"/>
                        <a:pt x="887" y="1221"/>
                        <a:pt x="977" y="1221"/>
                      </a:cubicBezTo>
                      <a:cubicBezTo>
                        <a:pt x="1032" y="1221"/>
                        <a:pt x="1076" y="1236"/>
                        <a:pt x="1096" y="1286"/>
                      </a:cubicBezTo>
                      <a:cubicBezTo>
                        <a:pt x="1168" y="1489"/>
                        <a:pt x="823" y="1858"/>
                        <a:pt x="1120" y="1965"/>
                      </a:cubicBezTo>
                      <a:cubicBezTo>
                        <a:pt x="1149" y="1972"/>
                        <a:pt x="1177" y="1976"/>
                        <a:pt x="1203" y="1976"/>
                      </a:cubicBezTo>
                      <a:cubicBezTo>
                        <a:pt x="1414" y="1976"/>
                        <a:pt x="1532" y="1754"/>
                        <a:pt x="1620" y="1754"/>
                      </a:cubicBezTo>
                      <a:cubicBezTo>
                        <a:pt x="1641" y="1754"/>
                        <a:pt x="1661" y="1767"/>
                        <a:pt x="1680" y="1798"/>
                      </a:cubicBezTo>
                      <a:cubicBezTo>
                        <a:pt x="1762" y="1963"/>
                        <a:pt x="1720" y="2262"/>
                        <a:pt x="1846" y="2262"/>
                      </a:cubicBezTo>
                      <a:cubicBezTo>
                        <a:pt x="1865" y="2262"/>
                        <a:pt x="1889" y="2255"/>
                        <a:pt x="1918" y="2239"/>
                      </a:cubicBezTo>
                      <a:cubicBezTo>
                        <a:pt x="2120" y="2108"/>
                        <a:pt x="2120" y="596"/>
                        <a:pt x="1811" y="0"/>
                      </a:cubicBez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27" name="Google Shape;927;p32"/>
                <p:cNvSpPr/>
                <p:nvPr/>
              </p:nvSpPr>
              <p:spPr>
                <a:xfrm>
                  <a:off x="-2025850" y="3904475"/>
                  <a:ext cx="71750" cy="78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870" h="3133" extrusionOk="0">
                      <a:moveTo>
                        <a:pt x="2202" y="0"/>
                      </a:moveTo>
                      <a:cubicBezTo>
                        <a:pt x="1751" y="0"/>
                        <a:pt x="284" y="241"/>
                        <a:pt x="0" y="715"/>
                      </a:cubicBezTo>
                      <a:cubicBezTo>
                        <a:pt x="0" y="715"/>
                        <a:pt x="245" y="3133"/>
                        <a:pt x="481" y="3133"/>
                      </a:cubicBezTo>
                      <a:cubicBezTo>
                        <a:pt x="484" y="3133"/>
                        <a:pt x="486" y="3132"/>
                        <a:pt x="488" y="3132"/>
                      </a:cubicBezTo>
                      <a:cubicBezTo>
                        <a:pt x="711" y="3100"/>
                        <a:pt x="735" y="2671"/>
                        <a:pt x="940" y="2671"/>
                      </a:cubicBezTo>
                      <a:cubicBezTo>
                        <a:pt x="965" y="2671"/>
                        <a:pt x="993" y="2677"/>
                        <a:pt x="1024" y="2691"/>
                      </a:cubicBezTo>
                      <a:cubicBezTo>
                        <a:pt x="1193" y="2762"/>
                        <a:pt x="1421" y="2849"/>
                        <a:pt x="1596" y="2849"/>
                      </a:cubicBezTo>
                      <a:cubicBezTo>
                        <a:pt x="1716" y="2849"/>
                        <a:pt x="1812" y="2808"/>
                        <a:pt x="1846" y="2691"/>
                      </a:cubicBezTo>
                      <a:cubicBezTo>
                        <a:pt x="1929" y="2406"/>
                        <a:pt x="1881" y="2203"/>
                        <a:pt x="2167" y="2203"/>
                      </a:cubicBezTo>
                      <a:cubicBezTo>
                        <a:pt x="2453" y="2203"/>
                        <a:pt x="2619" y="2084"/>
                        <a:pt x="2500" y="1787"/>
                      </a:cubicBezTo>
                      <a:cubicBezTo>
                        <a:pt x="2381" y="1501"/>
                        <a:pt x="2500" y="1453"/>
                        <a:pt x="2667" y="1370"/>
                      </a:cubicBezTo>
                      <a:cubicBezTo>
                        <a:pt x="2822" y="1275"/>
                        <a:pt x="2869" y="1084"/>
                        <a:pt x="2667" y="953"/>
                      </a:cubicBezTo>
                      <a:cubicBezTo>
                        <a:pt x="2453" y="834"/>
                        <a:pt x="2500" y="691"/>
                        <a:pt x="2572" y="501"/>
                      </a:cubicBezTo>
                      <a:cubicBezTo>
                        <a:pt x="2667" y="298"/>
                        <a:pt x="2488" y="84"/>
                        <a:pt x="2322" y="13"/>
                      </a:cubicBezTo>
                      <a:cubicBezTo>
                        <a:pt x="2303" y="4"/>
                        <a:pt x="2261" y="0"/>
                        <a:pt x="2202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28" name="Google Shape;928;p32"/>
                <p:cNvSpPr/>
                <p:nvPr/>
              </p:nvSpPr>
              <p:spPr>
                <a:xfrm>
                  <a:off x="-2025850" y="3904625"/>
                  <a:ext cx="58350" cy="662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34" h="2650" extrusionOk="0">
                      <a:moveTo>
                        <a:pt x="1756" y="0"/>
                      </a:moveTo>
                      <a:cubicBezTo>
                        <a:pt x="1366" y="0"/>
                        <a:pt x="224" y="206"/>
                        <a:pt x="0" y="602"/>
                      </a:cubicBezTo>
                      <a:cubicBezTo>
                        <a:pt x="0" y="602"/>
                        <a:pt x="35" y="2650"/>
                        <a:pt x="399" y="2650"/>
                      </a:cubicBezTo>
                      <a:cubicBezTo>
                        <a:pt x="401" y="2650"/>
                        <a:pt x="403" y="2650"/>
                        <a:pt x="405" y="2650"/>
                      </a:cubicBezTo>
                      <a:cubicBezTo>
                        <a:pt x="587" y="2639"/>
                        <a:pt x="605" y="2253"/>
                        <a:pt x="771" y="2253"/>
                      </a:cubicBezTo>
                      <a:cubicBezTo>
                        <a:pt x="790" y="2253"/>
                        <a:pt x="811" y="2258"/>
                        <a:pt x="834" y="2269"/>
                      </a:cubicBezTo>
                      <a:cubicBezTo>
                        <a:pt x="973" y="2332"/>
                        <a:pt x="1158" y="2403"/>
                        <a:pt x="1299" y="2403"/>
                      </a:cubicBezTo>
                      <a:cubicBezTo>
                        <a:pt x="1398" y="2403"/>
                        <a:pt x="1476" y="2367"/>
                        <a:pt x="1500" y="2269"/>
                      </a:cubicBezTo>
                      <a:cubicBezTo>
                        <a:pt x="1572" y="2031"/>
                        <a:pt x="1536" y="1852"/>
                        <a:pt x="1762" y="1852"/>
                      </a:cubicBezTo>
                      <a:cubicBezTo>
                        <a:pt x="2000" y="1852"/>
                        <a:pt x="2143" y="1745"/>
                        <a:pt x="2036" y="1507"/>
                      </a:cubicBezTo>
                      <a:cubicBezTo>
                        <a:pt x="1929" y="1269"/>
                        <a:pt x="2036" y="1221"/>
                        <a:pt x="2167" y="1161"/>
                      </a:cubicBezTo>
                      <a:cubicBezTo>
                        <a:pt x="2298" y="1090"/>
                        <a:pt x="2334" y="923"/>
                        <a:pt x="2167" y="828"/>
                      </a:cubicBezTo>
                      <a:cubicBezTo>
                        <a:pt x="2000" y="721"/>
                        <a:pt x="2036" y="614"/>
                        <a:pt x="2096" y="435"/>
                      </a:cubicBezTo>
                      <a:cubicBezTo>
                        <a:pt x="2167" y="257"/>
                        <a:pt x="2024" y="90"/>
                        <a:pt x="1881" y="18"/>
                      </a:cubicBezTo>
                      <a:cubicBezTo>
                        <a:pt x="1867" y="6"/>
                        <a:pt x="1823" y="0"/>
                        <a:pt x="1756" y="0"/>
                      </a:cubicBez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29" name="Google Shape;929;p32"/>
                <p:cNvSpPr/>
                <p:nvPr/>
              </p:nvSpPr>
              <p:spPr>
                <a:xfrm>
                  <a:off x="-2080025" y="3854475"/>
                  <a:ext cx="89050" cy="34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562" h="1373" extrusionOk="0">
                      <a:moveTo>
                        <a:pt x="1131" y="0"/>
                      </a:moveTo>
                      <a:cubicBezTo>
                        <a:pt x="853" y="0"/>
                        <a:pt x="918" y="291"/>
                        <a:pt x="753" y="291"/>
                      </a:cubicBezTo>
                      <a:cubicBezTo>
                        <a:pt x="742" y="291"/>
                        <a:pt x="729" y="289"/>
                        <a:pt x="715" y="286"/>
                      </a:cubicBezTo>
                      <a:cubicBezTo>
                        <a:pt x="598" y="259"/>
                        <a:pt x="498" y="200"/>
                        <a:pt x="399" y="200"/>
                      </a:cubicBezTo>
                      <a:cubicBezTo>
                        <a:pt x="327" y="200"/>
                        <a:pt x="255" y="232"/>
                        <a:pt x="179" y="334"/>
                      </a:cubicBezTo>
                      <a:cubicBezTo>
                        <a:pt x="0" y="572"/>
                        <a:pt x="1334" y="1358"/>
                        <a:pt x="1334" y="1358"/>
                      </a:cubicBezTo>
                      <a:cubicBezTo>
                        <a:pt x="1398" y="1368"/>
                        <a:pt x="1467" y="1373"/>
                        <a:pt x="1537" y="1373"/>
                      </a:cubicBezTo>
                      <a:cubicBezTo>
                        <a:pt x="2275" y="1373"/>
                        <a:pt x="3289" y="847"/>
                        <a:pt x="3441" y="608"/>
                      </a:cubicBezTo>
                      <a:cubicBezTo>
                        <a:pt x="3562" y="427"/>
                        <a:pt x="3252" y="402"/>
                        <a:pt x="3008" y="402"/>
                      </a:cubicBezTo>
                      <a:cubicBezTo>
                        <a:pt x="2915" y="402"/>
                        <a:pt x="2832" y="405"/>
                        <a:pt x="2786" y="405"/>
                      </a:cubicBezTo>
                      <a:cubicBezTo>
                        <a:pt x="2620" y="405"/>
                        <a:pt x="2477" y="108"/>
                        <a:pt x="2298" y="36"/>
                      </a:cubicBezTo>
                      <a:cubicBezTo>
                        <a:pt x="2278" y="27"/>
                        <a:pt x="2255" y="23"/>
                        <a:pt x="2229" y="23"/>
                      </a:cubicBezTo>
                      <a:cubicBezTo>
                        <a:pt x="2024" y="23"/>
                        <a:pt x="1667" y="286"/>
                        <a:pt x="1667" y="286"/>
                      </a:cubicBezTo>
                      <a:cubicBezTo>
                        <a:pt x="1667" y="286"/>
                        <a:pt x="1417" y="0"/>
                        <a:pt x="1131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30" name="Google Shape;930;p32"/>
                <p:cNvSpPr/>
                <p:nvPr/>
              </p:nvSpPr>
              <p:spPr>
                <a:xfrm>
                  <a:off x="-2080025" y="3865775"/>
                  <a:ext cx="89275" cy="22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571" h="917" extrusionOk="0">
                      <a:moveTo>
                        <a:pt x="1131" y="1"/>
                      </a:moveTo>
                      <a:cubicBezTo>
                        <a:pt x="849" y="1"/>
                        <a:pt x="920" y="193"/>
                        <a:pt x="746" y="193"/>
                      </a:cubicBezTo>
                      <a:cubicBezTo>
                        <a:pt x="736" y="193"/>
                        <a:pt x="726" y="193"/>
                        <a:pt x="715" y="191"/>
                      </a:cubicBezTo>
                      <a:cubicBezTo>
                        <a:pt x="597" y="171"/>
                        <a:pt x="491" y="130"/>
                        <a:pt x="390" y="130"/>
                      </a:cubicBezTo>
                      <a:cubicBezTo>
                        <a:pt x="318" y="130"/>
                        <a:pt x="248" y="151"/>
                        <a:pt x="179" y="215"/>
                      </a:cubicBezTo>
                      <a:cubicBezTo>
                        <a:pt x="0" y="382"/>
                        <a:pt x="1334" y="906"/>
                        <a:pt x="1334" y="906"/>
                      </a:cubicBezTo>
                      <a:cubicBezTo>
                        <a:pt x="1400" y="913"/>
                        <a:pt x="1469" y="917"/>
                        <a:pt x="1541" y="917"/>
                      </a:cubicBezTo>
                      <a:cubicBezTo>
                        <a:pt x="2277" y="917"/>
                        <a:pt x="3278" y="559"/>
                        <a:pt x="3441" y="418"/>
                      </a:cubicBezTo>
                      <a:cubicBezTo>
                        <a:pt x="3571" y="288"/>
                        <a:pt x="3203" y="274"/>
                        <a:pt x="2955" y="274"/>
                      </a:cubicBezTo>
                      <a:cubicBezTo>
                        <a:pt x="2884" y="274"/>
                        <a:pt x="2823" y="275"/>
                        <a:pt x="2786" y="275"/>
                      </a:cubicBezTo>
                      <a:cubicBezTo>
                        <a:pt x="2620" y="275"/>
                        <a:pt x="2465" y="84"/>
                        <a:pt x="2298" y="25"/>
                      </a:cubicBezTo>
                      <a:cubicBezTo>
                        <a:pt x="2277" y="18"/>
                        <a:pt x="2253" y="15"/>
                        <a:pt x="2226" y="15"/>
                      </a:cubicBezTo>
                      <a:cubicBezTo>
                        <a:pt x="2020" y="15"/>
                        <a:pt x="1667" y="191"/>
                        <a:pt x="1667" y="191"/>
                      </a:cubicBezTo>
                      <a:cubicBezTo>
                        <a:pt x="1667" y="191"/>
                        <a:pt x="1417" y="1"/>
                        <a:pt x="1131" y="1"/>
                      </a:cubicBez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31" name="Google Shape;931;p32"/>
                <p:cNvSpPr/>
                <p:nvPr/>
              </p:nvSpPr>
              <p:spPr>
                <a:xfrm>
                  <a:off x="-2084800" y="3919075"/>
                  <a:ext cx="8350" cy="11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4" h="453" extrusionOk="0">
                      <a:moveTo>
                        <a:pt x="167" y="0"/>
                      </a:moveTo>
                      <a:cubicBezTo>
                        <a:pt x="72" y="0"/>
                        <a:pt x="1" y="107"/>
                        <a:pt x="1" y="226"/>
                      </a:cubicBezTo>
                      <a:cubicBezTo>
                        <a:pt x="1" y="357"/>
                        <a:pt x="72" y="452"/>
                        <a:pt x="167" y="452"/>
                      </a:cubicBezTo>
                      <a:cubicBezTo>
                        <a:pt x="263" y="452"/>
                        <a:pt x="334" y="357"/>
                        <a:pt x="334" y="226"/>
                      </a:cubicBezTo>
                      <a:cubicBezTo>
                        <a:pt x="334" y="107"/>
                        <a:pt x="263" y="0"/>
                        <a:pt x="167" y="0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32" name="Google Shape;932;p32"/>
                <p:cNvSpPr/>
                <p:nvPr/>
              </p:nvSpPr>
              <p:spPr>
                <a:xfrm>
                  <a:off x="-2074975" y="3935625"/>
                  <a:ext cx="9550" cy="11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2" h="447" extrusionOk="0">
                      <a:moveTo>
                        <a:pt x="173" y="1"/>
                      </a:moveTo>
                      <a:cubicBezTo>
                        <a:pt x="163" y="1"/>
                        <a:pt x="153" y="2"/>
                        <a:pt x="143" y="5"/>
                      </a:cubicBezTo>
                      <a:cubicBezTo>
                        <a:pt x="48" y="29"/>
                        <a:pt x="1" y="148"/>
                        <a:pt x="36" y="267"/>
                      </a:cubicBezTo>
                      <a:cubicBezTo>
                        <a:pt x="58" y="377"/>
                        <a:pt x="142" y="447"/>
                        <a:pt x="220" y="447"/>
                      </a:cubicBezTo>
                      <a:cubicBezTo>
                        <a:pt x="227" y="447"/>
                        <a:pt x="233" y="446"/>
                        <a:pt x="239" y="445"/>
                      </a:cubicBezTo>
                      <a:cubicBezTo>
                        <a:pt x="334" y="422"/>
                        <a:pt x="382" y="302"/>
                        <a:pt x="346" y="183"/>
                      </a:cubicBezTo>
                      <a:cubicBezTo>
                        <a:pt x="325" y="78"/>
                        <a:pt x="248" y="1"/>
                        <a:pt x="173" y="1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33" name="Google Shape;933;p32"/>
                <p:cNvSpPr/>
                <p:nvPr/>
              </p:nvSpPr>
              <p:spPr>
                <a:xfrm>
                  <a:off x="-2094625" y="3906650"/>
                  <a:ext cx="11050" cy="9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42" h="399" extrusionOk="0">
                      <a:moveTo>
                        <a:pt x="276" y="0"/>
                      </a:moveTo>
                      <a:cubicBezTo>
                        <a:pt x="216" y="0"/>
                        <a:pt x="149" y="32"/>
                        <a:pt x="96" y="92"/>
                      </a:cubicBezTo>
                      <a:cubicBezTo>
                        <a:pt x="13" y="176"/>
                        <a:pt x="1" y="307"/>
                        <a:pt x="72" y="366"/>
                      </a:cubicBezTo>
                      <a:cubicBezTo>
                        <a:pt x="98" y="388"/>
                        <a:pt x="131" y="399"/>
                        <a:pt x="166" y="399"/>
                      </a:cubicBezTo>
                      <a:cubicBezTo>
                        <a:pt x="226" y="399"/>
                        <a:pt x="293" y="367"/>
                        <a:pt x="346" y="307"/>
                      </a:cubicBezTo>
                      <a:cubicBezTo>
                        <a:pt x="429" y="211"/>
                        <a:pt x="441" y="92"/>
                        <a:pt x="370" y="33"/>
                      </a:cubicBezTo>
                      <a:cubicBezTo>
                        <a:pt x="344" y="11"/>
                        <a:pt x="311" y="0"/>
                        <a:pt x="276" y="0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34" name="Google Shape;934;p32"/>
                <p:cNvSpPr/>
                <p:nvPr/>
              </p:nvSpPr>
              <p:spPr>
                <a:xfrm>
                  <a:off x="-2069625" y="3916100"/>
                  <a:ext cx="10150" cy="105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6" h="422" extrusionOk="0">
                      <a:moveTo>
                        <a:pt x="246" y="0"/>
                      </a:moveTo>
                      <a:cubicBezTo>
                        <a:pt x="179" y="0"/>
                        <a:pt x="98" y="50"/>
                        <a:pt x="60" y="143"/>
                      </a:cubicBezTo>
                      <a:cubicBezTo>
                        <a:pt x="1" y="250"/>
                        <a:pt x="13" y="369"/>
                        <a:pt x="96" y="405"/>
                      </a:cubicBezTo>
                      <a:cubicBezTo>
                        <a:pt x="116" y="416"/>
                        <a:pt x="137" y="421"/>
                        <a:pt x="159" y="421"/>
                      </a:cubicBezTo>
                      <a:cubicBezTo>
                        <a:pt x="228" y="421"/>
                        <a:pt x="301" y="367"/>
                        <a:pt x="346" y="286"/>
                      </a:cubicBezTo>
                      <a:cubicBezTo>
                        <a:pt x="406" y="179"/>
                        <a:pt x="382" y="60"/>
                        <a:pt x="299" y="12"/>
                      </a:cubicBezTo>
                      <a:cubicBezTo>
                        <a:pt x="283" y="4"/>
                        <a:pt x="265" y="0"/>
                        <a:pt x="246" y="0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35" name="Google Shape;935;p32"/>
                <p:cNvSpPr/>
                <p:nvPr/>
              </p:nvSpPr>
              <p:spPr>
                <a:xfrm>
                  <a:off x="-2002350" y="3935425"/>
                  <a:ext cx="11925" cy="9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7" h="366" extrusionOk="0">
                      <a:moveTo>
                        <a:pt x="180" y="1"/>
                      </a:moveTo>
                      <a:cubicBezTo>
                        <a:pt x="124" y="1"/>
                        <a:pt x="74" y="22"/>
                        <a:pt x="48" y="60"/>
                      </a:cubicBezTo>
                      <a:cubicBezTo>
                        <a:pt x="1" y="132"/>
                        <a:pt x="48" y="251"/>
                        <a:pt x="144" y="322"/>
                      </a:cubicBezTo>
                      <a:cubicBezTo>
                        <a:pt x="195" y="351"/>
                        <a:pt x="249" y="366"/>
                        <a:pt x="296" y="366"/>
                      </a:cubicBezTo>
                      <a:cubicBezTo>
                        <a:pt x="348" y="366"/>
                        <a:pt x="392" y="348"/>
                        <a:pt x="417" y="310"/>
                      </a:cubicBezTo>
                      <a:cubicBezTo>
                        <a:pt x="477" y="227"/>
                        <a:pt x="429" y="108"/>
                        <a:pt x="322" y="49"/>
                      </a:cubicBezTo>
                      <a:cubicBezTo>
                        <a:pt x="278" y="16"/>
                        <a:pt x="227" y="1"/>
                        <a:pt x="180" y="1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36" name="Google Shape;936;p32"/>
                <p:cNvSpPr/>
                <p:nvPr/>
              </p:nvSpPr>
              <p:spPr>
                <a:xfrm>
                  <a:off x="-1994000" y="3918200"/>
                  <a:ext cx="11925" cy="84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7" h="339" extrusionOk="0">
                      <a:moveTo>
                        <a:pt x="273" y="1"/>
                      </a:moveTo>
                      <a:cubicBezTo>
                        <a:pt x="250" y="1"/>
                        <a:pt x="227" y="4"/>
                        <a:pt x="202" y="11"/>
                      </a:cubicBezTo>
                      <a:cubicBezTo>
                        <a:pt x="83" y="35"/>
                        <a:pt x="0" y="130"/>
                        <a:pt x="12" y="214"/>
                      </a:cubicBezTo>
                      <a:cubicBezTo>
                        <a:pt x="32" y="293"/>
                        <a:pt x="117" y="339"/>
                        <a:pt x="213" y="339"/>
                      </a:cubicBezTo>
                      <a:cubicBezTo>
                        <a:pt x="233" y="339"/>
                        <a:pt x="253" y="337"/>
                        <a:pt x="274" y="333"/>
                      </a:cubicBezTo>
                      <a:cubicBezTo>
                        <a:pt x="393" y="297"/>
                        <a:pt x="476" y="214"/>
                        <a:pt x="452" y="118"/>
                      </a:cubicBezTo>
                      <a:cubicBezTo>
                        <a:pt x="433" y="52"/>
                        <a:pt x="362" y="1"/>
                        <a:pt x="273" y="1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37" name="Google Shape;937;p32"/>
                <p:cNvSpPr/>
                <p:nvPr/>
              </p:nvSpPr>
              <p:spPr>
                <a:xfrm>
                  <a:off x="-2022575" y="3935400"/>
                  <a:ext cx="8650" cy="111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6" h="444" extrusionOk="0">
                      <a:moveTo>
                        <a:pt x="181" y="1"/>
                      </a:moveTo>
                      <a:cubicBezTo>
                        <a:pt x="176" y="1"/>
                        <a:pt x="171" y="1"/>
                        <a:pt x="167" y="2"/>
                      </a:cubicBezTo>
                      <a:cubicBezTo>
                        <a:pt x="71" y="2"/>
                        <a:pt x="0" y="109"/>
                        <a:pt x="12" y="228"/>
                      </a:cubicBezTo>
                      <a:cubicBezTo>
                        <a:pt x="23" y="352"/>
                        <a:pt x="87" y="443"/>
                        <a:pt x="175" y="443"/>
                      </a:cubicBezTo>
                      <a:cubicBezTo>
                        <a:pt x="180" y="443"/>
                        <a:pt x="185" y="443"/>
                        <a:pt x="191" y="442"/>
                      </a:cubicBezTo>
                      <a:cubicBezTo>
                        <a:pt x="286" y="442"/>
                        <a:pt x="345" y="335"/>
                        <a:pt x="333" y="204"/>
                      </a:cubicBezTo>
                      <a:cubicBezTo>
                        <a:pt x="333" y="92"/>
                        <a:pt x="259" y="1"/>
                        <a:pt x="181" y="1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38" name="Google Shape;938;p32"/>
                <p:cNvSpPr/>
                <p:nvPr/>
              </p:nvSpPr>
              <p:spPr>
                <a:xfrm>
                  <a:off x="-2016050" y="3918725"/>
                  <a:ext cx="12250" cy="8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90" h="358" extrusionOk="0">
                      <a:moveTo>
                        <a:pt x="188" y="1"/>
                      </a:moveTo>
                      <a:cubicBezTo>
                        <a:pt x="128" y="1"/>
                        <a:pt x="76" y="25"/>
                        <a:pt x="49" y="74"/>
                      </a:cubicBezTo>
                      <a:cubicBezTo>
                        <a:pt x="1" y="145"/>
                        <a:pt x="61" y="264"/>
                        <a:pt x="168" y="324"/>
                      </a:cubicBezTo>
                      <a:cubicBezTo>
                        <a:pt x="209" y="347"/>
                        <a:pt x="253" y="357"/>
                        <a:pt x="293" y="357"/>
                      </a:cubicBezTo>
                      <a:cubicBezTo>
                        <a:pt x="357" y="357"/>
                        <a:pt x="412" y="332"/>
                        <a:pt x="442" y="288"/>
                      </a:cubicBezTo>
                      <a:cubicBezTo>
                        <a:pt x="489" y="205"/>
                        <a:pt x="430" y="97"/>
                        <a:pt x="322" y="38"/>
                      </a:cubicBezTo>
                      <a:cubicBezTo>
                        <a:pt x="278" y="13"/>
                        <a:pt x="231" y="1"/>
                        <a:pt x="188" y="1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39" name="Google Shape;939;p32"/>
                <p:cNvSpPr/>
                <p:nvPr/>
              </p:nvSpPr>
              <p:spPr>
                <a:xfrm>
                  <a:off x="-2038075" y="3872675"/>
                  <a:ext cx="11950" cy="84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8" h="339" extrusionOk="0">
                      <a:moveTo>
                        <a:pt x="280" y="0"/>
                      </a:moveTo>
                      <a:cubicBezTo>
                        <a:pt x="255" y="0"/>
                        <a:pt x="230" y="3"/>
                        <a:pt x="203" y="11"/>
                      </a:cubicBezTo>
                      <a:cubicBezTo>
                        <a:pt x="84" y="34"/>
                        <a:pt x="1" y="130"/>
                        <a:pt x="25" y="213"/>
                      </a:cubicBezTo>
                      <a:cubicBezTo>
                        <a:pt x="44" y="292"/>
                        <a:pt x="121" y="338"/>
                        <a:pt x="215" y="338"/>
                      </a:cubicBezTo>
                      <a:cubicBezTo>
                        <a:pt x="234" y="338"/>
                        <a:pt x="254" y="336"/>
                        <a:pt x="275" y="332"/>
                      </a:cubicBezTo>
                      <a:cubicBezTo>
                        <a:pt x="394" y="296"/>
                        <a:pt x="477" y="213"/>
                        <a:pt x="465" y="118"/>
                      </a:cubicBezTo>
                      <a:cubicBezTo>
                        <a:pt x="446" y="51"/>
                        <a:pt x="374" y="0"/>
                        <a:pt x="280" y="0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40" name="Google Shape;940;p32"/>
                <p:cNvSpPr/>
                <p:nvPr/>
              </p:nvSpPr>
              <p:spPr>
                <a:xfrm>
                  <a:off x="-2020200" y="3876500"/>
                  <a:ext cx="8650" cy="11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6" h="442" extrusionOk="0">
                      <a:moveTo>
                        <a:pt x="155" y="0"/>
                      </a:moveTo>
                      <a:cubicBezTo>
                        <a:pt x="60" y="12"/>
                        <a:pt x="0" y="108"/>
                        <a:pt x="12" y="239"/>
                      </a:cubicBezTo>
                      <a:cubicBezTo>
                        <a:pt x="12" y="351"/>
                        <a:pt x="86" y="442"/>
                        <a:pt x="165" y="442"/>
                      </a:cubicBezTo>
                      <a:cubicBezTo>
                        <a:pt x="169" y="442"/>
                        <a:pt x="174" y="442"/>
                        <a:pt x="179" y="441"/>
                      </a:cubicBezTo>
                      <a:cubicBezTo>
                        <a:pt x="274" y="441"/>
                        <a:pt x="346" y="334"/>
                        <a:pt x="334" y="215"/>
                      </a:cubicBezTo>
                      <a:cubicBezTo>
                        <a:pt x="322" y="96"/>
                        <a:pt x="250" y="0"/>
                        <a:pt x="155" y="0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41" name="Google Shape;941;p32"/>
                <p:cNvSpPr/>
                <p:nvPr/>
              </p:nvSpPr>
              <p:spPr>
                <a:xfrm>
                  <a:off x="-2060100" y="3873475"/>
                  <a:ext cx="11950" cy="8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8" h="358" extrusionOk="0">
                      <a:moveTo>
                        <a:pt x="185" y="1"/>
                      </a:moveTo>
                      <a:cubicBezTo>
                        <a:pt x="123" y="1"/>
                        <a:pt x="69" y="25"/>
                        <a:pt x="48" y="74"/>
                      </a:cubicBezTo>
                      <a:cubicBezTo>
                        <a:pt x="1" y="145"/>
                        <a:pt x="60" y="264"/>
                        <a:pt x="168" y="324"/>
                      </a:cubicBezTo>
                      <a:cubicBezTo>
                        <a:pt x="209" y="347"/>
                        <a:pt x="253" y="358"/>
                        <a:pt x="293" y="358"/>
                      </a:cubicBezTo>
                      <a:cubicBezTo>
                        <a:pt x="357" y="358"/>
                        <a:pt x="412" y="332"/>
                        <a:pt x="441" y="288"/>
                      </a:cubicBezTo>
                      <a:cubicBezTo>
                        <a:pt x="477" y="205"/>
                        <a:pt x="429" y="98"/>
                        <a:pt x="322" y="38"/>
                      </a:cubicBezTo>
                      <a:cubicBezTo>
                        <a:pt x="278" y="13"/>
                        <a:pt x="229" y="1"/>
                        <a:pt x="185" y="1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942" name="Google Shape;942;p32"/>
              <p:cNvGrpSpPr/>
              <p:nvPr/>
            </p:nvGrpSpPr>
            <p:grpSpPr>
              <a:xfrm>
                <a:off x="4935054" y="534988"/>
                <a:ext cx="427660" cy="323780"/>
                <a:chOff x="-2195225" y="3806575"/>
                <a:chExt cx="323275" cy="244750"/>
              </a:xfrm>
            </p:grpSpPr>
            <p:sp>
              <p:nvSpPr>
                <p:cNvPr id="943" name="Google Shape;943;p32"/>
                <p:cNvSpPr/>
                <p:nvPr/>
              </p:nvSpPr>
              <p:spPr>
                <a:xfrm>
                  <a:off x="-2191350" y="3814000"/>
                  <a:ext cx="319400" cy="237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776" h="9493" extrusionOk="0">
                      <a:moveTo>
                        <a:pt x="5901" y="1"/>
                      </a:moveTo>
                      <a:cubicBezTo>
                        <a:pt x="3135" y="1"/>
                        <a:pt x="812" y="1515"/>
                        <a:pt x="429" y="3739"/>
                      </a:cubicBezTo>
                      <a:cubicBezTo>
                        <a:pt x="0" y="6299"/>
                        <a:pt x="2310" y="8823"/>
                        <a:pt x="5608" y="9382"/>
                      </a:cubicBezTo>
                      <a:cubicBezTo>
                        <a:pt x="6047" y="9457"/>
                        <a:pt x="6481" y="9493"/>
                        <a:pt x="6904" y="9493"/>
                      </a:cubicBezTo>
                      <a:cubicBezTo>
                        <a:pt x="9655" y="9493"/>
                        <a:pt x="11976" y="7981"/>
                        <a:pt x="12347" y="5763"/>
                      </a:cubicBezTo>
                      <a:cubicBezTo>
                        <a:pt x="12776" y="3191"/>
                        <a:pt x="10466" y="667"/>
                        <a:pt x="7180" y="107"/>
                      </a:cubicBezTo>
                      <a:cubicBezTo>
                        <a:pt x="6747" y="35"/>
                        <a:pt x="6319" y="1"/>
                        <a:pt x="5901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44" name="Google Shape;944;p32"/>
                <p:cNvSpPr/>
                <p:nvPr/>
              </p:nvSpPr>
              <p:spPr>
                <a:xfrm>
                  <a:off x="-2154450" y="3841450"/>
                  <a:ext cx="245000" cy="181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800" h="7274" extrusionOk="0">
                      <a:moveTo>
                        <a:pt x="4527" y="0"/>
                      </a:moveTo>
                      <a:cubicBezTo>
                        <a:pt x="2407" y="0"/>
                        <a:pt x="624" y="1159"/>
                        <a:pt x="334" y="2867"/>
                      </a:cubicBezTo>
                      <a:cubicBezTo>
                        <a:pt x="1" y="4820"/>
                        <a:pt x="1775" y="6760"/>
                        <a:pt x="4299" y="7189"/>
                      </a:cubicBezTo>
                      <a:cubicBezTo>
                        <a:pt x="4634" y="7246"/>
                        <a:pt x="4965" y="7273"/>
                        <a:pt x="5289" y="7273"/>
                      </a:cubicBezTo>
                      <a:cubicBezTo>
                        <a:pt x="7401" y="7273"/>
                        <a:pt x="9177" y="6108"/>
                        <a:pt x="9466" y="4415"/>
                      </a:cubicBezTo>
                      <a:cubicBezTo>
                        <a:pt x="9799" y="2450"/>
                        <a:pt x="8025" y="510"/>
                        <a:pt x="5501" y="81"/>
                      </a:cubicBezTo>
                      <a:cubicBezTo>
                        <a:pt x="5171" y="26"/>
                        <a:pt x="4845" y="0"/>
                        <a:pt x="4527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45" name="Google Shape;945;p32"/>
                <p:cNvSpPr/>
                <p:nvPr/>
              </p:nvSpPr>
              <p:spPr>
                <a:xfrm>
                  <a:off x="-2138075" y="3903000"/>
                  <a:ext cx="100925" cy="978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37" h="3913" extrusionOk="0">
                      <a:moveTo>
                        <a:pt x="2560" y="0"/>
                      </a:moveTo>
                      <a:cubicBezTo>
                        <a:pt x="2560" y="0"/>
                        <a:pt x="0" y="369"/>
                        <a:pt x="703" y="1857"/>
                      </a:cubicBezTo>
                      <a:cubicBezTo>
                        <a:pt x="1247" y="3010"/>
                        <a:pt x="2305" y="3913"/>
                        <a:pt x="3004" y="3913"/>
                      </a:cubicBezTo>
                      <a:cubicBezTo>
                        <a:pt x="3207" y="3913"/>
                        <a:pt x="3380" y="3836"/>
                        <a:pt x="3501" y="3667"/>
                      </a:cubicBezTo>
                      <a:cubicBezTo>
                        <a:pt x="4037" y="2929"/>
                        <a:pt x="3596" y="250"/>
                        <a:pt x="3334" y="214"/>
                      </a:cubicBezTo>
                      <a:cubicBezTo>
                        <a:pt x="3108" y="155"/>
                        <a:pt x="2560" y="0"/>
                        <a:pt x="2560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46" name="Google Shape;946;p32"/>
                <p:cNvSpPr/>
                <p:nvPr/>
              </p:nvSpPr>
              <p:spPr>
                <a:xfrm>
                  <a:off x="-2096700" y="3852350"/>
                  <a:ext cx="121775" cy="53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71" h="2159" extrusionOk="0">
                      <a:moveTo>
                        <a:pt x="2221" y="1"/>
                      </a:moveTo>
                      <a:cubicBezTo>
                        <a:pt x="2103" y="1"/>
                        <a:pt x="1982" y="5"/>
                        <a:pt x="1858" y="14"/>
                      </a:cubicBezTo>
                      <a:cubicBezTo>
                        <a:pt x="1858" y="14"/>
                        <a:pt x="0" y="97"/>
                        <a:pt x="262" y="752"/>
                      </a:cubicBezTo>
                      <a:cubicBezTo>
                        <a:pt x="512" y="1407"/>
                        <a:pt x="2144" y="2109"/>
                        <a:pt x="2310" y="2157"/>
                      </a:cubicBezTo>
                      <a:cubicBezTo>
                        <a:pt x="2315" y="2158"/>
                        <a:pt x="2321" y="2159"/>
                        <a:pt x="2329" y="2159"/>
                      </a:cubicBezTo>
                      <a:cubicBezTo>
                        <a:pt x="2608" y="2159"/>
                        <a:pt x="4870" y="1562"/>
                        <a:pt x="4870" y="1169"/>
                      </a:cubicBezTo>
                      <a:cubicBezTo>
                        <a:pt x="4870" y="792"/>
                        <a:pt x="3836" y="1"/>
                        <a:pt x="2221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47" name="Google Shape;947;p32"/>
                <p:cNvSpPr/>
                <p:nvPr/>
              </p:nvSpPr>
              <p:spPr>
                <a:xfrm>
                  <a:off x="-2032700" y="3899150"/>
                  <a:ext cx="101175" cy="104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47" h="4167" extrusionOk="0">
                      <a:moveTo>
                        <a:pt x="2517" y="1"/>
                      </a:moveTo>
                      <a:cubicBezTo>
                        <a:pt x="1443" y="1"/>
                        <a:pt x="48" y="1011"/>
                        <a:pt x="48" y="1011"/>
                      </a:cubicBezTo>
                      <a:cubicBezTo>
                        <a:pt x="48" y="1011"/>
                        <a:pt x="0" y="3976"/>
                        <a:pt x="488" y="4143"/>
                      </a:cubicBezTo>
                      <a:cubicBezTo>
                        <a:pt x="538" y="4158"/>
                        <a:pt x="612" y="4166"/>
                        <a:pt x="705" y="4166"/>
                      </a:cubicBezTo>
                      <a:cubicBezTo>
                        <a:pt x="1563" y="4166"/>
                        <a:pt x="4047" y="3476"/>
                        <a:pt x="3703" y="1178"/>
                      </a:cubicBezTo>
                      <a:cubicBezTo>
                        <a:pt x="3574" y="290"/>
                        <a:pt x="3091" y="1"/>
                        <a:pt x="2517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48" name="Google Shape;948;p32"/>
                <p:cNvSpPr/>
                <p:nvPr/>
              </p:nvSpPr>
              <p:spPr>
                <a:xfrm>
                  <a:off x="-2114850" y="3916375"/>
                  <a:ext cx="60725" cy="73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29" h="2940" extrusionOk="0">
                      <a:moveTo>
                        <a:pt x="2048" y="1"/>
                      </a:moveTo>
                      <a:cubicBezTo>
                        <a:pt x="2048" y="1"/>
                        <a:pt x="0" y="418"/>
                        <a:pt x="119" y="811"/>
                      </a:cubicBezTo>
                      <a:cubicBezTo>
                        <a:pt x="170" y="990"/>
                        <a:pt x="254" y="1032"/>
                        <a:pt x="339" y="1032"/>
                      </a:cubicBezTo>
                      <a:cubicBezTo>
                        <a:pt x="417" y="1032"/>
                        <a:pt x="496" y="996"/>
                        <a:pt x="550" y="996"/>
                      </a:cubicBezTo>
                      <a:cubicBezTo>
                        <a:pt x="575" y="996"/>
                        <a:pt x="595" y="1004"/>
                        <a:pt x="607" y="1025"/>
                      </a:cubicBezTo>
                      <a:cubicBezTo>
                        <a:pt x="703" y="1144"/>
                        <a:pt x="405" y="1346"/>
                        <a:pt x="524" y="1561"/>
                      </a:cubicBezTo>
                      <a:cubicBezTo>
                        <a:pt x="556" y="1615"/>
                        <a:pt x="611" y="1631"/>
                        <a:pt x="677" y="1631"/>
                      </a:cubicBezTo>
                      <a:cubicBezTo>
                        <a:pt x="784" y="1631"/>
                        <a:pt x="919" y="1587"/>
                        <a:pt x="1023" y="1587"/>
                      </a:cubicBezTo>
                      <a:cubicBezTo>
                        <a:pt x="1096" y="1587"/>
                        <a:pt x="1154" y="1608"/>
                        <a:pt x="1179" y="1680"/>
                      </a:cubicBezTo>
                      <a:cubicBezTo>
                        <a:pt x="1250" y="1918"/>
                        <a:pt x="845" y="2418"/>
                        <a:pt x="1215" y="2537"/>
                      </a:cubicBezTo>
                      <a:cubicBezTo>
                        <a:pt x="1252" y="2549"/>
                        <a:pt x="1287" y="2554"/>
                        <a:pt x="1320" y="2554"/>
                      </a:cubicBezTo>
                      <a:cubicBezTo>
                        <a:pt x="1565" y="2554"/>
                        <a:pt x="1701" y="2275"/>
                        <a:pt x="1801" y="2275"/>
                      </a:cubicBezTo>
                      <a:cubicBezTo>
                        <a:pt x="1826" y="2275"/>
                        <a:pt x="1848" y="2292"/>
                        <a:pt x="1869" y="2335"/>
                      </a:cubicBezTo>
                      <a:cubicBezTo>
                        <a:pt x="1972" y="2549"/>
                        <a:pt x="1933" y="2940"/>
                        <a:pt x="2072" y="2940"/>
                      </a:cubicBezTo>
                      <a:cubicBezTo>
                        <a:pt x="2094" y="2940"/>
                        <a:pt x="2122" y="2929"/>
                        <a:pt x="2155" y="2906"/>
                      </a:cubicBezTo>
                      <a:cubicBezTo>
                        <a:pt x="2393" y="2751"/>
                        <a:pt x="2429" y="787"/>
                        <a:pt x="2048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49" name="Google Shape;949;p32"/>
                <p:cNvSpPr/>
                <p:nvPr/>
              </p:nvSpPr>
              <p:spPr>
                <a:xfrm>
                  <a:off x="-2107425" y="3916375"/>
                  <a:ext cx="52725" cy="565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09" h="2263" extrusionOk="0">
                      <a:moveTo>
                        <a:pt x="1799" y="1"/>
                      </a:moveTo>
                      <a:cubicBezTo>
                        <a:pt x="1799" y="1"/>
                        <a:pt x="1" y="191"/>
                        <a:pt x="191" y="620"/>
                      </a:cubicBezTo>
                      <a:cubicBezTo>
                        <a:pt x="253" y="748"/>
                        <a:pt x="325" y="777"/>
                        <a:pt x="393" y="777"/>
                      </a:cubicBezTo>
                      <a:cubicBezTo>
                        <a:pt x="450" y="777"/>
                        <a:pt x="504" y="757"/>
                        <a:pt x="546" y="757"/>
                      </a:cubicBezTo>
                      <a:cubicBezTo>
                        <a:pt x="572" y="757"/>
                        <a:pt x="593" y="764"/>
                        <a:pt x="608" y="787"/>
                      </a:cubicBezTo>
                      <a:cubicBezTo>
                        <a:pt x="691" y="870"/>
                        <a:pt x="429" y="1037"/>
                        <a:pt x="537" y="1203"/>
                      </a:cubicBezTo>
                      <a:cubicBezTo>
                        <a:pt x="565" y="1248"/>
                        <a:pt x="612" y="1262"/>
                        <a:pt x="667" y="1262"/>
                      </a:cubicBezTo>
                      <a:cubicBezTo>
                        <a:pt x="761" y="1262"/>
                        <a:pt x="878" y="1221"/>
                        <a:pt x="966" y="1221"/>
                      </a:cubicBezTo>
                      <a:cubicBezTo>
                        <a:pt x="1021" y="1221"/>
                        <a:pt x="1064" y="1237"/>
                        <a:pt x="1084" y="1287"/>
                      </a:cubicBezTo>
                      <a:cubicBezTo>
                        <a:pt x="1168" y="1489"/>
                        <a:pt x="822" y="1858"/>
                        <a:pt x="1120" y="1965"/>
                      </a:cubicBezTo>
                      <a:cubicBezTo>
                        <a:pt x="1148" y="1973"/>
                        <a:pt x="1174" y="1976"/>
                        <a:pt x="1200" y="1976"/>
                      </a:cubicBezTo>
                      <a:cubicBezTo>
                        <a:pt x="1404" y="1976"/>
                        <a:pt x="1520" y="1755"/>
                        <a:pt x="1608" y="1755"/>
                      </a:cubicBezTo>
                      <a:cubicBezTo>
                        <a:pt x="1629" y="1755"/>
                        <a:pt x="1649" y="1767"/>
                        <a:pt x="1668" y="1799"/>
                      </a:cubicBezTo>
                      <a:cubicBezTo>
                        <a:pt x="1760" y="1964"/>
                        <a:pt x="1719" y="2262"/>
                        <a:pt x="1838" y="2262"/>
                      </a:cubicBezTo>
                      <a:cubicBezTo>
                        <a:pt x="1856" y="2262"/>
                        <a:pt x="1879" y="2255"/>
                        <a:pt x="1906" y="2239"/>
                      </a:cubicBezTo>
                      <a:cubicBezTo>
                        <a:pt x="2108" y="2108"/>
                        <a:pt x="2108" y="596"/>
                        <a:pt x="1799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50" name="Google Shape;950;p32"/>
                <p:cNvSpPr/>
                <p:nvPr/>
              </p:nvSpPr>
              <p:spPr>
                <a:xfrm>
                  <a:off x="-2022300" y="3911900"/>
                  <a:ext cx="72075" cy="78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883" h="3134" extrusionOk="0">
                      <a:moveTo>
                        <a:pt x="2203" y="1"/>
                      </a:moveTo>
                      <a:cubicBezTo>
                        <a:pt x="1755" y="1"/>
                        <a:pt x="296" y="242"/>
                        <a:pt x="1" y="716"/>
                      </a:cubicBezTo>
                      <a:cubicBezTo>
                        <a:pt x="1" y="716"/>
                        <a:pt x="258" y="3133"/>
                        <a:pt x="483" y="3133"/>
                      </a:cubicBezTo>
                      <a:cubicBezTo>
                        <a:pt x="485" y="3133"/>
                        <a:pt x="487" y="3133"/>
                        <a:pt x="489" y="3133"/>
                      </a:cubicBezTo>
                      <a:cubicBezTo>
                        <a:pt x="723" y="3101"/>
                        <a:pt x="748" y="2672"/>
                        <a:pt x="945" y="2672"/>
                      </a:cubicBezTo>
                      <a:cubicBezTo>
                        <a:pt x="969" y="2672"/>
                        <a:pt x="995" y="2678"/>
                        <a:pt x="1025" y="2692"/>
                      </a:cubicBezTo>
                      <a:cubicBezTo>
                        <a:pt x="1194" y="2763"/>
                        <a:pt x="1426" y="2850"/>
                        <a:pt x="1602" y="2850"/>
                      </a:cubicBezTo>
                      <a:cubicBezTo>
                        <a:pt x="1723" y="2850"/>
                        <a:pt x="1817" y="2809"/>
                        <a:pt x="1846" y="2692"/>
                      </a:cubicBezTo>
                      <a:cubicBezTo>
                        <a:pt x="1942" y="2406"/>
                        <a:pt x="1894" y="2204"/>
                        <a:pt x="2180" y="2204"/>
                      </a:cubicBezTo>
                      <a:cubicBezTo>
                        <a:pt x="2454" y="2204"/>
                        <a:pt x="2620" y="2085"/>
                        <a:pt x="2501" y="1787"/>
                      </a:cubicBezTo>
                      <a:cubicBezTo>
                        <a:pt x="2382" y="1501"/>
                        <a:pt x="2501" y="1454"/>
                        <a:pt x="2668" y="1371"/>
                      </a:cubicBezTo>
                      <a:cubicBezTo>
                        <a:pt x="2835" y="1275"/>
                        <a:pt x="2882" y="1085"/>
                        <a:pt x="2668" y="954"/>
                      </a:cubicBezTo>
                      <a:cubicBezTo>
                        <a:pt x="2466" y="835"/>
                        <a:pt x="2501" y="692"/>
                        <a:pt x="2585" y="501"/>
                      </a:cubicBezTo>
                      <a:cubicBezTo>
                        <a:pt x="2668" y="299"/>
                        <a:pt x="2489" y="85"/>
                        <a:pt x="2323" y="13"/>
                      </a:cubicBezTo>
                      <a:cubicBezTo>
                        <a:pt x="2303" y="5"/>
                        <a:pt x="2262" y="1"/>
                        <a:pt x="2203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51" name="Google Shape;951;p32"/>
                <p:cNvSpPr/>
                <p:nvPr/>
              </p:nvSpPr>
              <p:spPr>
                <a:xfrm>
                  <a:off x="-2022300" y="3912050"/>
                  <a:ext cx="58375" cy="662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35" h="2651" extrusionOk="0">
                      <a:moveTo>
                        <a:pt x="1764" y="1"/>
                      </a:moveTo>
                      <a:cubicBezTo>
                        <a:pt x="1370" y="1"/>
                        <a:pt x="235" y="206"/>
                        <a:pt x="1" y="603"/>
                      </a:cubicBezTo>
                      <a:cubicBezTo>
                        <a:pt x="1" y="603"/>
                        <a:pt x="48" y="2651"/>
                        <a:pt x="400" y="2651"/>
                      </a:cubicBezTo>
                      <a:cubicBezTo>
                        <a:pt x="402" y="2651"/>
                        <a:pt x="404" y="2651"/>
                        <a:pt x="406" y="2650"/>
                      </a:cubicBezTo>
                      <a:cubicBezTo>
                        <a:pt x="588" y="2640"/>
                        <a:pt x="606" y="2254"/>
                        <a:pt x="772" y="2254"/>
                      </a:cubicBezTo>
                      <a:cubicBezTo>
                        <a:pt x="791" y="2254"/>
                        <a:pt x="812" y="2259"/>
                        <a:pt x="834" y="2269"/>
                      </a:cubicBezTo>
                      <a:cubicBezTo>
                        <a:pt x="974" y="2332"/>
                        <a:pt x="1163" y="2403"/>
                        <a:pt x="1305" y="2403"/>
                      </a:cubicBezTo>
                      <a:cubicBezTo>
                        <a:pt x="1405" y="2403"/>
                        <a:pt x="1481" y="2368"/>
                        <a:pt x="1501" y="2269"/>
                      </a:cubicBezTo>
                      <a:cubicBezTo>
                        <a:pt x="1584" y="2031"/>
                        <a:pt x="1537" y="1853"/>
                        <a:pt x="1775" y="1853"/>
                      </a:cubicBezTo>
                      <a:cubicBezTo>
                        <a:pt x="2013" y="1853"/>
                        <a:pt x="2144" y="1746"/>
                        <a:pt x="2037" y="1507"/>
                      </a:cubicBezTo>
                      <a:cubicBezTo>
                        <a:pt x="1942" y="1269"/>
                        <a:pt x="2037" y="1222"/>
                        <a:pt x="2180" y="1162"/>
                      </a:cubicBezTo>
                      <a:cubicBezTo>
                        <a:pt x="2311" y="1091"/>
                        <a:pt x="2335" y="924"/>
                        <a:pt x="2180" y="829"/>
                      </a:cubicBezTo>
                      <a:cubicBezTo>
                        <a:pt x="2013" y="722"/>
                        <a:pt x="2037" y="614"/>
                        <a:pt x="2096" y="436"/>
                      </a:cubicBezTo>
                      <a:cubicBezTo>
                        <a:pt x="2180" y="257"/>
                        <a:pt x="2025" y="91"/>
                        <a:pt x="1894" y="19"/>
                      </a:cubicBezTo>
                      <a:cubicBezTo>
                        <a:pt x="1878" y="7"/>
                        <a:pt x="1832" y="1"/>
                        <a:pt x="1764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52" name="Google Shape;952;p32"/>
                <p:cNvSpPr/>
                <p:nvPr/>
              </p:nvSpPr>
              <p:spPr>
                <a:xfrm>
                  <a:off x="-2076175" y="3861925"/>
                  <a:ext cx="88850" cy="34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554" h="1373" extrusionOk="0">
                      <a:moveTo>
                        <a:pt x="1132" y="0"/>
                      </a:moveTo>
                      <a:cubicBezTo>
                        <a:pt x="854" y="0"/>
                        <a:pt x="908" y="290"/>
                        <a:pt x="752" y="290"/>
                      </a:cubicBezTo>
                      <a:cubicBezTo>
                        <a:pt x="741" y="290"/>
                        <a:pt x="729" y="289"/>
                        <a:pt x="715" y="286"/>
                      </a:cubicBezTo>
                      <a:cubicBezTo>
                        <a:pt x="592" y="258"/>
                        <a:pt x="493" y="200"/>
                        <a:pt x="397" y="200"/>
                      </a:cubicBezTo>
                      <a:cubicBezTo>
                        <a:pt x="325" y="200"/>
                        <a:pt x="256" y="232"/>
                        <a:pt x="180" y="333"/>
                      </a:cubicBezTo>
                      <a:cubicBezTo>
                        <a:pt x="1" y="572"/>
                        <a:pt x="1323" y="1357"/>
                        <a:pt x="1323" y="1357"/>
                      </a:cubicBezTo>
                      <a:cubicBezTo>
                        <a:pt x="1388" y="1368"/>
                        <a:pt x="1457" y="1373"/>
                        <a:pt x="1529" y="1373"/>
                      </a:cubicBezTo>
                      <a:cubicBezTo>
                        <a:pt x="2275" y="1373"/>
                        <a:pt x="3290" y="846"/>
                        <a:pt x="3442" y="607"/>
                      </a:cubicBezTo>
                      <a:cubicBezTo>
                        <a:pt x="3554" y="426"/>
                        <a:pt x="3241" y="401"/>
                        <a:pt x="3002" y="401"/>
                      </a:cubicBezTo>
                      <a:cubicBezTo>
                        <a:pt x="2910" y="401"/>
                        <a:pt x="2830" y="405"/>
                        <a:pt x="2787" y="405"/>
                      </a:cubicBezTo>
                      <a:cubicBezTo>
                        <a:pt x="2620" y="405"/>
                        <a:pt x="2466" y="107"/>
                        <a:pt x="2287" y="36"/>
                      </a:cubicBezTo>
                      <a:cubicBezTo>
                        <a:pt x="2267" y="27"/>
                        <a:pt x="2244" y="22"/>
                        <a:pt x="2219" y="22"/>
                      </a:cubicBezTo>
                      <a:cubicBezTo>
                        <a:pt x="2016" y="22"/>
                        <a:pt x="1668" y="286"/>
                        <a:pt x="1668" y="286"/>
                      </a:cubicBezTo>
                      <a:cubicBezTo>
                        <a:pt x="1668" y="286"/>
                        <a:pt x="1418" y="0"/>
                        <a:pt x="1132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53" name="Google Shape;953;p32"/>
                <p:cNvSpPr/>
                <p:nvPr/>
              </p:nvSpPr>
              <p:spPr>
                <a:xfrm>
                  <a:off x="-2076175" y="3873225"/>
                  <a:ext cx="89075" cy="22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563" h="917" extrusionOk="0">
                      <a:moveTo>
                        <a:pt x="1132" y="0"/>
                      </a:moveTo>
                      <a:cubicBezTo>
                        <a:pt x="850" y="0"/>
                        <a:pt x="910" y="193"/>
                        <a:pt x="745" y="193"/>
                      </a:cubicBezTo>
                      <a:cubicBezTo>
                        <a:pt x="736" y="193"/>
                        <a:pt x="726" y="192"/>
                        <a:pt x="715" y="191"/>
                      </a:cubicBezTo>
                      <a:cubicBezTo>
                        <a:pt x="590" y="170"/>
                        <a:pt x="486" y="129"/>
                        <a:pt x="387" y="129"/>
                      </a:cubicBezTo>
                      <a:cubicBezTo>
                        <a:pt x="317" y="129"/>
                        <a:pt x="249" y="150"/>
                        <a:pt x="180" y="215"/>
                      </a:cubicBezTo>
                      <a:cubicBezTo>
                        <a:pt x="1" y="381"/>
                        <a:pt x="1323" y="905"/>
                        <a:pt x="1323" y="905"/>
                      </a:cubicBezTo>
                      <a:cubicBezTo>
                        <a:pt x="1390" y="913"/>
                        <a:pt x="1460" y="916"/>
                        <a:pt x="1533" y="916"/>
                      </a:cubicBezTo>
                      <a:cubicBezTo>
                        <a:pt x="2277" y="916"/>
                        <a:pt x="3279" y="558"/>
                        <a:pt x="3442" y="417"/>
                      </a:cubicBezTo>
                      <a:cubicBezTo>
                        <a:pt x="3562" y="288"/>
                        <a:pt x="3193" y="273"/>
                        <a:pt x="2950" y="273"/>
                      </a:cubicBezTo>
                      <a:cubicBezTo>
                        <a:pt x="2880" y="273"/>
                        <a:pt x="2821" y="274"/>
                        <a:pt x="2787" y="274"/>
                      </a:cubicBezTo>
                      <a:cubicBezTo>
                        <a:pt x="2620" y="274"/>
                        <a:pt x="2454" y="84"/>
                        <a:pt x="2287" y="24"/>
                      </a:cubicBezTo>
                      <a:cubicBezTo>
                        <a:pt x="2266" y="17"/>
                        <a:pt x="2242" y="14"/>
                        <a:pt x="2215" y="14"/>
                      </a:cubicBezTo>
                      <a:cubicBezTo>
                        <a:pt x="2012" y="14"/>
                        <a:pt x="1668" y="191"/>
                        <a:pt x="1668" y="191"/>
                      </a:cubicBezTo>
                      <a:cubicBezTo>
                        <a:pt x="1668" y="191"/>
                        <a:pt x="1418" y="0"/>
                        <a:pt x="1132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54" name="Google Shape;954;p32"/>
                <p:cNvSpPr/>
                <p:nvPr/>
              </p:nvSpPr>
              <p:spPr>
                <a:xfrm>
                  <a:off x="-2080925" y="3926500"/>
                  <a:ext cx="8050" cy="11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2" h="454" extrusionOk="0">
                      <a:moveTo>
                        <a:pt x="155" y="1"/>
                      </a:moveTo>
                      <a:cubicBezTo>
                        <a:pt x="72" y="1"/>
                        <a:pt x="0" y="108"/>
                        <a:pt x="0" y="227"/>
                      </a:cubicBezTo>
                      <a:cubicBezTo>
                        <a:pt x="0" y="358"/>
                        <a:pt x="72" y="453"/>
                        <a:pt x="155" y="453"/>
                      </a:cubicBezTo>
                      <a:cubicBezTo>
                        <a:pt x="250" y="453"/>
                        <a:pt x="322" y="358"/>
                        <a:pt x="322" y="227"/>
                      </a:cubicBezTo>
                      <a:cubicBezTo>
                        <a:pt x="322" y="108"/>
                        <a:pt x="250" y="1"/>
                        <a:pt x="155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55" name="Google Shape;955;p32"/>
                <p:cNvSpPr/>
                <p:nvPr/>
              </p:nvSpPr>
              <p:spPr>
                <a:xfrm>
                  <a:off x="-2071100" y="3943075"/>
                  <a:ext cx="9250" cy="11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70" h="447" extrusionOk="0">
                      <a:moveTo>
                        <a:pt x="164" y="0"/>
                      </a:moveTo>
                      <a:cubicBezTo>
                        <a:pt x="153" y="0"/>
                        <a:pt x="142" y="2"/>
                        <a:pt x="131" y="4"/>
                      </a:cubicBezTo>
                      <a:cubicBezTo>
                        <a:pt x="48" y="28"/>
                        <a:pt x="0" y="147"/>
                        <a:pt x="24" y="266"/>
                      </a:cubicBezTo>
                      <a:cubicBezTo>
                        <a:pt x="57" y="377"/>
                        <a:pt x="142" y="446"/>
                        <a:pt x="220" y="446"/>
                      </a:cubicBezTo>
                      <a:cubicBezTo>
                        <a:pt x="226" y="446"/>
                        <a:pt x="232" y="446"/>
                        <a:pt x="238" y="445"/>
                      </a:cubicBezTo>
                      <a:cubicBezTo>
                        <a:pt x="322" y="421"/>
                        <a:pt x="369" y="302"/>
                        <a:pt x="346" y="183"/>
                      </a:cubicBezTo>
                      <a:cubicBezTo>
                        <a:pt x="325" y="78"/>
                        <a:pt x="248" y="0"/>
                        <a:pt x="164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56" name="Google Shape;956;p32"/>
                <p:cNvSpPr/>
                <p:nvPr/>
              </p:nvSpPr>
              <p:spPr>
                <a:xfrm>
                  <a:off x="-2090750" y="3914075"/>
                  <a:ext cx="10750" cy="10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0" h="400" extrusionOk="0">
                      <a:moveTo>
                        <a:pt x="276" y="1"/>
                      </a:moveTo>
                      <a:cubicBezTo>
                        <a:pt x="216" y="1"/>
                        <a:pt x="149" y="33"/>
                        <a:pt x="96" y="93"/>
                      </a:cubicBezTo>
                      <a:cubicBezTo>
                        <a:pt x="12" y="176"/>
                        <a:pt x="1" y="307"/>
                        <a:pt x="60" y="367"/>
                      </a:cubicBezTo>
                      <a:cubicBezTo>
                        <a:pt x="86" y="389"/>
                        <a:pt x="119" y="399"/>
                        <a:pt x="154" y="399"/>
                      </a:cubicBezTo>
                      <a:cubicBezTo>
                        <a:pt x="214" y="399"/>
                        <a:pt x="281" y="368"/>
                        <a:pt x="334" y="307"/>
                      </a:cubicBezTo>
                      <a:cubicBezTo>
                        <a:pt x="417" y="212"/>
                        <a:pt x="429" y="93"/>
                        <a:pt x="370" y="33"/>
                      </a:cubicBezTo>
                      <a:cubicBezTo>
                        <a:pt x="343" y="12"/>
                        <a:pt x="311" y="1"/>
                        <a:pt x="276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57" name="Google Shape;957;p32"/>
                <p:cNvSpPr/>
                <p:nvPr/>
              </p:nvSpPr>
              <p:spPr>
                <a:xfrm>
                  <a:off x="-2066050" y="3923525"/>
                  <a:ext cx="10150" cy="105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6" h="423" extrusionOk="0">
                      <a:moveTo>
                        <a:pt x="253" y="1"/>
                      </a:moveTo>
                      <a:cubicBezTo>
                        <a:pt x="183" y="1"/>
                        <a:pt x="107" y="50"/>
                        <a:pt x="60" y="144"/>
                      </a:cubicBezTo>
                      <a:cubicBezTo>
                        <a:pt x="1" y="251"/>
                        <a:pt x="25" y="370"/>
                        <a:pt x="108" y="405"/>
                      </a:cubicBezTo>
                      <a:cubicBezTo>
                        <a:pt x="125" y="417"/>
                        <a:pt x="145" y="422"/>
                        <a:pt x="165" y="422"/>
                      </a:cubicBezTo>
                      <a:cubicBezTo>
                        <a:pt x="232" y="422"/>
                        <a:pt x="310" y="368"/>
                        <a:pt x="346" y="286"/>
                      </a:cubicBezTo>
                      <a:cubicBezTo>
                        <a:pt x="406" y="179"/>
                        <a:pt x="394" y="60"/>
                        <a:pt x="310" y="13"/>
                      </a:cubicBezTo>
                      <a:cubicBezTo>
                        <a:pt x="292" y="5"/>
                        <a:pt x="273" y="1"/>
                        <a:pt x="253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58" name="Google Shape;958;p32"/>
                <p:cNvSpPr/>
                <p:nvPr/>
              </p:nvSpPr>
              <p:spPr>
                <a:xfrm>
                  <a:off x="-1998775" y="3942875"/>
                  <a:ext cx="11925" cy="9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7" h="366" extrusionOk="0">
                      <a:moveTo>
                        <a:pt x="187" y="0"/>
                      </a:moveTo>
                      <a:cubicBezTo>
                        <a:pt x="133" y="0"/>
                        <a:pt x="86" y="21"/>
                        <a:pt x="60" y="60"/>
                      </a:cubicBezTo>
                      <a:cubicBezTo>
                        <a:pt x="1" y="132"/>
                        <a:pt x="48" y="251"/>
                        <a:pt x="155" y="322"/>
                      </a:cubicBezTo>
                      <a:cubicBezTo>
                        <a:pt x="201" y="350"/>
                        <a:pt x="254" y="365"/>
                        <a:pt x="303" y="365"/>
                      </a:cubicBezTo>
                      <a:cubicBezTo>
                        <a:pt x="357" y="365"/>
                        <a:pt x="404" y="347"/>
                        <a:pt x="429" y="310"/>
                      </a:cubicBezTo>
                      <a:cubicBezTo>
                        <a:pt x="477" y="227"/>
                        <a:pt x="441" y="108"/>
                        <a:pt x="334" y="48"/>
                      </a:cubicBezTo>
                      <a:cubicBezTo>
                        <a:pt x="285" y="15"/>
                        <a:pt x="233" y="0"/>
                        <a:pt x="187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59" name="Google Shape;959;p32"/>
                <p:cNvSpPr/>
                <p:nvPr/>
              </p:nvSpPr>
              <p:spPr>
                <a:xfrm>
                  <a:off x="-1990450" y="3925650"/>
                  <a:ext cx="11950" cy="84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8" h="339" extrusionOk="0">
                      <a:moveTo>
                        <a:pt x="275" y="0"/>
                      </a:moveTo>
                      <a:cubicBezTo>
                        <a:pt x="252" y="0"/>
                        <a:pt x="227" y="4"/>
                        <a:pt x="203" y="11"/>
                      </a:cubicBezTo>
                      <a:cubicBezTo>
                        <a:pt x="84" y="35"/>
                        <a:pt x="1" y="130"/>
                        <a:pt x="25" y="213"/>
                      </a:cubicBezTo>
                      <a:cubicBezTo>
                        <a:pt x="44" y="292"/>
                        <a:pt x="121" y="338"/>
                        <a:pt x="215" y="338"/>
                      </a:cubicBezTo>
                      <a:cubicBezTo>
                        <a:pt x="234" y="338"/>
                        <a:pt x="254" y="336"/>
                        <a:pt x="275" y="332"/>
                      </a:cubicBezTo>
                      <a:cubicBezTo>
                        <a:pt x="394" y="297"/>
                        <a:pt x="477" y="213"/>
                        <a:pt x="465" y="118"/>
                      </a:cubicBezTo>
                      <a:cubicBezTo>
                        <a:pt x="446" y="52"/>
                        <a:pt x="367" y="0"/>
                        <a:pt x="275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60" name="Google Shape;960;p32"/>
                <p:cNvSpPr/>
                <p:nvPr/>
              </p:nvSpPr>
              <p:spPr>
                <a:xfrm>
                  <a:off x="-2018725" y="3942850"/>
                  <a:ext cx="8675" cy="111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7" h="444" extrusionOk="0">
                      <a:moveTo>
                        <a:pt x="172" y="1"/>
                      </a:moveTo>
                      <a:cubicBezTo>
                        <a:pt x="166" y="1"/>
                        <a:pt x="161" y="1"/>
                        <a:pt x="156" y="2"/>
                      </a:cubicBezTo>
                      <a:cubicBezTo>
                        <a:pt x="60" y="2"/>
                        <a:pt x="1" y="109"/>
                        <a:pt x="13" y="228"/>
                      </a:cubicBezTo>
                      <a:cubicBezTo>
                        <a:pt x="13" y="351"/>
                        <a:pt x="87" y="443"/>
                        <a:pt x="165" y="443"/>
                      </a:cubicBezTo>
                      <a:cubicBezTo>
                        <a:pt x="170" y="443"/>
                        <a:pt x="175" y="443"/>
                        <a:pt x="179" y="442"/>
                      </a:cubicBezTo>
                      <a:cubicBezTo>
                        <a:pt x="275" y="442"/>
                        <a:pt x="346" y="335"/>
                        <a:pt x="334" y="204"/>
                      </a:cubicBezTo>
                      <a:cubicBezTo>
                        <a:pt x="323" y="92"/>
                        <a:pt x="259" y="1"/>
                        <a:pt x="172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61" name="Google Shape;961;p32"/>
                <p:cNvSpPr/>
                <p:nvPr/>
              </p:nvSpPr>
              <p:spPr>
                <a:xfrm>
                  <a:off x="-2012175" y="3926175"/>
                  <a:ext cx="11925" cy="8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7" h="358" extrusionOk="0">
                      <a:moveTo>
                        <a:pt x="179" y="0"/>
                      </a:moveTo>
                      <a:cubicBezTo>
                        <a:pt x="116" y="0"/>
                        <a:pt x="64" y="25"/>
                        <a:pt x="36" y="73"/>
                      </a:cubicBezTo>
                      <a:cubicBezTo>
                        <a:pt x="1" y="145"/>
                        <a:pt x="48" y="264"/>
                        <a:pt x="156" y="323"/>
                      </a:cubicBezTo>
                      <a:cubicBezTo>
                        <a:pt x="197" y="346"/>
                        <a:pt x="243" y="357"/>
                        <a:pt x="285" y="357"/>
                      </a:cubicBezTo>
                      <a:cubicBezTo>
                        <a:pt x="350" y="357"/>
                        <a:pt x="408" y="331"/>
                        <a:pt x="429" y="288"/>
                      </a:cubicBezTo>
                      <a:cubicBezTo>
                        <a:pt x="477" y="204"/>
                        <a:pt x="429" y="97"/>
                        <a:pt x="322" y="38"/>
                      </a:cubicBezTo>
                      <a:cubicBezTo>
                        <a:pt x="273" y="13"/>
                        <a:pt x="223" y="0"/>
                        <a:pt x="179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62" name="Google Shape;962;p32"/>
                <p:cNvSpPr/>
                <p:nvPr/>
              </p:nvSpPr>
              <p:spPr>
                <a:xfrm>
                  <a:off x="-2034200" y="3880100"/>
                  <a:ext cx="11925" cy="84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7" h="339" extrusionOk="0">
                      <a:moveTo>
                        <a:pt x="275" y="1"/>
                      </a:moveTo>
                      <a:cubicBezTo>
                        <a:pt x="251" y="1"/>
                        <a:pt x="227" y="4"/>
                        <a:pt x="203" y="11"/>
                      </a:cubicBezTo>
                      <a:cubicBezTo>
                        <a:pt x="84" y="35"/>
                        <a:pt x="1" y="130"/>
                        <a:pt x="25" y="214"/>
                      </a:cubicBezTo>
                      <a:cubicBezTo>
                        <a:pt x="34" y="293"/>
                        <a:pt x="118" y="339"/>
                        <a:pt x="214" y="339"/>
                      </a:cubicBezTo>
                      <a:cubicBezTo>
                        <a:pt x="234" y="339"/>
                        <a:pt x="254" y="337"/>
                        <a:pt x="275" y="333"/>
                      </a:cubicBezTo>
                      <a:cubicBezTo>
                        <a:pt x="394" y="297"/>
                        <a:pt x="477" y="214"/>
                        <a:pt x="453" y="118"/>
                      </a:cubicBezTo>
                      <a:cubicBezTo>
                        <a:pt x="444" y="52"/>
                        <a:pt x="366" y="1"/>
                        <a:pt x="275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63" name="Google Shape;963;p32"/>
                <p:cNvSpPr/>
                <p:nvPr/>
              </p:nvSpPr>
              <p:spPr>
                <a:xfrm>
                  <a:off x="-2016625" y="3883950"/>
                  <a:ext cx="8650" cy="11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6" h="442" extrusionOk="0">
                      <a:moveTo>
                        <a:pt x="167" y="0"/>
                      </a:moveTo>
                      <a:cubicBezTo>
                        <a:pt x="72" y="12"/>
                        <a:pt x="0" y="107"/>
                        <a:pt x="12" y="238"/>
                      </a:cubicBezTo>
                      <a:cubicBezTo>
                        <a:pt x="23" y="351"/>
                        <a:pt x="87" y="442"/>
                        <a:pt x="175" y="442"/>
                      </a:cubicBezTo>
                      <a:cubicBezTo>
                        <a:pt x="180" y="442"/>
                        <a:pt x="185" y="441"/>
                        <a:pt x="191" y="441"/>
                      </a:cubicBezTo>
                      <a:cubicBezTo>
                        <a:pt x="286" y="441"/>
                        <a:pt x="345" y="333"/>
                        <a:pt x="334" y="214"/>
                      </a:cubicBezTo>
                      <a:cubicBezTo>
                        <a:pt x="334" y="95"/>
                        <a:pt x="250" y="0"/>
                        <a:pt x="167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64" name="Google Shape;964;p32"/>
                <p:cNvSpPr/>
                <p:nvPr/>
              </p:nvSpPr>
              <p:spPr>
                <a:xfrm>
                  <a:off x="-2056225" y="3880925"/>
                  <a:ext cx="11925" cy="8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7" h="358" extrusionOk="0">
                      <a:moveTo>
                        <a:pt x="176" y="1"/>
                      </a:moveTo>
                      <a:cubicBezTo>
                        <a:pt x="116" y="1"/>
                        <a:pt x="64" y="25"/>
                        <a:pt x="36" y="73"/>
                      </a:cubicBezTo>
                      <a:cubicBezTo>
                        <a:pt x="1" y="145"/>
                        <a:pt x="48" y="264"/>
                        <a:pt x="155" y="324"/>
                      </a:cubicBezTo>
                      <a:cubicBezTo>
                        <a:pt x="197" y="347"/>
                        <a:pt x="243" y="357"/>
                        <a:pt x="284" y="357"/>
                      </a:cubicBezTo>
                      <a:cubicBezTo>
                        <a:pt x="350" y="357"/>
                        <a:pt x="407" y="331"/>
                        <a:pt x="429" y="288"/>
                      </a:cubicBezTo>
                      <a:cubicBezTo>
                        <a:pt x="477" y="204"/>
                        <a:pt x="417" y="97"/>
                        <a:pt x="310" y="38"/>
                      </a:cubicBezTo>
                      <a:cubicBezTo>
                        <a:pt x="266" y="13"/>
                        <a:pt x="219" y="1"/>
                        <a:pt x="176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65" name="Google Shape;965;p32"/>
                <p:cNvSpPr/>
                <p:nvPr/>
              </p:nvSpPr>
              <p:spPr>
                <a:xfrm>
                  <a:off x="-2195225" y="3806575"/>
                  <a:ext cx="319700" cy="237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788" h="9493" extrusionOk="0">
                      <a:moveTo>
                        <a:pt x="5905" y="0"/>
                      </a:moveTo>
                      <a:cubicBezTo>
                        <a:pt x="3145" y="0"/>
                        <a:pt x="813" y="1514"/>
                        <a:pt x="441" y="3738"/>
                      </a:cubicBezTo>
                      <a:cubicBezTo>
                        <a:pt x="0" y="6298"/>
                        <a:pt x="2322" y="8822"/>
                        <a:pt x="5608" y="9382"/>
                      </a:cubicBezTo>
                      <a:cubicBezTo>
                        <a:pt x="6047" y="9456"/>
                        <a:pt x="6481" y="9492"/>
                        <a:pt x="6905" y="9492"/>
                      </a:cubicBezTo>
                      <a:cubicBezTo>
                        <a:pt x="9655" y="9492"/>
                        <a:pt x="11976" y="7980"/>
                        <a:pt x="12347" y="5762"/>
                      </a:cubicBezTo>
                      <a:cubicBezTo>
                        <a:pt x="12788" y="3190"/>
                        <a:pt x="10466" y="666"/>
                        <a:pt x="7180" y="107"/>
                      </a:cubicBezTo>
                      <a:cubicBezTo>
                        <a:pt x="6749" y="35"/>
                        <a:pt x="6322" y="0"/>
                        <a:pt x="5905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66" name="Google Shape;966;p32"/>
                <p:cNvSpPr/>
                <p:nvPr/>
              </p:nvSpPr>
              <p:spPr>
                <a:xfrm>
                  <a:off x="-2177375" y="3819650"/>
                  <a:ext cx="284000" cy="211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60" h="8446" extrusionOk="0">
                      <a:moveTo>
                        <a:pt x="5245" y="1"/>
                      </a:moveTo>
                      <a:cubicBezTo>
                        <a:pt x="2789" y="1"/>
                        <a:pt x="723" y="1347"/>
                        <a:pt x="382" y="3322"/>
                      </a:cubicBezTo>
                      <a:cubicBezTo>
                        <a:pt x="1" y="5608"/>
                        <a:pt x="2061" y="7858"/>
                        <a:pt x="4978" y="8347"/>
                      </a:cubicBezTo>
                      <a:cubicBezTo>
                        <a:pt x="5368" y="8413"/>
                        <a:pt x="5754" y="8445"/>
                        <a:pt x="6130" y="8445"/>
                      </a:cubicBezTo>
                      <a:cubicBezTo>
                        <a:pt x="8582" y="8445"/>
                        <a:pt x="10648" y="7091"/>
                        <a:pt x="10978" y="5120"/>
                      </a:cubicBezTo>
                      <a:cubicBezTo>
                        <a:pt x="11359" y="2846"/>
                        <a:pt x="9300" y="596"/>
                        <a:pt x="6383" y="96"/>
                      </a:cubicBezTo>
                      <a:cubicBezTo>
                        <a:pt x="5998" y="31"/>
                        <a:pt x="5617" y="1"/>
                        <a:pt x="5245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31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67" name="Google Shape;967;p32"/>
                <p:cNvSpPr/>
                <p:nvPr/>
              </p:nvSpPr>
              <p:spPr>
                <a:xfrm>
                  <a:off x="-2158025" y="3834000"/>
                  <a:ext cx="244700" cy="181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788" h="7274" extrusionOk="0">
                      <a:moveTo>
                        <a:pt x="4518" y="1"/>
                      </a:moveTo>
                      <a:cubicBezTo>
                        <a:pt x="2405" y="1"/>
                        <a:pt x="614" y="1159"/>
                        <a:pt x="334" y="2867"/>
                      </a:cubicBezTo>
                      <a:cubicBezTo>
                        <a:pt x="1" y="4820"/>
                        <a:pt x="1775" y="6761"/>
                        <a:pt x="4287" y="7189"/>
                      </a:cubicBezTo>
                      <a:cubicBezTo>
                        <a:pt x="4622" y="7246"/>
                        <a:pt x="4954" y="7273"/>
                        <a:pt x="5277" y="7273"/>
                      </a:cubicBezTo>
                      <a:cubicBezTo>
                        <a:pt x="7390" y="7273"/>
                        <a:pt x="9165" y="6108"/>
                        <a:pt x="9454" y="4415"/>
                      </a:cubicBezTo>
                      <a:cubicBezTo>
                        <a:pt x="9788" y="2451"/>
                        <a:pt x="8014" y="510"/>
                        <a:pt x="5489" y="81"/>
                      </a:cubicBezTo>
                      <a:cubicBezTo>
                        <a:pt x="5161" y="27"/>
                        <a:pt x="4836" y="1"/>
                        <a:pt x="4518" y="1"/>
                      </a:cubicBezTo>
                      <a:close/>
                    </a:path>
                  </a:pathLst>
                </a:custGeom>
                <a:solidFill>
                  <a:srgbClr val="FFA333">
                    <a:alpha val="57489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68" name="Google Shape;968;p32"/>
                <p:cNvSpPr/>
                <p:nvPr/>
              </p:nvSpPr>
              <p:spPr>
                <a:xfrm>
                  <a:off x="-2141650" y="3895550"/>
                  <a:ext cx="100925" cy="97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37" h="3914" extrusionOk="0">
                      <a:moveTo>
                        <a:pt x="2560" y="0"/>
                      </a:moveTo>
                      <a:cubicBezTo>
                        <a:pt x="2560" y="0"/>
                        <a:pt x="1" y="370"/>
                        <a:pt x="703" y="1858"/>
                      </a:cubicBezTo>
                      <a:cubicBezTo>
                        <a:pt x="1247" y="3011"/>
                        <a:pt x="2305" y="3913"/>
                        <a:pt x="3004" y="3913"/>
                      </a:cubicBezTo>
                      <a:cubicBezTo>
                        <a:pt x="3207" y="3913"/>
                        <a:pt x="3380" y="3837"/>
                        <a:pt x="3501" y="3668"/>
                      </a:cubicBezTo>
                      <a:cubicBezTo>
                        <a:pt x="4037" y="2929"/>
                        <a:pt x="3584" y="250"/>
                        <a:pt x="3334" y="215"/>
                      </a:cubicBezTo>
                      <a:cubicBezTo>
                        <a:pt x="3096" y="155"/>
                        <a:pt x="2560" y="0"/>
                        <a:pt x="2560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69" name="Google Shape;969;p32"/>
                <p:cNvSpPr/>
                <p:nvPr/>
              </p:nvSpPr>
              <p:spPr>
                <a:xfrm>
                  <a:off x="-2100275" y="3844925"/>
                  <a:ext cx="121775" cy="53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71" h="2158" extrusionOk="0">
                      <a:moveTo>
                        <a:pt x="2221" y="0"/>
                      </a:moveTo>
                      <a:cubicBezTo>
                        <a:pt x="2103" y="0"/>
                        <a:pt x="1982" y="4"/>
                        <a:pt x="1858" y="13"/>
                      </a:cubicBezTo>
                      <a:cubicBezTo>
                        <a:pt x="1858" y="13"/>
                        <a:pt x="1" y="97"/>
                        <a:pt x="251" y="751"/>
                      </a:cubicBezTo>
                      <a:cubicBezTo>
                        <a:pt x="501" y="1406"/>
                        <a:pt x="2144" y="2109"/>
                        <a:pt x="2298" y="2156"/>
                      </a:cubicBezTo>
                      <a:cubicBezTo>
                        <a:pt x="2303" y="2157"/>
                        <a:pt x="2309" y="2158"/>
                        <a:pt x="2317" y="2158"/>
                      </a:cubicBezTo>
                      <a:cubicBezTo>
                        <a:pt x="2597" y="2158"/>
                        <a:pt x="4870" y="1562"/>
                        <a:pt x="4870" y="1168"/>
                      </a:cubicBezTo>
                      <a:cubicBezTo>
                        <a:pt x="4870" y="791"/>
                        <a:pt x="3836" y="0"/>
                        <a:pt x="2221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70" name="Google Shape;970;p32"/>
                <p:cNvSpPr/>
                <p:nvPr/>
              </p:nvSpPr>
              <p:spPr>
                <a:xfrm>
                  <a:off x="-2036275" y="3891725"/>
                  <a:ext cx="100925" cy="104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37" h="4166" extrusionOk="0">
                      <a:moveTo>
                        <a:pt x="2514" y="0"/>
                      </a:moveTo>
                      <a:cubicBezTo>
                        <a:pt x="1436" y="0"/>
                        <a:pt x="36" y="1011"/>
                        <a:pt x="36" y="1011"/>
                      </a:cubicBezTo>
                      <a:cubicBezTo>
                        <a:pt x="36" y="1011"/>
                        <a:pt x="0" y="3975"/>
                        <a:pt x="489" y="4142"/>
                      </a:cubicBezTo>
                      <a:cubicBezTo>
                        <a:pt x="536" y="4157"/>
                        <a:pt x="610" y="4165"/>
                        <a:pt x="702" y="4165"/>
                      </a:cubicBezTo>
                      <a:cubicBezTo>
                        <a:pt x="1552" y="4165"/>
                        <a:pt x="4036" y="3475"/>
                        <a:pt x="3703" y="1177"/>
                      </a:cubicBezTo>
                      <a:cubicBezTo>
                        <a:pt x="3575" y="289"/>
                        <a:pt x="3090" y="0"/>
                        <a:pt x="2514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71" name="Google Shape;971;p32"/>
                <p:cNvSpPr/>
                <p:nvPr/>
              </p:nvSpPr>
              <p:spPr>
                <a:xfrm>
                  <a:off x="-2118725" y="3908950"/>
                  <a:ext cx="60750" cy="73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30" h="2940" extrusionOk="0">
                      <a:moveTo>
                        <a:pt x="2060" y="0"/>
                      </a:moveTo>
                      <a:cubicBezTo>
                        <a:pt x="2060" y="0"/>
                        <a:pt x="0" y="417"/>
                        <a:pt x="119" y="810"/>
                      </a:cubicBezTo>
                      <a:cubicBezTo>
                        <a:pt x="171" y="989"/>
                        <a:pt x="255" y="1032"/>
                        <a:pt x="341" y="1032"/>
                      </a:cubicBezTo>
                      <a:cubicBezTo>
                        <a:pt x="419" y="1032"/>
                        <a:pt x="499" y="996"/>
                        <a:pt x="557" y="996"/>
                      </a:cubicBezTo>
                      <a:cubicBezTo>
                        <a:pt x="583" y="996"/>
                        <a:pt x="605" y="1003"/>
                        <a:pt x="619" y="1024"/>
                      </a:cubicBezTo>
                      <a:cubicBezTo>
                        <a:pt x="703" y="1143"/>
                        <a:pt x="405" y="1346"/>
                        <a:pt x="524" y="1560"/>
                      </a:cubicBezTo>
                      <a:cubicBezTo>
                        <a:pt x="556" y="1614"/>
                        <a:pt x="612" y="1631"/>
                        <a:pt x="679" y="1631"/>
                      </a:cubicBezTo>
                      <a:cubicBezTo>
                        <a:pt x="788" y="1631"/>
                        <a:pt x="924" y="1587"/>
                        <a:pt x="1029" y="1587"/>
                      </a:cubicBezTo>
                      <a:cubicBezTo>
                        <a:pt x="1101" y="1587"/>
                        <a:pt x="1158" y="1608"/>
                        <a:pt x="1179" y="1679"/>
                      </a:cubicBezTo>
                      <a:cubicBezTo>
                        <a:pt x="1250" y="1917"/>
                        <a:pt x="858" y="2417"/>
                        <a:pt x="1227" y="2536"/>
                      </a:cubicBezTo>
                      <a:cubicBezTo>
                        <a:pt x="1263" y="2548"/>
                        <a:pt x="1297" y="2553"/>
                        <a:pt x="1330" y="2553"/>
                      </a:cubicBezTo>
                      <a:cubicBezTo>
                        <a:pt x="1569" y="2553"/>
                        <a:pt x="1710" y="2274"/>
                        <a:pt x="1812" y="2274"/>
                      </a:cubicBezTo>
                      <a:cubicBezTo>
                        <a:pt x="1837" y="2274"/>
                        <a:pt x="1860" y="2291"/>
                        <a:pt x="1882" y="2334"/>
                      </a:cubicBezTo>
                      <a:cubicBezTo>
                        <a:pt x="1984" y="2549"/>
                        <a:pt x="1945" y="2939"/>
                        <a:pt x="2084" y="2939"/>
                      </a:cubicBezTo>
                      <a:cubicBezTo>
                        <a:pt x="2106" y="2939"/>
                        <a:pt x="2134" y="2929"/>
                        <a:pt x="2167" y="2905"/>
                      </a:cubicBezTo>
                      <a:cubicBezTo>
                        <a:pt x="2405" y="2751"/>
                        <a:pt x="2429" y="786"/>
                        <a:pt x="2060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72" name="Google Shape;972;p32"/>
                <p:cNvSpPr/>
                <p:nvPr/>
              </p:nvSpPr>
              <p:spPr>
                <a:xfrm>
                  <a:off x="-2111300" y="3908950"/>
                  <a:ext cx="53025" cy="565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21" h="2262" extrusionOk="0">
                      <a:moveTo>
                        <a:pt x="1811" y="0"/>
                      </a:moveTo>
                      <a:cubicBezTo>
                        <a:pt x="1811" y="0"/>
                        <a:pt x="1" y="191"/>
                        <a:pt x="203" y="619"/>
                      </a:cubicBezTo>
                      <a:cubicBezTo>
                        <a:pt x="260" y="747"/>
                        <a:pt x="331" y="776"/>
                        <a:pt x="400" y="776"/>
                      </a:cubicBezTo>
                      <a:cubicBezTo>
                        <a:pt x="458" y="776"/>
                        <a:pt x="514" y="756"/>
                        <a:pt x="557" y="756"/>
                      </a:cubicBezTo>
                      <a:cubicBezTo>
                        <a:pt x="583" y="756"/>
                        <a:pt x="605" y="763"/>
                        <a:pt x="620" y="786"/>
                      </a:cubicBezTo>
                      <a:cubicBezTo>
                        <a:pt x="692" y="869"/>
                        <a:pt x="442" y="1036"/>
                        <a:pt x="549" y="1203"/>
                      </a:cubicBezTo>
                      <a:cubicBezTo>
                        <a:pt x="574" y="1247"/>
                        <a:pt x="620" y="1261"/>
                        <a:pt x="674" y="1261"/>
                      </a:cubicBezTo>
                      <a:cubicBezTo>
                        <a:pt x="767" y="1261"/>
                        <a:pt x="887" y="1221"/>
                        <a:pt x="977" y="1221"/>
                      </a:cubicBezTo>
                      <a:cubicBezTo>
                        <a:pt x="1032" y="1221"/>
                        <a:pt x="1076" y="1236"/>
                        <a:pt x="1096" y="1286"/>
                      </a:cubicBezTo>
                      <a:cubicBezTo>
                        <a:pt x="1168" y="1489"/>
                        <a:pt x="823" y="1858"/>
                        <a:pt x="1120" y="1965"/>
                      </a:cubicBezTo>
                      <a:cubicBezTo>
                        <a:pt x="1149" y="1972"/>
                        <a:pt x="1177" y="1976"/>
                        <a:pt x="1203" y="1976"/>
                      </a:cubicBezTo>
                      <a:cubicBezTo>
                        <a:pt x="1414" y="1976"/>
                        <a:pt x="1532" y="1754"/>
                        <a:pt x="1620" y="1754"/>
                      </a:cubicBezTo>
                      <a:cubicBezTo>
                        <a:pt x="1641" y="1754"/>
                        <a:pt x="1661" y="1767"/>
                        <a:pt x="1680" y="1798"/>
                      </a:cubicBezTo>
                      <a:cubicBezTo>
                        <a:pt x="1762" y="1963"/>
                        <a:pt x="1720" y="2262"/>
                        <a:pt x="1846" y="2262"/>
                      </a:cubicBezTo>
                      <a:cubicBezTo>
                        <a:pt x="1865" y="2262"/>
                        <a:pt x="1889" y="2255"/>
                        <a:pt x="1918" y="2239"/>
                      </a:cubicBezTo>
                      <a:cubicBezTo>
                        <a:pt x="2120" y="2108"/>
                        <a:pt x="2120" y="596"/>
                        <a:pt x="1811" y="0"/>
                      </a:cubicBez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73" name="Google Shape;973;p32"/>
                <p:cNvSpPr/>
                <p:nvPr/>
              </p:nvSpPr>
              <p:spPr>
                <a:xfrm>
                  <a:off x="-2025850" y="3904475"/>
                  <a:ext cx="71750" cy="78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870" h="3133" extrusionOk="0">
                      <a:moveTo>
                        <a:pt x="2202" y="0"/>
                      </a:moveTo>
                      <a:cubicBezTo>
                        <a:pt x="1751" y="0"/>
                        <a:pt x="284" y="241"/>
                        <a:pt x="0" y="715"/>
                      </a:cubicBezTo>
                      <a:cubicBezTo>
                        <a:pt x="0" y="715"/>
                        <a:pt x="245" y="3133"/>
                        <a:pt x="481" y="3133"/>
                      </a:cubicBezTo>
                      <a:cubicBezTo>
                        <a:pt x="484" y="3133"/>
                        <a:pt x="486" y="3132"/>
                        <a:pt x="488" y="3132"/>
                      </a:cubicBezTo>
                      <a:cubicBezTo>
                        <a:pt x="711" y="3100"/>
                        <a:pt x="735" y="2671"/>
                        <a:pt x="940" y="2671"/>
                      </a:cubicBezTo>
                      <a:cubicBezTo>
                        <a:pt x="965" y="2671"/>
                        <a:pt x="993" y="2677"/>
                        <a:pt x="1024" y="2691"/>
                      </a:cubicBezTo>
                      <a:cubicBezTo>
                        <a:pt x="1193" y="2762"/>
                        <a:pt x="1421" y="2849"/>
                        <a:pt x="1596" y="2849"/>
                      </a:cubicBezTo>
                      <a:cubicBezTo>
                        <a:pt x="1716" y="2849"/>
                        <a:pt x="1812" y="2808"/>
                        <a:pt x="1846" y="2691"/>
                      </a:cubicBezTo>
                      <a:cubicBezTo>
                        <a:pt x="1929" y="2406"/>
                        <a:pt x="1881" y="2203"/>
                        <a:pt x="2167" y="2203"/>
                      </a:cubicBezTo>
                      <a:cubicBezTo>
                        <a:pt x="2453" y="2203"/>
                        <a:pt x="2619" y="2084"/>
                        <a:pt x="2500" y="1787"/>
                      </a:cubicBezTo>
                      <a:cubicBezTo>
                        <a:pt x="2381" y="1501"/>
                        <a:pt x="2500" y="1453"/>
                        <a:pt x="2667" y="1370"/>
                      </a:cubicBezTo>
                      <a:cubicBezTo>
                        <a:pt x="2822" y="1275"/>
                        <a:pt x="2869" y="1084"/>
                        <a:pt x="2667" y="953"/>
                      </a:cubicBezTo>
                      <a:cubicBezTo>
                        <a:pt x="2453" y="834"/>
                        <a:pt x="2500" y="691"/>
                        <a:pt x="2572" y="501"/>
                      </a:cubicBezTo>
                      <a:cubicBezTo>
                        <a:pt x="2667" y="298"/>
                        <a:pt x="2488" y="84"/>
                        <a:pt x="2322" y="13"/>
                      </a:cubicBezTo>
                      <a:cubicBezTo>
                        <a:pt x="2303" y="4"/>
                        <a:pt x="2261" y="0"/>
                        <a:pt x="2202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74" name="Google Shape;974;p32"/>
                <p:cNvSpPr/>
                <p:nvPr/>
              </p:nvSpPr>
              <p:spPr>
                <a:xfrm>
                  <a:off x="-2025850" y="3904625"/>
                  <a:ext cx="58350" cy="662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34" h="2650" extrusionOk="0">
                      <a:moveTo>
                        <a:pt x="1756" y="0"/>
                      </a:moveTo>
                      <a:cubicBezTo>
                        <a:pt x="1366" y="0"/>
                        <a:pt x="224" y="206"/>
                        <a:pt x="0" y="602"/>
                      </a:cubicBezTo>
                      <a:cubicBezTo>
                        <a:pt x="0" y="602"/>
                        <a:pt x="35" y="2650"/>
                        <a:pt x="399" y="2650"/>
                      </a:cubicBezTo>
                      <a:cubicBezTo>
                        <a:pt x="401" y="2650"/>
                        <a:pt x="403" y="2650"/>
                        <a:pt x="405" y="2650"/>
                      </a:cubicBezTo>
                      <a:cubicBezTo>
                        <a:pt x="587" y="2639"/>
                        <a:pt x="605" y="2253"/>
                        <a:pt x="771" y="2253"/>
                      </a:cubicBezTo>
                      <a:cubicBezTo>
                        <a:pt x="790" y="2253"/>
                        <a:pt x="811" y="2258"/>
                        <a:pt x="834" y="2269"/>
                      </a:cubicBezTo>
                      <a:cubicBezTo>
                        <a:pt x="973" y="2332"/>
                        <a:pt x="1158" y="2403"/>
                        <a:pt x="1299" y="2403"/>
                      </a:cubicBezTo>
                      <a:cubicBezTo>
                        <a:pt x="1398" y="2403"/>
                        <a:pt x="1476" y="2367"/>
                        <a:pt x="1500" y="2269"/>
                      </a:cubicBezTo>
                      <a:cubicBezTo>
                        <a:pt x="1572" y="2031"/>
                        <a:pt x="1536" y="1852"/>
                        <a:pt x="1762" y="1852"/>
                      </a:cubicBezTo>
                      <a:cubicBezTo>
                        <a:pt x="2000" y="1852"/>
                        <a:pt x="2143" y="1745"/>
                        <a:pt x="2036" y="1507"/>
                      </a:cubicBezTo>
                      <a:cubicBezTo>
                        <a:pt x="1929" y="1269"/>
                        <a:pt x="2036" y="1221"/>
                        <a:pt x="2167" y="1161"/>
                      </a:cubicBezTo>
                      <a:cubicBezTo>
                        <a:pt x="2298" y="1090"/>
                        <a:pt x="2334" y="923"/>
                        <a:pt x="2167" y="828"/>
                      </a:cubicBezTo>
                      <a:cubicBezTo>
                        <a:pt x="2000" y="721"/>
                        <a:pt x="2036" y="614"/>
                        <a:pt x="2096" y="435"/>
                      </a:cubicBezTo>
                      <a:cubicBezTo>
                        <a:pt x="2167" y="257"/>
                        <a:pt x="2024" y="90"/>
                        <a:pt x="1881" y="18"/>
                      </a:cubicBezTo>
                      <a:cubicBezTo>
                        <a:pt x="1867" y="6"/>
                        <a:pt x="1823" y="0"/>
                        <a:pt x="1756" y="0"/>
                      </a:cubicBez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75" name="Google Shape;975;p32"/>
                <p:cNvSpPr/>
                <p:nvPr/>
              </p:nvSpPr>
              <p:spPr>
                <a:xfrm>
                  <a:off x="-2080025" y="3854475"/>
                  <a:ext cx="89050" cy="34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562" h="1373" extrusionOk="0">
                      <a:moveTo>
                        <a:pt x="1131" y="0"/>
                      </a:moveTo>
                      <a:cubicBezTo>
                        <a:pt x="853" y="0"/>
                        <a:pt x="918" y="291"/>
                        <a:pt x="753" y="291"/>
                      </a:cubicBezTo>
                      <a:cubicBezTo>
                        <a:pt x="742" y="291"/>
                        <a:pt x="729" y="289"/>
                        <a:pt x="715" y="286"/>
                      </a:cubicBezTo>
                      <a:cubicBezTo>
                        <a:pt x="598" y="259"/>
                        <a:pt x="498" y="200"/>
                        <a:pt x="399" y="200"/>
                      </a:cubicBezTo>
                      <a:cubicBezTo>
                        <a:pt x="327" y="200"/>
                        <a:pt x="255" y="232"/>
                        <a:pt x="179" y="334"/>
                      </a:cubicBezTo>
                      <a:cubicBezTo>
                        <a:pt x="0" y="572"/>
                        <a:pt x="1334" y="1358"/>
                        <a:pt x="1334" y="1358"/>
                      </a:cubicBezTo>
                      <a:cubicBezTo>
                        <a:pt x="1398" y="1368"/>
                        <a:pt x="1467" y="1373"/>
                        <a:pt x="1537" y="1373"/>
                      </a:cubicBezTo>
                      <a:cubicBezTo>
                        <a:pt x="2275" y="1373"/>
                        <a:pt x="3289" y="847"/>
                        <a:pt x="3441" y="608"/>
                      </a:cubicBezTo>
                      <a:cubicBezTo>
                        <a:pt x="3562" y="427"/>
                        <a:pt x="3252" y="402"/>
                        <a:pt x="3008" y="402"/>
                      </a:cubicBezTo>
                      <a:cubicBezTo>
                        <a:pt x="2915" y="402"/>
                        <a:pt x="2832" y="405"/>
                        <a:pt x="2786" y="405"/>
                      </a:cubicBezTo>
                      <a:cubicBezTo>
                        <a:pt x="2620" y="405"/>
                        <a:pt x="2477" y="108"/>
                        <a:pt x="2298" y="36"/>
                      </a:cubicBezTo>
                      <a:cubicBezTo>
                        <a:pt x="2278" y="27"/>
                        <a:pt x="2255" y="23"/>
                        <a:pt x="2229" y="23"/>
                      </a:cubicBezTo>
                      <a:cubicBezTo>
                        <a:pt x="2024" y="23"/>
                        <a:pt x="1667" y="286"/>
                        <a:pt x="1667" y="286"/>
                      </a:cubicBezTo>
                      <a:cubicBezTo>
                        <a:pt x="1667" y="286"/>
                        <a:pt x="1417" y="0"/>
                        <a:pt x="1131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76" name="Google Shape;976;p32"/>
                <p:cNvSpPr/>
                <p:nvPr/>
              </p:nvSpPr>
              <p:spPr>
                <a:xfrm>
                  <a:off x="-2080025" y="3865775"/>
                  <a:ext cx="89275" cy="22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571" h="917" extrusionOk="0">
                      <a:moveTo>
                        <a:pt x="1131" y="1"/>
                      </a:moveTo>
                      <a:cubicBezTo>
                        <a:pt x="849" y="1"/>
                        <a:pt x="920" y="193"/>
                        <a:pt x="746" y="193"/>
                      </a:cubicBezTo>
                      <a:cubicBezTo>
                        <a:pt x="736" y="193"/>
                        <a:pt x="726" y="193"/>
                        <a:pt x="715" y="191"/>
                      </a:cubicBezTo>
                      <a:cubicBezTo>
                        <a:pt x="597" y="171"/>
                        <a:pt x="491" y="130"/>
                        <a:pt x="390" y="130"/>
                      </a:cubicBezTo>
                      <a:cubicBezTo>
                        <a:pt x="318" y="130"/>
                        <a:pt x="248" y="151"/>
                        <a:pt x="179" y="215"/>
                      </a:cubicBezTo>
                      <a:cubicBezTo>
                        <a:pt x="0" y="382"/>
                        <a:pt x="1334" y="906"/>
                        <a:pt x="1334" y="906"/>
                      </a:cubicBezTo>
                      <a:cubicBezTo>
                        <a:pt x="1400" y="913"/>
                        <a:pt x="1469" y="917"/>
                        <a:pt x="1541" y="917"/>
                      </a:cubicBezTo>
                      <a:cubicBezTo>
                        <a:pt x="2277" y="917"/>
                        <a:pt x="3278" y="559"/>
                        <a:pt x="3441" y="418"/>
                      </a:cubicBezTo>
                      <a:cubicBezTo>
                        <a:pt x="3571" y="288"/>
                        <a:pt x="3203" y="274"/>
                        <a:pt x="2955" y="274"/>
                      </a:cubicBezTo>
                      <a:cubicBezTo>
                        <a:pt x="2884" y="274"/>
                        <a:pt x="2823" y="275"/>
                        <a:pt x="2786" y="275"/>
                      </a:cubicBezTo>
                      <a:cubicBezTo>
                        <a:pt x="2620" y="275"/>
                        <a:pt x="2465" y="84"/>
                        <a:pt x="2298" y="25"/>
                      </a:cubicBezTo>
                      <a:cubicBezTo>
                        <a:pt x="2277" y="18"/>
                        <a:pt x="2253" y="15"/>
                        <a:pt x="2226" y="15"/>
                      </a:cubicBezTo>
                      <a:cubicBezTo>
                        <a:pt x="2020" y="15"/>
                        <a:pt x="1667" y="191"/>
                        <a:pt x="1667" y="191"/>
                      </a:cubicBezTo>
                      <a:cubicBezTo>
                        <a:pt x="1667" y="191"/>
                        <a:pt x="1417" y="1"/>
                        <a:pt x="1131" y="1"/>
                      </a:cubicBez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77" name="Google Shape;977;p32"/>
                <p:cNvSpPr/>
                <p:nvPr/>
              </p:nvSpPr>
              <p:spPr>
                <a:xfrm>
                  <a:off x="-2084800" y="3919075"/>
                  <a:ext cx="8350" cy="11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4" h="453" extrusionOk="0">
                      <a:moveTo>
                        <a:pt x="167" y="0"/>
                      </a:moveTo>
                      <a:cubicBezTo>
                        <a:pt x="72" y="0"/>
                        <a:pt x="1" y="107"/>
                        <a:pt x="1" y="226"/>
                      </a:cubicBezTo>
                      <a:cubicBezTo>
                        <a:pt x="1" y="357"/>
                        <a:pt x="72" y="452"/>
                        <a:pt x="167" y="452"/>
                      </a:cubicBezTo>
                      <a:cubicBezTo>
                        <a:pt x="263" y="452"/>
                        <a:pt x="334" y="357"/>
                        <a:pt x="334" y="226"/>
                      </a:cubicBezTo>
                      <a:cubicBezTo>
                        <a:pt x="334" y="107"/>
                        <a:pt x="263" y="0"/>
                        <a:pt x="167" y="0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78" name="Google Shape;978;p32"/>
                <p:cNvSpPr/>
                <p:nvPr/>
              </p:nvSpPr>
              <p:spPr>
                <a:xfrm>
                  <a:off x="-2074975" y="3935625"/>
                  <a:ext cx="9550" cy="11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2" h="447" extrusionOk="0">
                      <a:moveTo>
                        <a:pt x="173" y="1"/>
                      </a:moveTo>
                      <a:cubicBezTo>
                        <a:pt x="163" y="1"/>
                        <a:pt x="153" y="2"/>
                        <a:pt x="143" y="5"/>
                      </a:cubicBezTo>
                      <a:cubicBezTo>
                        <a:pt x="48" y="29"/>
                        <a:pt x="1" y="148"/>
                        <a:pt x="36" y="267"/>
                      </a:cubicBezTo>
                      <a:cubicBezTo>
                        <a:pt x="58" y="377"/>
                        <a:pt x="142" y="447"/>
                        <a:pt x="220" y="447"/>
                      </a:cubicBezTo>
                      <a:cubicBezTo>
                        <a:pt x="227" y="447"/>
                        <a:pt x="233" y="446"/>
                        <a:pt x="239" y="445"/>
                      </a:cubicBezTo>
                      <a:cubicBezTo>
                        <a:pt x="334" y="422"/>
                        <a:pt x="382" y="302"/>
                        <a:pt x="346" y="183"/>
                      </a:cubicBezTo>
                      <a:cubicBezTo>
                        <a:pt x="325" y="78"/>
                        <a:pt x="248" y="1"/>
                        <a:pt x="173" y="1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79" name="Google Shape;979;p32"/>
                <p:cNvSpPr/>
                <p:nvPr/>
              </p:nvSpPr>
              <p:spPr>
                <a:xfrm>
                  <a:off x="-2094625" y="3906650"/>
                  <a:ext cx="11050" cy="9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42" h="399" extrusionOk="0">
                      <a:moveTo>
                        <a:pt x="276" y="0"/>
                      </a:moveTo>
                      <a:cubicBezTo>
                        <a:pt x="216" y="0"/>
                        <a:pt x="149" y="32"/>
                        <a:pt x="96" y="92"/>
                      </a:cubicBezTo>
                      <a:cubicBezTo>
                        <a:pt x="13" y="176"/>
                        <a:pt x="1" y="307"/>
                        <a:pt x="72" y="366"/>
                      </a:cubicBezTo>
                      <a:cubicBezTo>
                        <a:pt x="98" y="388"/>
                        <a:pt x="131" y="399"/>
                        <a:pt x="166" y="399"/>
                      </a:cubicBezTo>
                      <a:cubicBezTo>
                        <a:pt x="226" y="399"/>
                        <a:pt x="293" y="367"/>
                        <a:pt x="346" y="307"/>
                      </a:cubicBezTo>
                      <a:cubicBezTo>
                        <a:pt x="429" y="211"/>
                        <a:pt x="441" y="92"/>
                        <a:pt x="370" y="33"/>
                      </a:cubicBezTo>
                      <a:cubicBezTo>
                        <a:pt x="344" y="11"/>
                        <a:pt x="311" y="0"/>
                        <a:pt x="276" y="0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80" name="Google Shape;980;p32"/>
                <p:cNvSpPr/>
                <p:nvPr/>
              </p:nvSpPr>
              <p:spPr>
                <a:xfrm>
                  <a:off x="-2069625" y="3916100"/>
                  <a:ext cx="10150" cy="105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6" h="422" extrusionOk="0">
                      <a:moveTo>
                        <a:pt x="246" y="0"/>
                      </a:moveTo>
                      <a:cubicBezTo>
                        <a:pt x="179" y="0"/>
                        <a:pt x="98" y="50"/>
                        <a:pt x="60" y="143"/>
                      </a:cubicBezTo>
                      <a:cubicBezTo>
                        <a:pt x="1" y="250"/>
                        <a:pt x="13" y="369"/>
                        <a:pt x="96" y="405"/>
                      </a:cubicBezTo>
                      <a:cubicBezTo>
                        <a:pt x="116" y="416"/>
                        <a:pt x="137" y="421"/>
                        <a:pt x="159" y="421"/>
                      </a:cubicBezTo>
                      <a:cubicBezTo>
                        <a:pt x="228" y="421"/>
                        <a:pt x="301" y="367"/>
                        <a:pt x="346" y="286"/>
                      </a:cubicBezTo>
                      <a:cubicBezTo>
                        <a:pt x="406" y="179"/>
                        <a:pt x="382" y="60"/>
                        <a:pt x="299" y="12"/>
                      </a:cubicBezTo>
                      <a:cubicBezTo>
                        <a:pt x="283" y="4"/>
                        <a:pt x="265" y="0"/>
                        <a:pt x="246" y="0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81" name="Google Shape;981;p32"/>
                <p:cNvSpPr/>
                <p:nvPr/>
              </p:nvSpPr>
              <p:spPr>
                <a:xfrm>
                  <a:off x="-2002350" y="3935425"/>
                  <a:ext cx="11925" cy="9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7" h="366" extrusionOk="0">
                      <a:moveTo>
                        <a:pt x="180" y="1"/>
                      </a:moveTo>
                      <a:cubicBezTo>
                        <a:pt x="124" y="1"/>
                        <a:pt x="74" y="22"/>
                        <a:pt x="48" y="60"/>
                      </a:cubicBezTo>
                      <a:cubicBezTo>
                        <a:pt x="1" y="132"/>
                        <a:pt x="48" y="251"/>
                        <a:pt x="144" y="322"/>
                      </a:cubicBezTo>
                      <a:cubicBezTo>
                        <a:pt x="195" y="351"/>
                        <a:pt x="249" y="366"/>
                        <a:pt x="296" y="366"/>
                      </a:cubicBezTo>
                      <a:cubicBezTo>
                        <a:pt x="348" y="366"/>
                        <a:pt x="392" y="348"/>
                        <a:pt x="417" y="310"/>
                      </a:cubicBezTo>
                      <a:cubicBezTo>
                        <a:pt x="477" y="227"/>
                        <a:pt x="429" y="108"/>
                        <a:pt x="322" y="49"/>
                      </a:cubicBezTo>
                      <a:cubicBezTo>
                        <a:pt x="278" y="16"/>
                        <a:pt x="227" y="1"/>
                        <a:pt x="180" y="1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82" name="Google Shape;982;p32"/>
                <p:cNvSpPr/>
                <p:nvPr/>
              </p:nvSpPr>
              <p:spPr>
                <a:xfrm>
                  <a:off x="-1994000" y="3918200"/>
                  <a:ext cx="11925" cy="84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7" h="339" extrusionOk="0">
                      <a:moveTo>
                        <a:pt x="273" y="1"/>
                      </a:moveTo>
                      <a:cubicBezTo>
                        <a:pt x="250" y="1"/>
                        <a:pt x="227" y="4"/>
                        <a:pt x="202" y="11"/>
                      </a:cubicBezTo>
                      <a:cubicBezTo>
                        <a:pt x="83" y="35"/>
                        <a:pt x="0" y="130"/>
                        <a:pt x="12" y="214"/>
                      </a:cubicBezTo>
                      <a:cubicBezTo>
                        <a:pt x="32" y="293"/>
                        <a:pt x="117" y="339"/>
                        <a:pt x="213" y="339"/>
                      </a:cubicBezTo>
                      <a:cubicBezTo>
                        <a:pt x="233" y="339"/>
                        <a:pt x="253" y="337"/>
                        <a:pt x="274" y="333"/>
                      </a:cubicBezTo>
                      <a:cubicBezTo>
                        <a:pt x="393" y="297"/>
                        <a:pt x="476" y="214"/>
                        <a:pt x="452" y="118"/>
                      </a:cubicBezTo>
                      <a:cubicBezTo>
                        <a:pt x="433" y="52"/>
                        <a:pt x="362" y="1"/>
                        <a:pt x="273" y="1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83" name="Google Shape;983;p32"/>
                <p:cNvSpPr/>
                <p:nvPr/>
              </p:nvSpPr>
              <p:spPr>
                <a:xfrm>
                  <a:off x="-2022575" y="3935400"/>
                  <a:ext cx="8650" cy="111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6" h="444" extrusionOk="0">
                      <a:moveTo>
                        <a:pt x="181" y="1"/>
                      </a:moveTo>
                      <a:cubicBezTo>
                        <a:pt x="176" y="1"/>
                        <a:pt x="171" y="1"/>
                        <a:pt x="167" y="2"/>
                      </a:cubicBezTo>
                      <a:cubicBezTo>
                        <a:pt x="71" y="2"/>
                        <a:pt x="0" y="109"/>
                        <a:pt x="12" y="228"/>
                      </a:cubicBezTo>
                      <a:cubicBezTo>
                        <a:pt x="23" y="352"/>
                        <a:pt x="87" y="443"/>
                        <a:pt x="175" y="443"/>
                      </a:cubicBezTo>
                      <a:cubicBezTo>
                        <a:pt x="180" y="443"/>
                        <a:pt x="185" y="443"/>
                        <a:pt x="191" y="442"/>
                      </a:cubicBezTo>
                      <a:cubicBezTo>
                        <a:pt x="286" y="442"/>
                        <a:pt x="345" y="335"/>
                        <a:pt x="333" y="204"/>
                      </a:cubicBezTo>
                      <a:cubicBezTo>
                        <a:pt x="333" y="92"/>
                        <a:pt x="259" y="1"/>
                        <a:pt x="181" y="1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84" name="Google Shape;984;p32"/>
                <p:cNvSpPr/>
                <p:nvPr/>
              </p:nvSpPr>
              <p:spPr>
                <a:xfrm>
                  <a:off x="-2016050" y="3918725"/>
                  <a:ext cx="12250" cy="8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90" h="358" extrusionOk="0">
                      <a:moveTo>
                        <a:pt x="188" y="1"/>
                      </a:moveTo>
                      <a:cubicBezTo>
                        <a:pt x="128" y="1"/>
                        <a:pt x="76" y="25"/>
                        <a:pt x="49" y="74"/>
                      </a:cubicBezTo>
                      <a:cubicBezTo>
                        <a:pt x="1" y="145"/>
                        <a:pt x="61" y="264"/>
                        <a:pt x="168" y="324"/>
                      </a:cubicBezTo>
                      <a:cubicBezTo>
                        <a:pt x="209" y="347"/>
                        <a:pt x="253" y="357"/>
                        <a:pt x="293" y="357"/>
                      </a:cubicBezTo>
                      <a:cubicBezTo>
                        <a:pt x="357" y="357"/>
                        <a:pt x="412" y="332"/>
                        <a:pt x="442" y="288"/>
                      </a:cubicBezTo>
                      <a:cubicBezTo>
                        <a:pt x="489" y="205"/>
                        <a:pt x="430" y="97"/>
                        <a:pt x="322" y="38"/>
                      </a:cubicBezTo>
                      <a:cubicBezTo>
                        <a:pt x="278" y="13"/>
                        <a:pt x="231" y="1"/>
                        <a:pt x="188" y="1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85" name="Google Shape;985;p32"/>
                <p:cNvSpPr/>
                <p:nvPr/>
              </p:nvSpPr>
              <p:spPr>
                <a:xfrm>
                  <a:off x="-2038075" y="3872675"/>
                  <a:ext cx="11950" cy="84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8" h="339" extrusionOk="0">
                      <a:moveTo>
                        <a:pt x="280" y="0"/>
                      </a:moveTo>
                      <a:cubicBezTo>
                        <a:pt x="255" y="0"/>
                        <a:pt x="230" y="3"/>
                        <a:pt x="203" y="11"/>
                      </a:cubicBezTo>
                      <a:cubicBezTo>
                        <a:pt x="84" y="34"/>
                        <a:pt x="1" y="130"/>
                        <a:pt x="25" y="213"/>
                      </a:cubicBezTo>
                      <a:cubicBezTo>
                        <a:pt x="44" y="292"/>
                        <a:pt x="121" y="338"/>
                        <a:pt x="215" y="338"/>
                      </a:cubicBezTo>
                      <a:cubicBezTo>
                        <a:pt x="234" y="338"/>
                        <a:pt x="254" y="336"/>
                        <a:pt x="275" y="332"/>
                      </a:cubicBezTo>
                      <a:cubicBezTo>
                        <a:pt x="394" y="296"/>
                        <a:pt x="477" y="213"/>
                        <a:pt x="465" y="118"/>
                      </a:cubicBezTo>
                      <a:cubicBezTo>
                        <a:pt x="446" y="51"/>
                        <a:pt x="374" y="0"/>
                        <a:pt x="280" y="0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86" name="Google Shape;986;p32"/>
                <p:cNvSpPr/>
                <p:nvPr/>
              </p:nvSpPr>
              <p:spPr>
                <a:xfrm>
                  <a:off x="-2020200" y="3876500"/>
                  <a:ext cx="8650" cy="11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6" h="442" extrusionOk="0">
                      <a:moveTo>
                        <a:pt x="155" y="0"/>
                      </a:moveTo>
                      <a:cubicBezTo>
                        <a:pt x="60" y="12"/>
                        <a:pt x="0" y="108"/>
                        <a:pt x="12" y="239"/>
                      </a:cubicBezTo>
                      <a:cubicBezTo>
                        <a:pt x="12" y="351"/>
                        <a:pt x="86" y="442"/>
                        <a:pt x="165" y="442"/>
                      </a:cubicBezTo>
                      <a:cubicBezTo>
                        <a:pt x="169" y="442"/>
                        <a:pt x="174" y="442"/>
                        <a:pt x="179" y="441"/>
                      </a:cubicBezTo>
                      <a:cubicBezTo>
                        <a:pt x="274" y="441"/>
                        <a:pt x="346" y="334"/>
                        <a:pt x="334" y="215"/>
                      </a:cubicBezTo>
                      <a:cubicBezTo>
                        <a:pt x="322" y="96"/>
                        <a:pt x="250" y="0"/>
                        <a:pt x="155" y="0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87" name="Google Shape;987;p32"/>
                <p:cNvSpPr/>
                <p:nvPr/>
              </p:nvSpPr>
              <p:spPr>
                <a:xfrm>
                  <a:off x="-2060100" y="3873475"/>
                  <a:ext cx="11950" cy="8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8" h="358" extrusionOk="0">
                      <a:moveTo>
                        <a:pt x="185" y="1"/>
                      </a:moveTo>
                      <a:cubicBezTo>
                        <a:pt x="123" y="1"/>
                        <a:pt x="69" y="25"/>
                        <a:pt x="48" y="74"/>
                      </a:cubicBezTo>
                      <a:cubicBezTo>
                        <a:pt x="1" y="145"/>
                        <a:pt x="60" y="264"/>
                        <a:pt x="168" y="324"/>
                      </a:cubicBezTo>
                      <a:cubicBezTo>
                        <a:pt x="209" y="347"/>
                        <a:pt x="253" y="358"/>
                        <a:pt x="293" y="358"/>
                      </a:cubicBezTo>
                      <a:cubicBezTo>
                        <a:pt x="357" y="358"/>
                        <a:pt x="412" y="332"/>
                        <a:pt x="441" y="288"/>
                      </a:cubicBezTo>
                      <a:cubicBezTo>
                        <a:pt x="477" y="205"/>
                        <a:pt x="429" y="98"/>
                        <a:pt x="322" y="38"/>
                      </a:cubicBezTo>
                      <a:cubicBezTo>
                        <a:pt x="278" y="13"/>
                        <a:pt x="229" y="1"/>
                        <a:pt x="185" y="1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</p:grpSp>
      <p:cxnSp>
        <p:nvCxnSpPr>
          <p:cNvPr id="988" name="Google Shape;988;p32"/>
          <p:cNvCxnSpPr/>
          <p:nvPr/>
        </p:nvCxnSpPr>
        <p:spPr>
          <a:xfrm>
            <a:off x="791300" y="1120417"/>
            <a:ext cx="3547500" cy="0"/>
          </a:xfrm>
          <a:prstGeom prst="straightConnector1">
            <a:avLst/>
          </a:prstGeom>
          <a:noFill/>
          <a:ln w="38100" cap="rnd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4" name="Google Shape;1094;p34"/>
          <p:cNvSpPr txBox="1">
            <a:spLocks noGrp="1"/>
          </p:cNvSpPr>
          <p:nvPr>
            <p:ph type="subTitle" idx="1"/>
          </p:nvPr>
        </p:nvSpPr>
        <p:spPr>
          <a:xfrm>
            <a:off x="288932" y="2062169"/>
            <a:ext cx="5066534" cy="1405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/>
            <a:r>
              <a:rPr lang="en-GB" sz="1200" dirty="0"/>
              <a:t>Food waste in UK hospitality is a complex sustainability issue impacting environmental, economic, and social dimensions, with over 2 million tonnes generated annually (CE-Hub, 2024).</a:t>
            </a:r>
          </a:p>
          <a:p>
            <a:pPr marL="0" lvl="0" indent="0"/>
            <a:endParaRPr lang="en-GB" sz="1200" dirty="0"/>
          </a:p>
          <a:p>
            <a:pPr marL="0" lvl="0" indent="0"/>
            <a:r>
              <a:rPr lang="en-GB" sz="1200" dirty="0"/>
              <a:t>Approximately 800,000 tonnes of food is edible waste, costing £3.2 billion annually, averaging £10,000 per business, highlighting severe economic and resource consequences (CE-Hub, 2024).</a:t>
            </a:r>
          </a:p>
          <a:p>
            <a:pPr marL="0" lvl="0" indent="0"/>
            <a:endParaRPr lang="en-GB" sz="1200" dirty="0"/>
          </a:p>
          <a:p>
            <a:pPr marL="0" lvl="0" indent="0"/>
            <a:r>
              <a:rPr lang="en-GB" sz="1200" dirty="0"/>
              <a:t>Environmental effects include 18 million tonnes of CO₂ emissions yearly from wasted food, contributing to climate change and resource inefficiency, framed through the Triple Bottom Line theory (House of Commons Library, 2024; </a:t>
            </a:r>
            <a:r>
              <a:rPr lang="en-GB" sz="1200" dirty="0" err="1"/>
              <a:t>Elkington</a:t>
            </a:r>
            <a:r>
              <a:rPr lang="en-GB" sz="1200" dirty="0"/>
              <a:t>, 1994; </a:t>
            </a:r>
            <a:r>
              <a:rPr lang="en-GB" sz="1200" dirty="0" err="1"/>
              <a:t>Nogueira</a:t>
            </a:r>
            <a:r>
              <a:rPr lang="en-GB" sz="1200" dirty="0"/>
              <a:t> et al., 2023).</a:t>
            </a:r>
          </a:p>
          <a:p>
            <a:pPr marL="0" lvl="0" indent="0"/>
            <a:endParaRPr lang="en-GB" sz="1200" dirty="0"/>
          </a:p>
          <a:p>
            <a:pPr marL="0" lvl="0" indent="0"/>
            <a:r>
              <a:rPr lang="en-GB" sz="1200" dirty="0"/>
              <a:t>Economically, food waste causes procurement losses, disposal costs, and operational inefficiencies; 45% is preparation, 34% on plates, 21% from spoilage, indicating </a:t>
            </a:r>
            <a:r>
              <a:rPr lang="en-GB" sz="1200" dirty="0" err="1"/>
              <a:t>behavioral</a:t>
            </a:r>
            <a:r>
              <a:rPr lang="en-GB" sz="1200" dirty="0"/>
              <a:t> and operational causes (Business Waste, 2025)</a:t>
            </a:r>
            <a:endParaRPr sz="1200" dirty="0"/>
          </a:p>
        </p:txBody>
      </p:sp>
      <p:sp>
        <p:nvSpPr>
          <p:cNvPr id="1095" name="Google Shape;1095;p34"/>
          <p:cNvSpPr txBox="1">
            <a:spLocks noGrp="1"/>
          </p:cNvSpPr>
          <p:nvPr>
            <p:ph type="title"/>
          </p:nvPr>
        </p:nvSpPr>
        <p:spPr>
          <a:xfrm>
            <a:off x="155372" y="157322"/>
            <a:ext cx="7589527" cy="59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GB" dirty="0"/>
              <a:t>Theme Impact Analysis</a:t>
            </a:r>
            <a:endParaRPr dirty="0"/>
          </a:p>
        </p:txBody>
      </p:sp>
      <p:grpSp>
        <p:nvGrpSpPr>
          <p:cNvPr id="1097" name="Google Shape;1097;p34"/>
          <p:cNvGrpSpPr/>
          <p:nvPr/>
        </p:nvGrpSpPr>
        <p:grpSpPr>
          <a:xfrm>
            <a:off x="5937504" y="1109471"/>
            <a:ext cx="3029717" cy="3561447"/>
            <a:chOff x="4641040" y="533545"/>
            <a:chExt cx="4045765" cy="4076414"/>
          </a:xfrm>
        </p:grpSpPr>
        <p:grpSp>
          <p:nvGrpSpPr>
            <p:cNvPr id="1098" name="Google Shape;1098;p34"/>
            <p:cNvGrpSpPr/>
            <p:nvPr/>
          </p:nvGrpSpPr>
          <p:grpSpPr>
            <a:xfrm rot="-5400000">
              <a:off x="5093873" y="1017027"/>
              <a:ext cx="4076414" cy="3109450"/>
              <a:chOff x="5705886" y="2338761"/>
              <a:chExt cx="2850639" cy="2174441"/>
            </a:xfrm>
          </p:grpSpPr>
          <p:sp>
            <p:nvSpPr>
              <p:cNvPr id="1099" name="Google Shape;1099;p34"/>
              <p:cNvSpPr/>
              <p:nvPr/>
            </p:nvSpPr>
            <p:spPr>
              <a:xfrm>
                <a:off x="5705886" y="2338761"/>
                <a:ext cx="2850639" cy="2174441"/>
              </a:xfrm>
              <a:custGeom>
                <a:avLst/>
                <a:gdLst/>
                <a:ahLst/>
                <a:cxnLst/>
                <a:rect l="l" t="t" r="r" b="b"/>
                <a:pathLst>
                  <a:path w="64247" h="49007" extrusionOk="0">
                    <a:moveTo>
                      <a:pt x="10585" y="1"/>
                    </a:moveTo>
                    <a:cubicBezTo>
                      <a:pt x="10025" y="1"/>
                      <a:pt x="9346" y="370"/>
                      <a:pt x="9049" y="810"/>
                    </a:cubicBezTo>
                    <a:lnTo>
                      <a:pt x="548" y="13526"/>
                    </a:lnTo>
                    <a:cubicBezTo>
                      <a:pt x="250" y="13967"/>
                      <a:pt x="0" y="14788"/>
                      <a:pt x="0" y="15336"/>
                    </a:cubicBezTo>
                    <a:lnTo>
                      <a:pt x="0" y="33660"/>
                    </a:lnTo>
                    <a:cubicBezTo>
                      <a:pt x="0" y="34207"/>
                      <a:pt x="250" y="35017"/>
                      <a:pt x="548" y="35469"/>
                    </a:cubicBezTo>
                    <a:lnTo>
                      <a:pt x="9049" y="48185"/>
                    </a:lnTo>
                    <a:cubicBezTo>
                      <a:pt x="9346" y="48626"/>
                      <a:pt x="10049" y="49007"/>
                      <a:pt x="10585" y="49007"/>
                    </a:cubicBezTo>
                    <a:lnTo>
                      <a:pt x="54316" y="49007"/>
                    </a:lnTo>
                    <a:cubicBezTo>
                      <a:pt x="54876" y="49007"/>
                      <a:pt x="55543" y="48626"/>
                      <a:pt x="55840" y="48173"/>
                    </a:cubicBezTo>
                    <a:lnTo>
                      <a:pt x="63722" y="35505"/>
                    </a:lnTo>
                    <a:cubicBezTo>
                      <a:pt x="64008" y="35041"/>
                      <a:pt x="64246" y="34219"/>
                      <a:pt x="64246" y="33672"/>
                    </a:cubicBezTo>
                    <a:lnTo>
                      <a:pt x="64246" y="15324"/>
                    </a:lnTo>
                    <a:cubicBezTo>
                      <a:pt x="64246" y="14776"/>
                      <a:pt x="64008" y="13955"/>
                      <a:pt x="63722" y="13490"/>
                    </a:cubicBezTo>
                    <a:lnTo>
                      <a:pt x="55840" y="822"/>
                    </a:lnTo>
                    <a:cubicBezTo>
                      <a:pt x="55555" y="370"/>
                      <a:pt x="54876" y="1"/>
                      <a:pt x="5431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0" name="Google Shape;1100;p34"/>
              <p:cNvSpPr/>
              <p:nvPr/>
            </p:nvSpPr>
            <p:spPr>
              <a:xfrm>
                <a:off x="5705900" y="2358015"/>
                <a:ext cx="2440661" cy="2155184"/>
              </a:xfrm>
              <a:custGeom>
                <a:avLst/>
                <a:gdLst/>
                <a:ahLst/>
                <a:cxnLst/>
                <a:rect l="l" t="t" r="r" b="b"/>
                <a:pathLst>
                  <a:path w="55007" h="48573" extrusionOk="0">
                    <a:moveTo>
                      <a:pt x="9679" y="1"/>
                    </a:moveTo>
                    <a:cubicBezTo>
                      <a:pt x="9441" y="1"/>
                      <a:pt x="9209" y="127"/>
                      <a:pt x="9049" y="376"/>
                    </a:cubicBezTo>
                    <a:lnTo>
                      <a:pt x="548" y="13092"/>
                    </a:lnTo>
                    <a:cubicBezTo>
                      <a:pt x="250" y="13533"/>
                      <a:pt x="0" y="14354"/>
                      <a:pt x="0" y="14902"/>
                    </a:cubicBezTo>
                    <a:lnTo>
                      <a:pt x="0" y="33226"/>
                    </a:lnTo>
                    <a:cubicBezTo>
                      <a:pt x="0" y="33773"/>
                      <a:pt x="250" y="34583"/>
                      <a:pt x="548" y="35035"/>
                    </a:cubicBezTo>
                    <a:lnTo>
                      <a:pt x="9049" y="47751"/>
                    </a:lnTo>
                    <a:cubicBezTo>
                      <a:pt x="9346" y="48192"/>
                      <a:pt x="10049" y="48573"/>
                      <a:pt x="10585" y="48573"/>
                    </a:cubicBezTo>
                    <a:lnTo>
                      <a:pt x="54316" y="48573"/>
                    </a:lnTo>
                    <a:cubicBezTo>
                      <a:pt x="54876" y="48573"/>
                      <a:pt x="55007" y="48239"/>
                      <a:pt x="54638" y="47846"/>
                    </a:cubicBezTo>
                    <a:lnTo>
                      <a:pt x="10263" y="281"/>
                    </a:lnTo>
                    <a:cubicBezTo>
                      <a:pt x="10093" y="94"/>
                      <a:pt x="9884" y="1"/>
                      <a:pt x="967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101" name="Google Shape;1101;p34"/>
            <p:cNvGrpSpPr/>
            <p:nvPr/>
          </p:nvGrpSpPr>
          <p:grpSpPr>
            <a:xfrm>
              <a:off x="5032381" y="1614878"/>
              <a:ext cx="269202" cy="1908211"/>
              <a:chOff x="-1310600" y="3676525"/>
              <a:chExt cx="129225" cy="916000"/>
            </a:xfrm>
          </p:grpSpPr>
          <p:sp>
            <p:nvSpPr>
              <p:cNvPr id="1102" name="Google Shape;1102;p34"/>
              <p:cNvSpPr/>
              <p:nvPr/>
            </p:nvSpPr>
            <p:spPr>
              <a:xfrm>
                <a:off x="-1310600" y="4116700"/>
                <a:ext cx="97675" cy="475825"/>
              </a:xfrm>
              <a:custGeom>
                <a:avLst/>
                <a:gdLst/>
                <a:ahLst/>
                <a:cxnLst/>
                <a:rect l="l" t="t" r="r" b="b"/>
                <a:pathLst>
                  <a:path w="3907" h="19033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1" y="14455"/>
                      <a:pt x="72" y="14919"/>
                      <a:pt x="215" y="15348"/>
                    </a:cubicBezTo>
                    <a:lnTo>
                      <a:pt x="1382" y="18622"/>
                    </a:lnTo>
                    <a:cubicBezTo>
                      <a:pt x="1477" y="18896"/>
                      <a:pt x="1718" y="19033"/>
                      <a:pt x="1959" y="19033"/>
                    </a:cubicBezTo>
                    <a:cubicBezTo>
                      <a:pt x="2200" y="19033"/>
                      <a:pt x="2442" y="18896"/>
                      <a:pt x="2537" y="18622"/>
                    </a:cubicBezTo>
                    <a:lnTo>
                      <a:pt x="3680" y="15324"/>
                    </a:lnTo>
                    <a:cubicBezTo>
                      <a:pt x="3847" y="14836"/>
                      <a:pt x="3906" y="14336"/>
                      <a:pt x="3882" y="13848"/>
                    </a:cubicBezTo>
                    <a:lnTo>
                      <a:pt x="2811" y="37"/>
                    </a:lnTo>
                    <a:lnTo>
                      <a:pt x="1465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3" name="Google Shape;1103;p34"/>
              <p:cNvSpPr/>
              <p:nvPr/>
            </p:nvSpPr>
            <p:spPr>
              <a:xfrm>
                <a:off x="-1282625" y="4454850"/>
                <a:ext cx="41700" cy="84250"/>
              </a:xfrm>
              <a:custGeom>
                <a:avLst/>
                <a:gdLst/>
                <a:ahLst/>
                <a:cxnLst/>
                <a:rect l="l" t="t" r="r" b="b"/>
                <a:pathLst>
                  <a:path w="1668" h="3370" extrusionOk="0">
                    <a:moveTo>
                      <a:pt x="834" y="0"/>
                    </a:moveTo>
                    <a:cubicBezTo>
                      <a:pt x="382" y="0"/>
                      <a:pt x="1" y="762"/>
                      <a:pt x="1" y="1691"/>
                    </a:cubicBezTo>
                    <a:cubicBezTo>
                      <a:pt x="1" y="2620"/>
                      <a:pt x="382" y="3370"/>
                      <a:pt x="834" y="3370"/>
                    </a:cubicBezTo>
                    <a:cubicBezTo>
                      <a:pt x="1299" y="3370"/>
                      <a:pt x="1668" y="2620"/>
                      <a:pt x="1668" y="1691"/>
                    </a:cubicBezTo>
                    <a:cubicBezTo>
                      <a:pt x="1668" y="762"/>
                      <a:pt x="1299" y="0"/>
                      <a:pt x="8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4" name="Google Shape;1104;p34"/>
              <p:cNvSpPr/>
              <p:nvPr/>
            </p:nvSpPr>
            <p:spPr>
              <a:xfrm>
                <a:off x="-1286475" y="3676525"/>
                <a:ext cx="105100" cy="441100"/>
              </a:xfrm>
              <a:custGeom>
                <a:avLst/>
                <a:gdLst/>
                <a:ahLst/>
                <a:cxnLst/>
                <a:rect l="l" t="t" r="r" b="b"/>
                <a:pathLst>
                  <a:path w="4204" h="17644" extrusionOk="0">
                    <a:moveTo>
                      <a:pt x="2174" y="1"/>
                    </a:moveTo>
                    <a:cubicBezTo>
                      <a:pt x="1572" y="1"/>
                      <a:pt x="834" y="1047"/>
                      <a:pt x="500" y="2582"/>
                    </a:cubicBezTo>
                    <a:cubicBezTo>
                      <a:pt x="0" y="4868"/>
                      <a:pt x="500" y="17608"/>
                      <a:pt x="500" y="17608"/>
                    </a:cubicBezTo>
                    <a:lnTo>
                      <a:pt x="1810" y="17644"/>
                    </a:lnTo>
                    <a:cubicBezTo>
                      <a:pt x="1739" y="16655"/>
                      <a:pt x="2310" y="15917"/>
                      <a:pt x="2310" y="15917"/>
                    </a:cubicBezTo>
                    <a:cubicBezTo>
                      <a:pt x="4203" y="13655"/>
                      <a:pt x="3417" y="2594"/>
                      <a:pt x="2905" y="844"/>
                    </a:cubicBezTo>
                    <a:cubicBezTo>
                      <a:pt x="2739" y="259"/>
                      <a:pt x="2474" y="1"/>
                      <a:pt x="2174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5" name="Google Shape;1105;p34"/>
              <p:cNvSpPr/>
              <p:nvPr/>
            </p:nvSpPr>
            <p:spPr>
              <a:xfrm>
                <a:off x="-1286475" y="3740775"/>
                <a:ext cx="45550" cy="376550"/>
              </a:xfrm>
              <a:custGeom>
                <a:avLst/>
                <a:gdLst/>
                <a:ahLst/>
                <a:cxnLst/>
                <a:rect l="l" t="t" r="r" b="b"/>
                <a:pathLst>
                  <a:path w="1822" h="15062" extrusionOk="0">
                    <a:moveTo>
                      <a:pt x="500" y="0"/>
                    </a:moveTo>
                    <a:cubicBezTo>
                      <a:pt x="0" y="2286"/>
                      <a:pt x="500" y="15026"/>
                      <a:pt x="500" y="15026"/>
                    </a:cubicBezTo>
                    <a:lnTo>
                      <a:pt x="1822" y="15062"/>
                    </a:lnTo>
                    <a:lnTo>
                      <a:pt x="1822" y="15062"/>
                    </a:lnTo>
                    <a:lnTo>
                      <a:pt x="500" y="0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6" name="Google Shape;1106;p34"/>
              <p:cNvSpPr/>
              <p:nvPr/>
            </p:nvSpPr>
            <p:spPr>
              <a:xfrm>
                <a:off x="-1310600" y="4116700"/>
                <a:ext cx="63425" cy="475825"/>
              </a:xfrm>
              <a:custGeom>
                <a:avLst/>
                <a:gdLst/>
                <a:ahLst/>
                <a:cxnLst/>
                <a:rect l="l" t="t" r="r" b="b"/>
                <a:pathLst>
                  <a:path w="2537" h="19033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1" y="14455"/>
                      <a:pt x="72" y="14919"/>
                      <a:pt x="215" y="15348"/>
                    </a:cubicBezTo>
                    <a:lnTo>
                      <a:pt x="1382" y="18622"/>
                    </a:lnTo>
                    <a:cubicBezTo>
                      <a:pt x="1477" y="18896"/>
                      <a:pt x="1718" y="19033"/>
                      <a:pt x="1959" y="19033"/>
                    </a:cubicBezTo>
                    <a:cubicBezTo>
                      <a:pt x="2200" y="19033"/>
                      <a:pt x="2442" y="18896"/>
                      <a:pt x="2537" y="18622"/>
                    </a:cubicBezTo>
                    <a:lnTo>
                      <a:pt x="1465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107" name="Google Shape;1107;p34"/>
            <p:cNvGrpSpPr/>
            <p:nvPr/>
          </p:nvGrpSpPr>
          <p:grpSpPr>
            <a:xfrm>
              <a:off x="4641040" y="1971782"/>
              <a:ext cx="315084" cy="1556255"/>
              <a:chOff x="-3162025" y="3863875"/>
              <a:chExt cx="151250" cy="747050"/>
            </a:xfrm>
          </p:grpSpPr>
          <p:sp>
            <p:nvSpPr>
              <p:cNvPr id="1108" name="Google Shape;1108;p34"/>
              <p:cNvSpPr/>
              <p:nvPr/>
            </p:nvSpPr>
            <p:spPr>
              <a:xfrm>
                <a:off x="-3161425" y="3864700"/>
                <a:ext cx="150650" cy="271375"/>
              </a:xfrm>
              <a:custGeom>
                <a:avLst/>
                <a:gdLst/>
                <a:ahLst/>
                <a:cxnLst/>
                <a:rect l="l" t="t" r="r" b="b"/>
                <a:pathLst>
                  <a:path w="6026" h="10855" extrusionOk="0">
                    <a:moveTo>
                      <a:pt x="1360" y="0"/>
                    </a:moveTo>
                    <a:cubicBezTo>
                      <a:pt x="1142" y="0"/>
                      <a:pt x="948" y="168"/>
                      <a:pt x="906" y="401"/>
                    </a:cubicBezTo>
                    <a:cubicBezTo>
                      <a:pt x="906" y="401"/>
                      <a:pt x="560" y="2616"/>
                      <a:pt x="453" y="3354"/>
                    </a:cubicBezTo>
                    <a:cubicBezTo>
                      <a:pt x="394" y="3747"/>
                      <a:pt x="358" y="4175"/>
                      <a:pt x="310" y="4663"/>
                    </a:cubicBezTo>
                    <a:cubicBezTo>
                      <a:pt x="1" y="6807"/>
                      <a:pt x="1263" y="7842"/>
                      <a:pt x="2584" y="8021"/>
                    </a:cubicBezTo>
                    <a:cubicBezTo>
                      <a:pt x="2525" y="8212"/>
                      <a:pt x="2477" y="8450"/>
                      <a:pt x="2477" y="8700"/>
                    </a:cubicBezTo>
                    <a:lnTo>
                      <a:pt x="2418" y="10819"/>
                    </a:lnTo>
                    <a:cubicBezTo>
                      <a:pt x="2418" y="10819"/>
                      <a:pt x="2418" y="10831"/>
                      <a:pt x="2442" y="10831"/>
                    </a:cubicBezTo>
                    <a:lnTo>
                      <a:pt x="3751" y="10831"/>
                    </a:lnTo>
                    <a:lnTo>
                      <a:pt x="3763" y="10855"/>
                    </a:lnTo>
                    <a:lnTo>
                      <a:pt x="3704" y="8712"/>
                    </a:lnTo>
                    <a:cubicBezTo>
                      <a:pt x="3692" y="8462"/>
                      <a:pt x="3656" y="8212"/>
                      <a:pt x="3596" y="8021"/>
                    </a:cubicBezTo>
                    <a:cubicBezTo>
                      <a:pt x="4858" y="7783"/>
                      <a:pt x="6025" y="6735"/>
                      <a:pt x="5787" y="4663"/>
                    </a:cubicBezTo>
                    <a:cubicBezTo>
                      <a:pt x="5728" y="4175"/>
                      <a:pt x="5680" y="3747"/>
                      <a:pt x="5632" y="3354"/>
                    </a:cubicBezTo>
                    <a:cubicBezTo>
                      <a:pt x="5537" y="2616"/>
                      <a:pt x="5192" y="401"/>
                      <a:pt x="5192" y="401"/>
                    </a:cubicBezTo>
                    <a:cubicBezTo>
                      <a:pt x="5149" y="168"/>
                      <a:pt x="4956" y="0"/>
                      <a:pt x="4737" y="0"/>
                    </a:cubicBezTo>
                    <a:cubicBezTo>
                      <a:pt x="4710" y="0"/>
                      <a:pt x="4683" y="3"/>
                      <a:pt x="4656" y="8"/>
                    </a:cubicBezTo>
                    <a:cubicBezTo>
                      <a:pt x="4406" y="56"/>
                      <a:pt x="4227" y="294"/>
                      <a:pt x="4263" y="544"/>
                    </a:cubicBezTo>
                    <a:lnTo>
                      <a:pt x="4763" y="3735"/>
                    </a:lnTo>
                    <a:cubicBezTo>
                      <a:pt x="4763" y="4056"/>
                      <a:pt x="4489" y="4330"/>
                      <a:pt x="4168" y="4330"/>
                    </a:cubicBezTo>
                    <a:cubicBezTo>
                      <a:pt x="3835" y="4330"/>
                      <a:pt x="3585" y="4056"/>
                      <a:pt x="3585" y="3747"/>
                    </a:cubicBezTo>
                    <a:lnTo>
                      <a:pt x="3585" y="472"/>
                    </a:lnTo>
                    <a:cubicBezTo>
                      <a:pt x="3585" y="222"/>
                      <a:pt x="3370" y="8"/>
                      <a:pt x="3120" y="8"/>
                    </a:cubicBezTo>
                    <a:lnTo>
                      <a:pt x="2977" y="8"/>
                    </a:lnTo>
                    <a:cubicBezTo>
                      <a:pt x="2715" y="8"/>
                      <a:pt x="2513" y="222"/>
                      <a:pt x="2513" y="472"/>
                    </a:cubicBezTo>
                    <a:lnTo>
                      <a:pt x="2513" y="3747"/>
                    </a:lnTo>
                    <a:cubicBezTo>
                      <a:pt x="2513" y="4068"/>
                      <a:pt x="2263" y="4330"/>
                      <a:pt x="1930" y="4330"/>
                    </a:cubicBezTo>
                    <a:cubicBezTo>
                      <a:pt x="1608" y="4330"/>
                      <a:pt x="1334" y="4056"/>
                      <a:pt x="1334" y="3735"/>
                    </a:cubicBezTo>
                    <a:lnTo>
                      <a:pt x="1822" y="544"/>
                    </a:lnTo>
                    <a:cubicBezTo>
                      <a:pt x="1870" y="294"/>
                      <a:pt x="1691" y="56"/>
                      <a:pt x="1441" y="8"/>
                    </a:cubicBezTo>
                    <a:cubicBezTo>
                      <a:pt x="1414" y="3"/>
                      <a:pt x="1387" y="0"/>
                      <a:pt x="1360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9" name="Google Shape;1109;p34"/>
              <p:cNvSpPr/>
              <p:nvPr/>
            </p:nvSpPr>
            <p:spPr>
              <a:xfrm>
                <a:off x="-3162025" y="3863875"/>
                <a:ext cx="94400" cy="271300"/>
              </a:xfrm>
              <a:custGeom>
                <a:avLst/>
                <a:gdLst/>
                <a:ahLst/>
                <a:cxnLst/>
                <a:rect l="l" t="t" r="r" b="b"/>
                <a:pathLst>
                  <a:path w="3776" h="10852" extrusionOk="0">
                    <a:moveTo>
                      <a:pt x="1327" y="1"/>
                    </a:moveTo>
                    <a:cubicBezTo>
                      <a:pt x="1093" y="1"/>
                      <a:pt x="891" y="170"/>
                      <a:pt x="858" y="398"/>
                    </a:cubicBezTo>
                    <a:cubicBezTo>
                      <a:pt x="858" y="398"/>
                      <a:pt x="513" y="2613"/>
                      <a:pt x="406" y="3363"/>
                    </a:cubicBezTo>
                    <a:cubicBezTo>
                      <a:pt x="370" y="3744"/>
                      <a:pt x="322" y="4173"/>
                      <a:pt x="263" y="4673"/>
                    </a:cubicBezTo>
                    <a:cubicBezTo>
                      <a:pt x="1" y="6828"/>
                      <a:pt x="1287" y="7864"/>
                      <a:pt x="2608" y="8030"/>
                    </a:cubicBezTo>
                    <a:cubicBezTo>
                      <a:pt x="2549" y="8245"/>
                      <a:pt x="2525" y="8459"/>
                      <a:pt x="2501" y="8721"/>
                    </a:cubicBezTo>
                    <a:lnTo>
                      <a:pt x="2442" y="10828"/>
                    </a:lnTo>
                    <a:cubicBezTo>
                      <a:pt x="2442" y="10852"/>
                      <a:pt x="2466" y="10852"/>
                      <a:pt x="2466" y="10852"/>
                    </a:cubicBezTo>
                    <a:lnTo>
                      <a:pt x="3775" y="10852"/>
                    </a:lnTo>
                    <a:lnTo>
                      <a:pt x="2466" y="3744"/>
                    </a:lnTo>
                    <a:cubicBezTo>
                      <a:pt x="2466" y="4065"/>
                      <a:pt x="2215" y="4327"/>
                      <a:pt x="1882" y="4327"/>
                    </a:cubicBezTo>
                    <a:cubicBezTo>
                      <a:pt x="1561" y="4327"/>
                      <a:pt x="1287" y="4065"/>
                      <a:pt x="1287" y="3732"/>
                    </a:cubicBezTo>
                    <a:lnTo>
                      <a:pt x="1775" y="541"/>
                    </a:lnTo>
                    <a:cubicBezTo>
                      <a:pt x="1823" y="291"/>
                      <a:pt x="1644" y="53"/>
                      <a:pt x="1394" y="5"/>
                    </a:cubicBezTo>
                    <a:cubicBezTo>
                      <a:pt x="1371" y="2"/>
                      <a:pt x="1349" y="1"/>
                      <a:pt x="1327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0" name="Google Shape;1110;p34"/>
              <p:cNvSpPr/>
              <p:nvPr/>
            </p:nvSpPr>
            <p:spPr>
              <a:xfrm>
                <a:off x="-3137000" y="4135150"/>
                <a:ext cx="97650" cy="475775"/>
              </a:xfrm>
              <a:custGeom>
                <a:avLst/>
                <a:gdLst/>
                <a:ahLst/>
                <a:cxnLst/>
                <a:rect l="l" t="t" r="r" b="b"/>
                <a:pathLst>
                  <a:path w="3906" h="19031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0" y="14443"/>
                      <a:pt x="60" y="14908"/>
                      <a:pt x="214" y="15336"/>
                    </a:cubicBezTo>
                    <a:lnTo>
                      <a:pt x="1369" y="18610"/>
                    </a:lnTo>
                    <a:cubicBezTo>
                      <a:pt x="1465" y="18890"/>
                      <a:pt x="1706" y="19030"/>
                      <a:pt x="1948" y="19030"/>
                    </a:cubicBezTo>
                    <a:cubicBezTo>
                      <a:pt x="2191" y="19030"/>
                      <a:pt x="2435" y="18890"/>
                      <a:pt x="2536" y="18610"/>
                    </a:cubicBezTo>
                    <a:lnTo>
                      <a:pt x="3679" y="15312"/>
                    </a:lnTo>
                    <a:cubicBezTo>
                      <a:pt x="3846" y="14836"/>
                      <a:pt x="3905" y="14324"/>
                      <a:pt x="3870" y="13836"/>
                    </a:cubicBezTo>
                    <a:lnTo>
                      <a:pt x="2798" y="25"/>
                    </a:lnTo>
                    <a:lnTo>
                      <a:pt x="1465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1" name="Google Shape;1111;p34"/>
              <p:cNvSpPr/>
              <p:nvPr/>
            </p:nvSpPr>
            <p:spPr>
              <a:xfrm>
                <a:off x="-3109025" y="4473300"/>
                <a:ext cx="41700" cy="83950"/>
              </a:xfrm>
              <a:custGeom>
                <a:avLst/>
                <a:gdLst/>
                <a:ahLst/>
                <a:cxnLst/>
                <a:rect l="l" t="t" r="r" b="b"/>
                <a:pathLst>
                  <a:path w="1668" h="3358" extrusionOk="0">
                    <a:moveTo>
                      <a:pt x="834" y="0"/>
                    </a:moveTo>
                    <a:cubicBezTo>
                      <a:pt x="369" y="0"/>
                      <a:pt x="0" y="751"/>
                      <a:pt x="0" y="1679"/>
                    </a:cubicBezTo>
                    <a:cubicBezTo>
                      <a:pt x="0" y="2608"/>
                      <a:pt x="369" y="3358"/>
                      <a:pt x="834" y="3358"/>
                    </a:cubicBezTo>
                    <a:cubicBezTo>
                      <a:pt x="1298" y="3358"/>
                      <a:pt x="1667" y="2608"/>
                      <a:pt x="1667" y="1679"/>
                    </a:cubicBezTo>
                    <a:cubicBezTo>
                      <a:pt x="1667" y="751"/>
                      <a:pt x="1298" y="0"/>
                      <a:pt x="8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2" name="Google Shape;1112;p34"/>
              <p:cNvSpPr/>
              <p:nvPr/>
            </p:nvSpPr>
            <p:spPr>
              <a:xfrm>
                <a:off x="-3137000" y="4135150"/>
                <a:ext cx="63425" cy="475775"/>
              </a:xfrm>
              <a:custGeom>
                <a:avLst/>
                <a:gdLst/>
                <a:ahLst/>
                <a:cxnLst/>
                <a:rect l="l" t="t" r="r" b="b"/>
                <a:pathLst>
                  <a:path w="2537" h="19031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0" y="14443"/>
                      <a:pt x="60" y="14908"/>
                      <a:pt x="214" y="15336"/>
                    </a:cubicBezTo>
                    <a:lnTo>
                      <a:pt x="1369" y="18610"/>
                    </a:lnTo>
                    <a:cubicBezTo>
                      <a:pt x="1465" y="18890"/>
                      <a:pt x="1706" y="19030"/>
                      <a:pt x="1948" y="19030"/>
                    </a:cubicBezTo>
                    <a:cubicBezTo>
                      <a:pt x="2191" y="19030"/>
                      <a:pt x="2435" y="18890"/>
                      <a:pt x="2536" y="18610"/>
                    </a:cubicBezTo>
                    <a:lnTo>
                      <a:pt x="1465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113" name="Google Shape;1113;p34"/>
            <p:cNvGrpSpPr/>
            <p:nvPr/>
          </p:nvGrpSpPr>
          <p:grpSpPr>
            <a:xfrm rot="-5400000">
              <a:off x="6875281" y="-320001"/>
              <a:ext cx="645875" cy="2743675"/>
              <a:chOff x="-1049900" y="1219025"/>
              <a:chExt cx="237550" cy="1009075"/>
            </a:xfrm>
          </p:grpSpPr>
          <p:sp>
            <p:nvSpPr>
              <p:cNvPr id="1114" name="Google Shape;1114;p34"/>
              <p:cNvSpPr/>
              <p:nvPr/>
            </p:nvSpPr>
            <p:spPr>
              <a:xfrm>
                <a:off x="-1049900" y="1219025"/>
                <a:ext cx="237550" cy="1009075"/>
              </a:xfrm>
              <a:custGeom>
                <a:avLst/>
                <a:gdLst/>
                <a:ahLst/>
                <a:cxnLst/>
                <a:rect l="l" t="t" r="r" b="b"/>
                <a:pathLst>
                  <a:path w="9502" h="40363" extrusionOk="0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8537" y="40363"/>
                    </a:lnTo>
                    <a:cubicBezTo>
                      <a:pt x="9085" y="40363"/>
                      <a:pt x="9502" y="39922"/>
                      <a:pt x="9490" y="39386"/>
                    </a:cubicBezTo>
                    <a:lnTo>
                      <a:pt x="8906" y="25218"/>
                    </a:lnTo>
                    <a:cubicBezTo>
                      <a:pt x="8894" y="24682"/>
                      <a:pt x="8871" y="23789"/>
                      <a:pt x="8871" y="23242"/>
                    </a:cubicBezTo>
                    <a:lnTo>
                      <a:pt x="8871" y="17134"/>
                    </a:lnTo>
                    <a:cubicBezTo>
                      <a:pt x="8871" y="16586"/>
                      <a:pt x="8882" y="15705"/>
                      <a:pt x="8906" y="15157"/>
                    </a:cubicBezTo>
                    <a:lnTo>
                      <a:pt x="9490" y="989"/>
                    </a:lnTo>
                    <a:cubicBezTo>
                      <a:pt x="9502" y="453"/>
                      <a:pt x="9085" y="1"/>
                      <a:pt x="853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5" name="Google Shape;1115;p34"/>
              <p:cNvSpPr/>
              <p:nvPr/>
            </p:nvSpPr>
            <p:spPr>
              <a:xfrm>
                <a:off x="-1049600" y="1219025"/>
                <a:ext cx="125925" cy="1009075"/>
              </a:xfrm>
              <a:custGeom>
                <a:avLst/>
                <a:gdLst/>
                <a:ahLst/>
                <a:cxnLst/>
                <a:rect l="l" t="t" r="r" b="b"/>
                <a:pathLst>
                  <a:path w="5037" h="40363" extrusionOk="0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4060" y="40363"/>
                    </a:lnTo>
                    <a:cubicBezTo>
                      <a:pt x="4608" y="40363"/>
                      <a:pt x="5037" y="39922"/>
                      <a:pt x="5037" y="39386"/>
                    </a:cubicBezTo>
                    <a:lnTo>
                      <a:pt x="5037" y="989"/>
                    </a:lnTo>
                    <a:cubicBezTo>
                      <a:pt x="5037" y="441"/>
                      <a:pt x="4596" y="1"/>
                      <a:pt x="4060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6" name="Google Shape;1116;p34"/>
              <p:cNvSpPr/>
              <p:nvPr/>
            </p:nvSpPr>
            <p:spPr>
              <a:xfrm>
                <a:off x="-1031150" y="1596750"/>
                <a:ext cx="209275" cy="245300"/>
              </a:xfrm>
              <a:custGeom>
                <a:avLst/>
                <a:gdLst/>
                <a:ahLst/>
                <a:cxnLst/>
                <a:rect l="l" t="t" r="r" b="b"/>
                <a:pathLst>
                  <a:path w="8371" h="9812" extrusionOk="0">
                    <a:moveTo>
                      <a:pt x="4180" y="1"/>
                    </a:moveTo>
                    <a:cubicBezTo>
                      <a:pt x="1882" y="1"/>
                      <a:pt x="0" y="251"/>
                      <a:pt x="0" y="584"/>
                    </a:cubicBezTo>
                    <a:lnTo>
                      <a:pt x="0" y="9811"/>
                    </a:lnTo>
                    <a:cubicBezTo>
                      <a:pt x="0" y="9490"/>
                      <a:pt x="1882" y="9228"/>
                      <a:pt x="4180" y="9228"/>
                    </a:cubicBezTo>
                    <a:cubicBezTo>
                      <a:pt x="6489" y="9228"/>
                      <a:pt x="8371" y="9478"/>
                      <a:pt x="8371" y="9811"/>
                    </a:cubicBezTo>
                    <a:lnTo>
                      <a:pt x="8371" y="584"/>
                    </a:lnTo>
                    <a:cubicBezTo>
                      <a:pt x="8371" y="274"/>
                      <a:pt x="6489" y="1"/>
                      <a:pt x="418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7" name="Google Shape;1117;p34"/>
              <p:cNvSpPr/>
              <p:nvPr/>
            </p:nvSpPr>
            <p:spPr>
              <a:xfrm>
                <a:off x="-951375" y="1654800"/>
                <a:ext cx="55675" cy="113125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4525" extrusionOk="0">
                    <a:moveTo>
                      <a:pt x="1108" y="0"/>
                    </a:moveTo>
                    <a:cubicBezTo>
                      <a:pt x="500" y="0"/>
                      <a:pt x="0" y="1012"/>
                      <a:pt x="0" y="2262"/>
                    </a:cubicBezTo>
                    <a:cubicBezTo>
                      <a:pt x="0" y="3513"/>
                      <a:pt x="500" y="4525"/>
                      <a:pt x="1108" y="4525"/>
                    </a:cubicBezTo>
                    <a:cubicBezTo>
                      <a:pt x="1727" y="4525"/>
                      <a:pt x="2227" y="3513"/>
                      <a:pt x="2227" y="2262"/>
                    </a:cubicBezTo>
                    <a:cubicBezTo>
                      <a:pt x="2227" y="1012"/>
                      <a:pt x="1727" y="0"/>
                      <a:pt x="1108" y="0"/>
                    </a:cubicBezTo>
                    <a:close/>
                  </a:path>
                </a:pathLst>
              </a:custGeom>
              <a:solidFill>
                <a:srgbClr val="6C356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8" name="Google Shape;1118;p34"/>
              <p:cNvSpPr/>
              <p:nvPr/>
            </p:nvSpPr>
            <p:spPr>
              <a:xfrm>
                <a:off x="-980250" y="1683375"/>
                <a:ext cx="113125" cy="55975"/>
              </a:xfrm>
              <a:custGeom>
                <a:avLst/>
                <a:gdLst/>
                <a:ahLst/>
                <a:cxnLst/>
                <a:rect l="l" t="t" r="r" b="b"/>
                <a:pathLst>
                  <a:path w="4525" h="2239" extrusionOk="0">
                    <a:moveTo>
                      <a:pt x="2263" y="0"/>
                    </a:moveTo>
                    <a:cubicBezTo>
                      <a:pt x="1024" y="0"/>
                      <a:pt x="0" y="500"/>
                      <a:pt x="0" y="1119"/>
                    </a:cubicBezTo>
                    <a:cubicBezTo>
                      <a:pt x="0" y="1739"/>
                      <a:pt x="1024" y="2239"/>
                      <a:pt x="2263" y="2239"/>
                    </a:cubicBezTo>
                    <a:cubicBezTo>
                      <a:pt x="3513" y="2239"/>
                      <a:pt x="4525" y="1739"/>
                      <a:pt x="4525" y="1119"/>
                    </a:cubicBezTo>
                    <a:cubicBezTo>
                      <a:pt x="4525" y="500"/>
                      <a:pt x="3513" y="0"/>
                      <a:pt x="2263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9" name="Google Shape;1119;p34"/>
              <p:cNvSpPr/>
              <p:nvPr/>
            </p:nvSpPr>
            <p:spPr>
              <a:xfrm>
                <a:off x="-1031150" y="1597050"/>
                <a:ext cx="104500" cy="245300"/>
              </a:xfrm>
              <a:custGeom>
                <a:avLst/>
                <a:gdLst/>
                <a:ahLst/>
                <a:cxnLst/>
                <a:rect l="l" t="t" r="r" b="b"/>
                <a:pathLst>
                  <a:path w="4180" h="9812" extrusionOk="0">
                    <a:moveTo>
                      <a:pt x="4180" y="1"/>
                    </a:moveTo>
                    <a:cubicBezTo>
                      <a:pt x="1882" y="1"/>
                      <a:pt x="0" y="262"/>
                      <a:pt x="0" y="584"/>
                    </a:cubicBezTo>
                    <a:lnTo>
                      <a:pt x="0" y="9811"/>
                    </a:lnTo>
                    <a:cubicBezTo>
                      <a:pt x="0" y="9502"/>
                      <a:pt x="1882" y="9228"/>
                      <a:pt x="4180" y="9228"/>
                    </a:cubicBezTo>
                    <a:lnTo>
                      <a:pt x="4180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120" name="Google Shape;1120;p34"/>
            <p:cNvGrpSpPr/>
            <p:nvPr/>
          </p:nvGrpSpPr>
          <p:grpSpPr>
            <a:xfrm>
              <a:off x="5779564" y="1442831"/>
              <a:ext cx="2705239" cy="2560813"/>
              <a:chOff x="-2601800" y="2850675"/>
              <a:chExt cx="1151950" cy="1090450"/>
            </a:xfrm>
          </p:grpSpPr>
          <p:sp>
            <p:nvSpPr>
              <p:cNvPr id="1121" name="Google Shape;1121;p34"/>
              <p:cNvSpPr/>
              <p:nvPr/>
            </p:nvSpPr>
            <p:spPr>
              <a:xfrm>
                <a:off x="-2601800" y="2850675"/>
                <a:ext cx="1151950" cy="1090450"/>
              </a:xfrm>
              <a:custGeom>
                <a:avLst/>
                <a:gdLst/>
                <a:ahLst/>
                <a:cxnLst/>
                <a:rect l="l" t="t" r="r" b="b"/>
                <a:pathLst>
                  <a:path w="46078" h="43618" extrusionOk="0">
                    <a:moveTo>
                      <a:pt x="26509" y="1"/>
                    </a:moveTo>
                    <a:cubicBezTo>
                      <a:pt x="26028" y="1"/>
                      <a:pt x="25565" y="52"/>
                      <a:pt x="25182" y="160"/>
                    </a:cubicBezTo>
                    <a:lnTo>
                      <a:pt x="10382" y="4256"/>
                    </a:lnTo>
                    <a:cubicBezTo>
                      <a:pt x="9346" y="4553"/>
                      <a:pt x="7918" y="5470"/>
                      <a:pt x="7227" y="6304"/>
                    </a:cubicBezTo>
                    <a:lnTo>
                      <a:pt x="1083" y="13805"/>
                    </a:lnTo>
                    <a:cubicBezTo>
                      <a:pt x="405" y="14662"/>
                      <a:pt x="0" y="16222"/>
                      <a:pt x="202" y="17269"/>
                    </a:cubicBezTo>
                    <a:lnTo>
                      <a:pt x="2929" y="31664"/>
                    </a:lnTo>
                    <a:cubicBezTo>
                      <a:pt x="3143" y="32735"/>
                      <a:pt x="3989" y="34164"/>
                      <a:pt x="4822" y="34867"/>
                    </a:cubicBezTo>
                    <a:lnTo>
                      <a:pt x="13942" y="42368"/>
                    </a:lnTo>
                    <a:cubicBezTo>
                      <a:pt x="14776" y="43058"/>
                      <a:pt x="16359" y="43618"/>
                      <a:pt x="17443" y="43618"/>
                    </a:cubicBezTo>
                    <a:lnTo>
                      <a:pt x="32433" y="43618"/>
                    </a:lnTo>
                    <a:cubicBezTo>
                      <a:pt x="33516" y="43618"/>
                      <a:pt x="35004" y="42963"/>
                      <a:pt x="35731" y="42165"/>
                    </a:cubicBezTo>
                    <a:lnTo>
                      <a:pt x="42196" y="35069"/>
                    </a:lnTo>
                    <a:cubicBezTo>
                      <a:pt x="42922" y="34271"/>
                      <a:pt x="43720" y="32747"/>
                      <a:pt x="43958" y="31688"/>
                    </a:cubicBezTo>
                    <a:lnTo>
                      <a:pt x="45839" y="23544"/>
                    </a:lnTo>
                    <a:cubicBezTo>
                      <a:pt x="46077" y="22484"/>
                      <a:pt x="46018" y="20770"/>
                      <a:pt x="45684" y="19734"/>
                    </a:cubicBezTo>
                    <a:lnTo>
                      <a:pt x="41993" y="8137"/>
                    </a:lnTo>
                    <a:cubicBezTo>
                      <a:pt x="41672" y="7089"/>
                      <a:pt x="40600" y="5875"/>
                      <a:pt x="39600" y="5423"/>
                    </a:cubicBezTo>
                    <a:lnTo>
                      <a:pt x="28885" y="458"/>
                    </a:lnTo>
                    <a:cubicBezTo>
                      <a:pt x="28261" y="161"/>
                      <a:pt x="27357" y="1"/>
                      <a:pt x="26509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2" name="Google Shape;1122;p34"/>
              <p:cNvSpPr/>
              <p:nvPr/>
            </p:nvSpPr>
            <p:spPr>
              <a:xfrm>
                <a:off x="-2568775" y="2881350"/>
                <a:ext cx="1089750" cy="1031500"/>
              </a:xfrm>
              <a:custGeom>
                <a:avLst/>
                <a:gdLst/>
                <a:ahLst/>
                <a:cxnLst/>
                <a:rect l="l" t="t" r="r" b="b"/>
                <a:pathLst>
                  <a:path w="43590" h="41260" extrusionOk="0">
                    <a:moveTo>
                      <a:pt x="25040" y="0"/>
                    </a:moveTo>
                    <a:cubicBezTo>
                      <a:pt x="24562" y="0"/>
                      <a:pt x="24104" y="52"/>
                      <a:pt x="23730" y="159"/>
                    </a:cubicBezTo>
                    <a:lnTo>
                      <a:pt x="9930" y="3981"/>
                    </a:lnTo>
                    <a:cubicBezTo>
                      <a:pt x="8883" y="4279"/>
                      <a:pt x="7454" y="5196"/>
                      <a:pt x="6775" y="6029"/>
                    </a:cubicBezTo>
                    <a:lnTo>
                      <a:pt x="1084" y="12970"/>
                    </a:lnTo>
                    <a:cubicBezTo>
                      <a:pt x="405" y="13816"/>
                      <a:pt x="1" y="15376"/>
                      <a:pt x="215" y="16435"/>
                    </a:cubicBezTo>
                    <a:lnTo>
                      <a:pt x="2751" y="29842"/>
                    </a:lnTo>
                    <a:cubicBezTo>
                      <a:pt x="2965" y="30913"/>
                      <a:pt x="3811" y="32342"/>
                      <a:pt x="4644" y="33044"/>
                    </a:cubicBezTo>
                    <a:lnTo>
                      <a:pt x="13109" y="40010"/>
                    </a:lnTo>
                    <a:cubicBezTo>
                      <a:pt x="13943" y="40700"/>
                      <a:pt x="15526" y="41260"/>
                      <a:pt x="16610" y="41260"/>
                    </a:cubicBezTo>
                    <a:lnTo>
                      <a:pt x="30588" y="41260"/>
                    </a:lnTo>
                    <a:cubicBezTo>
                      <a:pt x="31671" y="41260"/>
                      <a:pt x="33160" y="40605"/>
                      <a:pt x="33886" y="39807"/>
                    </a:cubicBezTo>
                    <a:lnTo>
                      <a:pt x="39863" y="33235"/>
                    </a:lnTo>
                    <a:cubicBezTo>
                      <a:pt x="40589" y="32437"/>
                      <a:pt x="41387" y="30913"/>
                      <a:pt x="41625" y="29842"/>
                    </a:cubicBezTo>
                    <a:lnTo>
                      <a:pt x="43351" y="22341"/>
                    </a:lnTo>
                    <a:cubicBezTo>
                      <a:pt x="43589" y="21293"/>
                      <a:pt x="43530" y="19578"/>
                      <a:pt x="43208" y="18531"/>
                    </a:cubicBezTo>
                    <a:lnTo>
                      <a:pt x="39779" y="7756"/>
                    </a:lnTo>
                    <a:cubicBezTo>
                      <a:pt x="39458" y="6720"/>
                      <a:pt x="38386" y="5493"/>
                      <a:pt x="37386" y="5053"/>
                    </a:cubicBezTo>
                    <a:lnTo>
                      <a:pt x="27421" y="457"/>
                    </a:lnTo>
                    <a:cubicBezTo>
                      <a:pt x="26790" y="161"/>
                      <a:pt x="25883" y="0"/>
                      <a:pt x="2504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3" name="Google Shape;1123;p34"/>
              <p:cNvSpPr/>
              <p:nvPr/>
            </p:nvSpPr>
            <p:spPr>
              <a:xfrm>
                <a:off x="-2568775" y="2980875"/>
                <a:ext cx="847150" cy="931975"/>
              </a:xfrm>
              <a:custGeom>
                <a:avLst/>
                <a:gdLst/>
                <a:ahLst/>
                <a:cxnLst/>
                <a:rect l="l" t="t" r="r" b="b"/>
                <a:pathLst>
                  <a:path w="33886" h="37279" extrusionOk="0">
                    <a:moveTo>
                      <a:pt x="9930" y="0"/>
                    </a:moveTo>
                    <a:cubicBezTo>
                      <a:pt x="8883" y="298"/>
                      <a:pt x="7454" y="1215"/>
                      <a:pt x="6775" y="2048"/>
                    </a:cubicBezTo>
                    <a:lnTo>
                      <a:pt x="1084" y="8989"/>
                    </a:lnTo>
                    <a:cubicBezTo>
                      <a:pt x="405" y="9835"/>
                      <a:pt x="1" y="11395"/>
                      <a:pt x="215" y="12454"/>
                    </a:cubicBezTo>
                    <a:lnTo>
                      <a:pt x="2751" y="25861"/>
                    </a:lnTo>
                    <a:cubicBezTo>
                      <a:pt x="2965" y="26932"/>
                      <a:pt x="3811" y="28361"/>
                      <a:pt x="4644" y="29063"/>
                    </a:cubicBezTo>
                    <a:lnTo>
                      <a:pt x="13109" y="36029"/>
                    </a:lnTo>
                    <a:cubicBezTo>
                      <a:pt x="13943" y="36707"/>
                      <a:pt x="15526" y="37279"/>
                      <a:pt x="16610" y="37279"/>
                    </a:cubicBezTo>
                    <a:lnTo>
                      <a:pt x="30588" y="37279"/>
                    </a:lnTo>
                    <a:cubicBezTo>
                      <a:pt x="31671" y="37279"/>
                      <a:pt x="33160" y="36624"/>
                      <a:pt x="33886" y="35814"/>
                    </a:cubicBezTo>
                    <a:lnTo>
                      <a:pt x="9930" y="0"/>
                    </a:ln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4" name="Google Shape;1124;p34"/>
              <p:cNvSpPr/>
              <p:nvPr/>
            </p:nvSpPr>
            <p:spPr>
              <a:xfrm>
                <a:off x="-2422925" y="2980875"/>
                <a:ext cx="823950" cy="823625"/>
              </a:xfrm>
              <a:custGeom>
                <a:avLst/>
                <a:gdLst/>
                <a:ahLst/>
                <a:cxnLst/>
                <a:rect l="l" t="t" r="r" b="b"/>
                <a:pathLst>
                  <a:path w="32958" h="32945" extrusionOk="0">
                    <a:moveTo>
                      <a:pt x="16479" y="0"/>
                    </a:moveTo>
                    <a:cubicBezTo>
                      <a:pt x="15836" y="0"/>
                      <a:pt x="15217" y="24"/>
                      <a:pt x="14586" y="107"/>
                    </a:cubicBezTo>
                    <a:cubicBezTo>
                      <a:pt x="6382" y="1036"/>
                      <a:pt x="1" y="8001"/>
                      <a:pt x="1" y="16478"/>
                    </a:cubicBezTo>
                    <a:cubicBezTo>
                      <a:pt x="1" y="25563"/>
                      <a:pt x="7383" y="32945"/>
                      <a:pt x="16479" y="32945"/>
                    </a:cubicBezTo>
                    <a:cubicBezTo>
                      <a:pt x="20301" y="32945"/>
                      <a:pt x="23825" y="31635"/>
                      <a:pt x="26623" y="29456"/>
                    </a:cubicBezTo>
                    <a:cubicBezTo>
                      <a:pt x="30481" y="26432"/>
                      <a:pt x="32957" y="21741"/>
                      <a:pt x="32957" y="16478"/>
                    </a:cubicBezTo>
                    <a:cubicBezTo>
                      <a:pt x="32957" y="7382"/>
                      <a:pt x="25575" y="0"/>
                      <a:pt x="1647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5" name="Google Shape;1125;p34"/>
              <p:cNvSpPr/>
              <p:nvPr/>
            </p:nvSpPr>
            <p:spPr>
              <a:xfrm>
                <a:off x="-2422625" y="2983250"/>
                <a:ext cx="665875" cy="821250"/>
              </a:xfrm>
              <a:custGeom>
                <a:avLst/>
                <a:gdLst/>
                <a:ahLst/>
                <a:cxnLst/>
                <a:rect l="l" t="t" r="r" b="b"/>
                <a:pathLst>
                  <a:path w="26635" h="32850" extrusionOk="0">
                    <a:moveTo>
                      <a:pt x="14586" y="1"/>
                    </a:moveTo>
                    <a:lnTo>
                      <a:pt x="14586" y="1"/>
                    </a:lnTo>
                    <a:cubicBezTo>
                      <a:pt x="6370" y="941"/>
                      <a:pt x="1" y="7930"/>
                      <a:pt x="1" y="16372"/>
                    </a:cubicBezTo>
                    <a:cubicBezTo>
                      <a:pt x="1" y="25468"/>
                      <a:pt x="7382" y="32850"/>
                      <a:pt x="16479" y="32850"/>
                    </a:cubicBezTo>
                    <a:cubicBezTo>
                      <a:pt x="20301" y="32850"/>
                      <a:pt x="23837" y="31540"/>
                      <a:pt x="26635" y="29361"/>
                    </a:cubicBezTo>
                    <a:lnTo>
                      <a:pt x="25873" y="28671"/>
                    </a:lnTo>
                    <a:cubicBezTo>
                      <a:pt x="8299" y="16765"/>
                      <a:pt x="14586" y="1"/>
                      <a:pt x="14586" y="1"/>
                    </a:cubicBezTo>
                    <a:close/>
                  </a:path>
                </a:pathLst>
              </a:custGeom>
              <a:solidFill>
                <a:srgbClr val="363636">
                  <a:alpha val="71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126" name="Google Shape;1126;p34"/>
            <p:cNvGrpSpPr/>
            <p:nvPr/>
          </p:nvGrpSpPr>
          <p:grpSpPr>
            <a:xfrm>
              <a:off x="6417975" y="3032417"/>
              <a:ext cx="461992" cy="349772"/>
              <a:chOff x="-2195225" y="3806575"/>
              <a:chExt cx="323275" cy="244750"/>
            </a:xfrm>
          </p:grpSpPr>
          <p:sp>
            <p:nvSpPr>
              <p:cNvPr id="1127" name="Google Shape;1127;p34"/>
              <p:cNvSpPr/>
              <p:nvPr/>
            </p:nvSpPr>
            <p:spPr>
              <a:xfrm>
                <a:off x="-2191350" y="3814000"/>
                <a:ext cx="319400" cy="237325"/>
              </a:xfrm>
              <a:custGeom>
                <a:avLst/>
                <a:gdLst/>
                <a:ahLst/>
                <a:cxnLst/>
                <a:rect l="l" t="t" r="r" b="b"/>
                <a:pathLst>
                  <a:path w="12776" h="9493" extrusionOk="0">
                    <a:moveTo>
                      <a:pt x="5901" y="1"/>
                    </a:moveTo>
                    <a:cubicBezTo>
                      <a:pt x="3135" y="1"/>
                      <a:pt x="812" y="1515"/>
                      <a:pt x="429" y="3739"/>
                    </a:cubicBezTo>
                    <a:cubicBezTo>
                      <a:pt x="0" y="6299"/>
                      <a:pt x="2310" y="8823"/>
                      <a:pt x="5608" y="9382"/>
                    </a:cubicBezTo>
                    <a:cubicBezTo>
                      <a:pt x="6047" y="9457"/>
                      <a:pt x="6481" y="9493"/>
                      <a:pt x="6904" y="9493"/>
                    </a:cubicBezTo>
                    <a:cubicBezTo>
                      <a:pt x="9655" y="9493"/>
                      <a:pt x="11976" y="7981"/>
                      <a:pt x="12347" y="5763"/>
                    </a:cubicBezTo>
                    <a:cubicBezTo>
                      <a:pt x="12776" y="3191"/>
                      <a:pt x="10466" y="667"/>
                      <a:pt x="7180" y="107"/>
                    </a:cubicBezTo>
                    <a:cubicBezTo>
                      <a:pt x="6747" y="35"/>
                      <a:pt x="6319" y="1"/>
                      <a:pt x="590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8" name="Google Shape;1128;p34"/>
              <p:cNvSpPr/>
              <p:nvPr/>
            </p:nvSpPr>
            <p:spPr>
              <a:xfrm>
                <a:off x="-2154450" y="3841450"/>
                <a:ext cx="245000" cy="181850"/>
              </a:xfrm>
              <a:custGeom>
                <a:avLst/>
                <a:gdLst/>
                <a:ahLst/>
                <a:cxnLst/>
                <a:rect l="l" t="t" r="r" b="b"/>
                <a:pathLst>
                  <a:path w="9800" h="7274" extrusionOk="0">
                    <a:moveTo>
                      <a:pt x="4527" y="0"/>
                    </a:moveTo>
                    <a:cubicBezTo>
                      <a:pt x="2407" y="0"/>
                      <a:pt x="624" y="1159"/>
                      <a:pt x="334" y="2867"/>
                    </a:cubicBezTo>
                    <a:cubicBezTo>
                      <a:pt x="1" y="4820"/>
                      <a:pt x="1775" y="6760"/>
                      <a:pt x="4299" y="7189"/>
                    </a:cubicBezTo>
                    <a:cubicBezTo>
                      <a:pt x="4634" y="7246"/>
                      <a:pt x="4965" y="7273"/>
                      <a:pt x="5289" y="7273"/>
                    </a:cubicBezTo>
                    <a:cubicBezTo>
                      <a:pt x="7401" y="7273"/>
                      <a:pt x="9177" y="6108"/>
                      <a:pt x="9466" y="4415"/>
                    </a:cubicBezTo>
                    <a:cubicBezTo>
                      <a:pt x="9799" y="2450"/>
                      <a:pt x="8025" y="510"/>
                      <a:pt x="5501" y="81"/>
                    </a:cubicBezTo>
                    <a:cubicBezTo>
                      <a:pt x="5171" y="26"/>
                      <a:pt x="4845" y="0"/>
                      <a:pt x="452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9" name="Google Shape;1129;p34"/>
              <p:cNvSpPr/>
              <p:nvPr/>
            </p:nvSpPr>
            <p:spPr>
              <a:xfrm>
                <a:off x="-2138075" y="3903000"/>
                <a:ext cx="100925" cy="97825"/>
              </a:xfrm>
              <a:custGeom>
                <a:avLst/>
                <a:gdLst/>
                <a:ahLst/>
                <a:cxnLst/>
                <a:rect l="l" t="t" r="r" b="b"/>
                <a:pathLst>
                  <a:path w="4037" h="3913" extrusionOk="0">
                    <a:moveTo>
                      <a:pt x="2560" y="0"/>
                    </a:moveTo>
                    <a:cubicBezTo>
                      <a:pt x="2560" y="0"/>
                      <a:pt x="0" y="369"/>
                      <a:pt x="703" y="1857"/>
                    </a:cubicBezTo>
                    <a:cubicBezTo>
                      <a:pt x="1247" y="3010"/>
                      <a:pt x="2305" y="3913"/>
                      <a:pt x="3004" y="3913"/>
                    </a:cubicBezTo>
                    <a:cubicBezTo>
                      <a:pt x="3207" y="3913"/>
                      <a:pt x="3380" y="3836"/>
                      <a:pt x="3501" y="3667"/>
                    </a:cubicBezTo>
                    <a:cubicBezTo>
                      <a:pt x="4037" y="2929"/>
                      <a:pt x="3596" y="250"/>
                      <a:pt x="3334" y="214"/>
                    </a:cubicBezTo>
                    <a:cubicBezTo>
                      <a:pt x="3108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0" name="Google Shape;1130;p34"/>
              <p:cNvSpPr/>
              <p:nvPr/>
            </p:nvSpPr>
            <p:spPr>
              <a:xfrm>
                <a:off x="-2096700" y="3852350"/>
                <a:ext cx="121775" cy="53975"/>
              </a:xfrm>
              <a:custGeom>
                <a:avLst/>
                <a:gdLst/>
                <a:ahLst/>
                <a:cxnLst/>
                <a:rect l="l" t="t" r="r" b="b"/>
                <a:pathLst>
                  <a:path w="4871" h="2159" extrusionOk="0">
                    <a:moveTo>
                      <a:pt x="2221" y="1"/>
                    </a:moveTo>
                    <a:cubicBezTo>
                      <a:pt x="2103" y="1"/>
                      <a:pt x="1982" y="5"/>
                      <a:pt x="1858" y="14"/>
                    </a:cubicBezTo>
                    <a:cubicBezTo>
                      <a:pt x="1858" y="14"/>
                      <a:pt x="0" y="97"/>
                      <a:pt x="262" y="752"/>
                    </a:cubicBezTo>
                    <a:cubicBezTo>
                      <a:pt x="512" y="1407"/>
                      <a:pt x="2144" y="2109"/>
                      <a:pt x="2310" y="2157"/>
                    </a:cubicBezTo>
                    <a:cubicBezTo>
                      <a:pt x="2315" y="2158"/>
                      <a:pt x="2321" y="2159"/>
                      <a:pt x="2329" y="2159"/>
                    </a:cubicBezTo>
                    <a:cubicBezTo>
                      <a:pt x="2608" y="2159"/>
                      <a:pt x="4870" y="1562"/>
                      <a:pt x="4870" y="1169"/>
                    </a:cubicBezTo>
                    <a:cubicBezTo>
                      <a:pt x="4870" y="792"/>
                      <a:pt x="3836" y="1"/>
                      <a:pt x="222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1" name="Google Shape;1131;p34"/>
              <p:cNvSpPr/>
              <p:nvPr/>
            </p:nvSpPr>
            <p:spPr>
              <a:xfrm>
                <a:off x="-2032700" y="3899150"/>
                <a:ext cx="101175" cy="104175"/>
              </a:xfrm>
              <a:custGeom>
                <a:avLst/>
                <a:gdLst/>
                <a:ahLst/>
                <a:cxnLst/>
                <a:rect l="l" t="t" r="r" b="b"/>
                <a:pathLst>
                  <a:path w="4047" h="4167" extrusionOk="0">
                    <a:moveTo>
                      <a:pt x="2517" y="1"/>
                    </a:moveTo>
                    <a:cubicBezTo>
                      <a:pt x="1443" y="1"/>
                      <a:pt x="48" y="1011"/>
                      <a:pt x="48" y="1011"/>
                    </a:cubicBezTo>
                    <a:cubicBezTo>
                      <a:pt x="48" y="1011"/>
                      <a:pt x="0" y="3976"/>
                      <a:pt x="488" y="4143"/>
                    </a:cubicBezTo>
                    <a:cubicBezTo>
                      <a:pt x="538" y="4158"/>
                      <a:pt x="612" y="4166"/>
                      <a:pt x="705" y="4166"/>
                    </a:cubicBezTo>
                    <a:cubicBezTo>
                      <a:pt x="1563" y="4166"/>
                      <a:pt x="4047" y="3476"/>
                      <a:pt x="3703" y="1178"/>
                    </a:cubicBezTo>
                    <a:cubicBezTo>
                      <a:pt x="3574" y="290"/>
                      <a:pt x="3091" y="1"/>
                      <a:pt x="251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2" name="Google Shape;1132;p34"/>
              <p:cNvSpPr/>
              <p:nvPr/>
            </p:nvSpPr>
            <p:spPr>
              <a:xfrm>
                <a:off x="-2114850" y="3916375"/>
                <a:ext cx="60725" cy="73500"/>
              </a:xfrm>
              <a:custGeom>
                <a:avLst/>
                <a:gdLst/>
                <a:ahLst/>
                <a:cxnLst/>
                <a:rect l="l" t="t" r="r" b="b"/>
                <a:pathLst>
                  <a:path w="2429" h="2940" extrusionOk="0">
                    <a:moveTo>
                      <a:pt x="2048" y="1"/>
                    </a:moveTo>
                    <a:cubicBezTo>
                      <a:pt x="2048" y="1"/>
                      <a:pt x="0" y="418"/>
                      <a:pt x="119" y="811"/>
                    </a:cubicBezTo>
                    <a:cubicBezTo>
                      <a:pt x="170" y="990"/>
                      <a:pt x="254" y="1032"/>
                      <a:pt x="339" y="1032"/>
                    </a:cubicBezTo>
                    <a:cubicBezTo>
                      <a:pt x="417" y="1032"/>
                      <a:pt x="496" y="996"/>
                      <a:pt x="550" y="996"/>
                    </a:cubicBezTo>
                    <a:cubicBezTo>
                      <a:pt x="575" y="996"/>
                      <a:pt x="595" y="1004"/>
                      <a:pt x="607" y="1025"/>
                    </a:cubicBezTo>
                    <a:cubicBezTo>
                      <a:pt x="703" y="1144"/>
                      <a:pt x="405" y="1346"/>
                      <a:pt x="524" y="1561"/>
                    </a:cubicBezTo>
                    <a:cubicBezTo>
                      <a:pt x="556" y="1615"/>
                      <a:pt x="611" y="1631"/>
                      <a:pt x="677" y="1631"/>
                    </a:cubicBezTo>
                    <a:cubicBezTo>
                      <a:pt x="784" y="1631"/>
                      <a:pt x="919" y="1587"/>
                      <a:pt x="1023" y="1587"/>
                    </a:cubicBezTo>
                    <a:cubicBezTo>
                      <a:pt x="1096" y="1587"/>
                      <a:pt x="1154" y="1608"/>
                      <a:pt x="1179" y="1680"/>
                    </a:cubicBezTo>
                    <a:cubicBezTo>
                      <a:pt x="1250" y="1918"/>
                      <a:pt x="845" y="2418"/>
                      <a:pt x="1215" y="2537"/>
                    </a:cubicBezTo>
                    <a:cubicBezTo>
                      <a:pt x="1252" y="2549"/>
                      <a:pt x="1287" y="2554"/>
                      <a:pt x="1320" y="2554"/>
                    </a:cubicBezTo>
                    <a:cubicBezTo>
                      <a:pt x="1565" y="2554"/>
                      <a:pt x="1701" y="2275"/>
                      <a:pt x="1801" y="2275"/>
                    </a:cubicBezTo>
                    <a:cubicBezTo>
                      <a:pt x="1826" y="2275"/>
                      <a:pt x="1848" y="2292"/>
                      <a:pt x="1869" y="2335"/>
                    </a:cubicBezTo>
                    <a:cubicBezTo>
                      <a:pt x="1972" y="2549"/>
                      <a:pt x="1933" y="2940"/>
                      <a:pt x="2072" y="2940"/>
                    </a:cubicBezTo>
                    <a:cubicBezTo>
                      <a:pt x="2094" y="2940"/>
                      <a:pt x="2122" y="2929"/>
                      <a:pt x="2155" y="2906"/>
                    </a:cubicBezTo>
                    <a:cubicBezTo>
                      <a:pt x="2393" y="2751"/>
                      <a:pt x="2429" y="787"/>
                      <a:pt x="2048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3" name="Google Shape;1133;p34"/>
              <p:cNvSpPr/>
              <p:nvPr/>
            </p:nvSpPr>
            <p:spPr>
              <a:xfrm>
                <a:off x="-2107425" y="3916375"/>
                <a:ext cx="52725" cy="56575"/>
              </a:xfrm>
              <a:custGeom>
                <a:avLst/>
                <a:gdLst/>
                <a:ahLst/>
                <a:cxnLst/>
                <a:rect l="l" t="t" r="r" b="b"/>
                <a:pathLst>
                  <a:path w="2109" h="2263" extrusionOk="0">
                    <a:moveTo>
                      <a:pt x="1799" y="1"/>
                    </a:moveTo>
                    <a:cubicBezTo>
                      <a:pt x="1799" y="1"/>
                      <a:pt x="1" y="191"/>
                      <a:pt x="191" y="620"/>
                    </a:cubicBezTo>
                    <a:cubicBezTo>
                      <a:pt x="253" y="748"/>
                      <a:pt x="325" y="777"/>
                      <a:pt x="393" y="777"/>
                    </a:cubicBezTo>
                    <a:cubicBezTo>
                      <a:pt x="450" y="777"/>
                      <a:pt x="504" y="757"/>
                      <a:pt x="546" y="757"/>
                    </a:cubicBezTo>
                    <a:cubicBezTo>
                      <a:pt x="572" y="757"/>
                      <a:pt x="593" y="764"/>
                      <a:pt x="608" y="787"/>
                    </a:cubicBezTo>
                    <a:cubicBezTo>
                      <a:pt x="691" y="870"/>
                      <a:pt x="429" y="1037"/>
                      <a:pt x="537" y="1203"/>
                    </a:cubicBezTo>
                    <a:cubicBezTo>
                      <a:pt x="565" y="1248"/>
                      <a:pt x="612" y="1262"/>
                      <a:pt x="667" y="1262"/>
                    </a:cubicBezTo>
                    <a:cubicBezTo>
                      <a:pt x="761" y="1262"/>
                      <a:pt x="878" y="1221"/>
                      <a:pt x="966" y="1221"/>
                    </a:cubicBezTo>
                    <a:cubicBezTo>
                      <a:pt x="1021" y="1221"/>
                      <a:pt x="1064" y="1237"/>
                      <a:pt x="1084" y="1287"/>
                    </a:cubicBezTo>
                    <a:cubicBezTo>
                      <a:pt x="1168" y="1489"/>
                      <a:pt x="822" y="1858"/>
                      <a:pt x="1120" y="1965"/>
                    </a:cubicBezTo>
                    <a:cubicBezTo>
                      <a:pt x="1148" y="1973"/>
                      <a:pt x="1174" y="1976"/>
                      <a:pt x="1200" y="1976"/>
                    </a:cubicBezTo>
                    <a:cubicBezTo>
                      <a:pt x="1404" y="1976"/>
                      <a:pt x="1520" y="1755"/>
                      <a:pt x="1608" y="1755"/>
                    </a:cubicBezTo>
                    <a:cubicBezTo>
                      <a:pt x="1629" y="1755"/>
                      <a:pt x="1649" y="1767"/>
                      <a:pt x="1668" y="1799"/>
                    </a:cubicBezTo>
                    <a:cubicBezTo>
                      <a:pt x="1760" y="1964"/>
                      <a:pt x="1719" y="2262"/>
                      <a:pt x="1838" y="2262"/>
                    </a:cubicBezTo>
                    <a:cubicBezTo>
                      <a:pt x="1856" y="2262"/>
                      <a:pt x="1879" y="2255"/>
                      <a:pt x="1906" y="2239"/>
                    </a:cubicBezTo>
                    <a:cubicBezTo>
                      <a:pt x="2108" y="2108"/>
                      <a:pt x="2108" y="596"/>
                      <a:pt x="1799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4" name="Google Shape;1134;p34"/>
              <p:cNvSpPr/>
              <p:nvPr/>
            </p:nvSpPr>
            <p:spPr>
              <a:xfrm>
                <a:off x="-2022300" y="3911900"/>
                <a:ext cx="72075" cy="78350"/>
              </a:xfrm>
              <a:custGeom>
                <a:avLst/>
                <a:gdLst/>
                <a:ahLst/>
                <a:cxnLst/>
                <a:rect l="l" t="t" r="r" b="b"/>
                <a:pathLst>
                  <a:path w="2883" h="3134" extrusionOk="0">
                    <a:moveTo>
                      <a:pt x="2203" y="1"/>
                    </a:moveTo>
                    <a:cubicBezTo>
                      <a:pt x="1755" y="1"/>
                      <a:pt x="296" y="242"/>
                      <a:pt x="1" y="716"/>
                    </a:cubicBezTo>
                    <a:cubicBezTo>
                      <a:pt x="1" y="716"/>
                      <a:pt x="258" y="3133"/>
                      <a:pt x="483" y="3133"/>
                    </a:cubicBezTo>
                    <a:cubicBezTo>
                      <a:pt x="485" y="3133"/>
                      <a:pt x="487" y="3133"/>
                      <a:pt x="489" y="3133"/>
                    </a:cubicBezTo>
                    <a:cubicBezTo>
                      <a:pt x="723" y="3101"/>
                      <a:pt x="748" y="2672"/>
                      <a:pt x="945" y="2672"/>
                    </a:cubicBezTo>
                    <a:cubicBezTo>
                      <a:pt x="969" y="2672"/>
                      <a:pt x="995" y="2678"/>
                      <a:pt x="1025" y="2692"/>
                    </a:cubicBezTo>
                    <a:cubicBezTo>
                      <a:pt x="1194" y="2763"/>
                      <a:pt x="1426" y="2850"/>
                      <a:pt x="1602" y="2850"/>
                    </a:cubicBezTo>
                    <a:cubicBezTo>
                      <a:pt x="1723" y="2850"/>
                      <a:pt x="1817" y="2809"/>
                      <a:pt x="1846" y="2692"/>
                    </a:cubicBezTo>
                    <a:cubicBezTo>
                      <a:pt x="1942" y="2406"/>
                      <a:pt x="1894" y="2204"/>
                      <a:pt x="2180" y="2204"/>
                    </a:cubicBezTo>
                    <a:cubicBezTo>
                      <a:pt x="2454" y="2204"/>
                      <a:pt x="2620" y="2085"/>
                      <a:pt x="2501" y="1787"/>
                    </a:cubicBezTo>
                    <a:cubicBezTo>
                      <a:pt x="2382" y="1501"/>
                      <a:pt x="2501" y="1454"/>
                      <a:pt x="2668" y="1371"/>
                    </a:cubicBezTo>
                    <a:cubicBezTo>
                      <a:pt x="2835" y="1275"/>
                      <a:pt x="2882" y="1085"/>
                      <a:pt x="2668" y="954"/>
                    </a:cubicBezTo>
                    <a:cubicBezTo>
                      <a:pt x="2466" y="835"/>
                      <a:pt x="2501" y="692"/>
                      <a:pt x="2585" y="501"/>
                    </a:cubicBezTo>
                    <a:cubicBezTo>
                      <a:pt x="2668" y="299"/>
                      <a:pt x="2489" y="85"/>
                      <a:pt x="2323" y="13"/>
                    </a:cubicBezTo>
                    <a:cubicBezTo>
                      <a:pt x="2303" y="5"/>
                      <a:pt x="2262" y="1"/>
                      <a:pt x="220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5" name="Google Shape;1135;p34"/>
              <p:cNvSpPr/>
              <p:nvPr/>
            </p:nvSpPr>
            <p:spPr>
              <a:xfrm>
                <a:off x="-2022300" y="3912050"/>
                <a:ext cx="58375" cy="66275"/>
              </a:xfrm>
              <a:custGeom>
                <a:avLst/>
                <a:gdLst/>
                <a:ahLst/>
                <a:cxnLst/>
                <a:rect l="l" t="t" r="r" b="b"/>
                <a:pathLst>
                  <a:path w="2335" h="2651" extrusionOk="0">
                    <a:moveTo>
                      <a:pt x="1764" y="1"/>
                    </a:moveTo>
                    <a:cubicBezTo>
                      <a:pt x="1370" y="1"/>
                      <a:pt x="235" y="206"/>
                      <a:pt x="1" y="603"/>
                    </a:cubicBezTo>
                    <a:cubicBezTo>
                      <a:pt x="1" y="603"/>
                      <a:pt x="48" y="2651"/>
                      <a:pt x="400" y="2651"/>
                    </a:cubicBezTo>
                    <a:cubicBezTo>
                      <a:pt x="402" y="2651"/>
                      <a:pt x="404" y="2651"/>
                      <a:pt x="406" y="2650"/>
                    </a:cubicBezTo>
                    <a:cubicBezTo>
                      <a:pt x="588" y="2640"/>
                      <a:pt x="606" y="2254"/>
                      <a:pt x="772" y="2254"/>
                    </a:cubicBezTo>
                    <a:cubicBezTo>
                      <a:pt x="791" y="2254"/>
                      <a:pt x="812" y="2259"/>
                      <a:pt x="834" y="2269"/>
                    </a:cubicBezTo>
                    <a:cubicBezTo>
                      <a:pt x="974" y="2332"/>
                      <a:pt x="1163" y="2403"/>
                      <a:pt x="1305" y="2403"/>
                    </a:cubicBezTo>
                    <a:cubicBezTo>
                      <a:pt x="1405" y="2403"/>
                      <a:pt x="1481" y="2368"/>
                      <a:pt x="1501" y="2269"/>
                    </a:cubicBezTo>
                    <a:cubicBezTo>
                      <a:pt x="1584" y="2031"/>
                      <a:pt x="1537" y="1853"/>
                      <a:pt x="1775" y="1853"/>
                    </a:cubicBezTo>
                    <a:cubicBezTo>
                      <a:pt x="2013" y="1853"/>
                      <a:pt x="2144" y="1746"/>
                      <a:pt x="2037" y="1507"/>
                    </a:cubicBezTo>
                    <a:cubicBezTo>
                      <a:pt x="1942" y="1269"/>
                      <a:pt x="2037" y="1222"/>
                      <a:pt x="2180" y="1162"/>
                    </a:cubicBezTo>
                    <a:cubicBezTo>
                      <a:pt x="2311" y="1091"/>
                      <a:pt x="2335" y="924"/>
                      <a:pt x="2180" y="829"/>
                    </a:cubicBezTo>
                    <a:cubicBezTo>
                      <a:pt x="2013" y="722"/>
                      <a:pt x="2037" y="614"/>
                      <a:pt x="2096" y="436"/>
                    </a:cubicBezTo>
                    <a:cubicBezTo>
                      <a:pt x="2180" y="257"/>
                      <a:pt x="2025" y="91"/>
                      <a:pt x="1894" y="19"/>
                    </a:cubicBezTo>
                    <a:cubicBezTo>
                      <a:pt x="1878" y="7"/>
                      <a:pt x="1832" y="1"/>
                      <a:pt x="176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6" name="Google Shape;1136;p34"/>
              <p:cNvSpPr/>
              <p:nvPr/>
            </p:nvSpPr>
            <p:spPr>
              <a:xfrm>
                <a:off x="-2076175" y="3861925"/>
                <a:ext cx="88850" cy="34325"/>
              </a:xfrm>
              <a:custGeom>
                <a:avLst/>
                <a:gdLst/>
                <a:ahLst/>
                <a:cxnLst/>
                <a:rect l="l" t="t" r="r" b="b"/>
                <a:pathLst>
                  <a:path w="3554" h="1373" extrusionOk="0">
                    <a:moveTo>
                      <a:pt x="1132" y="0"/>
                    </a:moveTo>
                    <a:cubicBezTo>
                      <a:pt x="854" y="0"/>
                      <a:pt x="908" y="290"/>
                      <a:pt x="752" y="290"/>
                    </a:cubicBezTo>
                    <a:cubicBezTo>
                      <a:pt x="741" y="290"/>
                      <a:pt x="729" y="289"/>
                      <a:pt x="715" y="286"/>
                    </a:cubicBezTo>
                    <a:cubicBezTo>
                      <a:pt x="592" y="258"/>
                      <a:pt x="493" y="200"/>
                      <a:pt x="397" y="200"/>
                    </a:cubicBezTo>
                    <a:cubicBezTo>
                      <a:pt x="325" y="200"/>
                      <a:pt x="256" y="232"/>
                      <a:pt x="180" y="333"/>
                    </a:cubicBezTo>
                    <a:cubicBezTo>
                      <a:pt x="1" y="572"/>
                      <a:pt x="1323" y="1357"/>
                      <a:pt x="1323" y="1357"/>
                    </a:cubicBezTo>
                    <a:cubicBezTo>
                      <a:pt x="1388" y="1368"/>
                      <a:pt x="1457" y="1373"/>
                      <a:pt x="1529" y="1373"/>
                    </a:cubicBezTo>
                    <a:cubicBezTo>
                      <a:pt x="2275" y="1373"/>
                      <a:pt x="3290" y="846"/>
                      <a:pt x="3442" y="607"/>
                    </a:cubicBezTo>
                    <a:cubicBezTo>
                      <a:pt x="3554" y="426"/>
                      <a:pt x="3241" y="401"/>
                      <a:pt x="3002" y="401"/>
                    </a:cubicBezTo>
                    <a:cubicBezTo>
                      <a:pt x="2910" y="401"/>
                      <a:pt x="2830" y="405"/>
                      <a:pt x="2787" y="405"/>
                    </a:cubicBezTo>
                    <a:cubicBezTo>
                      <a:pt x="2620" y="405"/>
                      <a:pt x="2466" y="107"/>
                      <a:pt x="2287" y="36"/>
                    </a:cubicBezTo>
                    <a:cubicBezTo>
                      <a:pt x="2267" y="27"/>
                      <a:pt x="2244" y="22"/>
                      <a:pt x="2219" y="22"/>
                    </a:cubicBezTo>
                    <a:cubicBezTo>
                      <a:pt x="2016" y="22"/>
                      <a:pt x="1668" y="286"/>
                      <a:pt x="1668" y="286"/>
                    </a:cubicBezTo>
                    <a:cubicBezTo>
                      <a:pt x="1668" y="286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7" name="Google Shape;1137;p34"/>
              <p:cNvSpPr/>
              <p:nvPr/>
            </p:nvSpPr>
            <p:spPr>
              <a:xfrm>
                <a:off x="-2076175" y="3873225"/>
                <a:ext cx="89075" cy="22925"/>
              </a:xfrm>
              <a:custGeom>
                <a:avLst/>
                <a:gdLst/>
                <a:ahLst/>
                <a:cxnLst/>
                <a:rect l="l" t="t" r="r" b="b"/>
                <a:pathLst>
                  <a:path w="3563" h="917" extrusionOk="0">
                    <a:moveTo>
                      <a:pt x="1132" y="0"/>
                    </a:moveTo>
                    <a:cubicBezTo>
                      <a:pt x="850" y="0"/>
                      <a:pt x="910" y="193"/>
                      <a:pt x="745" y="193"/>
                    </a:cubicBezTo>
                    <a:cubicBezTo>
                      <a:pt x="736" y="193"/>
                      <a:pt x="726" y="192"/>
                      <a:pt x="715" y="191"/>
                    </a:cubicBezTo>
                    <a:cubicBezTo>
                      <a:pt x="590" y="170"/>
                      <a:pt x="486" y="129"/>
                      <a:pt x="387" y="129"/>
                    </a:cubicBezTo>
                    <a:cubicBezTo>
                      <a:pt x="317" y="129"/>
                      <a:pt x="249" y="150"/>
                      <a:pt x="180" y="215"/>
                    </a:cubicBezTo>
                    <a:cubicBezTo>
                      <a:pt x="1" y="381"/>
                      <a:pt x="1323" y="905"/>
                      <a:pt x="1323" y="905"/>
                    </a:cubicBezTo>
                    <a:cubicBezTo>
                      <a:pt x="1390" y="913"/>
                      <a:pt x="1460" y="916"/>
                      <a:pt x="1533" y="916"/>
                    </a:cubicBezTo>
                    <a:cubicBezTo>
                      <a:pt x="2277" y="916"/>
                      <a:pt x="3279" y="558"/>
                      <a:pt x="3442" y="417"/>
                    </a:cubicBezTo>
                    <a:cubicBezTo>
                      <a:pt x="3562" y="288"/>
                      <a:pt x="3193" y="273"/>
                      <a:pt x="2950" y="273"/>
                    </a:cubicBezTo>
                    <a:cubicBezTo>
                      <a:pt x="2880" y="273"/>
                      <a:pt x="2821" y="274"/>
                      <a:pt x="2787" y="274"/>
                    </a:cubicBezTo>
                    <a:cubicBezTo>
                      <a:pt x="2620" y="274"/>
                      <a:pt x="2454" y="84"/>
                      <a:pt x="2287" y="24"/>
                    </a:cubicBezTo>
                    <a:cubicBezTo>
                      <a:pt x="2266" y="17"/>
                      <a:pt x="2242" y="14"/>
                      <a:pt x="2215" y="14"/>
                    </a:cubicBezTo>
                    <a:cubicBezTo>
                      <a:pt x="2012" y="14"/>
                      <a:pt x="1668" y="191"/>
                      <a:pt x="1668" y="191"/>
                    </a:cubicBezTo>
                    <a:cubicBezTo>
                      <a:pt x="1668" y="191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8" name="Google Shape;1138;p34"/>
              <p:cNvSpPr/>
              <p:nvPr/>
            </p:nvSpPr>
            <p:spPr>
              <a:xfrm>
                <a:off x="-2080925" y="3926500"/>
                <a:ext cx="8050" cy="11350"/>
              </a:xfrm>
              <a:custGeom>
                <a:avLst/>
                <a:gdLst/>
                <a:ahLst/>
                <a:cxnLst/>
                <a:rect l="l" t="t" r="r" b="b"/>
                <a:pathLst>
                  <a:path w="322" h="454" extrusionOk="0">
                    <a:moveTo>
                      <a:pt x="155" y="1"/>
                    </a:moveTo>
                    <a:cubicBezTo>
                      <a:pt x="72" y="1"/>
                      <a:pt x="0" y="108"/>
                      <a:pt x="0" y="227"/>
                    </a:cubicBezTo>
                    <a:cubicBezTo>
                      <a:pt x="0" y="358"/>
                      <a:pt x="72" y="453"/>
                      <a:pt x="155" y="453"/>
                    </a:cubicBezTo>
                    <a:cubicBezTo>
                      <a:pt x="250" y="453"/>
                      <a:pt x="322" y="358"/>
                      <a:pt x="322" y="227"/>
                    </a:cubicBezTo>
                    <a:cubicBezTo>
                      <a:pt x="322" y="108"/>
                      <a:pt x="250" y="1"/>
                      <a:pt x="15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9" name="Google Shape;1139;p34"/>
              <p:cNvSpPr/>
              <p:nvPr/>
            </p:nvSpPr>
            <p:spPr>
              <a:xfrm>
                <a:off x="-2071100" y="3943075"/>
                <a:ext cx="9250" cy="11175"/>
              </a:xfrm>
              <a:custGeom>
                <a:avLst/>
                <a:gdLst/>
                <a:ahLst/>
                <a:cxnLst/>
                <a:rect l="l" t="t" r="r" b="b"/>
                <a:pathLst>
                  <a:path w="370" h="447" extrusionOk="0">
                    <a:moveTo>
                      <a:pt x="164" y="0"/>
                    </a:moveTo>
                    <a:cubicBezTo>
                      <a:pt x="153" y="0"/>
                      <a:pt x="142" y="2"/>
                      <a:pt x="131" y="4"/>
                    </a:cubicBezTo>
                    <a:cubicBezTo>
                      <a:pt x="48" y="28"/>
                      <a:pt x="0" y="147"/>
                      <a:pt x="24" y="266"/>
                    </a:cubicBezTo>
                    <a:cubicBezTo>
                      <a:pt x="57" y="377"/>
                      <a:pt x="142" y="446"/>
                      <a:pt x="220" y="446"/>
                    </a:cubicBezTo>
                    <a:cubicBezTo>
                      <a:pt x="226" y="446"/>
                      <a:pt x="232" y="446"/>
                      <a:pt x="238" y="445"/>
                    </a:cubicBezTo>
                    <a:cubicBezTo>
                      <a:pt x="322" y="421"/>
                      <a:pt x="369" y="302"/>
                      <a:pt x="346" y="183"/>
                    </a:cubicBezTo>
                    <a:cubicBezTo>
                      <a:pt x="325" y="78"/>
                      <a:pt x="248" y="0"/>
                      <a:pt x="16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0" name="Google Shape;1140;p34"/>
              <p:cNvSpPr/>
              <p:nvPr/>
            </p:nvSpPr>
            <p:spPr>
              <a:xfrm>
                <a:off x="-2090750" y="3914075"/>
                <a:ext cx="10750" cy="10000"/>
              </a:xfrm>
              <a:custGeom>
                <a:avLst/>
                <a:gdLst/>
                <a:ahLst/>
                <a:cxnLst/>
                <a:rect l="l" t="t" r="r" b="b"/>
                <a:pathLst>
                  <a:path w="430" h="400" extrusionOk="0">
                    <a:moveTo>
                      <a:pt x="276" y="1"/>
                    </a:moveTo>
                    <a:cubicBezTo>
                      <a:pt x="216" y="1"/>
                      <a:pt x="149" y="33"/>
                      <a:pt x="96" y="93"/>
                    </a:cubicBezTo>
                    <a:cubicBezTo>
                      <a:pt x="12" y="176"/>
                      <a:pt x="1" y="307"/>
                      <a:pt x="60" y="367"/>
                    </a:cubicBezTo>
                    <a:cubicBezTo>
                      <a:pt x="86" y="389"/>
                      <a:pt x="119" y="399"/>
                      <a:pt x="154" y="399"/>
                    </a:cubicBezTo>
                    <a:cubicBezTo>
                      <a:pt x="214" y="399"/>
                      <a:pt x="281" y="368"/>
                      <a:pt x="334" y="307"/>
                    </a:cubicBezTo>
                    <a:cubicBezTo>
                      <a:pt x="417" y="212"/>
                      <a:pt x="429" y="93"/>
                      <a:pt x="370" y="33"/>
                    </a:cubicBezTo>
                    <a:cubicBezTo>
                      <a:pt x="343" y="12"/>
                      <a:pt x="311" y="1"/>
                      <a:pt x="2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1" name="Google Shape;1141;p34"/>
              <p:cNvSpPr/>
              <p:nvPr/>
            </p:nvSpPr>
            <p:spPr>
              <a:xfrm>
                <a:off x="-2066050" y="3923525"/>
                <a:ext cx="10150" cy="10575"/>
              </a:xfrm>
              <a:custGeom>
                <a:avLst/>
                <a:gdLst/>
                <a:ahLst/>
                <a:cxnLst/>
                <a:rect l="l" t="t" r="r" b="b"/>
                <a:pathLst>
                  <a:path w="406" h="423" extrusionOk="0">
                    <a:moveTo>
                      <a:pt x="253" y="1"/>
                    </a:moveTo>
                    <a:cubicBezTo>
                      <a:pt x="183" y="1"/>
                      <a:pt x="107" y="50"/>
                      <a:pt x="60" y="144"/>
                    </a:cubicBezTo>
                    <a:cubicBezTo>
                      <a:pt x="1" y="251"/>
                      <a:pt x="25" y="370"/>
                      <a:pt x="108" y="405"/>
                    </a:cubicBezTo>
                    <a:cubicBezTo>
                      <a:pt x="125" y="417"/>
                      <a:pt x="145" y="422"/>
                      <a:pt x="165" y="422"/>
                    </a:cubicBezTo>
                    <a:cubicBezTo>
                      <a:pt x="232" y="422"/>
                      <a:pt x="310" y="368"/>
                      <a:pt x="346" y="286"/>
                    </a:cubicBezTo>
                    <a:cubicBezTo>
                      <a:pt x="406" y="179"/>
                      <a:pt x="394" y="60"/>
                      <a:pt x="310" y="13"/>
                    </a:cubicBezTo>
                    <a:cubicBezTo>
                      <a:pt x="292" y="5"/>
                      <a:pt x="273" y="1"/>
                      <a:pt x="25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2" name="Google Shape;1142;p34"/>
              <p:cNvSpPr/>
              <p:nvPr/>
            </p:nvSpPr>
            <p:spPr>
              <a:xfrm>
                <a:off x="-1998775" y="3942875"/>
                <a:ext cx="1192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66" extrusionOk="0">
                    <a:moveTo>
                      <a:pt x="187" y="0"/>
                    </a:moveTo>
                    <a:cubicBezTo>
                      <a:pt x="133" y="0"/>
                      <a:pt x="86" y="21"/>
                      <a:pt x="60" y="60"/>
                    </a:cubicBezTo>
                    <a:cubicBezTo>
                      <a:pt x="1" y="132"/>
                      <a:pt x="48" y="251"/>
                      <a:pt x="155" y="322"/>
                    </a:cubicBezTo>
                    <a:cubicBezTo>
                      <a:pt x="201" y="350"/>
                      <a:pt x="254" y="365"/>
                      <a:pt x="303" y="365"/>
                    </a:cubicBezTo>
                    <a:cubicBezTo>
                      <a:pt x="357" y="365"/>
                      <a:pt x="404" y="347"/>
                      <a:pt x="429" y="310"/>
                    </a:cubicBezTo>
                    <a:cubicBezTo>
                      <a:pt x="477" y="227"/>
                      <a:pt x="441" y="108"/>
                      <a:pt x="334" y="48"/>
                    </a:cubicBezTo>
                    <a:cubicBezTo>
                      <a:pt x="285" y="15"/>
                      <a:pt x="233" y="0"/>
                      <a:pt x="18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3" name="Google Shape;1143;p34"/>
              <p:cNvSpPr/>
              <p:nvPr/>
            </p:nvSpPr>
            <p:spPr>
              <a:xfrm>
                <a:off x="-1990450" y="3925650"/>
                <a:ext cx="11950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8" h="339" extrusionOk="0">
                    <a:moveTo>
                      <a:pt x="275" y="0"/>
                    </a:moveTo>
                    <a:cubicBezTo>
                      <a:pt x="252" y="0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7"/>
                      <a:pt x="477" y="213"/>
                      <a:pt x="465" y="118"/>
                    </a:cubicBezTo>
                    <a:cubicBezTo>
                      <a:pt x="446" y="52"/>
                      <a:pt x="367" y="0"/>
                      <a:pt x="27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4" name="Google Shape;1144;p34"/>
              <p:cNvSpPr/>
              <p:nvPr/>
            </p:nvSpPr>
            <p:spPr>
              <a:xfrm>
                <a:off x="-2018725" y="3942850"/>
                <a:ext cx="8675" cy="11100"/>
              </a:xfrm>
              <a:custGeom>
                <a:avLst/>
                <a:gdLst/>
                <a:ahLst/>
                <a:cxnLst/>
                <a:rect l="l" t="t" r="r" b="b"/>
                <a:pathLst>
                  <a:path w="347" h="444" extrusionOk="0">
                    <a:moveTo>
                      <a:pt x="172" y="1"/>
                    </a:moveTo>
                    <a:cubicBezTo>
                      <a:pt x="166" y="1"/>
                      <a:pt x="161" y="1"/>
                      <a:pt x="156" y="2"/>
                    </a:cubicBezTo>
                    <a:cubicBezTo>
                      <a:pt x="60" y="2"/>
                      <a:pt x="1" y="109"/>
                      <a:pt x="13" y="228"/>
                    </a:cubicBezTo>
                    <a:cubicBezTo>
                      <a:pt x="13" y="351"/>
                      <a:pt x="87" y="443"/>
                      <a:pt x="165" y="443"/>
                    </a:cubicBezTo>
                    <a:cubicBezTo>
                      <a:pt x="170" y="443"/>
                      <a:pt x="175" y="443"/>
                      <a:pt x="179" y="442"/>
                    </a:cubicBezTo>
                    <a:cubicBezTo>
                      <a:pt x="275" y="442"/>
                      <a:pt x="346" y="335"/>
                      <a:pt x="334" y="204"/>
                    </a:cubicBezTo>
                    <a:cubicBezTo>
                      <a:pt x="323" y="92"/>
                      <a:pt x="259" y="1"/>
                      <a:pt x="17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5" name="Google Shape;1145;p34"/>
              <p:cNvSpPr/>
              <p:nvPr/>
            </p:nvSpPr>
            <p:spPr>
              <a:xfrm>
                <a:off x="-2012175" y="3926175"/>
                <a:ext cx="11925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58" extrusionOk="0">
                    <a:moveTo>
                      <a:pt x="179" y="0"/>
                    </a:moveTo>
                    <a:cubicBezTo>
                      <a:pt x="116" y="0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6" y="323"/>
                    </a:cubicBezTo>
                    <a:cubicBezTo>
                      <a:pt x="197" y="346"/>
                      <a:pt x="243" y="357"/>
                      <a:pt x="285" y="357"/>
                    </a:cubicBezTo>
                    <a:cubicBezTo>
                      <a:pt x="350" y="357"/>
                      <a:pt x="408" y="331"/>
                      <a:pt x="429" y="288"/>
                    </a:cubicBezTo>
                    <a:cubicBezTo>
                      <a:pt x="477" y="204"/>
                      <a:pt x="429" y="97"/>
                      <a:pt x="322" y="38"/>
                    </a:cubicBezTo>
                    <a:cubicBezTo>
                      <a:pt x="273" y="13"/>
                      <a:pt x="223" y="0"/>
                      <a:pt x="17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6" name="Google Shape;1146;p34"/>
              <p:cNvSpPr/>
              <p:nvPr/>
            </p:nvSpPr>
            <p:spPr>
              <a:xfrm>
                <a:off x="-2034200" y="3880100"/>
                <a:ext cx="11925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39" extrusionOk="0">
                    <a:moveTo>
                      <a:pt x="275" y="1"/>
                    </a:moveTo>
                    <a:cubicBezTo>
                      <a:pt x="251" y="1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4"/>
                    </a:cubicBezTo>
                    <a:cubicBezTo>
                      <a:pt x="34" y="293"/>
                      <a:pt x="118" y="339"/>
                      <a:pt x="214" y="339"/>
                    </a:cubicBezTo>
                    <a:cubicBezTo>
                      <a:pt x="234" y="339"/>
                      <a:pt x="254" y="337"/>
                      <a:pt x="275" y="333"/>
                    </a:cubicBezTo>
                    <a:cubicBezTo>
                      <a:pt x="394" y="297"/>
                      <a:pt x="477" y="214"/>
                      <a:pt x="453" y="118"/>
                    </a:cubicBezTo>
                    <a:cubicBezTo>
                      <a:pt x="444" y="52"/>
                      <a:pt x="366" y="1"/>
                      <a:pt x="27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7" name="Google Shape;1147;p34"/>
              <p:cNvSpPr/>
              <p:nvPr/>
            </p:nvSpPr>
            <p:spPr>
              <a:xfrm>
                <a:off x="-2016625" y="3883950"/>
                <a:ext cx="8650" cy="110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442" extrusionOk="0">
                    <a:moveTo>
                      <a:pt x="167" y="0"/>
                    </a:moveTo>
                    <a:cubicBezTo>
                      <a:pt x="72" y="12"/>
                      <a:pt x="0" y="107"/>
                      <a:pt x="12" y="238"/>
                    </a:cubicBezTo>
                    <a:cubicBezTo>
                      <a:pt x="23" y="351"/>
                      <a:pt x="87" y="442"/>
                      <a:pt x="175" y="442"/>
                    </a:cubicBezTo>
                    <a:cubicBezTo>
                      <a:pt x="180" y="442"/>
                      <a:pt x="185" y="441"/>
                      <a:pt x="191" y="441"/>
                    </a:cubicBezTo>
                    <a:cubicBezTo>
                      <a:pt x="286" y="441"/>
                      <a:pt x="345" y="333"/>
                      <a:pt x="334" y="214"/>
                    </a:cubicBezTo>
                    <a:cubicBezTo>
                      <a:pt x="334" y="95"/>
                      <a:pt x="250" y="0"/>
                      <a:pt x="16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8" name="Google Shape;1148;p34"/>
              <p:cNvSpPr/>
              <p:nvPr/>
            </p:nvSpPr>
            <p:spPr>
              <a:xfrm>
                <a:off x="-2056225" y="3880925"/>
                <a:ext cx="11925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58" extrusionOk="0">
                    <a:moveTo>
                      <a:pt x="176" y="1"/>
                    </a:moveTo>
                    <a:cubicBezTo>
                      <a:pt x="116" y="1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5" y="324"/>
                    </a:cubicBezTo>
                    <a:cubicBezTo>
                      <a:pt x="197" y="347"/>
                      <a:pt x="243" y="357"/>
                      <a:pt x="284" y="357"/>
                    </a:cubicBezTo>
                    <a:cubicBezTo>
                      <a:pt x="350" y="357"/>
                      <a:pt x="407" y="331"/>
                      <a:pt x="429" y="288"/>
                    </a:cubicBezTo>
                    <a:cubicBezTo>
                      <a:pt x="477" y="204"/>
                      <a:pt x="417" y="97"/>
                      <a:pt x="310" y="38"/>
                    </a:cubicBezTo>
                    <a:cubicBezTo>
                      <a:pt x="266" y="13"/>
                      <a:pt x="219" y="1"/>
                      <a:pt x="1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9" name="Google Shape;1149;p34"/>
              <p:cNvSpPr/>
              <p:nvPr/>
            </p:nvSpPr>
            <p:spPr>
              <a:xfrm>
                <a:off x="-2195225" y="3806575"/>
                <a:ext cx="319700" cy="237325"/>
              </a:xfrm>
              <a:custGeom>
                <a:avLst/>
                <a:gdLst/>
                <a:ahLst/>
                <a:cxnLst/>
                <a:rect l="l" t="t" r="r" b="b"/>
                <a:pathLst>
                  <a:path w="12788" h="9493" extrusionOk="0">
                    <a:moveTo>
                      <a:pt x="5905" y="0"/>
                    </a:moveTo>
                    <a:cubicBezTo>
                      <a:pt x="3145" y="0"/>
                      <a:pt x="813" y="1514"/>
                      <a:pt x="441" y="3738"/>
                    </a:cubicBezTo>
                    <a:cubicBezTo>
                      <a:pt x="0" y="6298"/>
                      <a:pt x="2322" y="8822"/>
                      <a:pt x="5608" y="9382"/>
                    </a:cubicBezTo>
                    <a:cubicBezTo>
                      <a:pt x="6047" y="9456"/>
                      <a:pt x="6481" y="9492"/>
                      <a:pt x="6905" y="9492"/>
                    </a:cubicBezTo>
                    <a:cubicBezTo>
                      <a:pt x="9655" y="9492"/>
                      <a:pt x="11976" y="7980"/>
                      <a:pt x="12347" y="5762"/>
                    </a:cubicBezTo>
                    <a:cubicBezTo>
                      <a:pt x="12788" y="3190"/>
                      <a:pt x="10466" y="666"/>
                      <a:pt x="7180" y="107"/>
                    </a:cubicBezTo>
                    <a:cubicBezTo>
                      <a:pt x="6749" y="35"/>
                      <a:pt x="6322" y="0"/>
                      <a:pt x="5905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0" name="Google Shape;1150;p34"/>
              <p:cNvSpPr/>
              <p:nvPr/>
            </p:nvSpPr>
            <p:spPr>
              <a:xfrm>
                <a:off x="-2177375" y="3819650"/>
                <a:ext cx="284000" cy="211150"/>
              </a:xfrm>
              <a:custGeom>
                <a:avLst/>
                <a:gdLst/>
                <a:ahLst/>
                <a:cxnLst/>
                <a:rect l="l" t="t" r="r" b="b"/>
                <a:pathLst>
                  <a:path w="11360" h="8446" extrusionOk="0">
                    <a:moveTo>
                      <a:pt x="5245" y="1"/>
                    </a:moveTo>
                    <a:cubicBezTo>
                      <a:pt x="2789" y="1"/>
                      <a:pt x="723" y="1347"/>
                      <a:pt x="382" y="3322"/>
                    </a:cubicBezTo>
                    <a:cubicBezTo>
                      <a:pt x="1" y="5608"/>
                      <a:pt x="2061" y="7858"/>
                      <a:pt x="4978" y="8347"/>
                    </a:cubicBezTo>
                    <a:cubicBezTo>
                      <a:pt x="5368" y="8413"/>
                      <a:pt x="5754" y="8445"/>
                      <a:pt x="6130" y="8445"/>
                    </a:cubicBezTo>
                    <a:cubicBezTo>
                      <a:pt x="8582" y="8445"/>
                      <a:pt x="10648" y="7091"/>
                      <a:pt x="10978" y="5120"/>
                    </a:cubicBezTo>
                    <a:cubicBezTo>
                      <a:pt x="11359" y="2846"/>
                      <a:pt x="9300" y="596"/>
                      <a:pt x="6383" y="96"/>
                    </a:cubicBezTo>
                    <a:cubicBezTo>
                      <a:pt x="5998" y="31"/>
                      <a:pt x="5617" y="1"/>
                      <a:pt x="5245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1" name="Google Shape;1151;p34"/>
              <p:cNvSpPr/>
              <p:nvPr/>
            </p:nvSpPr>
            <p:spPr>
              <a:xfrm>
                <a:off x="-2158025" y="3834000"/>
                <a:ext cx="244700" cy="181850"/>
              </a:xfrm>
              <a:custGeom>
                <a:avLst/>
                <a:gdLst/>
                <a:ahLst/>
                <a:cxnLst/>
                <a:rect l="l" t="t" r="r" b="b"/>
                <a:pathLst>
                  <a:path w="9788" h="7274" extrusionOk="0">
                    <a:moveTo>
                      <a:pt x="4518" y="1"/>
                    </a:moveTo>
                    <a:cubicBezTo>
                      <a:pt x="2405" y="1"/>
                      <a:pt x="614" y="1159"/>
                      <a:pt x="334" y="2867"/>
                    </a:cubicBezTo>
                    <a:cubicBezTo>
                      <a:pt x="1" y="4820"/>
                      <a:pt x="1775" y="6761"/>
                      <a:pt x="4287" y="7189"/>
                    </a:cubicBezTo>
                    <a:cubicBezTo>
                      <a:pt x="4622" y="7246"/>
                      <a:pt x="4954" y="7273"/>
                      <a:pt x="5277" y="7273"/>
                    </a:cubicBezTo>
                    <a:cubicBezTo>
                      <a:pt x="7390" y="7273"/>
                      <a:pt x="9165" y="6108"/>
                      <a:pt x="9454" y="4415"/>
                    </a:cubicBezTo>
                    <a:cubicBezTo>
                      <a:pt x="9788" y="2451"/>
                      <a:pt x="8014" y="510"/>
                      <a:pt x="5489" y="81"/>
                    </a:cubicBezTo>
                    <a:cubicBezTo>
                      <a:pt x="5161" y="27"/>
                      <a:pt x="4836" y="1"/>
                      <a:pt x="4518" y="1"/>
                    </a:cubicBezTo>
                    <a:close/>
                  </a:path>
                </a:pathLst>
              </a:custGeom>
              <a:solidFill>
                <a:srgbClr val="FFA333">
                  <a:alpha val="57489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2" name="Google Shape;1152;p34"/>
              <p:cNvSpPr/>
              <p:nvPr/>
            </p:nvSpPr>
            <p:spPr>
              <a:xfrm>
                <a:off x="-2141650" y="3895550"/>
                <a:ext cx="100925" cy="97850"/>
              </a:xfrm>
              <a:custGeom>
                <a:avLst/>
                <a:gdLst/>
                <a:ahLst/>
                <a:cxnLst/>
                <a:rect l="l" t="t" r="r" b="b"/>
                <a:pathLst>
                  <a:path w="4037" h="3914" extrusionOk="0">
                    <a:moveTo>
                      <a:pt x="2560" y="0"/>
                    </a:moveTo>
                    <a:cubicBezTo>
                      <a:pt x="2560" y="0"/>
                      <a:pt x="1" y="370"/>
                      <a:pt x="703" y="1858"/>
                    </a:cubicBezTo>
                    <a:cubicBezTo>
                      <a:pt x="1247" y="3011"/>
                      <a:pt x="2305" y="3913"/>
                      <a:pt x="3004" y="3913"/>
                    </a:cubicBezTo>
                    <a:cubicBezTo>
                      <a:pt x="3207" y="3913"/>
                      <a:pt x="3380" y="3837"/>
                      <a:pt x="3501" y="3668"/>
                    </a:cubicBezTo>
                    <a:cubicBezTo>
                      <a:pt x="4037" y="2929"/>
                      <a:pt x="3584" y="250"/>
                      <a:pt x="3334" y="215"/>
                    </a:cubicBezTo>
                    <a:cubicBezTo>
                      <a:pt x="3096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3" name="Google Shape;1153;p34"/>
              <p:cNvSpPr/>
              <p:nvPr/>
            </p:nvSpPr>
            <p:spPr>
              <a:xfrm>
                <a:off x="-2100275" y="3844925"/>
                <a:ext cx="121775" cy="53950"/>
              </a:xfrm>
              <a:custGeom>
                <a:avLst/>
                <a:gdLst/>
                <a:ahLst/>
                <a:cxnLst/>
                <a:rect l="l" t="t" r="r" b="b"/>
                <a:pathLst>
                  <a:path w="4871" h="2158" extrusionOk="0">
                    <a:moveTo>
                      <a:pt x="2221" y="0"/>
                    </a:moveTo>
                    <a:cubicBezTo>
                      <a:pt x="2103" y="0"/>
                      <a:pt x="1982" y="4"/>
                      <a:pt x="1858" y="13"/>
                    </a:cubicBezTo>
                    <a:cubicBezTo>
                      <a:pt x="1858" y="13"/>
                      <a:pt x="1" y="97"/>
                      <a:pt x="251" y="751"/>
                    </a:cubicBezTo>
                    <a:cubicBezTo>
                      <a:pt x="501" y="1406"/>
                      <a:pt x="2144" y="2109"/>
                      <a:pt x="2298" y="2156"/>
                    </a:cubicBezTo>
                    <a:cubicBezTo>
                      <a:pt x="2303" y="2157"/>
                      <a:pt x="2309" y="2158"/>
                      <a:pt x="2317" y="2158"/>
                    </a:cubicBezTo>
                    <a:cubicBezTo>
                      <a:pt x="2597" y="2158"/>
                      <a:pt x="4870" y="1562"/>
                      <a:pt x="4870" y="1168"/>
                    </a:cubicBezTo>
                    <a:cubicBezTo>
                      <a:pt x="4870" y="791"/>
                      <a:pt x="3836" y="0"/>
                      <a:pt x="2221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4" name="Google Shape;1154;p34"/>
              <p:cNvSpPr/>
              <p:nvPr/>
            </p:nvSpPr>
            <p:spPr>
              <a:xfrm>
                <a:off x="-2036275" y="3891725"/>
                <a:ext cx="100925" cy="104150"/>
              </a:xfrm>
              <a:custGeom>
                <a:avLst/>
                <a:gdLst/>
                <a:ahLst/>
                <a:cxnLst/>
                <a:rect l="l" t="t" r="r" b="b"/>
                <a:pathLst>
                  <a:path w="4037" h="4166" extrusionOk="0">
                    <a:moveTo>
                      <a:pt x="2514" y="0"/>
                    </a:moveTo>
                    <a:cubicBezTo>
                      <a:pt x="1436" y="0"/>
                      <a:pt x="36" y="1011"/>
                      <a:pt x="36" y="1011"/>
                    </a:cubicBezTo>
                    <a:cubicBezTo>
                      <a:pt x="36" y="1011"/>
                      <a:pt x="0" y="3975"/>
                      <a:pt x="489" y="4142"/>
                    </a:cubicBezTo>
                    <a:cubicBezTo>
                      <a:pt x="536" y="4157"/>
                      <a:pt x="610" y="4165"/>
                      <a:pt x="702" y="4165"/>
                    </a:cubicBezTo>
                    <a:cubicBezTo>
                      <a:pt x="1552" y="4165"/>
                      <a:pt x="4036" y="3475"/>
                      <a:pt x="3703" y="1177"/>
                    </a:cubicBezTo>
                    <a:cubicBezTo>
                      <a:pt x="3575" y="289"/>
                      <a:pt x="3090" y="0"/>
                      <a:pt x="2514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5" name="Google Shape;1155;p34"/>
              <p:cNvSpPr/>
              <p:nvPr/>
            </p:nvSpPr>
            <p:spPr>
              <a:xfrm>
                <a:off x="-2118725" y="3908950"/>
                <a:ext cx="60750" cy="73500"/>
              </a:xfrm>
              <a:custGeom>
                <a:avLst/>
                <a:gdLst/>
                <a:ahLst/>
                <a:cxnLst/>
                <a:rect l="l" t="t" r="r" b="b"/>
                <a:pathLst>
                  <a:path w="2430" h="2940" extrusionOk="0">
                    <a:moveTo>
                      <a:pt x="2060" y="0"/>
                    </a:moveTo>
                    <a:cubicBezTo>
                      <a:pt x="2060" y="0"/>
                      <a:pt x="0" y="417"/>
                      <a:pt x="119" y="810"/>
                    </a:cubicBezTo>
                    <a:cubicBezTo>
                      <a:pt x="171" y="989"/>
                      <a:pt x="255" y="1032"/>
                      <a:pt x="341" y="1032"/>
                    </a:cubicBezTo>
                    <a:cubicBezTo>
                      <a:pt x="419" y="1032"/>
                      <a:pt x="499" y="996"/>
                      <a:pt x="557" y="996"/>
                    </a:cubicBezTo>
                    <a:cubicBezTo>
                      <a:pt x="583" y="996"/>
                      <a:pt x="605" y="1003"/>
                      <a:pt x="619" y="1024"/>
                    </a:cubicBezTo>
                    <a:cubicBezTo>
                      <a:pt x="703" y="1143"/>
                      <a:pt x="405" y="1346"/>
                      <a:pt x="524" y="1560"/>
                    </a:cubicBezTo>
                    <a:cubicBezTo>
                      <a:pt x="556" y="1614"/>
                      <a:pt x="612" y="1631"/>
                      <a:pt x="679" y="1631"/>
                    </a:cubicBezTo>
                    <a:cubicBezTo>
                      <a:pt x="788" y="1631"/>
                      <a:pt x="924" y="1587"/>
                      <a:pt x="1029" y="1587"/>
                    </a:cubicBezTo>
                    <a:cubicBezTo>
                      <a:pt x="1101" y="1587"/>
                      <a:pt x="1158" y="1608"/>
                      <a:pt x="1179" y="1679"/>
                    </a:cubicBezTo>
                    <a:cubicBezTo>
                      <a:pt x="1250" y="1917"/>
                      <a:pt x="858" y="2417"/>
                      <a:pt x="1227" y="2536"/>
                    </a:cubicBezTo>
                    <a:cubicBezTo>
                      <a:pt x="1263" y="2548"/>
                      <a:pt x="1297" y="2553"/>
                      <a:pt x="1330" y="2553"/>
                    </a:cubicBezTo>
                    <a:cubicBezTo>
                      <a:pt x="1569" y="2553"/>
                      <a:pt x="1710" y="2274"/>
                      <a:pt x="1812" y="2274"/>
                    </a:cubicBezTo>
                    <a:cubicBezTo>
                      <a:pt x="1837" y="2274"/>
                      <a:pt x="1860" y="2291"/>
                      <a:pt x="1882" y="2334"/>
                    </a:cubicBezTo>
                    <a:cubicBezTo>
                      <a:pt x="1984" y="2549"/>
                      <a:pt x="1945" y="2939"/>
                      <a:pt x="2084" y="2939"/>
                    </a:cubicBezTo>
                    <a:cubicBezTo>
                      <a:pt x="2106" y="2939"/>
                      <a:pt x="2134" y="2929"/>
                      <a:pt x="2167" y="2905"/>
                    </a:cubicBezTo>
                    <a:cubicBezTo>
                      <a:pt x="2405" y="2751"/>
                      <a:pt x="2429" y="786"/>
                      <a:pt x="2060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6" name="Google Shape;1156;p34"/>
              <p:cNvSpPr/>
              <p:nvPr/>
            </p:nvSpPr>
            <p:spPr>
              <a:xfrm>
                <a:off x="-2111300" y="3908950"/>
                <a:ext cx="53025" cy="56550"/>
              </a:xfrm>
              <a:custGeom>
                <a:avLst/>
                <a:gdLst/>
                <a:ahLst/>
                <a:cxnLst/>
                <a:rect l="l" t="t" r="r" b="b"/>
                <a:pathLst>
                  <a:path w="2121" h="2262" extrusionOk="0">
                    <a:moveTo>
                      <a:pt x="1811" y="0"/>
                    </a:moveTo>
                    <a:cubicBezTo>
                      <a:pt x="1811" y="0"/>
                      <a:pt x="1" y="191"/>
                      <a:pt x="203" y="619"/>
                    </a:cubicBezTo>
                    <a:cubicBezTo>
                      <a:pt x="260" y="747"/>
                      <a:pt x="331" y="776"/>
                      <a:pt x="400" y="776"/>
                    </a:cubicBezTo>
                    <a:cubicBezTo>
                      <a:pt x="458" y="776"/>
                      <a:pt x="514" y="756"/>
                      <a:pt x="557" y="756"/>
                    </a:cubicBezTo>
                    <a:cubicBezTo>
                      <a:pt x="583" y="756"/>
                      <a:pt x="605" y="763"/>
                      <a:pt x="620" y="786"/>
                    </a:cubicBezTo>
                    <a:cubicBezTo>
                      <a:pt x="692" y="869"/>
                      <a:pt x="442" y="1036"/>
                      <a:pt x="549" y="1203"/>
                    </a:cubicBezTo>
                    <a:cubicBezTo>
                      <a:pt x="574" y="1247"/>
                      <a:pt x="620" y="1261"/>
                      <a:pt x="674" y="1261"/>
                    </a:cubicBezTo>
                    <a:cubicBezTo>
                      <a:pt x="767" y="1261"/>
                      <a:pt x="887" y="1221"/>
                      <a:pt x="977" y="1221"/>
                    </a:cubicBezTo>
                    <a:cubicBezTo>
                      <a:pt x="1032" y="1221"/>
                      <a:pt x="1076" y="1236"/>
                      <a:pt x="1096" y="1286"/>
                    </a:cubicBezTo>
                    <a:cubicBezTo>
                      <a:pt x="1168" y="1489"/>
                      <a:pt x="823" y="1858"/>
                      <a:pt x="1120" y="1965"/>
                    </a:cubicBezTo>
                    <a:cubicBezTo>
                      <a:pt x="1149" y="1972"/>
                      <a:pt x="1177" y="1976"/>
                      <a:pt x="1203" y="1976"/>
                    </a:cubicBezTo>
                    <a:cubicBezTo>
                      <a:pt x="1414" y="1976"/>
                      <a:pt x="1532" y="1754"/>
                      <a:pt x="1620" y="1754"/>
                    </a:cubicBezTo>
                    <a:cubicBezTo>
                      <a:pt x="1641" y="1754"/>
                      <a:pt x="1661" y="1767"/>
                      <a:pt x="1680" y="1798"/>
                    </a:cubicBezTo>
                    <a:cubicBezTo>
                      <a:pt x="1762" y="1963"/>
                      <a:pt x="1720" y="2262"/>
                      <a:pt x="1846" y="2262"/>
                    </a:cubicBezTo>
                    <a:cubicBezTo>
                      <a:pt x="1865" y="2262"/>
                      <a:pt x="1889" y="2255"/>
                      <a:pt x="1918" y="2239"/>
                    </a:cubicBezTo>
                    <a:cubicBezTo>
                      <a:pt x="2120" y="2108"/>
                      <a:pt x="2120" y="596"/>
                      <a:pt x="1811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7" name="Google Shape;1157;p34"/>
              <p:cNvSpPr/>
              <p:nvPr/>
            </p:nvSpPr>
            <p:spPr>
              <a:xfrm>
                <a:off x="-2025850" y="3904475"/>
                <a:ext cx="71750" cy="78325"/>
              </a:xfrm>
              <a:custGeom>
                <a:avLst/>
                <a:gdLst/>
                <a:ahLst/>
                <a:cxnLst/>
                <a:rect l="l" t="t" r="r" b="b"/>
                <a:pathLst>
                  <a:path w="2870" h="3133" extrusionOk="0">
                    <a:moveTo>
                      <a:pt x="2202" y="0"/>
                    </a:moveTo>
                    <a:cubicBezTo>
                      <a:pt x="1751" y="0"/>
                      <a:pt x="284" y="241"/>
                      <a:pt x="0" y="715"/>
                    </a:cubicBezTo>
                    <a:cubicBezTo>
                      <a:pt x="0" y="715"/>
                      <a:pt x="245" y="3133"/>
                      <a:pt x="481" y="3133"/>
                    </a:cubicBezTo>
                    <a:cubicBezTo>
                      <a:pt x="484" y="3133"/>
                      <a:pt x="486" y="3132"/>
                      <a:pt x="488" y="3132"/>
                    </a:cubicBezTo>
                    <a:cubicBezTo>
                      <a:pt x="711" y="3100"/>
                      <a:pt x="735" y="2671"/>
                      <a:pt x="940" y="2671"/>
                    </a:cubicBezTo>
                    <a:cubicBezTo>
                      <a:pt x="965" y="2671"/>
                      <a:pt x="993" y="2677"/>
                      <a:pt x="1024" y="2691"/>
                    </a:cubicBezTo>
                    <a:cubicBezTo>
                      <a:pt x="1193" y="2762"/>
                      <a:pt x="1421" y="2849"/>
                      <a:pt x="1596" y="2849"/>
                    </a:cubicBezTo>
                    <a:cubicBezTo>
                      <a:pt x="1716" y="2849"/>
                      <a:pt x="1812" y="2808"/>
                      <a:pt x="1846" y="2691"/>
                    </a:cubicBezTo>
                    <a:cubicBezTo>
                      <a:pt x="1929" y="2406"/>
                      <a:pt x="1881" y="2203"/>
                      <a:pt x="2167" y="2203"/>
                    </a:cubicBezTo>
                    <a:cubicBezTo>
                      <a:pt x="2453" y="2203"/>
                      <a:pt x="2619" y="2084"/>
                      <a:pt x="2500" y="1787"/>
                    </a:cubicBezTo>
                    <a:cubicBezTo>
                      <a:pt x="2381" y="1501"/>
                      <a:pt x="2500" y="1453"/>
                      <a:pt x="2667" y="1370"/>
                    </a:cubicBezTo>
                    <a:cubicBezTo>
                      <a:pt x="2822" y="1275"/>
                      <a:pt x="2869" y="1084"/>
                      <a:pt x="2667" y="953"/>
                    </a:cubicBezTo>
                    <a:cubicBezTo>
                      <a:pt x="2453" y="834"/>
                      <a:pt x="2500" y="691"/>
                      <a:pt x="2572" y="501"/>
                    </a:cubicBezTo>
                    <a:cubicBezTo>
                      <a:pt x="2667" y="298"/>
                      <a:pt x="2488" y="84"/>
                      <a:pt x="2322" y="13"/>
                    </a:cubicBezTo>
                    <a:cubicBezTo>
                      <a:pt x="2303" y="4"/>
                      <a:pt x="2261" y="0"/>
                      <a:pt x="2202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8" name="Google Shape;1158;p34"/>
              <p:cNvSpPr/>
              <p:nvPr/>
            </p:nvSpPr>
            <p:spPr>
              <a:xfrm>
                <a:off x="-2025850" y="3904625"/>
                <a:ext cx="58350" cy="66250"/>
              </a:xfrm>
              <a:custGeom>
                <a:avLst/>
                <a:gdLst/>
                <a:ahLst/>
                <a:cxnLst/>
                <a:rect l="l" t="t" r="r" b="b"/>
                <a:pathLst>
                  <a:path w="2334" h="2650" extrusionOk="0">
                    <a:moveTo>
                      <a:pt x="1756" y="0"/>
                    </a:moveTo>
                    <a:cubicBezTo>
                      <a:pt x="1366" y="0"/>
                      <a:pt x="224" y="206"/>
                      <a:pt x="0" y="602"/>
                    </a:cubicBezTo>
                    <a:cubicBezTo>
                      <a:pt x="0" y="602"/>
                      <a:pt x="35" y="2650"/>
                      <a:pt x="399" y="2650"/>
                    </a:cubicBezTo>
                    <a:cubicBezTo>
                      <a:pt x="401" y="2650"/>
                      <a:pt x="403" y="2650"/>
                      <a:pt x="405" y="2650"/>
                    </a:cubicBezTo>
                    <a:cubicBezTo>
                      <a:pt x="587" y="2639"/>
                      <a:pt x="605" y="2253"/>
                      <a:pt x="771" y="2253"/>
                    </a:cubicBezTo>
                    <a:cubicBezTo>
                      <a:pt x="790" y="2253"/>
                      <a:pt x="811" y="2258"/>
                      <a:pt x="834" y="2269"/>
                    </a:cubicBezTo>
                    <a:cubicBezTo>
                      <a:pt x="973" y="2332"/>
                      <a:pt x="1158" y="2403"/>
                      <a:pt x="1299" y="2403"/>
                    </a:cubicBezTo>
                    <a:cubicBezTo>
                      <a:pt x="1398" y="2403"/>
                      <a:pt x="1476" y="2367"/>
                      <a:pt x="1500" y="2269"/>
                    </a:cubicBezTo>
                    <a:cubicBezTo>
                      <a:pt x="1572" y="2031"/>
                      <a:pt x="1536" y="1852"/>
                      <a:pt x="1762" y="1852"/>
                    </a:cubicBezTo>
                    <a:cubicBezTo>
                      <a:pt x="2000" y="1852"/>
                      <a:pt x="2143" y="1745"/>
                      <a:pt x="2036" y="1507"/>
                    </a:cubicBezTo>
                    <a:cubicBezTo>
                      <a:pt x="1929" y="1269"/>
                      <a:pt x="2036" y="1221"/>
                      <a:pt x="2167" y="1161"/>
                    </a:cubicBezTo>
                    <a:cubicBezTo>
                      <a:pt x="2298" y="1090"/>
                      <a:pt x="2334" y="923"/>
                      <a:pt x="2167" y="828"/>
                    </a:cubicBezTo>
                    <a:cubicBezTo>
                      <a:pt x="2000" y="721"/>
                      <a:pt x="2036" y="614"/>
                      <a:pt x="2096" y="435"/>
                    </a:cubicBezTo>
                    <a:cubicBezTo>
                      <a:pt x="2167" y="257"/>
                      <a:pt x="2024" y="90"/>
                      <a:pt x="1881" y="18"/>
                    </a:cubicBezTo>
                    <a:cubicBezTo>
                      <a:pt x="1867" y="6"/>
                      <a:pt x="1823" y="0"/>
                      <a:pt x="1756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9" name="Google Shape;1159;p34"/>
              <p:cNvSpPr/>
              <p:nvPr/>
            </p:nvSpPr>
            <p:spPr>
              <a:xfrm>
                <a:off x="-2080025" y="3854475"/>
                <a:ext cx="89050" cy="34325"/>
              </a:xfrm>
              <a:custGeom>
                <a:avLst/>
                <a:gdLst/>
                <a:ahLst/>
                <a:cxnLst/>
                <a:rect l="l" t="t" r="r" b="b"/>
                <a:pathLst>
                  <a:path w="3562" h="1373" extrusionOk="0">
                    <a:moveTo>
                      <a:pt x="1131" y="0"/>
                    </a:moveTo>
                    <a:cubicBezTo>
                      <a:pt x="853" y="0"/>
                      <a:pt x="918" y="291"/>
                      <a:pt x="753" y="291"/>
                    </a:cubicBezTo>
                    <a:cubicBezTo>
                      <a:pt x="742" y="291"/>
                      <a:pt x="729" y="289"/>
                      <a:pt x="715" y="286"/>
                    </a:cubicBezTo>
                    <a:cubicBezTo>
                      <a:pt x="598" y="259"/>
                      <a:pt x="498" y="200"/>
                      <a:pt x="399" y="200"/>
                    </a:cubicBezTo>
                    <a:cubicBezTo>
                      <a:pt x="327" y="200"/>
                      <a:pt x="255" y="232"/>
                      <a:pt x="179" y="334"/>
                    </a:cubicBezTo>
                    <a:cubicBezTo>
                      <a:pt x="0" y="572"/>
                      <a:pt x="1334" y="1358"/>
                      <a:pt x="1334" y="1358"/>
                    </a:cubicBezTo>
                    <a:cubicBezTo>
                      <a:pt x="1398" y="1368"/>
                      <a:pt x="1467" y="1373"/>
                      <a:pt x="1537" y="1373"/>
                    </a:cubicBezTo>
                    <a:cubicBezTo>
                      <a:pt x="2275" y="1373"/>
                      <a:pt x="3289" y="847"/>
                      <a:pt x="3441" y="608"/>
                    </a:cubicBezTo>
                    <a:cubicBezTo>
                      <a:pt x="3562" y="427"/>
                      <a:pt x="3252" y="402"/>
                      <a:pt x="3008" y="402"/>
                    </a:cubicBezTo>
                    <a:cubicBezTo>
                      <a:pt x="2915" y="402"/>
                      <a:pt x="2832" y="405"/>
                      <a:pt x="2786" y="405"/>
                    </a:cubicBezTo>
                    <a:cubicBezTo>
                      <a:pt x="2620" y="405"/>
                      <a:pt x="2477" y="108"/>
                      <a:pt x="2298" y="36"/>
                    </a:cubicBezTo>
                    <a:cubicBezTo>
                      <a:pt x="2278" y="27"/>
                      <a:pt x="2255" y="23"/>
                      <a:pt x="2229" y="23"/>
                    </a:cubicBezTo>
                    <a:cubicBezTo>
                      <a:pt x="2024" y="23"/>
                      <a:pt x="1667" y="286"/>
                      <a:pt x="1667" y="286"/>
                    </a:cubicBezTo>
                    <a:cubicBezTo>
                      <a:pt x="1667" y="286"/>
                      <a:pt x="1417" y="0"/>
                      <a:pt x="113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0" name="Google Shape;1160;p34"/>
              <p:cNvSpPr/>
              <p:nvPr/>
            </p:nvSpPr>
            <p:spPr>
              <a:xfrm>
                <a:off x="-2080025" y="3865775"/>
                <a:ext cx="89275" cy="22925"/>
              </a:xfrm>
              <a:custGeom>
                <a:avLst/>
                <a:gdLst/>
                <a:ahLst/>
                <a:cxnLst/>
                <a:rect l="l" t="t" r="r" b="b"/>
                <a:pathLst>
                  <a:path w="3571" h="917" extrusionOk="0">
                    <a:moveTo>
                      <a:pt x="1131" y="1"/>
                    </a:moveTo>
                    <a:cubicBezTo>
                      <a:pt x="849" y="1"/>
                      <a:pt x="920" y="193"/>
                      <a:pt x="746" y="193"/>
                    </a:cubicBezTo>
                    <a:cubicBezTo>
                      <a:pt x="736" y="193"/>
                      <a:pt x="726" y="193"/>
                      <a:pt x="715" y="191"/>
                    </a:cubicBezTo>
                    <a:cubicBezTo>
                      <a:pt x="597" y="171"/>
                      <a:pt x="491" y="130"/>
                      <a:pt x="390" y="130"/>
                    </a:cubicBezTo>
                    <a:cubicBezTo>
                      <a:pt x="318" y="130"/>
                      <a:pt x="248" y="151"/>
                      <a:pt x="179" y="215"/>
                    </a:cubicBezTo>
                    <a:cubicBezTo>
                      <a:pt x="0" y="382"/>
                      <a:pt x="1334" y="906"/>
                      <a:pt x="1334" y="906"/>
                    </a:cubicBezTo>
                    <a:cubicBezTo>
                      <a:pt x="1400" y="913"/>
                      <a:pt x="1469" y="917"/>
                      <a:pt x="1541" y="917"/>
                    </a:cubicBezTo>
                    <a:cubicBezTo>
                      <a:pt x="2277" y="917"/>
                      <a:pt x="3278" y="559"/>
                      <a:pt x="3441" y="418"/>
                    </a:cubicBezTo>
                    <a:cubicBezTo>
                      <a:pt x="3571" y="288"/>
                      <a:pt x="3203" y="274"/>
                      <a:pt x="2955" y="274"/>
                    </a:cubicBezTo>
                    <a:cubicBezTo>
                      <a:pt x="2884" y="274"/>
                      <a:pt x="2823" y="275"/>
                      <a:pt x="2786" y="275"/>
                    </a:cubicBezTo>
                    <a:cubicBezTo>
                      <a:pt x="2620" y="275"/>
                      <a:pt x="2465" y="84"/>
                      <a:pt x="2298" y="25"/>
                    </a:cubicBezTo>
                    <a:cubicBezTo>
                      <a:pt x="2277" y="18"/>
                      <a:pt x="2253" y="15"/>
                      <a:pt x="2226" y="15"/>
                    </a:cubicBezTo>
                    <a:cubicBezTo>
                      <a:pt x="2020" y="15"/>
                      <a:pt x="1667" y="191"/>
                      <a:pt x="1667" y="191"/>
                    </a:cubicBezTo>
                    <a:cubicBezTo>
                      <a:pt x="1667" y="191"/>
                      <a:pt x="1417" y="1"/>
                      <a:pt x="1131" y="1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1" name="Google Shape;1161;p34"/>
              <p:cNvSpPr/>
              <p:nvPr/>
            </p:nvSpPr>
            <p:spPr>
              <a:xfrm>
                <a:off x="-2084800" y="3919075"/>
                <a:ext cx="8350" cy="11325"/>
              </a:xfrm>
              <a:custGeom>
                <a:avLst/>
                <a:gdLst/>
                <a:ahLst/>
                <a:cxnLst/>
                <a:rect l="l" t="t" r="r" b="b"/>
                <a:pathLst>
                  <a:path w="334" h="453" extrusionOk="0">
                    <a:moveTo>
                      <a:pt x="167" y="0"/>
                    </a:moveTo>
                    <a:cubicBezTo>
                      <a:pt x="72" y="0"/>
                      <a:pt x="1" y="107"/>
                      <a:pt x="1" y="226"/>
                    </a:cubicBezTo>
                    <a:cubicBezTo>
                      <a:pt x="1" y="357"/>
                      <a:pt x="72" y="452"/>
                      <a:pt x="167" y="452"/>
                    </a:cubicBezTo>
                    <a:cubicBezTo>
                      <a:pt x="263" y="452"/>
                      <a:pt x="334" y="357"/>
                      <a:pt x="334" y="226"/>
                    </a:cubicBezTo>
                    <a:cubicBezTo>
                      <a:pt x="334" y="107"/>
                      <a:pt x="263" y="0"/>
                      <a:pt x="1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2" name="Google Shape;1162;p34"/>
              <p:cNvSpPr/>
              <p:nvPr/>
            </p:nvSpPr>
            <p:spPr>
              <a:xfrm>
                <a:off x="-2074975" y="3935625"/>
                <a:ext cx="9550" cy="11175"/>
              </a:xfrm>
              <a:custGeom>
                <a:avLst/>
                <a:gdLst/>
                <a:ahLst/>
                <a:cxnLst/>
                <a:rect l="l" t="t" r="r" b="b"/>
                <a:pathLst>
                  <a:path w="382" h="447" extrusionOk="0">
                    <a:moveTo>
                      <a:pt x="173" y="1"/>
                    </a:moveTo>
                    <a:cubicBezTo>
                      <a:pt x="163" y="1"/>
                      <a:pt x="153" y="2"/>
                      <a:pt x="143" y="5"/>
                    </a:cubicBezTo>
                    <a:cubicBezTo>
                      <a:pt x="48" y="29"/>
                      <a:pt x="1" y="148"/>
                      <a:pt x="36" y="267"/>
                    </a:cubicBezTo>
                    <a:cubicBezTo>
                      <a:pt x="58" y="377"/>
                      <a:pt x="142" y="447"/>
                      <a:pt x="220" y="447"/>
                    </a:cubicBezTo>
                    <a:cubicBezTo>
                      <a:pt x="227" y="447"/>
                      <a:pt x="233" y="446"/>
                      <a:pt x="239" y="445"/>
                    </a:cubicBezTo>
                    <a:cubicBezTo>
                      <a:pt x="334" y="422"/>
                      <a:pt x="382" y="302"/>
                      <a:pt x="346" y="183"/>
                    </a:cubicBezTo>
                    <a:cubicBezTo>
                      <a:pt x="325" y="78"/>
                      <a:pt x="248" y="1"/>
                      <a:pt x="17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3" name="Google Shape;1163;p34"/>
              <p:cNvSpPr/>
              <p:nvPr/>
            </p:nvSpPr>
            <p:spPr>
              <a:xfrm>
                <a:off x="-2094625" y="3906650"/>
                <a:ext cx="11050" cy="9975"/>
              </a:xfrm>
              <a:custGeom>
                <a:avLst/>
                <a:gdLst/>
                <a:ahLst/>
                <a:cxnLst/>
                <a:rect l="l" t="t" r="r" b="b"/>
                <a:pathLst>
                  <a:path w="442" h="399" extrusionOk="0">
                    <a:moveTo>
                      <a:pt x="276" y="0"/>
                    </a:moveTo>
                    <a:cubicBezTo>
                      <a:pt x="216" y="0"/>
                      <a:pt x="149" y="32"/>
                      <a:pt x="96" y="92"/>
                    </a:cubicBezTo>
                    <a:cubicBezTo>
                      <a:pt x="13" y="176"/>
                      <a:pt x="1" y="307"/>
                      <a:pt x="72" y="366"/>
                    </a:cubicBezTo>
                    <a:cubicBezTo>
                      <a:pt x="98" y="388"/>
                      <a:pt x="131" y="399"/>
                      <a:pt x="166" y="399"/>
                    </a:cubicBezTo>
                    <a:cubicBezTo>
                      <a:pt x="226" y="399"/>
                      <a:pt x="293" y="367"/>
                      <a:pt x="346" y="307"/>
                    </a:cubicBezTo>
                    <a:cubicBezTo>
                      <a:pt x="429" y="211"/>
                      <a:pt x="441" y="92"/>
                      <a:pt x="370" y="33"/>
                    </a:cubicBezTo>
                    <a:cubicBezTo>
                      <a:pt x="344" y="11"/>
                      <a:pt x="311" y="0"/>
                      <a:pt x="27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4" name="Google Shape;1164;p34"/>
              <p:cNvSpPr/>
              <p:nvPr/>
            </p:nvSpPr>
            <p:spPr>
              <a:xfrm>
                <a:off x="-2069625" y="3916100"/>
                <a:ext cx="10150" cy="10550"/>
              </a:xfrm>
              <a:custGeom>
                <a:avLst/>
                <a:gdLst/>
                <a:ahLst/>
                <a:cxnLst/>
                <a:rect l="l" t="t" r="r" b="b"/>
                <a:pathLst>
                  <a:path w="406" h="422" extrusionOk="0">
                    <a:moveTo>
                      <a:pt x="246" y="0"/>
                    </a:moveTo>
                    <a:cubicBezTo>
                      <a:pt x="179" y="0"/>
                      <a:pt x="98" y="50"/>
                      <a:pt x="60" y="143"/>
                    </a:cubicBezTo>
                    <a:cubicBezTo>
                      <a:pt x="1" y="250"/>
                      <a:pt x="13" y="369"/>
                      <a:pt x="96" y="405"/>
                    </a:cubicBezTo>
                    <a:cubicBezTo>
                      <a:pt x="116" y="416"/>
                      <a:pt x="137" y="421"/>
                      <a:pt x="159" y="421"/>
                    </a:cubicBezTo>
                    <a:cubicBezTo>
                      <a:pt x="228" y="421"/>
                      <a:pt x="301" y="367"/>
                      <a:pt x="346" y="286"/>
                    </a:cubicBezTo>
                    <a:cubicBezTo>
                      <a:pt x="406" y="179"/>
                      <a:pt x="382" y="60"/>
                      <a:pt x="299" y="12"/>
                    </a:cubicBezTo>
                    <a:cubicBezTo>
                      <a:pt x="283" y="4"/>
                      <a:pt x="265" y="0"/>
                      <a:pt x="24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5" name="Google Shape;1165;p34"/>
              <p:cNvSpPr/>
              <p:nvPr/>
            </p:nvSpPr>
            <p:spPr>
              <a:xfrm>
                <a:off x="-2002350" y="3935425"/>
                <a:ext cx="1192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66" extrusionOk="0">
                    <a:moveTo>
                      <a:pt x="180" y="1"/>
                    </a:moveTo>
                    <a:cubicBezTo>
                      <a:pt x="124" y="1"/>
                      <a:pt x="74" y="22"/>
                      <a:pt x="48" y="60"/>
                    </a:cubicBezTo>
                    <a:cubicBezTo>
                      <a:pt x="1" y="132"/>
                      <a:pt x="48" y="251"/>
                      <a:pt x="144" y="322"/>
                    </a:cubicBezTo>
                    <a:cubicBezTo>
                      <a:pt x="195" y="351"/>
                      <a:pt x="249" y="366"/>
                      <a:pt x="296" y="366"/>
                    </a:cubicBezTo>
                    <a:cubicBezTo>
                      <a:pt x="348" y="366"/>
                      <a:pt x="392" y="348"/>
                      <a:pt x="417" y="310"/>
                    </a:cubicBezTo>
                    <a:cubicBezTo>
                      <a:pt x="477" y="227"/>
                      <a:pt x="429" y="108"/>
                      <a:pt x="322" y="49"/>
                    </a:cubicBezTo>
                    <a:cubicBezTo>
                      <a:pt x="278" y="16"/>
                      <a:pt x="227" y="1"/>
                      <a:pt x="18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6" name="Google Shape;1166;p34"/>
              <p:cNvSpPr/>
              <p:nvPr/>
            </p:nvSpPr>
            <p:spPr>
              <a:xfrm>
                <a:off x="-1994000" y="3918200"/>
                <a:ext cx="11925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39" extrusionOk="0">
                    <a:moveTo>
                      <a:pt x="273" y="1"/>
                    </a:moveTo>
                    <a:cubicBezTo>
                      <a:pt x="250" y="1"/>
                      <a:pt x="227" y="4"/>
                      <a:pt x="202" y="11"/>
                    </a:cubicBezTo>
                    <a:cubicBezTo>
                      <a:pt x="83" y="35"/>
                      <a:pt x="0" y="130"/>
                      <a:pt x="12" y="214"/>
                    </a:cubicBezTo>
                    <a:cubicBezTo>
                      <a:pt x="32" y="293"/>
                      <a:pt x="117" y="339"/>
                      <a:pt x="213" y="339"/>
                    </a:cubicBezTo>
                    <a:cubicBezTo>
                      <a:pt x="233" y="339"/>
                      <a:pt x="253" y="337"/>
                      <a:pt x="274" y="333"/>
                    </a:cubicBezTo>
                    <a:cubicBezTo>
                      <a:pt x="393" y="297"/>
                      <a:pt x="476" y="214"/>
                      <a:pt x="452" y="118"/>
                    </a:cubicBezTo>
                    <a:cubicBezTo>
                      <a:pt x="433" y="52"/>
                      <a:pt x="362" y="1"/>
                      <a:pt x="27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7" name="Google Shape;1167;p34"/>
              <p:cNvSpPr/>
              <p:nvPr/>
            </p:nvSpPr>
            <p:spPr>
              <a:xfrm>
                <a:off x="-2022575" y="3935400"/>
                <a:ext cx="8650" cy="1110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444" extrusionOk="0">
                    <a:moveTo>
                      <a:pt x="181" y="1"/>
                    </a:moveTo>
                    <a:cubicBezTo>
                      <a:pt x="176" y="1"/>
                      <a:pt x="171" y="1"/>
                      <a:pt x="167" y="2"/>
                    </a:cubicBezTo>
                    <a:cubicBezTo>
                      <a:pt x="71" y="2"/>
                      <a:pt x="0" y="109"/>
                      <a:pt x="12" y="228"/>
                    </a:cubicBezTo>
                    <a:cubicBezTo>
                      <a:pt x="23" y="352"/>
                      <a:pt x="87" y="443"/>
                      <a:pt x="175" y="443"/>
                    </a:cubicBezTo>
                    <a:cubicBezTo>
                      <a:pt x="180" y="443"/>
                      <a:pt x="185" y="443"/>
                      <a:pt x="191" y="442"/>
                    </a:cubicBezTo>
                    <a:cubicBezTo>
                      <a:pt x="286" y="442"/>
                      <a:pt x="345" y="335"/>
                      <a:pt x="333" y="204"/>
                    </a:cubicBezTo>
                    <a:cubicBezTo>
                      <a:pt x="333" y="92"/>
                      <a:pt x="259" y="1"/>
                      <a:pt x="18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8" name="Google Shape;1168;p34"/>
              <p:cNvSpPr/>
              <p:nvPr/>
            </p:nvSpPr>
            <p:spPr>
              <a:xfrm>
                <a:off x="-2016050" y="3918725"/>
                <a:ext cx="1225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90" h="358" extrusionOk="0">
                    <a:moveTo>
                      <a:pt x="188" y="1"/>
                    </a:moveTo>
                    <a:cubicBezTo>
                      <a:pt x="128" y="1"/>
                      <a:pt x="76" y="25"/>
                      <a:pt x="49" y="74"/>
                    </a:cubicBezTo>
                    <a:cubicBezTo>
                      <a:pt x="1" y="145"/>
                      <a:pt x="61" y="264"/>
                      <a:pt x="168" y="324"/>
                    </a:cubicBezTo>
                    <a:cubicBezTo>
                      <a:pt x="209" y="347"/>
                      <a:pt x="253" y="357"/>
                      <a:pt x="293" y="357"/>
                    </a:cubicBezTo>
                    <a:cubicBezTo>
                      <a:pt x="357" y="357"/>
                      <a:pt x="412" y="332"/>
                      <a:pt x="442" y="288"/>
                    </a:cubicBezTo>
                    <a:cubicBezTo>
                      <a:pt x="489" y="205"/>
                      <a:pt x="430" y="97"/>
                      <a:pt x="322" y="38"/>
                    </a:cubicBezTo>
                    <a:cubicBezTo>
                      <a:pt x="278" y="13"/>
                      <a:pt x="231" y="1"/>
                      <a:pt x="18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9" name="Google Shape;1169;p34"/>
              <p:cNvSpPr/>
              <p:nvPr/>
            </p:nvSpPr>
            <p:spPr>
              <a:xfrm>
                <a:off x="-2038075" y="3872675"/>
                <a:ext cx="11950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8" h="339" extrusionOk="0">
                    <a:moveTo>
                      <a:pt x="280" y="0"/>
                    </a:moveTo>
                    <a:cubicBezTo>
                      <a:pt x="255" y="0"/>
                      <a:pt x="230" y="3"/>
                      <a:pt x="203" y="11"/>
                    </a:cubicBezTo>
                    <a:cubicBezTo>
                      <a:pt x="84" y="34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6"/>
                      <a:pt x="477" y="213"/>
                      <a:pt x="465" y="118"/>
                    </a:cubicBezTo>
                    <a:cubicBezTo>
                      <a:pt x="446" y="51"/>
                      <a:pt x="374" y="0"/>
                      <a:pt x="28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0" name="Google Shape;1170;p34"/>
              <p:cNvSpPr/>
              <p:nvPr/>
            </p:nvSpPr>
            <p:spPr>
              <a:xfrm>
                <a:off x="-2020200" y="3876500"/>
                <a:ext cx="8650" cy="110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442" extrusionOk="0">
                    <a:moveTo>
                      <a:pt x="155" y="0"/>
                    </a:moveTo>
                    <a:cubicBezTo>
                      <a:pt x="60" y="12"/>
                      <a:pt x="0" y="108"/>
                      <a:pt x="12" y="239"/>
                    </a:cubicBezTo>
                    <a:cubicBezTo>
                      <a:pt x="12" y="351"/>
                      <a:pt x="86" y="442"/>
                      <a:pt x="165" y="442"/>
                    </a:cubicBezTo>
                    <a:cubicBezTo>
                      <a:pt x="169" y="442"/>
                      <a:pt x="174" y="442"/>
                      <a:pt x="179" y="441"/>
                    </a:cubicBezTo>
                    <a:cubicBezTo>
                      <a:pt x="274" y="441"/>
                      <a:pt x="346" y="334"/>
                      <a:pt x="334" y="215"/>
                    </a:cubicBezTo>
                    <a:cubicBezTo>
                      <a:pt x="322" y="96"/>
                      <a:pt x="250" y="0"/>
                      <a:pt x="15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1" name="Google Shape;1171;p34"/>
              <p:cNvSpPr/>
              <p:nvPr/>
            </p:nvSpPr>
            <p:spPr>
              <a:xfrm>
                <a:off x="-2060100" y="3873475"/>
                <a:ext cx="1195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78" h="358" extrusionOk="0">
                    <a:moveTo>
                      <a:pt x="185" y="1"/>
                    </a:moveTo>
                    <a:cubicBezTo>
                      <a:pt x="123" y="1"/>
                      <a:pt x="69" y="25"/>
                      <a:pt x="48" y="74"/>
                    </a:cubicBezTo>
                    <a:cubicBezTo>
                      <a:pt x="1" y="145"/>
                      <a:pt x="60" y="264"/>
                      <a:pt x="168" y="324"/>
                    </a:cubicBezTo>
                    <a:cubicBezTo>
                      <a:pt x="209" y="347"/>
                      <a:pt x="253" y="358"/>
                      <a:pt x="293" y="358"/>
                    </a:cubicBezTo>
                    <a:cubicBezTo>
                      <a:pt x="357" y="358"/>
                      <a:pt x="412" y="332"/>
                      <a:pt x="441" y="288"/>
                    </a:cubicBezTo>
                    <a:cubicBezTo>
                      <a:pt x="477" y="205"/>
                      <a:pt x="429" y="98"/>
                      <a:pt x="322" y="38"/>
                    </a:cubicBezTo>
                    <a:cubicBezTo>
                      <a:pt x="278" y="13"/>
                      <a:pt x="229" y="1"/>
                      <a:pt x="18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172" name="Google Shape;1172;p34"/>
            <p:cNvGrpSpPr/>
            <p:nvPr/>
          </p:nvGrpSpPr>
          <p:grpSpPr>
            <a:xfrm>
              <a:off x="6513460" y="3112789"/>
              <a:ext cx="270973" cy="188620"/>
              <a:chOff x="5319025" y="2210938"/>
              <a:chExt cx="472242" cy="328720"/>
            </a:xfrm>
          </p:grpSpPr>
          <p:sp>
            <p:nvSpPr>
              <p:cNvPr id="1173" name="Google Shape;1173;p34"/>
              <p:cNvSpPr/>
              <p:nvPr/>
            </p:nvSpPr>
            <p:spPr>
              <a:xfrm>
                <a:off x="5319025" y="2210938"/>
                <a:ext cx="236165" cy="210382"/>
              </a:xfrm>
              <a:custGeom>
                <a:avLst/>
                <a:gdLst/>
                <a:ahLst/>
                <a:cxnLst/>
                <a:rect l="l" t="t" r="r" b="b"/>
                <a:pathLst>
                  <a:path w="5157" h="4594" extrusionOk="0">
                    <a:moveTo>
                      <a:pt x="1075" y="1"/>
                    </a:moveTo>
                    <a:cubicBezTo>
                      <a:pt x="898" y="1"/>
                      <a:pt x="753" y="41"/>
                      <a:pt x="656" y="130"/>
                    </a:cubicBezTo>
                    <a:cubicBezTo>
                      <a:pt x="1" y="725"/>
                      <a:pt x="1299" y="3642"/>
                      <a:pt x="2656" y="4309"/>
                    </a:cubicBezTo>
                    <a:cubicBezTo>
                      <a:pt x="3090" y="4522"/>
                      <a:pt x="3428" y="4594"/>
                      <a:pt x="3687" y="4594"/>
                    </a:cubicBezTo>
                    <a:cubicBezTo>
                      <a:pt x="4223" y="4594"/>
                      <a:pt x="4418" y="4285"/>
                      <a:pt x="4418" y="4285"/>
                    </a:cubicBezTo>
                    <a:cubicBezTo>
                      <a:pt x="4418" y="4285"/>
                      <a:pt x="5156" y="3928"/>
                      <a:pt x="4621" y="2511"/>
                    </a:cubicBezTo>
                    <a:cubicBezTo>
                      <a:pt x="4175" y="1325"/>
                      <a:pt x="2089" y="1"/>
                      <a:pt x="107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4" name="Google Shape;1174;p34"/>
              <p:cNvSpPr/>
              <p:nvPr/>
            </p:nvSpPr>
            <p:spPr>
              <a:xfrm>
                <a:off x="5492455" y="2351990"/>
                <a:ext cx="298812" cy="178738"/>
              </a:xfrm>
              <a:custGeom>
                <a:avLst/>
                <a:gdLst/>
                <a:ahLst/>
                <a:cxnLst/>
                <a:rect l="l" t="t" r="r" b="b"/>
                <a:pathLst>
                  <a:path w="6525" h="3903" extrusionOk="0">
                    <a:moveTo>
                      <a:pt x="2069" y="1"/>
                    </a:moveTo>
                    <a:cubicBezTo>
                      <a:pt x="729" y="1"/>
                      <a:pt x="595" y="752"/>
                      <a:pt x="595" y="752"/>
                    </a:cubicBezTo>
                    <a:cubicBezTo>
                      <a:pt x="595" y="752"/>
                      <a:pt x="0" y="1431"/>
                      <a:pt x="1096" y="2634"/>
                    </a:cubicBezTo>
                    <a:cubicBezTo>
                      <a:pt x="1817" y="3425"/>
                      <a:pt x="3539" y="3903"/>
                      <a:pt x="4770" y="3903"/>
                    </a:cubicBezTo>
                    <a:cubicBezTo>
                      <a:pt x="5429" y="3903"/>
                      <a:pt x="5947" y="3766"/>
                      <a:pt x="6096" y="3467"/>
                    </a:cubicBezTo>
                    <a:cubicBezTo>
                      <a:pt x="6525" y="2598"/>
                      <a:pt x="4024" y="145"/>
                      <a:pt x="2393" y="14"/>
                    </a:cubicBezTo>
                    <a:cubicBezTo>
                      <a:pt x="2278" y="5"/>
                      <a:pt x="2170" y="1"/>
                      <a:pt x="206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5" name="Google Shape;1175;p34"/>
              <p:cNvSpPr/>
              <p:nvPr/>
            </p:nvSpPr>
            <p:spPr>
              <a:xfrm>
                <a:off x="5327772" y="2364126"/>
                <a:ext cx="216519" cy="175532"/>
              </a:xfrm>
              <a:custGeom>
                <a:avLst/>
                <a:gdLst/>
                <a:ahLst/>
                <a:cxnLst/>
                <a:rect l="l" t="t" r="r" b="b"/>
                <a:pathLst>
                  <a:path w="4728" h="3833" extrusionOk="0">
                    <a:moveTo>
                      <a:pt x="3376" y="0"/>
                    </a:moveTo>
                    <a:cubicBezTo>
                      <a:pt x="3164" y="0"/>
                      <a:pt x="2896" y="47"/>
                      <a:pt x="2560" y="178"/>
                    </a:cubicBezTo>
                    <a:cubicBezTo>
                      <a:pt x="1346" y="654"/>
                      <a:pt x="0" y="3107"/>
                      <a:pt x="524" y="3678"/>
                    </a:cubicBezTo>
                    <a:cubicBezTo>
                      <a:pt x="622" y="3785"/>
                      <a:pt x="786" y="3832"/>
                      <a:pt x="993" y="3832"/>
                    </a:cubicBezTo>
                    <a:cubicBezTo>
                      <a:pt x="1921" y="3832"/>
                      <a:pt x="3708" y="2866"/>
                      <a:pt x="4156" y="1892"/>
                    </a:cubicBezTo>
                    <a:cubicBezTo>
                      <a:pt x="4727" y="702"/>
                      <a:pt x="4108" y="333"/>
                      <a:pt x="4108" y="333"/>
                    </a:cubicBezTo>
                    <a:cubicBezTo>
                      <a:pt x="4108" y="333"/>
                      <a:pt x="3939" y="0"/>
                      <a:pt x="337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6" name="Google Shape;1176;p34"/>
              <p:cNvSpPr/>
              <p:nvPr/>
            </p:nvSpPr>
            <p:spPr>
              <a:xfrm>
                <a:off x="5485357" y="2223806"/>
                <a:ext cx="215969" cy="175166"/>
              </a:xfrm>
              <a:custGeom>
                <a:avLst/>
                <a:gdLst/>
                <a:ahLst/>
                <a:cxnLst/>
                <a:rect l="l" t="t" r="r" b="b"/>
                <a:pathLst>
                  <a:path w="4716" h="3825" extrusionOk="0">
                    <a:moveTo>
                      <a:pt x="3746" y="1"/>
                    </a:moveTo>
                    <a:cubicBezTo>
                      <a:pt x="2820" y="1"/>
                      <a:pt x="1022" y="955"/>
                      <a:pt x="572" y="1932"/>
                    </a:cubicBezTo>
                    <a:cubicBezTo>
                      <a:pt x="0" y="3123"/>
                      <a:pt x="608" y="3492"/>
                      <a:pt x="608" y="3492"/>
                    </a:cubicBezTo>
                    <a:cubicBezTo>
                      <a:pt x="608" y="3492"/>
                      <a:pt x="783" y="3825"/>
                      <a:pt x="1344" y="3825"/>
                    </a:cubicBezTo>
                    <a:cubicBezTo>
                      <a:pt x="1556" y="3825"/>
                      <a:pt x="1823" y="3777"/>
                      <a:pt x="2155" y="3647"/>
                    </a:cubicBezTo>
                    <a:cubicBezTo>
                      <a:pt x="3382" y="3170"/>
                      <a:pt x="4715" y="718"/>
                      <a:pt x="4203" y="146"/>
                    </a:cubicBezTo>
                    <a:cubicBezTo>
                      <a:pt x="4107" y="46"/>
                      <a:pt x="3947" y="1"/>
                      <a:pt x="3746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7" name="Google Shape;1177;p34"/>
              <p:cNvSpPr/>
              <p:nvPr/>
            </p:nvSpPr>
            <p:spPr>
              <a:xfrm>
                <a:off x="5422662" y="2339762"/>
                <a:ext cx="97635" cy="56557"/>
              </a:xfrm>
              <a:custGeom>
                <a:avLst/>
                <a:gdLst/>
                <a:ahLst/>
                <a:cxnLst/>
                <a:rect l="l" t="t" r="r" b="b"/>
                <a:pathLst>
                  <a:path w="2132" h="1235" extrusionOk="0">
                    <a:moveTo>
                      <a:pt x="631" y="0"/>
                    </a:moveTo>
                    <a:cubicBezTo>
                      <a:pt x="385" y="0"/>
                      <a:pt x="186" y="52"/>
                      <a:pt x="131" y="162"/>
                    </a:cubicBezTo>
                    <a:cubicBezTo>
                      <a:pt x="0" y="448"/>
                      <a:pt x="834" y="1198"/>
                      <a:pt x="1369" y="1234"/>
                    </a:cubicBezTo>
                    <a:cubicBezTo>
                      <a:pt x="1380" y="1234"/>
                      <a:pt x="1391" y="1234"/>
                      <a:pt x="1402" y="1234"/>
                    </a:cubicBezTo>
                    <a:cubicBezTo>
                      <a:pt x="1907" y="1234"/>
                      <a:pt x="1953" y="960"/>
                      <a:pt x="1953" y="960"/>
                    </a:cubicBezTo>
                    <a:cubicBezTo>
                      <a:pt x="1953" y="960"/>
                      <a:pt x="2131" y="758"/>
                      <a:pt x="1762" y="365"/>
                    </a:cubicBezTo>
                    <a:cubicBezTo>
                      <a:pt x="1528" y="131"/>
                      <a:pt x="1021" y="0"/>
                      <a:pt x="631" y="0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8" name="Google Shape;1178;p34"/>
              <p:cNvSpPr/>
              <p:nvPr/>
            </p:nvSpPr>
            <p:spPr>
              <a:xfrm>
                <a:off x="5501706" y="2370033"/>
                <a:ext cx="97085" cy="57381"/>
              </a:xfrm>
              <a:custGeom>
                <a:avLst/>
                <a:gdLst/>
                <a:ahLst/>
                <a:cxnLst/>
                <a:rect l="l" t="t" r="r" b="b"/>
                <a:pathLst>
                  <a:path w="2120" h="1253" extrusionOk="0">
                    <a:moveTo>
                      <a:pt x="730" y="1"/>
                    </a:moveTo>
                    <a:cubicBezTo>
                      <a:pt x="225" y="1"/>
                      <a:pt x="179" y="275"/>
                      <a:pt x="179" y="275"/>
                    </a:cubicBezTo>
                    <a:cubicBezTo>
                      <a:pt x="179" y="275"/>
                      <a:pt x="1" y="501"/>
                      <a:pt x="370" y="882"/>
                    </a:cubicBezTo>
                    <a:cubicBezTo>
                      <a:pt x="597" y="1124"/>
                      <a:pt x="1107" y="1253"/>
                      <a:pt x="1500" y="1253"/>
                    </a:cubicBezTo>
                    <a:cubicBezTo>
                      <a:pt x="1746" y="1253"/>
                      <a:pt x="1946" y="1202"/>
                      <a:pt x="2001" y="1097"/>
                    </a:cubicBezTo>
                    <a:cubicBezTo>
                      <a:pt x="2120" y="811"/>
                      <a:pt x="1286" y="49"/>
                      <a:pt x="763" y="1"/>
                    </a:cubicBezTo>
                    <a:cubicBezTo>
                      <a:pt x="752" y="1"/>
                      <a:pt x="741" y="1"/>
                      <a:pt x="730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179" name="Google Shape;1179;p34"/>
            <p:cNvGrpSpPr/>
            <p:nvPr/>
          </p:nvGrpSpPr>
          <p:grpSpPr>
            <a:xfrm rot="2700000">
              <a:off x="6582574" y="2166264"/>
              <a:ext cx="1099557" cy="1113663"/>
              <a:chOff x="-1424530" y="1995575"/>
              <a:chExt cx="885944" cy="897309"/>
            </a:xfrm>
          </p:grpSpPr>
          <p:sp>
            <p:nvSpPr>
              <p:cNvPr id="1180" name="Google Shape;1180;p34"/>
              <p:cNvSpPr/>
              <p:nvPr/>
            </p:nvSpPr>
            <p:spPr>
              <a:xfrm>
                <a:off x="-1139742" y="2290258"/>
                <a:ext cx="337672" cy="321050"/>
              </a:xfrm>
              <a:custGeom>
                <a:avLst/>
                <a:gdLst/>
                <a:ahLst/>
                <a:cxnLst/>
                <a:rect l="l" t="t" r="r" b="b"/>
                <a:pathLst>
                  <a:path w="9385" h="8923" extrusionOk="0">
                    <a:moveTo>
                      <a:pt x="3824" y="859"/>
                    </a:moveTo>
                    <a:cubicBezTo>
                      <a:pt x="3813" y="874"/>
                      <a:pt x="3802" y="889"/>
                      <a:pt x="3790" y="905"/>
                    </a:cubicBezTo>
                    <a:lnTo>
                      <a:pt x="3790" y="905"/>
                    </a:lnTo>
                    <a:cubicBezTo>
                      <a:pt x="3769" y="905"/>
                      <a:pt x="3747" y="905"/>
                      <a:pt x="3725" y="905"/>
                    </a:cubicBezTo>
                    <a:lnTo>
                      <a:pt x="3725" y="905"/>
                    </a:lnTo>
                    <a:cubicBezTo>
                      <a:pt x="3758" y="890"/>
                      <a:pt x="3791" y="874"/>
                      <a:pt x="3824" y="859"/>
                    </a:cubicBezTo>
                    <a:close/>
                    <a:moveTo>
                      <a:pt x="3896" y="389"/>
                    </a:moveTo>
                    <a:cubicBezTo>
                      <a:pt x="3206" y="565"/>
                      <a:pt x="2553" y="878"/>
                      <a:pt x="1995" y="1306"/>
                    </a:cubicBezTo>
                    <a:lnTo>
                      <a:pt x="1995" y="1306"/>
                    </a:lnTo>
                    <a:cubicBezTo>
                      <a:pt x="2017" y="1279"/>
                      <a:pt x="2040" y="1252"/>
                      <a:pt x="2063" y="1226"/>
                    </a:cubicBezTo>
                    <a:cubicBezTo>
                      <a:pt x="2541" y="692"/>
                      <a:pt x="3206" y="425"/>
                      <a:pt x="3896" y="389"/>
                    </a:cubicBezTo>
                    <a:close/>
                    <a:moveTo>
                      <a:pt x="3160" y="1339"/>
                    </a:moveTo>
                    <a:cubicBezTo>
                      <a:pt x="2985" y="1413"/>
                      <a:pt x="2815" y="1498"/>
                      <a:pt x="2653" y="1594"/>
                    </a:cubicBezTo>
                    <a:lnTo>
                      <a:pt x="2653" y="1594"/>
                    </a:lnTo>
                    <a:cubicBezTo>
                      <a:pt x="2732" y="1525"/>
                      <a:pt x="2814" y="1459"/>
                      <a:pt x="2899" y="1396"/>
                    </a:cubicBezTo>
                    <a:lnTo>
                      <a:pt x="2899" y="1396"/>
                    </a:lnTo>
                    <a:cubicBezTo>
                      <a:pt x="2985" y="1373"/>
                      <a:pt x="3072" y="1354"/>
                      <a:pt x="3160" y="1339"/>
                    </a:cubicBezTo>
                    <a:close/>
                    <a:moveTo>
                      <a:pt x="4666" y="620"/>
                    </a:moveTo>
                    <a:cubicBezTo>
                      <a:pt x="4979" y="620"/>
                      <a:pt x="5290" y="660"/>
                      <a:pt x="5590" y="739"/>
                    </a:cubicBezTo>
                    <a:lnTo>
                      <a:pt x="5590" y="739"/>
                    </a:lnTo>
                    <a:cubicBezTo>
                      <a:pt x="6052" y="947"/>
                      <a:pt x="6485" y="1237"/>
                      <a:pt x="6842" y="1596"/>
                    </a:cubicBezTo>
                    <a:lnTo>
                      <a:pt x="6842" y="1596"/>
                    </a:lnTo>
                    <a:cubicBezTo>
                      <a:pt x="6790" y="1582"/>
                      <a:pt x="6736" y="1568"/>
                      <a:pt x="6683" y="1555"/>
                    </a:cubicBezTo>
                    <a:lnTo>
                      <a:pt x="6683" y="1555"/>
                    </a:lnTo>
                    <a:cubicBezTo>
                      <a:pt x="6354" y="1289"/>
                      <a:pt x="5941" y="1104"/>
                      <a:pt x="5457" y="1035"/>
                    </a:cubicBezTo>
                    <a:cubicBezTo>
                      <a:pt x="5265" y="1007"/>
                      <a:pt x="5069" y="993"/>
                      <a:pt x="4870" y="993"/>
                    </a:cubicBezTo>
                    <a:cubicBezTo>
                      <a:pt x="4791" y="993"/>
                      <a:pt x="4711" y="995"/>
                      <a:pt x="4631" y="1000"/>
                    </a:cubicBezTo>
                    <a:lnTo>
                      <a:pt x="4631" y="1000"/>
                    </a:lnTo>
                    <a:cubicBezTo>
                      <a:pt x="4512" y="973"/>
                      <a:pt x="4392" y="952"/>
                      <a:pt x="4272" y="936"/>
                    </a:cubicBezTo>
                    <a:lnTo>
                      <a:pt x="4272" y="936"/>
                    </a:lnTo>
                    <a:cubicBezTo>
                      <a:pt x="4332" y="865"/>
                      <a:pt x="4393" y="795"/>
                      <a:pt x="4456" y="726"/>
                    </a:cubicBezTo>
                    <a:cubicBezTo>
                      <a:pt x="4487" y="695"/>
                      <a:pt x="4499" y="660"/>
                      <a:pt x="4498" y="624"/>
                    </a:cubicBezTo>
                    <a:lnTo>
                      <a:pt x="4498" y="624"/>
                    </a:lnTo>
                    <a:cubicBezTo>
                      <a:pt x="4554" y="621"/>
                      <a:pt x="4610" y="620"/>
                      <a:pt x="4666" y="620"/>
                    </a:cubicBezTo>
                    <a:close/>
                    <a:moveTo>
                      <a:pt x="6188" y="362"/>
                    </a:moveTo>
                    <a:cubicBezTo>
                      <a:pt x="6911" y="423"/>
                      <a:pt x="7554" y="744"/>
                      <a:pt x="7909" y="1500"/>
                    </a:cubicBezTo>
                    <a:cubicBezTo>
                      <a:pt x="7925" y="1533"/>
                      <a:pt x="7940" y="1566"/>
                      <a:pt x="7954" y="1599"/>
                    </a:cubicBezTo>
                    <a:lnTo>
                      <a:pt x="7954" y="1599"/>
                    </a:lnTo>
                    <a:cubicBezTo>
                      <a:pt x="7563" y="965"/>
                      <a:pt x="6917" y="558"/>
                      <a:pt x="6188" y="362"/>
                    </a:cubicBezTo>
                    <a:close/>
                    <a:moveTo>
                      <a:pt x="6465" y="748"/>
                    </a:moveTo>
                    <a:lnTo>
                      <a:pt x="6465" y="748"/>
                    </a:lnTo>
                    <a:cubicBezTo>
                      <a:pt x="6992" y="961"/>
                      <a:pt x="7447" y="1312"/>
                      <a:pt x="7722" y="1800"/>
                    </a:cubicBezTo>
                    <a:lnTo>
                      <a:pt x="7722" y="1800"/>
                    </a:lnTo>
                    <a:cubicBezTo>
                      <a:pt x="7409" y="1377"/>
                      <a:pt x="6992" y="1016"/>
                      <a:pt x="6469" y="750"/>
                    </a:cubicBezTo>
                    <a:cubicBezTo>
                      <a:pt x="6467" y="749"/>
                      <a:pt x="6466" y="748"/>
                      <a:pt x="6465" y="748"/>
                    </a:cubicBezTo>
                    <a:close/>
                    <a:moveTo>
                      <a:pt x="4908" y="1737"/>
                    </a:moveTo>
                    <a:cubicBezTo>
                      <a:pt x="5127" y="1737"/>
                      <a:pt x="5351" y="1745"/>
                      <a:pt x="5576" y="1763"/>
                    </a:cubicBezTo>
                    <a:lnTo>
                      <a:pt x="5576" y="1763"/>
                    </a:lnTo>
                    <a:cubicBezTo>
                      <a:pt x="5811" y="1885"/>
                      <a:pt x="6036" y="2029"/>
                      <a:pt x="6244" y="2192"/>
                    </a:cubicBezTo>
                    <a:lnTo>
                      <a:pt x="6244" y="2192"/>
                    </a:lnTo>
                    <a:cubicBezTo>
                      <a:pt x="6108" y="2174"/>
                      <a:pt x="5972" y="2161"/>
                      <a:pt x="5838" y="2155"/>
                    </a:cubicBezTo>
                    <a:cubicBezTo>
                      <a:pt x="5752" y="2150"/>
                      <a:pt x="5665" y="2148"/>
                      <a:pt x="5578" y="2148"/>
                    </a:cubicBezTo>
                    <a:cubicBezTo>
                      <a:pt x="5544" y="2148"/>
                      <a:pt x="5510" y="2148"/>
                      <a:pt x="5476" y="2149"/>
                    </a:cubicBezTo>
                    <a:lnTo>
                      <a:pt x="5476" y="2149"/>
                    </a:lnTo>
                    <a:cubicBezTo>
                      <a:pt x="5086" y="1913"/>
                      <a:pt x="4658" y="1769"/>
                      <a:pt x="4240" y="1769"/>
                    </a:cubicBezTo>
                    <a:cubicBezTo>
                      <a:pt x="4034" y="1769"/>
                      <a:pt x="3830" y="1804"/>
                      <a:pt x="3635" y="1881"/>
                    </a:cubicBezTo>
                    <a:lnTo>
                      <a:pt x="3635" y="1881"/>
                    </a:lnTo>
                    <a:cubicBezTo>
                      <a:pt x="3645" y="1861"/>
                      <a:pt x="3655" y="1841"/>
                      <a:pt x="3666" y="1821"/>
                    </a:cubicBezTo>
                    <a:lnTo>
                      <a:pt x="3666" y="1821"/>
                    </a:lnTo>
                    <a:cubicBezTo>
                      <a:pt x="3727" y="1812"/>
                      <a:pt x="3788" y="1804"/>
                      <a:pt x="3849" y="1797"/>
                    </a:cubicBezTo>
                    <a:cubicBezTo>
                      <a:pt x="4176" y="1760"/>
                      <a:pt x="4535" y="1737"/>
                      <a:pt x="4908" y="1737"/>
                    </a:cubicBezTo>
                    <a:close/>
                    <a:moveTo>
                      <a:pt x="6713" y="2065"/>
                    </a:moveTo>
                    <a:lnTo>
                      <a:pt x="6713" y="2065"/>
                    </a:lnTo>
                    <a:cubicBezTo>
                      <a:pt x="6715" y="2067"/>
                      <a:pt x="6717" y="2069"/>
                      <a:pt x="6719" y="2071"/>
                    </a:cubicBezTo>
                    <a:cubicBezTo>
                      <a:pt x="6799" y="2156"/>
                      <a:pt x="6870" y="2246"/>
                      <a:pt x="6931" y="2341"/>
                    </a:cubicBezTo>
                    <a:lnTo>
                      <a:pt x="6931" y="2341"/>
                    </a:lnTo>
                    <a:cubicBezTo>
                      <a:pt x="6920" y="2338"/>
                      <a:pt x="6909" y="2335"/>
                      <a:pt x="6898" y="2331"/>
                    </a:cubicBezTo>
                    <a:lnTo>
                      <a:pt x="6898" y="2331"/>
                    </a:lnTo>
                    <a:cubicBezTo>
                      <a:pt x="6869" y="2299"/>
                      <a:pt x="6838" y="2267"/>
                      <a:pt x="6808" y="2236"/>
                    </a:cubicBezTo>
                    <a:lnTo>
                      <a:pt x="6808" y="2236"/>
                    </a:lnTo>
                    <a:cubicBezTo>
                      <a:pt x="6778" y="2178"/>
                      <a:pt x="6746" y="2121"/>
                      <a:pt x="6713" y="2065"/>
                    </a:cubicBezTo>
                    <a:close/>
                    <a:moveTo>
                      <a:pt x="7161" y="2086"/>
                    </a:moveTo>
                    <a:cubicBezTo>
                      <a:pt x="7201" y="2101"/>
                      <a:pt x="7241" y="2116"/>
                      <a:pt x="7281" y="2131"/>
                    </a:cubicBezTo>
                    <a:lnTo>
                      <a:pt x="7281" y="2131"/>
                    </a:lnTo>
                    <a:cubicBezTo>
                      <a:pt x="7373" y="2271"/>
                      <a:pt x="7455" y="2417"/>
                      <a:pt x="7524" y="2570"/>
                    </a:cubicBezTo>
                    <a:lnTo>
                      <a:pt x="7524" y="2570"/>
                    </a:lnTo>
                    <a:cubicBezTo>
                      <a:pt x="7475" y="2547"/>
                      <a:pt x="7426" y="2524"/>
                      <a:pt x="7376" y="2503"/>
                    </a:cubicBezTo>
                    <a:lnTo>
                      <a:pt x="7376" y="2503"/>
                    </a:lnTo>
                    <a:cubicBezTo>
                      <a:pt x="7318" y="2356"/>
                      <a:pt x="7246" y="2217"/>
                      <a:pt x="7161" y="2086"/>
                    </a:cubicBezTo>
                    <a:close/>
                    <a:moveTo>
                      <a:pt x="4210" y="2202"/>
                    </a:moveTo>
                    <a:cubicBezTo>
                      <a:pt x="4311" y="2202"/>
                      <a:pt x="4417" y="2214"/>
                      <a:pt x="4528" y="2238"/>
                    </a:cubicBezTo>
                    <a:cubicBezTo>
                      <a:pt x="4541" y="2241"/>
                      <a:pt x="4554" y="2244"/>
                      <a:pt x="4567" y="2248"/>
                    </a:cubicBezTo>
                    <a:lnTo>
                      <a:pt x="4567" y="2248"/>
                    </a:lnTo>
                    <a:cubicBezTo>
                      <a:pt x="4146" y="2331"/>
                      <a:pt x="3728" y="2466"/>
                      <a:pt x="3347" y="2656"/>
                    </a:cubicBezTo>
                    <a:lnTo>
                      <a:pt x="3347" y="2656"/>
                    </a:lnTo>
                    <a:cubicBezTo>
                      <a:pt x="3357" y="2613"/>
                      <a:pt x="3368" y="2570"/>
                      <a:pt x="3380" y="2526"/>
                    </a:cubicBezTo>
                    <a:lnTo>
                      <a:pt x="3380" y="2526"/>
                    </a:lnTo>
                    <a:cubicBezTo>
                      <a:pt x="3603" y="2325"/>
                      <a:pt x="3880" y="2202"/>
                      <a:pt x="4210" y="2202"/>
                    </a:cubicBezTo>
                    <a:close/>
                    <a:moveTo>
                      <a:pt x="5286" y="2538"/>
                    </a:moveTo>
                    <a:cubicBezTo>
                      <a:pt x="5547" y="2683"/>
                      <a:pt x="5794" y="2868"/>
                      <a:pt x="6006" y="3084"/>
                    </a:cubicBezTo>
                    <a:lnTo>
                      <a:pt x="6006" y="3084"/>
                    </a:lnTo>
                    <a:cubicBezTo>
                      <a:pt x="5666" y="2957"/>
                      <a:pt x="5295" y="2895"/>
                      <a:pt x="4922" y="2895"/>
                    </a:cubicBezTo>
                    <a:cubicBezTo>
                      <a:pt x="4343" y="2895"/>
                      <a:pt x="3758" y="3044"/>
                      <a:pt x="3273" y="3332"/>
                    </a:cubicBezTo>
                    <a:lnTo>
                      <a:pt x="3273" y="3332"/>
                    </a:lnTo>
                    <a:cubicBezTo>
                      <a:pt x="3272" y="3263"/>
                      <a:pt x="3273" y="3194"/>
                      <a:pt x="3277" y="3125"/>
                    </a:cubicBezTo>
                    <a:lnTo>
                      <a:pt x="3277" y="3125"/>
                    </a:lnTo>
                    <a:cubicBezTo>
                      <a:pt x="3819" y="2793"/>
                      <a:pt x="4453" y="2601"/>
                      <a:pt x="5088" y="2547"/>
                    </a:cubicBezTo>
                    <a:cubicBezTo>
                      <a:pt x="5152" y="2543"/>
                      <a:pt x="5219" y="2539"/>
                      <a:pt x="5286" y="2538"/>
                    </a:cubicBezTo>
                    <a:close/>
                    <a:moveTo>
                      <a:pt x="6039" y="2577"/>
                    </a:moveTo>
                    <a:lnTo>
                      <a:pt x="6039" y="2577"/>
                    </a:lnTo>
                    <a:cubicBezTo>
                      <a:pt x="6249" y="2603"/>
                      <a:pt x="6461" y="2643"/>
                      <a:pt x="6669" y="2697"/>
                    </a:cubicBezTo>
                    <a:lnTo>
                      <a:pt x="6669" y="2697"/>
                    </a:lnTo>
                    <a:cubicBezTo>
                      <a:pt x="6784" y="2992"/>
                      <a:pt x="6861" y="3318"/>
                      <a:pt x="6895" y="3652"/>
                    </a:cubicBezTo>
                    <a:lnTo>
                      <a:pt x="6895" y="3652"/>
                    </a:lnTo>
                    <a:cubicBezTo>
                      <a:pt x="6845" y="3600"/>
                      <a:pt x="6793" y="3552"/>
                      <a:pt x="6739" y="3506"/>
                    </a:cubicBezTo>
                    <a:lnTo>
                      <a:pt x="6739" y="3506"/>
                    </a:lnTo>
                    <a:cubicBezTo>
                      <a:pt x="6575" y="3171"/>
                      <a:pt x="6331" y="2850"/>
                      <a:pt x="6039" y="2577"/>
                    </a:cubicBezTo>
                    <a:close/>
                    <a:moveTo>
                      <a:pt x="2950" y="3352"/>
                    </a:moveTo>
                    <a:cubicBezTo>
                      <a:pt x="2955" y="3415"/>
                      <a:pt x="2961" y="3478"/>
                      <a:pt x="2969" y="3542"/>
                    </a:cubicBezTo>
                    <a:lnTo>
                      <a:pt x="2969" y="3542"/>
                    </a:lnTo>
                    <a:cubicBezTo>
                      <a:pt x="2900" y="3597"/>
                      <a:pt x="2834" y="3656"/>
                      <a:pt x="2772" y="3718"/>
                    </a:cubicBezTo>
                    <a:lnTo>
                      <a:pt x="2772" y="3718"/>
                    </a:lnTo>
                    <a:cubicBezTo>
                      <a:pt x="2792" y="3624"/>
                      <a:pt x="2815" y="3531"/>
                      <a:pt x="2842" y="3441"/>
                    </a:cubicBezTo>
                    <a:lnTo>
                      <a:pt x="2842" y="3441"/>
                    </a:lnTo>
                    <a:cubicBezTo>
                      <a:pt x="2877" y="3410"/>
                      <a:pt x="2914" y="3381"/>
                      <a:pt x="2950" y="3352"/>
                    </a:cubicBezTo>
                    <a:close/>
                    <a:moveTo>
                      <a:pt x="7516" y="3014"/>
                    </a:moveTo>
                    <a:cubicBezTo>
                      <a:pt x="7584" y="3049"/>
                      <a:pt x="7650" y="3086"/>
                      <a:pt x="7714" y="3125"/>
                    </a:cubicBezTo>
                    <a:lnTo>
                      <a:pt x="7714" y="3125"/>
                    </a:lnTo>
                    <a:cubicBezTo>
                      <a:pt x="7777" y="3378"/>
                      <a:pt x="7809" y="3634"/>
                      <a:pt x="7812" y="3890"/>
                    </a:cubicBezTo>
                    <a:lnTo>
                      <a:pt x="7812" y="3890"/>
                    </a:lnTo>
                    <a:cubicBezTo>
                      <a:pt x="7802" y="3855"/>
                      <a:pt x="7790" y="3820"/>
                      <a:pt x="7778" y="3786"/>
                    </a:cubicBezTo>
                    <a:cubicBezTo>
                      <a:pt x="7714" y="3598"/>
                      <a:pt x="7635" y="3416"/>
                      <a:pt x="7542" y="3239"/>
                    </a:cubicBezTo>
                    <a:lnTo>
                      <a:pt x="7542" y="3239"/>
                    </a:lnTo>
                    <a:cubicBezTo>
                      <a:pt x="7537" y="3163"/>
                      <a:pt x="7528" y="3088"/>
                      <a:pt x="7516" y="3014"/>
                    </a:cubicBezTo>
                    <a:close/>
                    <a:moveTo>
                      <a:pt x="7106" y="3125"/>
                    </a:moveTo>
                    <a:lnTo>
                      <a:pt x="7106" y="3125"/>
                    </a:lnTo>
                    <a:cubicBezTo>
                      <a:pt x="7159" y="3207"/>
                      <a:pt x="7208" y="3290"/>
                      <a:pt x="7253" y="3375"/>
                    </a:cubicBezTo>
                    <a:lnTo>
                      <a:pt x="7253" y="3375"/>
                    </a:lnTo>
                    <a:cubicBezTo>
                      <a:pt x="7265" y="3598"/>
                      <a:pt x="7246" y="3825"/>
                      <a:pt x="7199" y="4047"/>
                    </a:cubicBezTo>
                    <a:lnTo>
                      <a:pt x="7199" y="4047"/>
                    </a:lnTo>
                    <a:cubicBezTo>
                      <a:pt x="7193" y="4037"/>
                      <a:pt x="7187" y="4027"/>
                      <a:pt x="7181" y="4017"/>
                    </a:cubicBezTo>
                    <a:lnTo>
                      <a:pt x="7181" y="4017"/>
                    </a:lnTo>
                    <a:cubicBezTo>
                      <a:pt x="7185" y="3869"/>
                      <a:pt x="7181" y="3727"/>
                      <a:pt x="7171" y="3595"/>
                    </a:cubicBezTo>
                    <a:cubicBezTo>
                      <a:pt x="7158" y="3440"/>
                      <a:pt x="7137" y="3283"/>
                      <a:pt x="7106" y="3125"/>
                    </a:cubicBezTo>
                    <a:close/>
                    <a:moveTo>
                      <a:pt x="1089" y="3913"/>
                    </a:moveTo>
                    <a:lnTo>
                      <a:pt x="1089" y="3913"/>
                    </a:lnTo>
                    <a:cubicBezTo>
                      <a:pt x="1091" y="3932"/>
                      <a:pt x="1093" y="3952"/>
                      <a:pt x="1096" y="3971"/>
                    </a:cubicBezTo>
                    <a:lnTo>
                      <a:pt x="1096" y="3971"/>
                    </a:lnTo>
                    <a:cubicBezTo>
                      <a:pt x="1093" y="3993"/>
                      <a:pt x="1090" y="4015"/>
                      <a:pt x="1088" y="4036"/>
                    </a:cubicBezTo>
                    <a:lnTo>
                      <a:pt x="1088" y="4036"/>
                    </a:lnTo>
                    <a:cubicBezTo>
                      <a:pt x="1078" y="4059"/>
                      <a:pt x="1069" y="4083"/>
                      <a:pt x="1060" y="4106"/>
                    </a:cubicBezTo>
                    <a:lnTo>
                      <a:pt x="1060" y="4106"/>
                    </a:lnTo>
                    <a:cubicBezTo>
                      <a:pt x="1069" y="4041"/>
                      <a:pt x="1078" y="3977"/>
                      <a:pt x="1089" y="3913"/>
                    </a:cubicBezTo>
                    <a:close/>
                    <a:moveTo>
                      <a:pt x="8478" y="2928"/>
                    </a:moveTo>
                    <a:cubicBezTo>
                      <a:pt x="8857" y="3351"/>
                      <a:pt x="9005" y="3802"/>
                      <a:pt x="8992" y="4251"/>
                    </a:cubicBezTo>
                    <a:lnTo>
                      <a:pt x="8992" y="4251"/>
                    </a:lnTo>
                    <a:cubicBezTo>
                      <a:pt x="8894" y="3848"/>
                      <a:pt x="8696" y="3505"/>
                      <a:pt x="8430" y="3221"/>
                    </a:cubicBezTo>
                    <a:lnTo>
                      <a:pt x="8430" y="3221"/>
                    </a:lnTo>
                    <a:cubicBezTo>
                      <a:pt x="8450" y="3124"/>
                      <a:pt x="8466" y="3026"/>
                      <a:pt x="8478" y="2928"/>
                    </a:cubicBezTo>
                    <a:close/>
                    <a:moveTo>
                      <a:pt x="7496" y="3965"/>
                    </a:moveTo>
                    <a:lnTo>
                      <a:pt x="7496" y="3965"/>
                    </a:lnTo>
                    <a:cubicBezTo>
                      <a:pt x="7558" y="4176"/>
                      <a:pt x="7597" y="4395"/>
                      <a:pt x="7610" y="4620"/>
                    </a:cubicBezTo>
                    <a:lnTo>
                      <a:pt x="7610" y="4620"/>
                    </a:lnTo>
                    <a:cubicBezTo>
                      <a:pt x="7559" y="4705"/>
                      <a:pt x="7506" y="4788"/>
                      <a:pt x="7450" y="4870"/>
                    </a:cubicBezTo>
                    <a:lnTo>
                      <a:pt x="7450" y="4870"/>
                    </a:lnTo>
                    <a:cubicBezTo>
                      <a:pt x="7452" y="4720"/>
                      <a:pt x="7428" y="4565"/>
                      <a:pt x="7372" y="4410"/>
                    </a:cubicBezTo>
                    <a:lnTo>
                      <a:pt x="7372" y="4410"/>
                    </a:lnTo>
                    <a:cubicBezTo>
                      <a:pt x="7390" y="4360"/>
                      <a:pt x="7406" y="4311"/>
                      <a:pt x="7421" y="4262"/>
                    </a:cubicBezTo>
                    <a:cubicBezTo>
                      <a:pt x="7452" y="4163"/>
                      <a:pt x="7476" y="4064"/>
                      <a:pt x="7496" y="3965"/>
                    </a:cubicBezTo>
                    <a:close/>
                    <a:moveTo>
                      <a:pt x="3147" y="2071"/>
                    </a:moveTo>
                    <a:cubicBezTo>
                      <a:pt x="3127" y="2125"/>
                      <a:pt x="3109" y="2178"/>
                      <a:pt x="3092" y="2233"/>
                    </a:cubicBezTo>
                    <a:lnTo>
                      <a:pt x="3092" y="2233"/>
                    </a:lnTo>
                    <a:cubicBezTo>
                      <a:pt x="2827" y="2490"/>
                      <a:pt x="2649" y="2825"/>
                      <a:pt x="2535" y="3199"/>
                    </a:cubicBezTo>
                    <a:lnTo>
                      <a:pt x="2535" y="3199"/>
                    </a:lnTo>
                    <a:cubicBezTo>
                      <a:pt x="2052" y="3631"/>
                      <a:pt x="1715" y="4202"/>
                      <a:pt x="1647" y="4917"/>
                    </a:cubicBezTo>
                    <a:cubicBezTo>
                      <a:pt x="1644" y="4944"/>
                      <a:pt x="1642" y="4971"/>
                      <a:pt x="1640" y="4998"/>
                    </a:cubicBezTo>
                    <a:lnTo>
                      <a:pt x="1640" y="4998"/>
                    </a:lnTo>
                    <a:cubicBezTo>
                      <a:pt x="1539" y="4742"/>
                      <a:pt x="1466" y="4474"/>
                      <a:pt x="1419" y="4205"/>
                    </a:cubicBezTo>
                    <a:lnTo>
                      <a:pt x="1419" y="4205"/>
                    </a:lnTo>
                    <a:cubicBezTo>
                      <a:pt x="1418" y="4181"/>
                      <a:pt x="1417" y="4158"/>
                      <a:pt x="1417" y="4135"/>
                    </a:cubicBezTo>
                    <a:lnTo>
                      <a:pt x="1417" y="4135"/>
                    </a:lnTo>
                    <a:cubicBezTo>
                      <a:pt x="1792" y="3304"/>
                      <a:pt x="2426" y="2558"/>
                      <a:pt x="3147" y="2071"/>
                    </a:cubicBezTo>
                    <a:close/>
                    <a:moveTo>
                      <a:pt x="598" y="3972"/>
                    </a:moveTo>
                    <a:cubicBezTo>
                      <a:pt x="559" y="4445"/>
                      <a:pt x="602" y="4930"/>
                      <a:pt x="724" y="5391"/>
                    </a:cubicBezTo>
                    <a:lnTo>
                      <a:pt x="724" y="5391"/>
                    </a:lnTo>
                    <a:cubicBezTo>
                      <a:pt x="724" y="5396"/>
                      <a:pt x="725" y="5401"/>
                      <a:pt x="725" y="5406"/>
                    </a:cubicBezTo>
                    <a:lnTo>
                      <a:pt x="725" y="5406"/>
                    </a:lnTo>
                    <a:cubicBezTo>
                      <a:pt x="608" y="5206"/>
                      <a:pt x="527" y="4994"/>
                      <a:pt x="487" y="4776"/>
                    </a:cubicBezTo>
                    <a:lnTo>
                      <a:pt x="487" y="4776"/>
                    </a:lnTo>
                    <a:cubicBezTo>
                      <a:pt x="501" y="4502"/>
                      <a:pt x="539" y="4231"/>
                      <a:pt x="598" y="3972"/>
                    </a:cubicBezTo>
                    <a:close/>
                    <a:moveTo>
                      <a:pt x="2395" y="3912"/>
                    </a:moveTo>
                    <a:cubicBezTo>
                      <a:pt x="2383" y="4018"/>
                      <a:pt x="2375" y="4126"/>
                      <a:pt x="2370" y="4234"/>
                    </a:cubicBezTo>
                    <a:lnTo>
                      <a:pt x="2370" y="4234"/>
                    </a:lnTo>
                    <a:cubicBezTo>
                      <a:pt x="2117" y="4673"/>
                      <a:pt x="2037" y="5164"/>
                      <a:pt x="2134" y="5666"/>
                    </a:cubicBezTo>
                    <a:lnTo>
                      <a:pt x="2134" y="5666"/>
                    </a:lnTo>
                    <a:cubicBezTo>
                      <a:pt x="2058" y="5594"/>
                      <a:pt x="1987" y="5517"/>
                      <a:pt x="1920" y="5436"/>
                    </a:cubicBezTo>
                    <a:lnTo>
                      <a:pt x="1920" y="5436"/>
                    </a:lnTo>
                    <a:cubicBezTo>
                      <a:pt x="1893" y="4984"/>
                      <a:pt x="1989" y="4531"/>
                      <a:pt x="2242" y="4131"/>
                    </a:cubicBezTo>
                    <a:cubicBezTo>
                      <a:pt x="2290" y="4055"/>
                      <a:pt x="2341" y="3982"/>
                      <a:pt x="2395" y="3912"/>
                    </a:cubicBezTo>
                    <a:close/>
                    <a:moveTo>
                      <a:pt x="7167" y="4899"/>
                    </a:moveTo>
                    <a:cubicBezTo>
                      <a:pt x="7173" y="5046"/>
                      <a:pt x="7149" y="5189"/>
                      <a:pt x="7100" y="5324"/>
                    </a:cubicBezTo>
                    <a:lnTo>
                      <a:pt x="7100" y="5324"/>
                    </a:lnTo>
                    <a:cubicBezTo>
                      <a:pt x="6980" y="5462"/>
                      <a:pt x="6854" y="5593"/>
                      <a:pt x="6721" y="5717"/>
                    </a:cubicBezTo>
                    <a:lnTo>
                      <a:pt x="6721" y="5717"/>
                    </a:lnTo>
                    <a:cubicBezTo>
                      <a:pt x="6792" y="5611"/>
                      <a:pt x="6853" y="5496"/>
                      <a:pt x="6906" y="5376"/>
                    </a:cubicBezTo>
                    <a:lnTo>
                      <a:pt x="6906" y="5376"/>
                    </a:lnTo>
                    <a:cubicBezTo>
                      <a:pt x="7002" y="5218"/>
                      <a:pt x="7090" y="5058"/>
                      <a:pt x="7167" y="4899"/>
                    </a:cubicBezTo>
                    <a:close/>
                    <a:moveTo>
                      <a:pt x="1076" y="5378"/>
                    </a:moveTo>
                    <a:lnTo>
                      <a:pt x="1076" y="5378"/>
                    </a:lnTo>
                    <a:cubicBezTo>
                      <a:pt x="1088" y="5506"/>
                      <a:pt x="1105" y="5635"/>
                      <a:pt x="1125" y="5764"/>
                    </a:cubicBezTo>
                    <a:lnTo>
                      <a:pt x="1125" y="5764"/>
                    </a:lnTo>
                    <a:cubicBezTo>
                      <a:pt x="1106" y="5714"/>
                      <a:pt x="1088" y="5664"/>
                      <a:pt x="1071" y="5614"/>
                    </a:cubicBezTo>
                    <a:lnTo>
                      <a:pt x="1071" y="5614"/>
                    </a:lnTo>
                    <a:cubicBezTo>
                      <a:pt x="1068" y="5595"/>
                      <a:pt x="1066" y="5577"/>
                      <a:pt x="1063" y="5558"/>
                    </a:cubicBezTo>
                    <a:lnTo>
                      <a:pt x="1063" y="5558"/>
                    </a:lnTo>
                    <a:cubicBezTo>
                      <a:pt x="1066" y="5498"/>
                      <a:pt x="1070" y="5438"/>
                      <a:pt x="1076" y="5378"/>
                    </a:cubicBezTo>
                    <a:close/>
                    <a:moveTo>
                      <a:pt x="5015" y="3299"/>
                    </a:moveTo>
                    <a:cubicBezTo>
                      <a:pt x="5544" y="3299"/>
                      <a:pt x="6067" y="3436"/>
                      <a:pt x="6480" y="3749"/>
                    </a:cubicBezTo>
                    <a:lnTo>
                      <a:pt x="6480" y="3749"/>
                    </a:lnTo>
                    <a:cubicBezTo>
                      <a:pt x="6622" y="4047"/>
                      <a:pt x="6693" y="4373"/>
                      <a:pt x="6659" y="4714"/>
                    </a:cubicBezTo>
                    <a:cubicBezTo>
                      <a:pt x="6601" y="5360"/>
                      <a:pt x="6200" y="5851"/>
                      <a:pt x="5669" y="6156"/>
                    </a:cubicBezTo>
                    <a:lnTo>
                      <a:pt x="5669" y="6156"/>
                    </a:lnTo>
                    <a:cubicBezTo>
                      <a:pt x="5663" y="6156"/>
                      <a:pt x="5658" y="6156"/>
                      <a:pt x="5652" y="6156"/>
                    </a:cubicBezTo>
                    <a:cubicBezTo>
                      <a:pt x="4826" y="6156"/>
                      <a:pt x="3885" y="5145"/>
                      <a:pt x="3552" y="4452"/>
                    </a:cubicBezTo>
                    <a:cubicBezTo>
                      <a:pt x="3442" y="4229"/>
                      <a:pt x="3367" y="4005"/>
                      <a:pt x="3322" y="3784"/>
                    </a:cubicBezTo>
                    <a:lnTo>
                      <a:pt x="3322" y="3784"/>
                    </a:lnTo>
                    <a:cubicBezTo>
                      <a:pt x="3391" y="3738"/>
                      <a:pt x="3463" y="3695"/>
                      <a:pt x="3540" y="3655"/>
                    </a:cubicBezTo>
                    <a:cubicBezTo>
                      <a:pt x="3975" y="3430"/>
                      <a:pt x="4498" y="3299"/>
                      <a:pt x="5015" y="3299"/>
                    </a:cubicBezTo>
                    <a:close/>
                    <a:moveTo>
                      <a:pt x="8442" y="3786"/>
                    </a:moveTo>
                    <a:cubicBezTo>
                      <a:pt x="8713" y="4178"/>
                      <a:pt x="8831" y="4670"/>
                      <a:pt x="8704" y="5270"/>
                    </a:cubicBezTo>
                    <a:lnTo>
                      <a:pt x="8704" y="5270"/>
                    </a:lnTo>
                    <a:cubicBezTo>
                      <a:pt x="8497" y="5669"/>
                      <a:pt x="8196" y="6045"/>
                      <a:pt x="7857" y="6374"/>
                    </a:cubicBezTo>
                    <a:lnTo>
                      <a:pt x="7857" y="6374"/>
                    </a:lnTo>
                    <a:cubicBezTo>
                      <a:pt x="7963" y="6183"/>
                      <a:pt x="8056" y="5986"/>
                      <a:pt x="8136" y="5786"/>
                    </a:cubicBezTo>
                    <a:cubicBezTo>
                      <a:pt x="8387" y="5137"/>
                      <a:pt x="8492" y="4449"/>
                      <a:pt x="8442" y="3786"/>
                    </a:cubicBezTo>
                    <a:close/>
                    <a:moveTo>
                      <a:pt x="1350" y="5005"/>
                    </a:moveTo>
                    <a:lnTo>
                      <a:pt x="1350" y="5005"/>
                    </a:lnTo>
                    <a:cubicBezTo>
                      <a:pt x="1436" y="5231"/>
                      <a:pt x="1541" y="5448"/>
                      <a:pt x="1667" y="5653"/>
                    </a:cubicBezTo>
                    <a:lnTo>
                      <a:pt x="1667" y="5653"/>
                    </a:lnTo>
                    <a:cubicBezTo>
                      <a:pt x="1711" y="5946"/>
                      <a:pt x="1798" y="6226"/>
                      <a:pt x="1921" y="6485"/>
                    </a:cubicBezTo>
                    <a:lnTo>
                      <a:pt x="1921" y="6485"/>
                    </a:lnTo>
                    <a:cubicBezTo>
                      <a:pt x="1893" y="6471"/>
                      <a:pt x="1865" y="6456"/>
                      <a:pt x="1837" y="6441"/>
                    </a:cubicBezTo>
                    <a:cubicBezTo>
                      <a:pt x="1726" y="6379"/>
                      <a:pt x="1619" y="6313"/>
                      <a:pt x="1519" y="6242"/>
                    </a:cubicBezTo>
                    <a:lnTo>
                      <a:pt x="1519" y="6242"/>
                    </a:lnTo>
                    <a:cubicBezTo>
                      <a:pt x="1500" y="6170"/>
                      <a:pt x="1483" y="6097"/>
                      <a:pt x="1468" y="6024"/>
                    </a:cubicBezTo>
                    <a:cubicBezTo>
                      <a:pt x="1402" y="5692"/>
                      <a:pt x="1361" y="5349"/>
                      <a:pt x="1350" y="5005"/>
                    </a:cubicBezTo>
                    <a:close/>
                    <a:moveTo>
                      <a:pt x="3065" y="3984"/>
                    </a:moveTo>
                    <a:lnTo>
                      <a:pt x="3065" y="3984"/>
                    </a:lnTo>
                    <a:cubicBezTo>
                      <a:pt x="3086" y="4053"/>
                      <a:pt x="3109" y="4122"/>
                      <a:pt x="3135" y="4191"/>
                    </a:cubicBezTo>
                    <a:cubicBezTo>
                      <a:pt x="3421" y="4970"/>
                      <a:pt x="4328" y="6125"/>
                      <a:pt x="5288" y="6336"/>
                    </a:cubicBezTo>
                    <a:lnTo>
                      <a:pt x="5288" y="6336"/>
                    </a:lnTo>
                    <a:cubicBezTo>
                      <a:pt x="4974" y="6454"/>
                      <a:pt x="4636" y="6516"/>
                      <a:pt x="4308" y="6516"/>
                    </a:cubicBezTo>
                    <a:cubicBezTo>
                      <a:pt x="4262" y="6516"/>
                      <a:pt x="4216" y="6515"/>
                      <a:pt x="4171" y="6512"/>
                    </a:cubicBezTo>
                    <a:cubicBezTo>
                      <a:pt x="3716" y="6488"/>
                      <a:pt x="3243" y="6365"/>
                      <a:pt x="2819" y="6147"/>
                    </a:cubicBezTo>
                    <a:lnTo>
                      <a:pt x="2819" y="6147"/>
                    </a:lnTo>
                    <a:cubicBezTo>
                      <a:pt x="2804" y="6071"/>
                      <a:pt x="2790" y="5994"/>
                      <a:pt x="2778" y="5917"/>
                    </a:cubicBezTo>
                    <a:cubicBezTo>
                      <a:pt x="2702" y="5450"/>
                      <a:pt x="2658" y="4952"/>
                      <a:pt x="2680" y="4462"/>
                    </a:cubicBezTo>
                    <a:lnTo>
                      <a:pt x="2680" y="4462"/>
                    </a:lnTo>
                    <a:cubicBezTo>
                      <a:pt x="2778" y="4289"/>
                      <a:pt x="2907" y="4128"/>
                      <a:pt x="3065" y="3984"/>
                    </a:cubicBezTo>
                    <a:close/>
                    <a:moveTo>
                      <a:pt x="530" y="5613"/>
                    </a:moveTo>
                    <a:lnTo>
                      <a:pt x="530" y="5613"/>
                    </a:lnTo>
                    <a:cubicBezTo>
                      <a:pt x="599" y="5706"/>
                      <a:pt x="675" y="5794"/>
                      <a:pt x="756" y="5880"/>
                    </a:cubicBezTo>
                    <a:lnTo>
                      <a:pt x="756" y="5880"/>
                    </a:lnTo>
                    <a:cubicBezTo>
                      <a:pt x="774" y="6158"/>
                      <a:pt x="827" y="6428"/>
                      <a:pt x="922" y="6681"/>
                    </a:cubicBezTo>
                    <a:lnTo>
                      <a:pt x="922" y="6681"/>
                    </a:lnTo>
                    <a:cubicBezTo>
                      <a:pt x="921" y="6681"/>
                      <a:pt x="921" y="6680"/>
                      <a:pt x="920" y="6679"/>
                    </a:cubicBezTo>
                    <a:cubicBezTo>
                      <a:pt x="717" y="6362"/>
                      <a:pt x="592" y="5996"/>
                      <a:pt x="530" y="5613"/>
                    </a:cubicBezTo>
                    <a:close/>
                    <a:moveTo>
                      <a:pt x="2084" y="6207"/>
                    </a:moveTo>
                    <a:cubicBezTo>
                      <a:pt x="2188" y="6320"/>
                      <a:pt x="2300" y="6426"/>
                      <a:pt x="2421" y="6524"/>
                    </a:cubicBezTo>
                    <a:cubicBezTo>
                      <a:pt x="2458" y="6555"/>
                      <a:pt x="2496" y="6584"/>
                      <a:pt x="2534" y="6613"/>
                    </a:cubicBezTo>
                    <a:lnTo>
                      <a:pt x="2534" y="6613"/>
                    </a:lnTo>
                    <a:cubicBezTo>
                      <a:pt x="2569" y="6664"/>
                      <a:pt x="2605" y="6715"/>
                      <a:pt x="2643" y="6764"/>
                    </a:cubicBezTo>
                    <a:lnTo>
                      <a:pt x="2643" y="6764"/>
                    </a:lnTo>
                    <a:cubicBezTo>
                      <a:pt x="2524" y="6732"/>
                      <a:pt x="2406" y="6694"/>
                      <a:pt x="2291" y="6650"/>
                    </a:cubicBezTo>
                    <a:lnTo>
                      <a:pt x="2291" y="6650"/>
                    </a:lnTo>
                    <a:cubicBezTo>
                      <a:pt x="2210" y="6508"/>
                      <a:pt x="2140" y="6360"/>
                      <a:pt x="2084" y="6207"/>
                    </a:cubicBezTo>
                    <a:close/>
                    <a:moveTo>
                      <a:pt x="1361" y="6723"/>
                    </a:moveTo>
                    <a:lnTo>
                      <a:pt x="1361" y="6723"/>
                    </a:lnTo>
                    <a:cubicBezTo>
                      <a:pt x="1365" y="6727"/>
                      <a:pt x="1368" y="6731"/>
                      <a:pt x="1372" y="6736"/>
                    </a:cubicBezTo>
                    <a:lnTo>
                      <a:pt x="1372" y="6736"/>
                    </a:lnTo>
                    <a:cubicBezTo>
                      <a:pt x="1385" y="6775"/>
                      <a:pt x="1400" y="6813"/>
                      <a:pt x="1415" y="6851"/>
                    </a:cubicBezTo>
                    <a:lnTo>
                      <a:pt x="1415" y="6851"/>
                    </a:lnTo>
                    <a:cubicBezTo>
                      <a:pt x="1396" y="6809"/>
                      <a:pt x="1379" y="6766"/>
                      <a:pt x="1361" y="6723"/>
                    </a:cubicBezTo>
                    <a:close/>
                    <a:moveTo>
                      <a:pt x="5762" y="6357"/>
                    </a:moveTo>
                    <a:cubicBezTo>
                      <a:pt x="5722" y="6397"/>
                      <a:pt x="5682" y="6436"/>
                      <a:pt x="5641" y="6474"/>
                    </a:cubicBezTo>
                    <a:lnTo>
                      <a:pt x="5641" y="6474"/>
                    </a:lnTo>
                    <a:cubicBezTo>
                      <a:pt x="5467" y="6561"/>
                      <a:pt x="5290" y="6633"/>
                      <a:pt x="5111" y="6691"/>
                    </a:cubicBezTo>
                    <a:cubicBezTo>
                      <a:pt x="4786" y="6795"/>
                      <a:pt x="4449" y="6852"/>
                      <a:pt x="4116" y="6852"/>
                    </a:cubicBezTo>
                    <a:cubicBezTo>
                      <a:pt x="3696" y="6852"/>
                      <a:pt x="3284" y="6761"/>
                      <a:pt x="2916" y="6559"/>
                    </a:cubicBezTo>
                    <a:lnTo>
                      <a:pt x="2916" y="6559"/>
                    </a:lnTo>
                    <a:cubicBezTo>
                      <a:pt x="2899" y="6501"/>
                      <a:pt x="2884" y="6442"/>
                      <a:pt x="2870" y="6382"/>
                    </a:cubicBezTo>
                    <a:lnTo>
                      <a:pt x="2870" y="6382"/>
                    </a:lnTo>
                    <a:cubicBezTo>
                      <a:pt x="2979" y="6431"/>
                      <a:pt x="3092" y="6475"/>
                      <a:pt x="3206" y="6512"/>
                    </a:cubicBezTo>
                    <a:cubicBezTo>
                      <a:pt x="3518" y="6611"/>
                      <a:pt x="3861" y="6660"/>
                      <a:pt x="4209" y="6660"/>
                    </a:cubicBezTo>
                    <a:cubicBezTo>
                      <a:pt x="4699" y="6660"/>
                      <a:pt x="5199" y="6562"/>
                      <a:pt x="5637" y="6369"/>
                    </a:cubicBezTo>
                    <a:lnTo>
                      <a:pt x="5637" y="6369"/>
                    </a:lnTo>
                    <a:cubicBezTo>
                      <a:pt x="5679" y="6367"/>
                      <a:pt x="5721" y="6363"/>
                      <a:pt x="5762" y="6357"/>
                    </a:cubicBezTo>
                    <a:close/>
                    <a:moveTo>
                      <a:pt x="8119" y="4557"/>
                    </a:moveTo>
                    <a:cubicBezTo>
                      <a:pt x="8026" y="5434"/>
                      <a:pt x="7653" y="6304"/>
                      <a:pt x="7069" y="7015"/>
                    </a:cubicBezTo>
                    <a:lnTo>
                      <a:pt x="7069" y="7015"/>
                    </a:lnTo>
                    <a:cubicBezTo>
                      <a:pt x="7037" y="7037"/>
                      <a:pt x="7005" y="7058"/>
                      <a:pt x="6973" y="7079"/>
                    </a:cubicBezTo>
                    <a:lnTo>
                      <a:pt x="6973" y="7079"/>
                    </a:lnTo>
                    <a:cubicBezTo>
                      <a:pt x="7494" y="6541"/>
                      <a:pt x="7846" y="5854"/>
                      <a:pt x="7928" y="5114"/>
                    </a:cubicBezTo>
                    <a:lnTo>
                      <a:pt x="7928" y="5114"/>
                    </a:lnTo>
                    <a:cubicBezTo>
                      <a:pt x="7948" y="5056"/>
                      <a:pt x="7967" y="4997"/>
                      <a:pt x="7985" y="4937"/>
                    </a:cubicBezTo>
                    <a:lnTo>
                      <a:pt x="7985" y="4937"/>
                    </a:lnTo>
                    <a:cubicBezTo>
                      <a:pt x="8034" y="4811"/>
                      <a:pt x="8079" y="4685"/>
                      <a:pt x="8119" y="4557"/>
                    </a:cubicBezTo>
                    <a:close/>
                    <a:moveTo>
                      <a:pt x="4896" y="7029"/>
                    </a:moveTo>
                    <a:lnTo>
                      <a:pt x="4896" y="7029"/>
                    </a:lnTo>
                    <a:cubicBezTo>
                      <a:pt x="4601" y="7194"/>
                      <a:pt x="4300" y="7294"/>
                      <a:pt x="4007" y="7294"/>
                    </a:cubicBezTo>
                    <a:cubicBezTo>
                      <a:pt x="3782" y="7294"/>
                      <a:pt x="3563" y="7235"/>
                      <a:pt x="3356" y="7102"/>
                    </a:cubicBezTo>
                    <a:lnTo>
                      <a:pt x="3356" y="7102"/>
                    </a:lnTo>
                    <a:cubicBezTo>
                      <a:pt x="3515" y="7114"/>
                      <a:pt x="3678" y="7120"/>
                      <a:pt x="3842" y="7120"/>
                    </a:cubicBezTo>
                    <a:cubicBezTo>
                      <a:pt x="4191" y="7120"/>
                      <a:pt x="4547" y="7092"/>
                      <a:pt x="4896" y="7029"/>
                    </a:cubicBezTo>
                    <a:close/>
                    <a:moveTo>
                      <a:pt x="1607" y="6539"/>
                    </a:moveTo>
                    <a:lnTo>
                      <a:pt x="1607" y="6539"/>
                    </a:lnTo>
                    <a:cubicBezTo>
                      <a:pt x="1760" y="6628"/>
                      <a:pt x="1918" y="6707"/>
                      <a:pt x="2079" y="6776"/>
                    </a:cubicBezTo>
                    <a:lnTo>
                      <a:pt x="2079" y="6776"/>
                    </a:lnTo>
                    <a:cubicBezTo>
                      <a:pt x="2228" y="7018"/>
                      <a:pt x="2410" y="7238"/>
                      <a:pt x="2618" y="7427"/>
                    </a:cubicBezTo>
                    <a:lnTo>
                      <a:pt x="2618" y="7427"/>
                    </a:lnTo>
                    <a:cubicBezTo>
                      <a:pt x="2255" y="7256"/>
                      <a:pt x="1930" y="7013"/>
                      <a:pt x="1666" y="6702"/>
                    </a:cubicBezTo>
                    <a:lnTo>
                      <a:pt x="1666" y="6702"/>
                    </a:lnTo>
                    <a:cubicBezTo>
                      <a:pt x="1646" y="6648"/>
                      <a:pt x="1626" y="6594"/>
                      <a:pt x="1607" y="6539"/>
                    </a:cubicBezTo>
                    <a:close/>
                    <a:moveTo>
                      <a:pt x="2467" y="6923"/>
                    </a:moveTo>
                    <a:lnTo>
                      <a:pt x="2467" y="6923"/>
                    </a:lnTo>
                    <a:cubicBezTo>
                      <a:pt x="2574" y="6957"/>
                      <a:pt x="2680" y="6987"/>
                      <a:pt x="2786" y="7012"/>
                    </a:cubicBezTo>
                    <a:lnTo>
                      <a:pt x="2786" y="7012"/>
                    </a:lnTo>
                    <a:cubicBezTo>
                      <a:pt x="2852" y="7179"/>
                      <a:pt x="2929" y="7340"/>
                      <a:pt x="3022" y="7491"/>
                    </a:cubicBezTo>
                    <a:lnTo>
                      <a:pt x="3022" y="7491"/>
                    </a:lnTo>
                    <a:cubicBezTo>
                      <a:pt x="2812" y="7332"/>
                      <a:pt x="2625" y="7139"/>
                      <a:pt x="2467" y="6923"/>
                    </a:cubicBezTo>
                    <a:close/>
                    <a:moveTo>
                      <a:pt x="7458" y="5270"/>
                    </a:moveTo>
                    <a:cubicBezTo>
                      <a:pt x="7248" y="5672"/>
                      <a:pt x="7015" y="6071"/>
                      <a:pt x="6752" y="6448"/>
                    </a:cubicBezTo>
                    <a:lnTo>
                      <a:pt x="6752" y="6448"/>
                    </a:lnTo>
                    <a:cubicBezTo>
                      <a:pt x="6034" y="7187"/>
                      <a:pt x="5058" y="7734"/>
                      <a:pt x="4016" y="7734"/>
                    </a:cubicBezTo>
                    <a:cubicBezTo>
                      <a:pt x="3949" y="7734"/>
                      <a:pt x="3881" y="7731"/>
                      <a:pt x="3814" y="7727"/>
                    </a:cubicBezTo>
                    <a:cubicBezTo>
                      <a:pt x="3699" y="7720"/>
                      <a:pt x="3585" y="7708"/>
                      <a:pt x="3472" y="7690"/>
                    </a:cubicBezTo>
                    <a:lnTo>
                      <a:pt x="3472" y="7690"/>
                    </a:lnTo>
                    <a:cubicBezTo>
                      <a:pt x="3365" y="7559"/>
                      <a:pt x="3274" y="7420"/>
                      <a:pt x="3196" y="7275"/>
                    </a:cubicBezTo>
                    <a:lnTo>
                      <a:pt x="3196" y="7275"/>
                    </a:lnTo>
                    <a:cubicBezTo>
                      <a:pt x="3422" y="7415"/>
                      <a:pt x="3677" y="7501"/>
                      <a:pt x="3953" y="7501"/>
                    </a:cubicBezTo>
                    <a:cubicBezTo>
                      <a:pt x="3966" y="7501"/>
                      <a:pt x="3979" y="7501"/>
                      <a:pt x="3992" y="7500"/>
                    </a:cubicBezTo>
                    <a:cubicBezTo>
                      <a:pt x="4568" y="7474"/>
                      <a:pt x="5121" y="7222"/>
                      <a:pt x="5613" y="6845"/>
                    </a:cubicBezTo>
                    <a:lnTo>
                      <a:pt x="5613" y="6845"/>
                    </a:lnTo>
                    <a:cubicBezTo>
                      <a:pt x="5806" y="6779"/>
                      <a:pt x="5993" y="6700"/>
                      <a:pt x="6171" y="6607"/>
                    </a:cubicBezTo>
                    <a:cubicBezTo>
                      <a:pt x="6634" y="6362"/>
                      <a:pt x="7106" y="5940"/>
                      <a:pt x="7325" y="5436"/>
                    </a:cubicBezTo>
                    <a:lnTo>
                      <a:pt x="7325" y="5436"/>
                    </a:lnTo>
                    <a:cubicBezTo>
                      <a:pt x="7370" y="5382"/>
                      <a:pt x="7414" y="5327"/>
                      <a:pt x="7458" y="5270"/>
                    </a:cubicBezTo>
                    <a:close/>
                    <a:moveTo>
                      <a:pt x="5936" y="7428"/>
                    </a:moveTo>
                    <a:cubicBezTo>
                      <a:pt x="5865" y="7498"/>
                      <a:pt x="5793" y="7566"/>
                      <a:pt x="5719" y="7631"/>
                    </a:cubicBezTo>
                    <a:cubicBezTo>
                      <a:pt x="5690" y="7657"/>
                      <a:pt x="5662" y="7683"/>
                      <a:pt x="5632" y="7708"/>
                    </a:cubicBezTo>
                    <a:lnTo>
                      <a:pt x="5632" y="7708"/>
                    </a:lnTo>
                    <a:cubicBezTo>
                      <a:pt x="5592" y="7725"/>
                      <a:pt x="5552" y="7741"/>
                      <a:pt x="5512" y="7756"/>
                    </a:cubicBezTo>
                    <a:lnTo>
                      <a:pt x="5512" y="7756"/>
                    </a:lnTo>
                    <a:cubicBezTo>
                      <a:pt x="5372" y="7801"/>
                      <a:pt x="5229" y="7844"/>
                      <a:pt x="5083" y="7882"/>
                    </a:cubicBezTo>
                    <a:lnTo>
                      <a:pt x="5083" y="7882"/>
                    </a:lnTo>
                    <a:cubicBezTo>
                      <a:pt x="4870" y="7930"/>
                      <a:pt x="4653" y="7956"/>
                      <a:pt x="4437" y="7956"/>
                    </a:cubicBezTo>
                    <a:cubicBezTo>
                      <a:pt x="4380" y="7956"/>
                      <a:pt x="4323" y="7954"/>
                      <a:pt x="4266" y="7950"/>
                    </a:cubicBezTo>
                    <a:lnTo>
                      <a:pt x="4266" y="7950"/>
                    </a:lnTo>
                    <a:cubicBezTo>
                      <a:pt x="4850" y="7897"/>
                      <a:pt x="5420" y="7714"/>
                      <a:pt x="5936" y="7428"/>
                    </a:cubicBezTo>
                    <a:close/>
                    <a:moveTo>
                      <a:pt x="2007" y="7364"/>
                    </a:moveTo>
                    <a:lnTo>
                      <a:pt x="2007" y="7364"/>
                    </a:lnTo>
                    <a:cubicBezTo>
                      <a:pt x="2384" y="7642"/>
                      <a:pt x="2834" y="7840"/>
                      <a:pt x="3355" y="7923"/>
                    </a:cubicBezTo>
                    <a:lnTo>
                      <a:pt x="3355" y="7923"/>
                    </a:lnTo>
                    <a:cubicBezTo>
                      <a:pt x="3365" y="7933"/>
                      <a:pt x="3375" y="7943"/>
                      <a:pt x="3385" y="7953"/>
                    </a:cubicBezTo>
                    <a:cubicBezTo>
                      <a:pt x="3436" y="8001"/>
                      <a:pt x="3488" y="8046"/>
                      <a:pt x="3541" y="8089"/>
                    </a:cubicBezTo>
                    <a:lnTo>
                      <a:pt x="3541" y="8089"/>
                    </a:lnTo>
                    <a:cubicBezTo>
                      <a:pt x="3164" y="8084"/>
                      <a:pt x="2801" y="8029"/>
                      <a:pt x="2474" y="7909"/>
                    </a:cubicBezTo>
                    <a:lnTo>
                      <a:pt x="2474" y="7909"/>
                    </a:lnTo>
                    <a:cubicBezTo>
                      <a:pt x="2295" y="7748"/>
                      <a:pt x="2140" y="7564"/>
                      <a:pt x="2007" y="7364"/>
                    </a:cubicBezTo>
                    <a:close/>
                    <a:moveTo>
                      <a:pt x="8397" y="6134"/>
                    </a:moveTo>
                    <a:lnTo>
                      <a:pt x="8397" y="6134"/>
                    </a:lnTo>
                    <a:cubicBezTo>
                      <a:pt x="8046" y="6831"/>
                      <a:pt x="7480" y="7427"/>
                      <a:pt x="6814" y="7834"/>
                    </a:cubicBezTo>
                    <a:cubicBezTo>
                      <a:pt x="6661" y="7929"/>
                      <a:pt x="6496" y="8019"/>
                      <a:pt x="6324" y="8099"/>
                    </a:cubicBezTo>
                    <a:lnTo>
                      <a:pt x="6324" y="8099"/>
                    </a:lnTo>
                    <a:cubicBezTo>
                      <a:pt x="6754" y="7798"/>
                      <a:pt x="7139" y="7417"/>
                      <a:pt x="7459" y="6990"/>
                    </a:cubicBezTo>
                    <a:lnTo>
                      <a:pt x="7459" y="6990"/>
                    </a:lnTo>
                    <a:cubicBezTo>
                      <a:pt x="7786" y="6752"/>
                      <a:pt x="8113" y="6462"/>
                      <a:pt x="8397" y="6134"/>
                    </a:cubicBezTo>
                    <a:close/>
                    <a:moveTo>
                      <a:pt x="6562" y="7544"/>
                    </a:moveTo>
                    <a:cubicBezTo>
                      <a:pt x="6547" y="7557"/>
                      <a:pt x="6531" y="7571"/>
                      <a:pt x="6516" y="7584"/>
                    </a:cubicBezTo>
                    <a:cubicBezTo>
                      <a:pt x="6226" y="7833"/>
                      <a:pt x="5888" y="8053"/>
                      <a:pt x="5525" y="8220"/>
                    </a:cubicBezTo>
                    <a:lnTo>
                      <a:pt x="5525" y="8220"/>
                    </a:lnTo>
                    <a:cubicBezTo>
                      <a:pt x="5642" y="8132"/>
                      <a:pt x="5754" y="8038"/>
                      <a:pt x="5861" y="7941"/>
                    </a:cubicBezTo>
                    <a:cubicBezTo>
                      <a:pt x="5910" y="7896"/>
                      <a:pt x="5959" y="7850"/>
                      <a:pt x="6008" y="7804"/>
                    </a:cubicBezTo>
                    <a:lnTo>
                      <a:pt x="6008" y="7804"/>
                    </a:lnTo>
                    <a:cubicBezTo>
                      <a:pt x="6198" y="7724"/>
                      <a:pt x="6383" y="7637"/>
                      <a:pt x="6562" y="7544"/>
                    </a:cubicBezTo>
                    <a:close/>
                    <a:moveTo>
                      <a:pt x="5089" y="8130"/>
                    </a:moveTo>
                    <a:cubicBezTo>
                      <a:pt x="4937" y="8233"/>
                      <a:pt x="4777" y="8326"/>
                      <a:pt x="4612" y="8403"/>
                    </a:cubicBezTo>
                    <a:lnTo>
                      <a:pt x="4612" y="8403"/>
                    </a:lnTo>
                    <a:cubicBezTo>
                      <a:pt x="4472" y="8378"/>
                      <a:pt x="4336" y="8337"/>
                      <a:pt x="4204" y="8278"/>
                    </a:cubicBezTo>
                    <a:lnTo>
                      <a:pt x="4204" y="8278"/>
                    </a:lnTo>
                    <a:cubicBezTo>
                      <a:pt x="4442" y="8254"/>
                      <a:pt x="4680" y="8214"/>
                      <a:pt x="4915" y="8159"/>
                    </a:cubicBezTo>
                    <a:lnTo>
                      <a:pt x="4915" y="8159"/>
                    </a:lnTo>
                    <a:cubicBezTo>
                      <a:pt x="4973" y="8152"/>
                      <a:pt x="5031" y="8142"/>
                      <a:pt x="5089" y="8130"/>
                    </a:cubicBezTo>
                    <a:close/>
                    <a:moveTo>
                      <a:pt x="3077" y="8253"/>
                    </a:moveTo>
                    <a:lnTo>
                      <a:pt x="3077" y="8253"/>
                    </a:lnTo>
                    <a:cubicBezTo>
                      <a:pt x="3289" y="8287"/>
                      <a:pt x="3505" y="8303"/>
                      <a:pt x="3723" y="8303"/>
                    </a:cubicBezTo>
                    <a:cubicBezTo>
                      <a:pt x="3764" y="8303"/>
                      <a:pt x="3805" y="8302"/>
                      <a:pt x="3846" y="8301"/>
                    </a:cubicBezTo>
                    <a:lnTo>
                      <a:pt x="3846" y="8301"/>
                    </a:lnTo>
                    <a:cubicBezTo>
                      <a:pt x="4000" y="8391"/>
                      <a:pt x="4160" y="8464"/>
                      <a:pt x="4326" y="8518"/>
                    </a:cubicBezTo>
                    <a:lnTo>
                      <a:pt x="4326" y="8518"/>
                    </a:lnTo>
                    <a:cubicBezTo>
                      <a:pt x="4297" y="8528"/>
                      <a:pt x="4267" y="8537"/>
                      <a:pt x="4237" y="8546"/>
                    </a:cubicBezTo>
                    <a:lnTo>
                      <a:pt x="4237" y="8546"/>
                    </a:lnTo>
                    <a:cubicBezTo>
                      <a:pt x="4201" y="8547"/>
                      <a:pt x="4164" y="8548"/>
                      <a:pt x="4127" y="8548"/>
                    </a:cubicBezTo>
                    <a:cubicBezTo>
                      <a:pt x="3839" y="8548"/>
                      <a:pt x="3553" y="8502"/>
                      <a:pt x="3277" y="8401"/>
                    </a:cubicBezTo>
                    <a:lnTo>
                      <a:pt x="3277" y="8401"/>
                    </a:lnTo>
                    <a:cubicBezTo>
                      <a:pt x="3267" y="8370"/>
                      <a:pt x="3245" y="8342"/>
                      <a:pt x="3206" y="8322"/>
                    </a:cubicBezTo>
                    <a:cubicBezTo>
                      <a:pt x="3164" y="8299"/>
                      <a:pt x="3121" y="8276"/>
                      <a:pt x="3077" y="8253"/>
                    </a:cubicBezTo>
                    <a:close/>
                    <a:moveTo>
                      <a:pt x="5871" y="0"/>
                    </a:moveTo>
                    <a:cubicBezTo>
                      <a:pt x="5543" y="0"/>
                      <a:pt x="5209" y="43"/>
                      <a:pt x="4883" y="117"/>
                    </a:cubicBezTo>
                    <a:lnTo>
                      <a:pt x="4883" y="117"/>
                    </a:lnTo>
                    <a:cubicBezTo>
                      <a:pt x="4625" y="67"/>
                      <a:pt x="4369" y="41"/>
                      <a:pt x="4117" y="41"/>
                    </a:cubicBezTo>
                    <a:cubicBezTo>
                      <a:pt x="2856" y="41"/>
                      <a:pt x="1728" y="681"/>
                      <a:pt x="1288" y="1972"/>
                    </a:cubicBezTo>
                    <a:lnTo>
                      <a:pt x="1288" y="1972"/>
                    </a:lnTo>
                    <a:cubicBezTo>
                      <a:pt x="1002" y="2301"/>
                      <a:pt x="764" y="2671"/>
                      <a:pt x="588" y="3076"/>
                    </a:cubicBezTo>
                    <a:lnTo>
                      <a:pt x="588" y="3076"/>
                    </a:lnTo>
                    <a:cubicBezTo>
                      <a:pt x="559" y="3113"/>
                      <a:pt x="531" y="3151"/>
                      <a:pt x="504" y="3190"/>
                    </a:cubicBezTo>
                    <a:cubicBezTo>
                      <a:pt x="46" y="3847"/>
                      <a:pt x="1" y="4480"/>
                      <a:pt x="211" y="5040"/>
                    </a:cubicBezTo>
                    <a:lnTo>
                      <a:pt x="211" y="5040"/>
                    </a:lnTo>
                    <a:cubicBezTo>
                      <a:pt x="205" y="5736"/>
                      <a:pt x="339" y="6419"/>
                      <a:pt x="777" y="7000"/>
                    </a:cubicBezTo>
                    <a:cubicBezTo>
                      <a:pt x="1043" y="7349"/>
                      <a:pt x="1380" y="7628"/>
                      <a:pt x="1747" y="7869"/>
                    </a:cubicBezTo>
                    <a:lnTo>
                      <a:pt x="1747" y="7869"/>
                    </a:lnTo>
                    <a:cubicBezTo>
                      <a:pt x="2194" y="8415"/>
                      <a:pt x="2790" y="8870"/>
                      <a:pt x="3504" y="8917"/>
                    </a:cubicBezTo>
                    <a:cubicBezTo>
                      <a:pt x="3557" y="8921"/>
                      <a:pt x="3610" y="8923"/>
                      <a:pt x="3662" y="8923"/>
                    </a:cubicBezTo>
                    <a:cubicBezTo>
                      <a:pt x="3924" y="8923"/>
                      <a:pt x="4178" y="8880"/>
                      <a:pt x="4423" y="8804"/>
                    </a:cubicBezTo>
                    <a:lnTo>
                      <a:pt x="4423" y="8804"/>
                    </a:lnTo>
                    <a:cubicBezTo>
                      <a:pt x="4722" y="8783"/>
                      <a:pt x="5015" y="8722"/>
                      <a:pt x="5296" y="8627"/>
                    </a:cubicBezTo>
                    <a:lnTo>
                      <a:pt x="5296" y="8627"/>
                    </a:lnTo>
                    <a:cubicBezTo>
                      <a:pt x="5444" y="8614"/>
                      <a:pt x="5593" y="8588"/>
                      <a:pt x="5742" y="8548"/>
                    </a:cubicBezTo>
                    <a:cubicBezTo>
                      <a:pt x="7207" y="8161"/>
                      <a:pt x="8826" y="6770"/>
                      <a:pt x="9035" y="5161"/>
                    </a:cubicBezTo>
                    <a:lnTo>
                      <a:pt x="9035" y="5161"/>
                    </a:lnTo>
                    <a:cubicBezTo>
                      <a:pt x="9320" y="4530"/>
                      <a:pt x="9385" y="3838"/>
                      <a:pt x="9040" y="3155"/>
                    </a:cubicBezTo>
                    <a:cubicBezTo>
                      <a:pt x="8903" y="2880"/>
                      <a:pt x="8719" y="2646"/>
                      <a:pt x="8502" y="2446"/>
                    </a:cubicBezTo>
                    <a:lnTo>
                      <a:pt x="8502" y="2446"/>
                    </a:lnTo>
                    <a:cubicBezTo>
                      <a:pt x="8485" y="1840"/>
                      <a:pt x="8286" y="1255"/>
                      <a:pt x="7826" y="762"/>
                    </a:cubicBezTo>
                    <a:cubicBezTo>
                      <a:pt x="7298" y="212"/>
                      <a:pt x="6599" y="0"/>
                      <a:pt x="587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1" name="Google Shape;1181;p34"/>
              <p:cNvSpPr/>
              <p:nvPr/>
            </p:nvSpPr>
            <p:spPr>
              <a:xfrm>
                <a:off x="-1345264" y="2092435"/>
                <a:ext cx="712872" cy="718665"/>
              </a:xfrm>
              <a:custGeom>
                <a:avLst/>
                <a:gdLst/>
                <a:ahLst/>
                <a:cxnLst/>
                <a:rect l="l" t="t" r="r" b="b"/>
                <a:pathLst>
                  <a:path w="19813" h="19974" extrusionOk="0">
                    <a:moveTo>
                      <a:pt x="10016" y="384"/>
                    </a:moveTo>
                    <a:cubicBezTo>
                      <a:pt x="10543" y="384"/>
                      <a:pt x="11064" y="466"/>
                      <a:pt x="11575" y="606"/>
                    </a:cubicBezTo>
                    <a:lnTo>
                      <a:pt x="11575" y="606"/>
                    </a:lnTo>
                    <a:cubicBezTo>
                      <a:pt x="11364" y="582"/>
                      <a:pt x="11157" y="570"/>
                      <a:pt x="10953" y="570"/>
                    </a:cubicBezTo>
                    <a:cubicBezTo>
                      <a:pt x="10098" y="570"/>
                      <a:pt x="9302" y="780"/>
                      <a:pt x="8571" y="1146"/>
                    </a:cubicBezTo>
                    <a:lnTo>
                      <a:pt x="8571" y="1146"/>
                    </a:lnTo>
                    <a:cubicBezTo>
                      <a:pt x="8199" y="1071"/>
                      <a:pt x="7822" y="1031"/>
                      <a:pt x="7445" y="1031"/>
                    </a:cubicBezTo>
                    <a:cubicBezTo>
                      <a:pt x="7435" y="1031"/>
                      <a:pt x="7425" y="1031"/>
                      <a:pt x="7415" y="1031"/>
                    </a:cubicBezTo>
                    <a:lnTo>
                      <a:pt x="7415" y="1031"/>
                    </a:lnTo>
                    <a:cubicBezTo>
                      <a:pt x="7905" y="805"/>
                      <a:pt x="8409" y="628"/>
                      <a:pt x="8918" y="509"/>
                    </a:cubicBezTo>
                    <a:cubicBezTo>
                      <a:pt x="9287" y="423"/>
                      <a:pt x="9653" y="384"/>
                      <a:pt x="10016" y="384"/>
                    </a:cubicBezTo>
                    <a:close/>
                    <a:moveTo>
                      <a:pt x="12073" y="1112"/>
                    </a:moveTo>
                    <a:lnTo>
                      <a:pt x="12073" y="1112"/>
                    </a:lnTo>
                    <a:cubicBezTo>
                      <a:pt x="12227" y="1146"/>
                      <a:pt x="12379" y="1188"/>
                      <a:pt x="12529" y="1237"/>
                    </a:cubicBezTo>
                    <a:lnTo>
                      <a:pt x="12529" y="1237"/>
                    </a:lnTo>
                    <a:cubicBezTo>
                      <a:pt x="12028" y="1238"/>
                      <a:pt x="11520" y="1289"/>
                      <a:pt x="11012" y="1383"/>
                    </a:cubicBezTo>
                    <a:lnTo>
                      <a:pt x="11012" y="1383"/>
                    </a:lnTo>
                    <a:cubicBezTo>
                      <a:pt x="10754" y="1344"/>
                      <a:pt x="10494" y="1319"/>
                      <a:pt x="10235" y="1309"/>
                    </a:cubicBezTo>
                    <a:lnTo>
                      <a:pt x="10235" y="1309"/>
                    </a:lnTo>
                    <a:cubicBezTo>
                      <a:pt x="10778" y="1200"/>
                      <a:pt x="11330" y="1135"/>
                      <a:pt x="11883" y="1116"/>
                    </a:cubicBezTo>
                    <a:cubicBezTo>
                      <a:pt x="11946" y="1114"/>
                      <a:pt x="12010" y="1113"/>
                      <a:pt x="12073" y="1112"/>
                    </a:cubicBezTo>
                    <a:close/>
                    <a:moveTo>
                      <a:pt x="5180" y="2039"/>
                    </a:moveTo>
                    <a:cubicBezTo>
                      <a:pt x="4964" y="2211"/>
                      <a:pt x="4755" y="2389"/>
                      <a:pt x="4553" y="2574"/>
                    </a:cubicBezTo>
                    <a:lnTo>
                      <a:pt x="4553" y="2574"/>
                    </a:lnTo>
                    <a:cubicBezTo>
                      <a:pt x="4702" y="2416"/>
                      <a:pt x="4863" y="2271"/>
                      <a:pt x="5037" y="2140"/>
                    </a:cubicBezTo>
                    <a:cubicBezTo>
                      <a:pt x="5084" y="2105"/>
                      <a:pt x="5132" y="2071"/>
                      <a:pt x="5180" y="2039"/>
                    </a:cubicBezTo>
                    <a:close/>
                    <a:moveTo>
                      <a:pt x="14450" y="1438"/>
                    </a:moveTo>
                    <a:cubicBezTo>
                      <a:pt x="15024" y="1617"/>
                      <a:pt x="15569" y="1873"/>
                      <a:pt x="16050" y="2223"/>
                    </a:cubicBezTo>
                    <a:cubicBezTo>
                      <a:pt x="16295" y="2400"/>
                      <a:pt x="16511" y="2602"/>
                      <a:pt x="16699" y="2824"/>
                    </a:cubicBezTo>
                    <a:lnTo>
                      <a:pt x="16699" y="2824"/>
                    </a:lnTo>
                    <a:cubicBezTo>
                      <a:pt x="16106" y="2256"/>
                      <a:pt x="15444" y="1858"/>
                      <a:pt x="14738" y="1602"/>
                    </a:cubicBezTo>
                    <a:lnTo>
                      <a:pt x="14738" y="1602"/>
                    </a:lnTo>
                    <a:cubicBezTo>
                      <a:pt x="14643" y="1547"/>
                      <a:pt x="14547" y="1493"/>
                      <a:pt x="14450" y="1438"/>
                    </a:cubicBezTo>
                    <a:close/>
                    <a:moveTo>
                      <a:pt x="10936" y="1765"/>
                    </a:moveTo>
                    <a:cubicBezTo>
                      <a:pt x="11539" y="1850"/>
                      <a:pt x="12130" y="2013"/>
                      <a:pt x="12693" y="2259"/>
                    </a:cubicBezTo>
                    <a:cubicBezTo>
                      <a:pt x="13110" y="2444"/>
                      <a:pt x="13495" y="2669"/>
                      <a:pt x="13848" y="2926"/>
                    </a:cubicBezTo>
                    <a:lnTo>
                      <a:pt x="13848" y="2926"/>
                    </a:lnTo>
                    <a:cubicBezTo>
                      <a:pt x="13181" y="2707"/>
                      <a:pt x="12474" y="2598"/>
                      <a:pt x="11768" y="2598"/>
                    </a:cubicBezTo>
                    <a:cubicBezTo>
                      <a:pt x="11740" y="2598"/>
                      <a:pt x="11712" y="2598"/>
                      <a:pt x="11684" y="2599"/>
                    </a:cubicBezTo>
                    <a:lnTo>
                      <a:pt x="11684" y="2599"/>
                    </a:lnTo>
                    <a:cubicBezTo>
                      <a:pt x="11313" y="2322"/>
                      <a:pt x="10921" y="2070"/>
                      <a:pt x="10511" y="1854"/>
                    </a:cubicBezTo>
                    <a:lnTo>
                      <a:pt x="10511" y="1854"/>
                    </a:lnTo>
                    <a:cubicBezTo>
                      <a:pt x="10652" y="1821"/>
                      <a:pt x="10794" y="1792"/>
                      <a:pt x="10936" y="1765"/>
                    </a:cubicBezTo>
                    <a:close/>
                    <a:moveTo>
                      <a:pt x="9223" y="1725"/>
                    </a:moveTo>
                    <a:lnTo>
                      <a:pt x="9223" y="1725"/>
                    </a:lnTo>
                    <a:cubicBezTo>
                      <a:pt x="9296" y="1750"/>
                      <a:pt x="9369" y="1776"/>
                      <a:pt x="9441" y="1803"/>
                    </a:cubicBezTo>
                    <a:lnTo>
                      <a:pt x="9441" y="1803"/>
                    </a:lnTo>
                    <a:cubicBezTo>
                      <a:pt x="8457" y="2145"/>
                      <a:pt x="7505" y="2621"/>
                      <a:pt x="6643" y="3173"/>
                    </a:cubicBezTo>
                    <a:lnTo>
                      <a:pt x="6643" y="3173"/>
                    </a:lnTo>
                    <a:cubicBezTo>
                      <a:pt x="7017" y="2768"/>
                      <a:pt x="7426" y="2398"/>
                      <a:pt x="7870" y="2074"/>
                    </a:cubicBezTo>
                    <a:lnTo>
                      <a:pt x="7870" y="2074"/>
                    </a:lnTo>
                    <a:cubicBezTo>
                      <a:pt x="8056" y="1990"/>
                      <a:pt x="8244" y="1910"/>
                      <a:pt x="8434" y="1836"/>
                    </a:cubicBezTo>
                    <a:lnTo>
                      <a:pt x="8434" y="1836"/>
                    </a:lnTo>
                    <a:cubicBezTo>
                      <a:pt x="8696" y="1786"/>
                      <a:pt x="8959" y="1749"/>
                      <a:pt x="9223" y="1725"/>
                    </a:cubicBezTo>
                    <a:close/>
                    <a:moveTo>
                      <a:pt x="9930" y="2007"/>
                    </a:moveTo>
                    <a:lnTo>
                      <a:pt x="9930" y="2007"/>
                    </a:lnTo>
                    <a:cubicBezTo>
                      <a:pt x="10321" y="2188"/>
                      <a:pt x="10694" y="2399"/>
                      <a:pt x="11047" y="2636"/>
                    </a:cubicBezTo>
                    <a:lnTo>
                      <a:pt x="11047" y="2636"/>
                    </a:lnTo>
                    <a:cubicBezTo>
                      <a:pt x="10427" y="2702"/>
                      <a:pt x="9819" y="2852"/>
                      <a:pt x="9251" y="3086"/>
                    </a:cubicBezTo>
                    <a:lnTo>
                      <a:pt x="9251" y="3086"/>
                    </a:lnTo>
                    <a:cubicBezTo>
                      <a:pt x="9220" y="3086"/>
                      <a:pt x="9188" y="3085"/>
                      <a:pt x="9156" y="3085"/>
                    </a:cubicBezTo>
                    <a:cubicBezTo>
                      <a:pt x="8474" y="3085"/>
                      <a:pt x="7784" y="3175"/>
                      <a:pt x="7107" y="3342"/>
                    </a:cubicBezTo>
                    <a:lnTo>
                      <a:pt x="7107" y="3342"/>
                    </a:lnTo>
                    <a:cubicBezTo>
                      <a:pt x="7084" y="3346"/>
                      <a:pt x="7060" y="3350"/>
                      <a:pt x="7037" y="3354"/>
                    </a:cubicBezTo>
                    <a:cubicBezTo>
                      <a:pt x="7016" y="3358"/>
                      <a:pt x="6996" y="3362"/>
                      <a:pt x="6975" y="3366"/>
                    </a:cubicBezTo>
                    <a:lnTo>
                      <a:pt x="6975" y="3366"/>
                    </a:lnTo>
                    <a:cubicBezTo>
                      <a:pt x="7892" y="2782"/>
                      <a:pt x="8891" y="2314"/>
                      <a:pt x="9930" y="2007"/>
                    </a:cubicBezTo>
                    <a:close/>
                    <a:moveTo>
                      <a:pt x="7382" y="1407"/>
                    </a:moveTo>
                    <a:cubicBezTo>
                      <a:pt x="7600" y="1407"/>
                      <a:pt x="7818" y="1421"/>
                      <a:pt x="8036" y="1449"/>
                    </a:cubicBezTo>
                    <a:lnTo>
                      <a:pt x="8036" y="1449"/>
                    </a:lnTo>
                    <a:cubicBezTo>
                      <a:pt x="7966" y="1493"/>
                      <a:pt x="7897" y="1539"/>
                      <a:pt x="7829" y="1586"/>
                    </a:cubicBezTo>
                    <a:lnTo>
                      <a:pt x="7829" y="1586"/>
                    </a:lnTo>
                    <a:cubicBezTo>
                      <a:pt x="6909" y="1830"/>
                      <a:pt x="6025" y="2223"/>
                      <a:pt x="5227" y="2723"/>
                    </a:cubicBezTo>
                    <a:cubicBezTo>
                      <a:pt x="4804" y="2993"/>
                      <a:pt x="4404" y="3300"/>
                      <a:pt x="4037" y="3641"/>
                    </a:cubicBezTo>
                    <a:lnTo>
                      <a:pt x="4037" y="3641"/>
                    </a:lnTo>
                    <a:cubicBezTo>
                      <a:pt x="4751" y="2791"/>
                      <a:pt x="5619" y="2047"/>
                      <a:pt x="6566" y="1480"/>
                    </a:cubicBezTo>
                    <a:lnTo>
                      <a:pt x="6566" y="1480"/>
                    </a:lnTo>
                    <a:cubicBezTo>
                      <a:pt x="6834" y="1430"/>
                      <a:pt x="7107" y="1407"/>
                      <a:pt x="7382" y="1407"/>
                    </a:cubicBezTo>
                    <a:close/>
                    <a:moveTo>
                      <a:pt x="12160" y="2980"/>
                    </a:moveTo>
                    <a:cubicBezTo>
                      <a:pt x="12938" y="3025"/>
                      <a:pt x="13670" y="3222"/>
                      <a:pt x="14333" y="3549"/>
                    </a:cubicBezTo>
                    <a:lnTo>
                      <a:pt x="14333" y="3549"/>
                    </a:lnTo>
                    <a:cubicBezTo>
                      <a:pt x="14253" y="3546"/>
                      <a:pt x="14174" y="3544"/>
                      <a:pt x="14094" y="3544"/>
                    </a:cubicBezTo>
                    <a:cubicBezTo>
                      <a:pt x="13794" y="3544"/>
                      <a:pt x="13493" y="3568"/>
                      <a:pt x="13193" y="3616"/>
                    </a:cubicBezTo>
                    <a:cubicBezTo>
                      <a:pt x="13090" y="3632"/>
                      <a:pt x="12988" y="3650"/>
                      <a:pt x="12886" y="3669"/>
                    </a:cubicBezTo>
                    <a:lnTo>
                      <a:pt x="12886" y="3669"/>
                    </a:lnTo>
                    <a:cubicBezTo>
                      <a:pt x="12660" y="3430"/>
                      <a:pt x="12417" y="3199"/>
                      <a:pt x="12160" y="2980"/>
                    </a:cubicBezTo>
                    <a:close/>
                    <a:moveTo>
                      <a:pt x="11517" y="2977"/>
                    </a:moveTo>
                    <a:cubicBezTo>
                      <a:pt x="11821" y="3214"/>
                      <a:pt x="12109" y="3470"/>
                      <a:pt x="12380" y="3744"/>
                    </a:cubicBezTo>
                    <a:lnTo>
                      <a:pt x="12380" y="3744"/>
                    </a:lnTo>
                    <a:cubicBezTo>
                      <a:pt x="12286" y="3735"/>
                      <a:pt x="12191" y="3728"/>
                      <a:pt x="12097" y="3724"/>
                    </a:cubicBezTo>
                    <a:lnTo>
                      <a:pt x="12097" y="3724"/>
                    </a:lnTo>
                    <a:cubicBezTo>
                      <a:pt x="12019" y="3687"/>
                      <a:pt x="11940" y="3651"/>
                      <a:pt x="11859" y="3616"/>
                    </a:cubicBezTo>
                    <a:cubicBezTo>
                      <a:pt x="11345" y="3397"/>
                      <a:pt x="10806" y="3249"/>
                      <a:pt x="10255" y="3166"/>
                    </a:cubicBezTo>
                    <a:lnTo>
                      <a:pt x="10255" y="3166"/>
                    </a:lnTo>
                    <a:cubicBezTo>
                      <a:pt x="10382" y="3134"/>
                      <a:pt x="10512" y="3105"/>
                      <a:pt x="10645" y="3081"/>
                    </a:cubicBezTo>
                    <a:cubicBezTo>
                      <a:pt x="10940" y="3025"/>
                      <a:pt x="11231" y="2991"/>
                      <a:pt x="11517" y="2977"/>
                    </a:cubicBezTo>
                    <a:close/>
                    <a:moveTo>
                      <a:pt x="12465" y="1611"/>
                    </a:moveTo>
                    <a:cubicBezTo>
                      <a:pt x="12857" y="1611"/>
                      <a:pt x="13237" y="1648"/>
                      <a:pt x="13602" y="1719"/>
                    </a:cubicBezTo>
                    <a:lnTo>
                      <a:pt x="13602" y="1719"/>
                    </a:lnTo>
                    <a:cubicBezTo>
                      <a:pt x="14100" y="2010"/>
                      <a:pt x="14565" y="2383"/>
                      <a:pt x="14979" y="2831"/>
                    </a:cubicBezTo>
                    <a:cubicBezTo>
                      <a:pt x="15257" y="3132"/>
                      <a:pt x="15510" y="3454"/>
                      <a:pt x="15740" y="3794"/>
                    </a:cubicBezTo>
                    <a:lnTo>
                      <a:pt x="15740" y="3794"/>
                    </a:lnTo>
                    <a:cubicBezTo>
                      <a:pt x="15626" y="3758"/>
                      <a:pt x="15509" y="3726"/>
                      <a:pt x="15392" y="3698"/>
                    </a:cubicBezTo>
                    <a:lnTo>
                      <a:pt x="15392" y="3698"/>
                    </a:lnTo>
                    <a:cubicBezTo>
                      <a:pt x="15256" y="3601"/>
                      <a:pt x="15115" y="3511"/>
                      <a:pt x="14970" y="3427"/>
                    </a:cubicBezTo>
                    <a:lnTo>
                      <a:pt x="14970" y="3427"/>
                    </a:lnTo>
                    <a:cubicBezTo>
                      <a:pt x="14164" y="2604"/>
                      <a:pt x="13167" y="1974"/>
                      <a:pt x="12057" y="1624"/>
                    </a:cubicBezTo>
                    <a:lnTo>
                      <a:pt x="12057" y="1624"/>
                    </a:lnTo>
                    <a:cubicBezTo>
                      <a:pt x="12194" y="1615"/>
                      <a:pt x="12331" y="1611"/>
                      <a:pt x="12465" y="1611"/>
                    </a:cubicBezTo>
                    <a:close/>
                    <a:moveTo>
                      <a:pt x="9890" y="3540"/>
                    </a:moveTo>
                    <a:lnTo>
                      <a:pt x="9890" y="3540"/>
                    </a:lnTo>
                    <a:cubicBezTo>
                      <a:pt x="10276" y="3575"/>
                      <a:pt x="10658" y="3642"/>
                      <a:pt x="11029" y="3744"/>
                    </a:cubicBezTo>
                    <a:lnTo>
                      <a:pt x="11029" y="3744"/>
                    </a:lnTo>
                    <a:cubicBezTo>
                      <a:pt x="10884" y="3757"/>
                      <a:pt x="10742" y="3777"/>
                      <a:pt x="10603" y="3802"/>
                    </a:cubicBezTo>
                    <a:lnTo>
                      <a:pt x="10603" y="3802"/>
                    </a:lnTo>
                    <a:cubicBezTo>
                      <a:pt x="10369" y="3701"/>
                      <a:pt x="10131" y="3614"/>
                      <a:pt x="9890" y="3540"/>
                    </a:cubicBezTo>
                    <a:close/>
                    <a:moveTo>
                      <a:pt x="11387" y="4055"/>
                    </a:moveTo>
                    <a:cubicBezTo>
                      <a:pt x="11334" y="4073"/>
                      <a:pt x="11282" y="4090"/>
                      <a:pt x="11230" y="4108"/>
                    </a:cubicBezTo>
                    <a:lnTo>
                      <a:pt x="11230" y="4108"/>
                    </a:lnTo>
                    <a:cubicBezTo>
                      <a:pt x="11208" y="4096"/>
                      <a:pt x="11186" y="4084"/>
                      <a:pt x="11164" y="4072"/>
                    </a:cubicBezTo>
                    <a:lnTo>
                      <a:pt x="11164" y="4072"/>
                    </a:lnTo>
                    <a:cubicBezTo>
                      <a:pt x="11238" y="4065"/>
                      <a:pt x="11312" y="4060"/>
                      <a:pt x="11387" y="4055"/>
                    </a:cubicBezTo>
                    <a:close/>
                    <a:moveTo>
                      <a:pt x="6347" y="2919"/>
                    </a:moveTo>
                    <a:cubicBezTo>
                      <a:pt x="6094" y="3208"/>
                      <a:pt x="5855" y="3515"/>
                      <a:pt x="5632" y="3836"/>
                    </a:cubicBezTo>
                    <a:lnTo>
                      <a:pt x="5632" y="3836"/>
                    </a:lnTo>
                    <a:cubicBezTo>
                      <a:pt x="5295" y="3979"/>
                      <a:pt x="4965" y="4142"/>
                      <a:pt x="4646" y="4321"/>
                    </a:cubicBezTo>
                    <a:lnTo>
                      <a:pt x="4646" y="4321"/>
                    </a:lnTo>
                    <a:cubicBezTo>
                      <a:pt x="5160" y="3797"/>
                      <a:pt x="5733" y="3327"/>
                      <a:pt x="6347" y="2919"/>
                    </a:cubicBezTo>
                    <a:close/>
                    <a:moveTo>
                      <a:pt x="14792" y="2099"/>
                    </a:moveTo>
                    <a:lnTo>
                      <a:pt x="14792" y="2099"/>
                    </a:lnTo>
                    <a:cubicBezTo>
                      <a:pt x="15190" y="2335"/>
                      <a:pt x="15578" y="2572"/>
                      <a:pt x="15955" y="2795"/>
                    </a:cubicBezTo>
                    <a:cubicBezTo>
                      <a:pt x="15976" y="2808"/>
                      <a:pt x="15997" y="2817"/>
                      <a:pt x="16017" y="2822"/>
                    </a:cubicBezTo>
                    <a:lnTo>
                      <a:pt x="16017" y="2822"/>
                    </a:lnTo>
                    <a:cubicBezTo>
                      <a:pt x="16673" y="3337"/>
                      <a:pt x="17224" y="3999"/>
                      <a:pt x="17641" y="4773"/>
                    </a:cubicBezTo>
                    <a:lnTo>
                      <a:pt x="17641" y="4773"/>
                    </a:lnTo>
                    <a:cubicBezTo>
                      <a:pt x="17653" y="4820"/>
                      <a:pt x="17663" y="4867"/>
                      <a:pt x="17674" y="4915"/>
                    </a:cubicBezTo>
                    <a:lnTo>
                      <a:pt x="17674" y="4915"/>
                    </a:lnTo>
                    <a:cubicBezTo>
                      <a:pt x="17276" y="4541"/>
                      <a:pt x="16820" y="4241"/>
                      <a:pt x="16326" y="4018"/>
                    </a:cubicBezTo>
                    <a:lnTo>
                      <a:pt x="16326" y="4018"/>
                    </a:lnTo>
                    <a:cubicBezTo>
                      <a:pt x="15904" y="3304"/>
                      <a:pt x="15394" y="2645"/>
                      <a:pt x="14792" y="2099"/>
                    </a:cubicBezTo>
                    <a:close/>
                    <a:moveTo>
                      <a:pt x="5695" y="2895"/>
                    </a:moveTo>
                    <a:cubicBezTo>
                      <a:pt x="4839" y="3528"/>
                      <a:pt x="4072" y="4280"/>
                      <a:pt x="3438" y="5122"/>
                    </a:cubicBezTo>
                    <a:lnTo>
                      <a:pt x="3438" y="5122"/>
                    </a:lnTo>
                    <a:cubicBezTo>
                      <a:pt x="3372" y="5173"/>
                      <a:pt x="3306" y="5225"/>
                      <a:pt x="3242" y="5278"/>
                    </a:cubicBezTo>
                    <a:lnTo>
                      <a:pt x="3242" y="5278"/>
                    </a:lnTo>
                    <a:cubicBezTo>
                      <a:pt x="3256" y="5212"/>
                      <a:pt x="3271" y="5147"/>
                      <a:pt x="3287" y="5083"/>
                    </a:cubicBezTo>
                    <a:lnTo>
                      <a:pt x="3287" y="5083"/>
                    </a:lnTo>
                    <a:cubicBezTo>
                      <a:pt x="3921" y="4199"/>
                      <a:pt x="4770" y="3454"/>
                      <a:pt x="5695" y="2895"/>
                    </a:cubicBezTo>
                    <a:close/>
                    <a:moveTo>
                      <a:pt x="10543" y="4169"/>
                    </a:moveTo>
                    <a:cubicBezTo>
                      <a:pt x="10619" y="4203"/>
                      <a:pt x="10694" y="4239"/>
                      <a:pt x="10768" y="4276"/>
                    </a:cubicBezTo>
                    <a:lnTo>
                      <a:pt x="10768" y="4276"/>
                    </a:lnTo>
                    <a:cubicBezTo>
                      <a:pt x="9859" y="4626"/>
                      <a:pt x="8986" y="5075"/>
                      <a:pt x="8172" y="5585"/>
                    </a:cubicBezTo>
                    <a:lnTo>
                      <a:pt x="8172" y="5585"/>
                    </a:lnTo>
                    <a:cubicBezTo>
                      <a:pt x="8609" y="5044"/>
                      <a:pt x="9188" y="4619"/>
                      <a:pt x="9871" y="4366"/>
                    </a:cubicBezTo>
                    <a:cubicBezTo>
                      <a:pt x="10084" y="4286"/>
                      <a:pt x="10310" y="4220"/>
                      <a:pt x="10543" y="4169"/>
                    </a:cubicBezTo>
                    <a:close/>
                    <a:moveTo>
                      <a:pt x="4446" y="4925"/>
                    </a:moveTo>
                    <a:cubicBezTo>
                      <a:pt x="4417" y="4960"/>
                      <a:pt x="4389" y="4995"/>
                      <a:pt x="4362" y="5030"/>
                    </a:cubicBezTo>
                    <a:lnTo>
                      <a:pt x="4362" y="5030"/>
                    </a:lnTo>
                    <a:cubicBezTo>
                      <a:pt x="3846" y="5576"/>
                      <a:pt x="3407" y="6162"/>
                      <a:pt x="3054" y="6791"/>
                    </a:cubicBezTo>
                    <a:lnTo>
                      <a:pt x="3054" y="6791"/>
                    </a:lnTo>
                    <a:cubicBezTo>
                      <a:pt x="3058" y="6665"/>
                      <a:pt x="3066" y="6537"/>
                      <a:pt x="3076" y="6409"/>
                    </a:cubicBezTo>
                    <a:lnTo>
                      <a:pt x="3076" y="6409"/>
                    </a:lnTo>
                    <a:cubicBezTo>
                      <a:pt x="3271" y="6065"/>
                      <a:pt x="3487" y="5732"/>
                      <a:pt x="3722" y="5412"/>
                    </a:cubicBezTo>
                    <a:lnTo>
                      <a:pt x="3722" y="5412"/>
                    </a:lnTo>
                    <a:cubicBezTo>
                      <a:pt x="3955" y="5239"/>
                      <a:pt x="4197" y="5076"/>
                      <a:pt x="4446" y="4925"/>
                    </a:cubicBezTo>
                    <a:close/>
                    <a:moveTo>
                      <a:pt x="2633" y="6372"/>
                    </a:moveTo>
                    <a:lnTo>
                      <a:pt x="2633" y="6372"/>
                    </a:lnTo>
                    <a:cubicBezTo>
                      <a:pt x="2555" y="6516"/>
                      <a:pt x="2481" y="6661"/>
                      <a:pt x="2410" y="6808"/>
                    </a:cubicBezTo>
                    <a:lnTo>
                      <a:pt x="2410" y="6808"/>
                    </a:lnTo>
                    <a:cubicBezTo>
                      <a:pt x="2444" y="6702"/>
                      <a:pt x="2480" y="6597"/>
                      <a:pt x="2520" y="6493"/>
                    </a:cubicBezTo>
                    <a:lnTo>
                      <a:pt x="2520" y="6493"/>
                    </a:lnTo>
                    <a:cubicBezTo>
                      <a:pt x="2557" y="6452"/>
                      <a:pt x="2595" y="6412"/>
                      <a:pt x="2633" y="6372"/>
                    </a:cubicBezTo>
                    <a:close/>
                    <a:moveTo>
                      <a:pt x="8939" y="3677"/>
                    </a:moveTo>
                    <a:lnTo>
                      <a:pt x="8939" y="3677"/>
                    </a:lnTo>
                    <a:cubicBezTo>
                      <a:pt x="9302" y="3737"/>
                      <a:pt x="9657" y="3829"/>
                      <a:pt x="10003" y="3951"/>
                    </a:cubicBezTo>
                    <a:lnTo>
                      <a:pt x="10003" y="3951"/>
                    </a:lnTo>
                    <a:cubicBezTo>
                      <a:pt x="8898" y="4305"/>
                      <a:pt x="8033" y="5047"/>
                      <a:pt x="7490" y="6035"/>
                    </a:cubicBezTo>
                    <a:lnTo>
                      <a:pt x="7490" y="6035"/>
                    </a:lnTo>
                    <a:cubicBezTo>
                      <a:pt x="7083" y="6315"/>
                      <a:pt x="6671" y="6632"/>
                      <a:pt x="6289" y="6984"/>
                    </a:cubicBezTo>
                    <a:lnTo>
                      <a:pt x="6289" y="6984"/>
                    </a:lnTo>
                    <a:cubicBezTo>
                      <a:pt x="6723" y="5583"/>
                      <a:pt x="7628" y="4390"/>
                      <a:pt x="8939" y="3677"/>
                    </a:cubicBezTo>
                    <a:close/>
                    <a:moveTo>
                      <a:pt x="16656" y="4621"/>
                    </a:moveTo>
                    <a:cubicBezTo>
                      <a:pt x="17099" y="4910"/>
                      <a:pt x="17477" y="5276"/>
                      <a:pt x="17792" y="5697"/>
                    </a:cubicBezTo>
                    <a:lnTo>
                      <a:pt x="17792" y="5697"/>
                    </a:lnTo>
                    <a:cubicBezTo>
                      <a:pt x="17840" y="6248"/>
                      <a:pt x="17831" y="6804"/>
                      <a:pt x="17776" y="7359"/>
                    </a:cubicBezTo>
                    <a:lnTo>
                      <a:pt x="17776" y="7359"/>
                    </a:lnTo>
                    <a:cubicBezTo>
                      <a:pt x="17633" y="6812"/>
                      <a:pt x="17429" y="6282"/>
                      <a:pt x="17166" y="5784"/>
                    </a:cubicBezTo>
                    <a:lnTo>
                      <a:pt x="17166" y="5784"/>
                    </a:lnTo>
                    <a:cubicBezTo>
                      <a:pt x="17117" y="5656"/>
                      <a:pt x="17067" y="5529"/>
                      <a:pt x="17015" y="5402"/>
                    </a:cubicBezTo>
                    <a:cubicBezTo>
                      <a:pt x="16905" y="5139"/>
                      <a:pt x="16786" y="4877"/>
                      <a:pt x="16656" y="4621"/>
                    </a:cubicBezTo>
                    <a:close/>
                    <a:moveTo>
                      <a:pt x="13520" y="4410"/>
                    </a:moveTo>
                    <a:lnTo>
                      <a:pt x="13520" y="4410"/>
                    </a:lnTo>
                    <a:cubicBezTo>
                      <a:pt x="13684" y="4483"/>
                      <a:pt x="13842" y="4568"/>
                      <a:pt x="13990" y="4664"/>
                    </a:cubicBezTo>
                    <a:cubicBezTo>
                      <a:pt x="15033" y="5338"/>
                      <a:pt x="15378" y="6504"/>
                      <a:pt x="15381" y="7744"/>
                    </a:cubicBezTo>
                    <a:lnTo>
                      <a:pt x="15381" y="7744"/>
                    </a:lnTo>
                    <a:cubicBezTo>
                      <a:pt x="15333" y="7615"/>
                      <a:pt x="15283" y="7486"/>
                      <a:pt x="15231" y="7358"/>
                    </a:cubicBezTo>
                    <a:lnTo>
                      <a:pt x="15231" y="7358"/>
                    </a:lnTo>
                    <a:cubicBezTo>
                      <a:pt x="15008" y="6678"/>
                      <a:pt x="14689" y="6042"/>
                      <a:pt x="14263" y="5478"/>
                    </a:cubicBezTo>
                    <a:lnTo>
                      <a:pt x="14263" y="5478"/>
                    </a:lnTo>
                    <a:cubicBezTo>
                      <a:pt x="14029" y="5102"/>
                      <a:pt x="13779" y="4744"/>
                      <a:pt x="13520" y="4410"/>
                    </a:cubicBezTo>
                    <a:close/>
                    <a:moveTo>
                      <a:pt x="3355" y="6944"/>
                    </a:moveTo>
                    <a:cubicBezTo>
                      <a:pt x="3246" y="7264"/>
                      <a:pt x="3159" y="7591"/>
                      <a:pt x="3092" y="7919"/>
                    </a:cubicBezTo>
                    <a:lnTo>
                      <a:pt x="3092" y="7919"/>
                    </a:lnTo>
                    <a:cubicBezTo>
                      <a:pt x="3079" y="7785"/>
                      <a:pt x="3069" y="7650"/>
                      <a:pt x="3062" y="7514"/>
                    </a:cubicBezTo>
                    <a:lnTo>
                      <a:pt x="3062" y="7514"/>
                    </a:lnTo>
                    <a:cubicBezTo>
                      <a:pt x="3149" y="7320"/>
                      <a:pt x="3247" y="7130"/>
                      <a:pt x="3355" y="6944"/>
                    </a:cubicBezTo>
                    <a:close/>
                    <a:moveTo>
                      <a:pt x="7195" y="6680"/>
                    </a:moveTo>
                    <a:lnTo>
                      <a:pt x="7195" y="6680"/>
                    </a:lnTo>
                    <a:cubicBezTo>
                      <a:pt x="7049" y="7069"/>
                      <a:pt x="6947" y="7487"/>
                      <a:pt x="6893" y="7926"/>
                    </a:cubicBezTo>
                    <a:lnTo>
                      <a:pt x="6893" y="7926"/>
                    </a:lnTo>
                    <a:cubicBezTo>
                      <a:pt x="6629" y="8027"/>
                      <a:pt x="6371" y="8146"/>
                      <a:pt x="6120" y="8284"/>
                    </a:cubicBezTo>
                    <a:cubicBezTo>
                      <a:pt x="6088" y="8301"/>
                      <a:pt x="6056" y="8319"/>
                      <a:pt x="6024" y="8338"/>
                    </a:cubicBezTo>
                    <a:lnTo>
                      <a:pt x="6024" y="8338"/>
                    </a:lnTo>
                    <a:cubicBezTo>
                      <a:pt x="6046" y="8092"/>
                      <a:pt x="6081" y="7850"/>
                      <a:pt x="6129" y="7613"/>
                    </a:cubicBezTo>
                    <a:lnTo>
                      <a:pt x="6129" y="7613"/>
                    </a:lnTo>
                    <a:cubicBezTo>
                      <a:pt x="6454" y="7275"/>
                      <a:pt x="6819" y="6963"/>
                      <a:pt x="7195" y="6680"/>
                    </a:cubicBezTo>
                    <a:close/>
                    <a:moveTo>
                      <a:pt x="5649" y="8176"/>
                    </a:moveTo>
                    <a:lnTo>
                      <a:pt x="5649" y="8176"/>
                    </a:lnTo>
                    <a:cubicBezTo>
                      <a:pt x="5634" y="8316"/>
                      <a:pt x="5622" y="8456"/>
                      <a:pt x="5614" y="8596"/>
                    </a:cubicBezTo>
                    <a:lnTo>
                      <a:pt x="5614" y="8596"/>
                    </a:lnTo>
                    <a:cubicBezTo>
                      <a:pt x="5472" y="8695"/>
                      <a:pt x="5334" y="8800"/>
                      <a:pt x="5202" y="8911"/>
                    </a:cubicBezTo>
                    <a:lnTo>
                      <a:pt x="5202" y="8911"/>
                    </a:lnTo>
                    <a:cubicBezTo>
                      <a:pt x="5323" y="8655"/>
                      <a:pt x="5474" y="8411"/>
                      <a:pt x="5649" y="8176"/>
                    </a:cubicBezTo>
                    <a:close/>
                    <a:moveTo>
                      <a:pt x="2687" y="7177"/>
                    </a:moveTo>
                    <a:cubicBezTo>
                      <a:pt x="2687" y="7291"/>
                      <a:pt x="2689" y="7404"/>
                      <a:pt x="2693" y="7516"/>
                    </a:cubicBezTo>
                    <a:lnTo>
                      <a:pt x="2693" y="7516"/>
                    </a:lnTo>
                    <a:cubicBezTo>
                      <a:pt x="2474" y="8019"/>
                      <a:pt x="2305" y="8549"/>
                      <a:pt x="2192" y="9105"/>
                    </a:cubicBezTo>
                    <a:lnTo>
                      <a:pt x="2192" y="9105"/>
                    </a:lnTo>
                    <a:cubicBezTo>
                      <a:pt x="2178" y="8971"/>
                      <a:pt x="2168" y="8837"/>
                      <a:pt x="2163" y="8702"/>
                    </a:cubicBezTo>
                    <a:lnTo>
                      <a:pt x="2163" y="8702"/>
                    </a:lnTo>
                    <a:cubicBezTo>
                      <a:pt x="2288" y="8180"/>
                      <a:pt x="2465" y="7669"/>
                      <a:pt x="2687" y="7177"/>
                    </a:cubicBezTo>
                    <a:close/>
                    <a:moveTo>
                      <a:pt x="11174" y="4497"/>
                    </a:moveTo>
                    <a:cubicBezTo>
                      <a:pt x="12595" y="5330"/>
                      <a:pt x="13732" y="6671"/>
                      <a:pt x="14276" y="8200"/>
                    </a:cubicBezTo>
                    <a:cubicBezTo>
                      <a:pt x="14402" y="8558"/>
                      <a:pt x="14491" y="8931"/>
                      <a:pt x="14542" y="9308"/>
                    </a:cubicBezTo>
                    <a:lnTo>
                      <a:pt x="14542" y="9308"/>
                    </a:lnTo>
                    <a:cubicBezTo>
                      <a:pt x="13574" y="8182"/>
                      <a:pt x="11861" y="7758"/>
                      <a:pt x="10454" y="7557"/>
                    </a:cubicBezTo>
                    <a:cubicBezTo>
                      <a:pt x="10095" y="7508"/>
                      <a:pt x="9734" y="7483"/>
                      <a:pt x="9373" y="7483"/>
                    </a:cubicBezTo>
                    <a:cubicBezTo>
                      <a:pt x="8661" y="7483"/>
                      <a:pt x="7954" y="7582"/>
                      <a:pt x="7277" y="7793"/>
                    </a:cubicBezTo>
                    <a:lnTo>
                      <a:pt x="7277" y="7793"/>
                    </a:lnTo>
                    <a:cubicBezTo>
                      <a:pt x="7300" y="7613"/>
                      <a:pt x="7331" y="7435"/>
                      <a:pt x="7371" y="7260"/>
                    </a:cubicBezTo>
                    <a:cubicBezTo>
                      <a:pt x="7445" y="6927"/>
                      <a:pt x="7557" y="6611"/>
                      <a:pt x="7704" y="6315"/>
                    </a:cubicBezTo>
                    <a:lnTo>
                      <a:pt x="7704" y="6315"/>
                    </a:lnTo>
                    <a:cubicBezTo>
                      <a:pt x="8090" y="6053"/>
                      <a:pt x="8473" y="5820"/>
                      <a:pt x="8823" y="5617"/>
                    </a:cubicBezTo>
                    <a:cubicBezTo>
                      <a:pt x="9550" y="5201"/>
                      <a:pt x="10346" y="4803"/>
                      <a:pt x="11174" y="4497"/>
                    </a:cubicBezTo>
                    <a:close/>
                    <a:moveTo>
                      <a:pt x="4919" y="5001"/>
                    </a:moveTo>
                    <a:lnTo>
                      <a:pt x="4919" y="5001"/>
                    </a:lnTo>
                    <a:cubicBezTo>
                      <a:pt x="4114" y="6496"/>
                      <a:pt x="3607" y="8147"/>
                      <a:pt x="3453" y="9581"/>
                    </a:cubicBezTo>
                    <a:cubicBezTo>
                      <a:pt x="3447" y="9644"/>
                      <a:pt x="3441" y="9706"/>
                      <a:pt x="3435" y="9769"/>
                    </a:cubicBezTo>
                    <a:lnTo>
                      <a:pt x="3435" y="9769"/>
                    </a:lnTo>
                    <a:cubicBezTo>
                      <a:pt x="3388" y="9598"/>
                      <a:pt x="3345" y="9427"/>
                      <a:pt x="3306" y="9254"/>
                    </a:cubicBezTo>
                    <a:lnTo>
                      <a:pt x="3306" y="9254"/>
                    </a:lnTo>
                    <a:cubicBezTo>
                      <a:pt x="3319" y="8737"/>
                      <a:pt x="3382" y="8223"/>
                      <a:pt x="3501" y="7724"/>
                    </a:cubicBezTo>
                    <a:cubicBezTo>
                      <a:pt x="3683" y="6925"/>
                      <a:pt x="3985" y="6155"/>
                      <a:pt x="4443" y="5491"/>
                    </a:cubicBezTo>
                    <a:lnTo>
                      <a:pt x="4443" y="5491"/>
                    </a:lnTo>
                    <a:cubicBezTo>
                      <a:pt x="4598" y="5322"/>
                      <a:pt x="4757" y="5159"/>
                      <a:pt x="4919" y="5001"/>
                    </a:cubicBezTo>
                    <a:close/>
                    <a:moveTo>
                      <a:pt x="12148" y="4186"/>
                    </a:moveTo>
                    <a:cubicBezTo>
                      <a:pt x="12439" y="4340"/>
                      <a:pt x="12717" y="4522"/>
                      <a:pt x="12978" y="4736"/>
                    </a:cubicBezTo>
                    <a:cubicBezTo>
                      <a:pt x="13319" y="5013"/>
                      <a:pt x="13615" y="5322"/>
                      <a:pt x="13870" y="5656"/>
                    </a:cubicBezTo>
                    <a:lnTo>
                      <a:pt x="13870" y="5656"/>
                    </a:lnTo>
                    <a:cubicBezTo>
                      <a:pt x="14306" y="6366"/>
                      <a:pt x="14666" y="7124"/>
                      <a:pt x="14949" y="7900"/>
                    </a:cubicBezTo>
                    <a:lnTo>
                      <a:pt x="14949" y="7900"/>
                    </a:lnTo>
                    <a:cubicBezTo>
                      <a:pt x="15081" y="8392"/>
                      <a:pt x="15166" y="8901"/>
                      <a:pt x="15209" y="9414"/>
                    </a:cubicBezTo>
                    <a:lnTo>
                      <a:pt x="15209" y="9414"/>
                    </a:lnTo>
                    <a:cubicBezTo>
                      <a:pt x="15165" y="9645"/>
                      <a:pt x="15114" y="9872"/>
                      <a:pt x="15059" y="10092"/>
                    </a:cubicBezTo>
                    <a:lnTo>
                      <a:pt x="15059" y="10092"/>
                    </a:lnTo>
                    <a:cubicBezTo>
                      <a:pt x="15076" y="7786"/>
                      <a:pt x="13620" y="5594"/>
                      <a:pt x="11625" y="4340"/>
                    </a:cubicBezTo>
                    <a:lnTo>
                      <a:pt x="11625" y="4340"/>
                    </a:lnTo>
                    <a:cubicBezTo>
                      <a:pt x="11798" y="4284"/>
                      <a:pt x="11973" y="4232"/>
                      <a:pt x="12148" y="4186"/>
                    </a:cubicBezTo>
                    <a:close/>
                    <a:moveTo>
                      <a:pt x="16099" y="4921"/>
                    </a:moveTo>
                    <a:cubicBezTo>
                      <a:pt x="16393" y="5260"/>
                      <a:pt x="16652" y="5638"/>
                      <a:pt x="16870" y="6050"/>
                    </a:cubicBezTo>
                    <a:lnTo>
                      <a:pt x="16870" y="6050"/>
                    </a:lnTo>
                    <a:cubicBezTo>
                      <a:pt x="17187" y="6923"/>
                      <a:pt x="17406" y="7840"/>
                      <a:pt x="17546" y="8754"/>
                    </a:cubicBezTo>
                    <a:lnTo>
                      <a:pt x="17546" y="8754"/>
                    </a:lnTo>
                    <a:cubicBezTo>
                      <a:pt x="17425" y="9281"/>
                      <a:pt x="17271" y="9804"/>
                      <a:pt x="17091" y="10318"/>
                    </a:cubicBezTo>
                    <a:lnTo>
                      <a:pt x="17091" y="10318"/>
                    </a:lnTo>
                    <a:cubicBezTo>
                      <a:pt x="17264" y="8883"/>
                      <a:pt x="17123" y="7408"/>
                      <a:pt x="16622" y="6045"/>
                    </a:cubicBezTo>
                    <a:cubicBezTo>
                      <a:pt x="16479" y="5655"/>
                      <a:pt x="16304" y="5278"/>
                      <a:pt x="16099" y="4921"/>
                    </a:cubicBezTo>
                    <a:close/>
                    <a:moveTo>
                      <a:pt x="8031" y="3603"/>
                    </a:moveTo>
                    <a:cubicBezTo>
                      <a:pt x="8111" y="3603"/>
                      <a:pt x="8190" y="3605"/>
                      <a:pt x="8269" y="3608"/>
                    </a:cubicBezTo>
                    <a:lnTo>
                      <a:pt x="8269" y="3608"/>
                    </a:lnTo>
                    <a:cubicBezTo>
                      <a:pt x="6897" y="4521"/>
                      <a:pt x="6064" y="5950"/>
                      <a:pt x="5748" y="7532"/>
                    </a:cubicBezTo>
                    <a:lnTo>
                      <a:pt x="5748" y="7532"/>
                    </a:lnTo>
                    <a:cubicBezTo>
                      <a:pt x="5248" y="8095"/>
                      <a:pt x="4845" y="8730"/>
                      <a:pt x="4644" y="9437"/>
                    </a:cubicBezTo>
                    <a:lnTo>
                      <a:pt x="4644" y="9437"/>
                    </a:lnTo>
                    <a:cubicBezTo>
                      <a:pt x="4335" y="9765"/>
                      <a:pt x="4058" y="10125"/>
                      <a:pt x="3809" y="10506"/>
                    </a:cubicBezTo>
                    <a:lnTo>
                      <a:pt x="3809" y="10506"/>
                    </a:lnTo>
                    <a:cubicBezTo>
                      <a:pt x="3810" y="9683"/>
                      <a:pt x="3921" y="8860"/>
                      <a:pt x="4096" y="8105"/>
                    </a:cubicBezTo>
                    <a:cubicBezTo>
                      <a:pt x="4415" y="6758"/>
                      <a:pt x="4986" y="5408"/>
                      <a:pt x="5796" y="4235"/>
                    </a:cubicBezTo>
                    <a:lnTo>
                      <a:pt x="5796" y="4235"/>
                    </a:lnTo>
                    <a:cubicBezTo>
                      <a:pt x="6010" y="4144"/>
                      <a:pt x="6226" y="4061"/>
                      <a:pt x="6442" y="3985"/>
                    </a:cubicBezTo>
                    <a:cubicBezTo>
                      <a:pt x="6943" y="3815"/>
                      <a:pt x="7471" y="3684"/>
                      <a:pt x="8007" y="3603"/>
                    </a:cubicBezTo>
                    <a:lnTo>
                      <a:pt x="8007" y="3603"/>
                    </a:lnTo>
                    <a:cubicBezTo>
                      <a:pt x="8015" y="3603"/>
                      <a:pt x="8023" y="3603"/>
                      <a:pt x="8031" y="3603"/>
                    </a:cubicBezTo>
                    <a:close/>
                    <a:moveTo>
                      <a:pt x="18217" y="6361"/>
                    </a:moveTo>
                    <a:lnTo>
                      <a:pt x="18217" y="6361"/>
                    </a:lnTo>
                    <a:cubicBezTo>
                      <a:pt x="18250" y="6422"/>
                      <a:pt x="18281" y="6483"/>
                      <a:pt x="18312" y="6545"/>
                    </a:cubicBezTo>
                    <a:lnTo>
                      <a:pt x="18312" y="6545"/>
                    </a:lnTo>
                    <a:cubicBezTo>
                      <a:pt x="18649" y="7952"/>
                      <a:pt x="18557" y="9425"/>
                      <a:pt x="18167" y="10830"/>
                    </a:cubicBezTo>
                    <a:lnTo>
                      <a:pt x="18167" y="10830"/>
                    </a:lnTo>
                    <a:cubicBezTo>
                      <a:pt x="18152" y="10269"/>
                      <a:pt x="18105" y="9708"/>
                      <a:pt x="18027" y="9150"/>
                    </a:cubicBezTo>
                    <a:lnTo>
                      <a:pt x="18027" y="9150"/>
                    </a:lnTo>
                    <a:cubicBezTo>
                      <a:pt x="18022" y="8930"/>
                      <a:pt x="18008" y="8709"/>
                      <a:pt x="17984" y="8489"/>
                    </a:cubicBezTo>
                    <a:lnTo>
                      <a:pt x="17984" y="8489"/>
                    </a:lnTo>
                    <a:cubicBezTo>
                      <a:pt x="18130" y="7786"/>
                      <a:pt x="18217" y="7070"/>
                      <a:pt x="18217" y="6361"/>
                    </a:cubicBezTo>
                    <a:close/>
                    <a:moveTo>
                      <a:pt x="1956" y="10175"/>
                    </a:moveTo>
                    <a:cubicBezTo>
                      <a:pt x="1977" y="10253"/>
                      <a:pt x="1999" y="10332"/>
                      <a:pt x="2023" y="10409"/>
                    </a:cubicBezTo>
                    <a:lnTo>
                      <a:pt x="2023" y="10409"/>
                    </a:lnTo>
                    <a:cubicBezTo>
                      <a:pt x="2003" y="10698"/>
                      <a:pt x="1993" y="10988"/>
                      <a:pt x="1992" y="11278"/>
                    </a:cubicBezTo>
                    <a:lnTo>
                      <a:pt x="1992" y="11278"/>
                    </a:lnTo>
                    <a:cubicBezTo>
                      <a:pt x="1952" y="10908"/>
                      <a:pt x="1940" y="10540"/>
                      <a:pt x="1956" y="10175"/>
                    </a:cubicBezTo>
                    <a:close/>
                    <a:moveTo>
                      <a:pt x="2760" y="8357"/>
                    </a:moveTo>
                    <a:lnTo>
                      <a:pt x="2760" y="8357"/>
                    </a:lnTo>
                    <a:cubicBezTo>
                      <a:pt x="2761" y="8365"/>
                      <a:pt x="2762" y="8372"/>
                      <a:pt x="2763" y="8379"/>
                    </a:cubicBezTo>
                    <a:cubicBezTo>
                      <a:pt x="2803" y="8712"/>
                      <a:pt x="2859" y="9042"/>
                      <a:pt x="2931" y="9369"/>
                    </a:cubicBezTo>
                    <a:lnTo>
                      <a:pt x="2931" y="9369"/>
                    </a:lnTo>
                    <a:cubicBezTo>
                      <a:pt x="2919" y="10115"/>
                      <a:pt x="3014" y="10865"/>
                      <a:pt x="3198" y="11594"/>
                    </a:cubicBezTo>
                    <a:lnTo>
                      <a:pt x="3198" y="11594"/>
                    </a:lnTo>
                    <a:cubicBezTo>
                      <a:pt x="3162" y="11668"/>
                      <a:pt x="3128" y="11742"/>
                      <a:pt x="3094" y="11816"/>
                    </a:cubicBezTo>
                    <a:lnTo>
                      <a:pt x="3094" y="11816"/>
                    </a:lnTo>
                    <a:cubicBezTo>
                      <a:pt x="2810" y="11325"/>
                      <a:pt x="2581" y="10804"/>
                      <a:pt x="2422" y="10263"/>
                    </a:cubicBezTo>
                    <a:lnTo>
                      <a:pt x="2422" y="10263"/>
                    </a:lnTo>
                    <a:cubicBezTo>
                      <a:pt x="2472" y="9620"/>
                      <a:pt x="2579" y="8976"/>
                      <a:pt x="2760" y="8357"/>
                    </a:cubicBezTo>
                    <a:close/>
                    <a:moveTo>
                      <a:pt x="3368" y="12187"/>
                    </a:moveTo>
                    <a:cubicBezTo>
                      <a:pt x="3383" y="12232"/>
                      <a:pt x="3398" y="12277"/>
                      <a:pt x="3413" y="12322"/>
                    </a:cubicBezTo>
                    <a:lnTo>
                      <a:pt x="3413" y="12322"/>
                    </a:lnTo>
                    <a:cubicBezTo>
                      <a:pt x="3392" y="12291"/>
                      <a:pt x="3371" y="12260"/>
                      <a:pt x="3350" y="12229"/>
                    </a:cubicBezTo>
                    <a:lnTo>
                      <a:pt x="3350" y="12229"/>
                    </a:lnTo>
                    <a:cubicBezTo>
                      <a:pt x="3356" y="12215"/>
                      <a:pt x="3362" y="12201"/>
                      <a:pt x="3368" y="12187"/>
                    </a:cubicBezTo>
                    <a:close/>
                    <a:moveTo>
                      <a:pt x="5603" y="9086"/>
                    </a:moveTo>
                    <a:cubicBezTo>
                      <a:pt x="5605" y="9405"/>
                      <a:pt x="5627" y="9726"/>
                      <a:pt x="5668" y="10046"/>
                    </a:cubicBezTo>
                    <a:cubicBezTo>
                      <a:pt x="5802" y="11111"/>
                      <a:pt x="6127" y="12149"/>
                      <a:pt x="6598" y="13119"/>
                    </a:cubicBezTo>
                    <a:lnTo>
                      <a:pt x="6598" y="13119"/>
                    </a:lnTo>
                    <a:cubicBezTo>
                      <a:pt x="5547" y="12382"/>
                      <a:pt x="4802" y="11331"/>
                      <a:pt x="4894" y="10034"/>
                    </a:cubicBezTo>
                    <a:cubicBezTo>
                      <a:pt x="4902" y="9927"/>
                      <a:pt x="4916" y="9822"/>
                      <a:pt x="4936" y="9718"/>
                    </a:cubicBezTo>
                    <a:lnTo>
                      <a:pt x="4936" y="9718"/>
                    </a:lnTo>
                    <a:cubicBezTo>
                      <a:pt x="5070" y="9572"/>
                      <a:pt x="5211" y="9431"/>
                      <a:pt x="5358" y="9296"/>
                    </a:cubicBezTo>
                    <a:cubicBezTo>
                      <a:pt x="5438" y="9223"/>
                      <a:pt x="5520" y="9153"/>
                      <a:pt x="5603" y="9086"/>
                    </a:cubicBezTo>
                    <a:close/>
                    <a:moveTo>
                      <a:pt x="2388" y="11358"/>
                    </a:moveTo>
                    <a:cubicBezTo>
                      <a:pt x="2535" y="11676"/>
                      <a:pt x="2704" y="11984"/>
                      <a:pt x="2892" y="12282"/>
                    </a:cubicBezTo>
                    <a:lnTo>
                      <a:pt x="2892" y="12282"/>
                    </a:lnTo>
                    <a:cubicBezTo>
                      <a:pt x="2761" y="12601"/>
                      <a:pt x="2644" y="12925"/>
                      <a:pt x="2539" y="13247"/>
                    </a:cubicBezTo>
                    <a:lnTo>
                      <a:pt x="2539" y="13247"/>
                    </a:lnTo>
                    <a:cubicBezTo>
                      <a:pt x="2442" y="12618"/>
                      <a:pt x="2394" y="11983"/>
                      <a:pt x="2388" y="11358"/>
                    </a:cubicBezTo>
                    <a:close/>
                    <a:moveTo>
                      <a:pt x="17605" y="9935"/>
                    </a:moveTo>
                    <a:cubicBezTo>
                      <a:pt x="17466" y="11340"/>
                      <a:pt x="16916" y="12691"/>
                      <a:pt x="16008" y="13780"/>
                    </a:cubicBezTo>
                    <a:lnTo>
                      <a:pt x="16008" y="13780"/>
                    </a:lnTo>
                    <a:cubicBezTo>
                      <a:pt x="16205" y="13410"/>
                      <a:pt x="16378" y="13024"/>
                      <a:pt x="16527" y="12628"/>
                    </a:cubicBezTo>
                    <a:lnTo>
                      <a:pt x="16527" y="12628"/>
                    </a:lnTo>
                    <a:cubicBezTo>
                      <a:pt x="16792" y="12085"/>
                      <a:pt x="17023" y="11551"/>
                      <a:pt x="17217" y="11046"/>
                    </a:cubicBezTo>
                    <a:cubicBezTo>
                      <a:pt x="17355" y="10686"/>
                      <a:pt x="17486" y="10315"/>
                      <a:pt x="17605" y="9935"/>
                    </a:cubicBezTo>
                    <a:close/>
                    <a:moveTo>
                      <a:pt x="4014" y="12345"/>
                    </a:moveTo>
                    <a:cubicBezTo>
                      <a:pt x="4311" y="12936"/>
                      <a:pt x="4646" y="13507"/>
                      <a:pt x="5005" y="14057"/>
                    </a:cubicBezTo>
                    <a:lnTo>
                      <a:pt x="5005" y="14057"/>
                    </a:lnTo>
                    <a:cubicBezTo>
                      <a:pt x="4813" y="13898"/>
                      <a:pt x="4628" y="13732"/>
                      <a:pt x="4451" y="13557"/>
                    </a:cubicBezTo>
                    <a:lnTo>
                      <a:pt x="4451" y="13557"/>
                    </a:lnTo>
                    <a:cubicBezTo>
                      <a:pt x="4259" y="13174"/>
                      <a:pt x="4116" y="12767"/>
                      <a:pt x="4014" y="12345"/>
                    </a:cubicBezTo>
                    <a:close/>
                    <a:moveTo>
                      <a:pt x="15193" y="11316"/>
                    </a:moveTo>
                    <a:cubicBezTo>
                      <a:pt x="15156" y="11706"/>
                      <a:pt x="15100" y="12090"/>
                      <a:pt x="15026" y="12463"/>
                    </a:cubicBezTo>
                    <a:cubicBezTo>
                      <a:pt x="14961" y="12775"/>
                      <a:pt x="14881" y="13090"/>
                      <a:pt x="14788" y="13403"/>
                    </a:cubicBezTo>
                    <a:lnTo>
                      <a:pt x="14788" y="13403"/>
                    </a:lnTo>
                    <a:cubicBezTo>
                      <a:pt x="14505" y="13785"/>
                      <a:pt x="14152" y="14077"/>
                      <a:pt x="13752" y="14276"/>
                    </a:cubicBezTo>
                    <a:lnTo>
                      <a:pt x="13752" y="14276"/>
                    </a:lnTo>
                    <a:cubicBezTo>
                      <a:pt x="13822" y="14173"/>
                      <a:pt x="13890" y="14068"/>
                      <a:pt x="13955" y="13963"/>
                    </a:cubicBezTo>
                    <a:cubicBezTo>
                      <a:pt x="14142" y="13653"/>
                      <a:pt x="14321" y="13330"/>
                      <a:pt x="14488" y="12997"/>
                    </a:cubicBezTo>
                    <a:lnTo>
                      <a:pt x="14488" y="12997"/>
                    </a:lnTo>
                    <a:cubicBezTo>
                      <a:pt x="14843" y="12483"/>
                      <a:pt x="15100" y="11927"/>
                      <a:pt x="15178" y="11361"/>
                    </a:cubicBezTo>
                    <a:lnTo>
                      <a:pt x="15178" y="11361"/>
                    </a:lnTo>
                    <a:cubicBezTo>
                      <a:pt x="15183" y="11346"/>
                      <a:pt x="15188" y="11331"/>
                      <a:pt x="15193" y="11316"/>
                    </a:cubicBezTo>
                    <a:close/>
                    <a:moveTo>
                      <a:pt x="1671" y="7649"/>
                    </a:moveTo>
                    <a:cubicBezTo>
                      <a:pt x="1464" y="8719"/>
                      <a:pt x="1437" y="9824"/>
                      <a:pt x="1557" y="10916"/>
                    </a:cubicBezTo>
                    <a:lnTo>
                      <a:pt x="1557" y="10916"/>
                    </a:lnTo>
                    <a:cubicBezTo>
                      <a:pt x="1595" y="11722"/>
                      <a:pt x="1756" y="12489"/>
                      <a:pt x="2020" y="13206"/>
                    </a:cubicBezTo>
                    <a:lnTo>
                      <a:pt x="2020" y="13206"/>
                    </a:lnTo>
                    <a:cubicBezTo>
                      <a:pt x="2026" y="13224"/>
                      <a:pt x="2031" y="13242"/>
                      <a:pt x="2037" y="13260"/>
                    </a:cubicBezTo>
                    <a:cubicBezTo>
                      <a:pt x="2109" y="13498"/>
                      <a:pt x="2190" y="13735"/>
                      <a:pt x="2279" y="13970"/>
                    </a:cubicBezTo>
                    <a:lnTo>
                      <a:pt x="2279" y="13970"/>
                    </a:lnTo>
                    <a:cubicBezTo>
                      <a:pt x="2302" y="14074"/>
                      <a:pt x="2326" y="14177"/>
                      <a:pt x="2351" y="14280"/>
                    </a:cubicBezTo>
                    <a:lnTo>
                      <a:pt x="2351" y="14280"/>
                    </a:lnTo>
                    <a:cubicBezTo>
                      <a:pt x="1029" y="12568"/>
                      <a:pt x="449" y="10350"/>
                      <a:pt x="1346" y="8295"/>
                    </a:cubicBezTo>
                    <a:cubicBezTo>
                      <a:pt x="1442" y="8073"/>
                      <a:pt x="1550" y="7857"/>
                      <a:pt x="1671" y="7649"/>
                    </a:cubicBezTo>
                    <a:close/>
                    <a:moveTo>
                      <a:pt x="9404" y="7859"/>
                    </a:moveTo>
                    <a:cubicBezTo>
                      <a:pt x="9723" y="7859"/>
                      <a:pt x="10042" y="7879"/>
                      <a:pt x="10359" y="7914"/>
                    </a:cubicBezTo>
                    <a:cubicBezTo>
                      <a:pt x="11857" y="8090"/>
                      <a:pt x="13792" y="8634"/>
                      <a:pt x="14592" y="10031"/>
                    </a:cubicBezTo>
                    <a:lnTo>
                      <a:pt x="14592" y="10031"/>
                    </a:lnTo>
                    <a:cubicBezTo>
                      <a:pt x="14596" y="10849"/>
                      <a:pt x="14417" y="11662"/>
                      <a:pt x="14038" y="12379"/>
                    </a:cubicBezTo>
                    <a:cubicBezTo>
                      <a:pt x="13404" y="13583"/>
                      <a:pt x="12133" y="14169"/>
                      <a:pt x="10849" y="14294"/>
                    </a:cubicBezTo>
                    <a:lnTo>
                      <a:pt x="10849" y="14294"/>
                    </a:lnTo>
                    <a:cubicBezTo>
                      <a:pt x="8490" y="13371"/>
                      <a:pt x="7099" y="10681"/>
                      <a:pt x="7240" y="8196"/>
                    </a:cubicBezTo>
                    <a:lnTo>
                      <a:pt x="7240" y="8196"/>
                    </a:lnTo>
                    <a:cubicBezTo>
                      <a:pt x="7930" y="7963"/>
                      <a:pt x="8664" y="7859"/>
                      <a:pt x="9404" y="7859"/>
                    </a:cubicBezTo>
                    <a:close/>
                    <a:moveTo>
                      <a:pt x="6856" y="8341"/>
                    </a:moveTo>
                    <a:lnTo>
                      <a:pt x="6856" y="8341"/>
                    </a:lnTo>
                    <a:cubicBezTo>
                      <a:pt x="6726" y="10709"/>
                      <a:pt x="7983" y="13047"/>
                      <a:pt x="9968" y="14309"/>
                    </a:cubicBezTo>
                    <a:lnTo>
                      <a:pt x="9968" y="14309"/>
                    </a:lnTo>
                    <a:cubicBezTo>
                      <a:pt x="9112" y="14251"/>
                      <a:pt x="8147" y="13985"/>
                      <a:pt x="7290" y="13538"/>
                    </a:cubicBezTo>
                    <a:lnTo>
                      <a:pt x="7290" y="13538"/>
                    </a:lnTo>
                    <a:cubicBezTo>
                      <a:pt x="6715" y="12503"/>
                      <a:pt x="6311" y="11372"/>
                      <a:pt x="6108" y="10224"/>
                    </a:cubicBezTo>
                    <a:cubicBezTo>
                      <a:pt x="6023" y="9745"/>
                      <a:pt x="5987" y="9267"/>
                      <a:pt x="5998" y="8798"/>
                    </a:cubicBezTo>
                    <a:lnTo>
                      <a:pt x="5998" y="8798"/>
                    </a:lnTo>
                    <a:cubicBezTo>
                      <a:pt x="6272" y="8618"/>
                      <a:pt x="6559" y="8466"/>
                      <a:pt x="6856" y="8341"/>
                    </a:cubicBezTo>
                    <a:close/>
                    <a:moveTo>
                      <a:pt x="12821" y="14144"/>
                    </a:moveTo>
                    <a:cubicBezTo>
                      <a:pt x="12633" y="14299"/>
                      <a:pt x="12434" y="14450"/>
                      <a:pt x="12227" y="14594"/>
                    </a:cubicBezTo>
                    <a:lnTo>
                      <a:pt x="12227" y="14594"/>
                    </a:lnTo>
                    <a:cubicBezTo>
                      <a:pt x="12093" y="14589"/>
                      <a:pt x="11957" y="14577"/>
                      <a:pt x="11820" y="14558"/>
                    </a:cubicBezTo>
                    <a:lnTo>
                      <a:pt x="11820" y="14558"/>
                    </a:lnTo>
                    <a:cubicBezTo>
                      <a:pt x="12171" y="14457"/>
                      <a:pt x="12507" y="14319"/>
                      <a:pt x="12821" y="14144"/>
                    </a:cubicBezTo>
                    <a:close/>
                    <a:moveTo>
                      <a:pt x="14119" y="3908"/>
                    </a:moveTo>
                    <a:cubicBezTo>
                      <a:pt x="14207" y="3908"/>
                      <a:pt x="14295" y="3910"/>
                      <a:pt x="14383" y="3914"/>
                    </a:cubicBezTo>
                    <a:cubicBezTo>
                      <a:pt x="14585" y="3924"/>
                      <a:pt x="14779" y="3944"/>
                      <a:pt x="14966" y="3975"/>
                    </a:cubicBezTo>
                    <a:lnTo>
                      <a:pt x="14966" y="3975"/>
                    </a:lnTo>
                    <a:cubicBezTo>
                      <a:pt x="16230" y="5476"/>
                      <a:pt x="16825" y="7520"/>
                      <a:pt x="16776" y="9510"/>
                    </a:cubicBezTo>
                    <a:cubicBezTo>
                      <a:pt x="16755" y="10466"/>
                      <a:pt x="16574" y="11423"/>
                      <a:pt x="16251" y="12328"/>
                    </a:cubicBezTo>
                    <a:lnTo>
                      <a:pt x="16251" y="12328"/>
                    </a:lnTo>
                    <a:cubicBezTo>
                      <a:pt x="16042" y="12763"/>
                      <a:pt x="15822" y="13186"/>
                      <a:pt x="15598" y="13594"/>
                    </a:cubicBezTo>
                    <a:cubicBezTo>
                      <a:pt x="15352" y="14041"/>
                      <a:pt x="15079" y="14490"/>
                      <a:pt x="14781" y="14926"/>
                    </a:cubicBezTo>
                    <a:lnTo>
                      <a:pt x="14781" y="14926"/>
                    </a:lnTo>
                    <a:cubicBezTo>
                      <a:pt x="14706" y="14979"/>
                      <a:pt x="14631" y="15031"/>
                      <a:pt x="14554" y="15081"/>
                    </a:cubicBezTo>
                    <a:lnTo>
                      <a:pt x="14554" y="15081"/>
                    </a:lnTo>
                    <a:cubicBezTo>
                      <a:pt x="14730" y="14692"/>
                      <a:pt x="14888" y="14285"/>
                      <a:pt x="15026" y="13867"/>
                    </a:cubicBezTo>
                    <a:lnTo>
                      <a:pt x="15026" y="13867"/>
                    </a:lnTo>
                    <a:cubicBezTo>
                      <a:pt x="15571" y="13177"/>
                      <a:pt x="15849" y="12262"/>
                      <a:pt x="15931" y="11403"/>
                    </a:cubicBezTo>
                    <a:cubicBezTo>
                      <a:pt x="16012" y="10587"/>
                      <a:pt x="15932" y="9745"/>
                      <a:pt x="15735" y="8914"/>
                    </a:cubicBezTo>
                    <a:lnTo>
                      <a:pt x="15735" y="8914"/>
                    </a:lnTo>
                    <a:cubicBezTo>
                      <a:pt x="15798" y="8315"/>
                      <a:pt x="15804" y="7716"/>
                      <a:pt x="15741" y="7129"/>
                    </a:cubicBezTo>
                    <a:cubicBezTo>
                      <a:pt x="15633" y="6176"/>
                      <a:pt x="15252" y="5259"/>
                      <a:pt x="14550" y="4593"/>
                    </a:cubicBezTo>
                    <a:cubicBezTo>
                      <a:pt x="14214" y="4290"/>
                      <a:pt x="13824" y="4083"/>
                      <a:pt x="13406" y="3947"/>
                    </a:cubicBezTo>
                    <a:lnTo>
                      <a:pt x="13406" y="3947"/>
                    </a:lnTo>
                    <a:cubicBezTo>
                      <a:pt x="13644" y="3922"/>
                      <a:pt x="13882" y="3908"/>
                      <a:pt x="14119" y="3908"/>
                    </a:cubicBezTo>
                    <a:close/>
                    <a:moveTo>
                      <a:pt x="5609" y="15032"/>
                    </a:moveTo>
                    <a:lnTo>
                      <a:pt x="5609" y="15032"/>
                    </a:lnTo>
                    <a:cubicBezTo>
                      <a:pt x="5650" y="15058"/>
                      <a:pt x="5691" y="15085"/>
                      <a:pt x="5732" y="15110"/>
                    </a:cubicBezTo>
                    <a:lnTo>
                      <a:pt x="5732" y="15110"/>
                    </a:lnTo>
                    <a:cubicBezTo>
                      <a:pt x="5744" y="15126"/>
                      <a:pt x="5756" y="15142"/>
                      <a:pt x="5767" y="15158"/>
                    </a:cubicBezTo>
                    <a:lnTo>
                      <a:pt x="5767" y="15158"/>
                    </a:lnTo>
                    <a:cubicBezTo>
                      <a:pt x="5750" y="15145"/>
                      <a:pt x="5733" y="15131"/>
                      <a:pt x="5716" y="15118"/>
                    </a:cubicBezTo>
                    <a:cubicBezTo>
                      <a:pt x="5680" y="15090"/>
                      <a:pt x="5644" y="15061"/>
                      <a:pt x="5609" y="15032"/>
                    </a:cubicBezTo>
                    <a:close/>
                    <a:moveTo>
                      <a:pt x="18898" y="8295"/>
                    </a:moveTo>
                    <a:lnTo>
                      <a:pt x="18898" y="8295"/>
                    </a:lnTo>
                    <a:cubicBezTo>
                      <a:pt x="19004" y="8824"/>
                      <a:pt x="19058" y="9370"/>
                      <a:pt x="19062" y="9915"/>
                    </a:cubicBezTo>
                    <a:cubicBezTo>
                      <a:pt x="19088" y="11819"/>
                      <a:pt x="18564" y="13903"/>
                      <a:pt x="17433" y="15515"/>
                    </a:cubicBezTo>
                    <a:lnTo>
                      <a:pt x="17433" y="15515"/>
                    </a:lnTo>
                    <a:cubicBezTo>
                      <a:pt x="17710" y="14802"/>
                      <a:pt x="17898" y="14051"/>
                      <a:pt x="18015" y="13308"/>
                    </a:cubicBezTo>
                    <a:cubicBezTo>
                      <a:pt x="18066" y="12974"/>
                      <a:pt x="18105" y="12637"/>
                      <a:pt x="18131" y="12298"/>
                    </a:cubicBezTo>
                    <a:lnTo>
                      <a:pt x="18131" y="12298"/>
                    </a:lnTo>
                    <a:cubicBezTo>
                      <a:pt x="18639" y="11013"/>
                      <a:pt x="18913" y="9640"/>
                      <a:pt x="18898" y="8295"/>
                    </a:cubicBezTo>
                    <a:close/>
                    <a:moveTo>
                      <a:pt x="6713" y="15651"/>
                    </a:moveTo>
                    <a:cubicBezTo>
                      <a:pt x="6840" y="15711"/>
                      <a:pt x="6968" y="15769"/>
                      <a:pt x="7098" y="15824"/>
                    </a:cubicBezTo>
                    <a:lnTo>
                      <a:pt x="7098" y="15824"/>
                    </a:lnTo>
                    <a:cubicBezTo>
                      <a:pt x="6988" y="15793"/>
                      <a:pt x="6878" y="15757"/>
                      <a:pt x="6770" y="15716"/>
                    </a:cubicBezTo>
                    <a:lnTo>
                      <a:pt x="6770" y="15716"/>
                    </a:lnTo>
                    <a:cubicBezTo>
                      <a:pt x="6751" y="15695"/>
                      <a:pt x="6732" y="15673"/>
                      <a:pt x="6713" y="15651"/>
                    </a:cubicBezTo>
                    <a:close/>
                    <a:moveTo>
                      <a:pt x="4510" y="10223"/>
                    </a:moveTo>
                    <a:cubicBezTo>
                      <a:pt x="4418" y="11802"/>
                      <a:pt x="5608" y="13046"/>
                      <a:pt x="6973" y="13825"/>
                    </a:cubicBezTo>
                    <a:lnTo>
                      <a:pt x="6973" y="13825"/>
                    </a:lnTo>
                    <a:cubicBezTo>
                      <a:pt x="7390" y="14545"/>
                      <a:pt x="7889" y="15219"/>
                      <a:pt x="8448" y="15825"/>
                    </a:cubicBezTo>
                    <a:lnTo>
                      <a:pt x="8448" y="15825"/>
                    </a:lnTo>
                    <a:cubicBezTo>
                      <a:pt x="7678" y="15612"/>
                      <a:pt x="6935" y="15302"/>
                      <a:pt x="6251" y="14915"/>
                    </a:cubicBezTo>
                    <a:cubicBezTo>
                      <a:pt x="6167" y="14868"/>
                      <a:pt x="6083" y="14818"/>
                      <a:pt x="6000" y="14768"/>
                    </a:cubicBezTo>
                    <a:lnTo>
                      <a:pt x="6000" y="14768"/>
                    </a:lnTo>
                    <a:cubicBezTo>
                      <a:pt x="5703" y="14374"/>
                      <a:pt x="5436" y="13985"/>
                      <a:pt x="5204" y="13618"/>
                    </a:cubicBezTo>
                    <a:cubicBezTo>
                      <a:pt x="4697" y="12831"/>
                      <a:pt x="4252" y="11999"/>
                      <a:pt x="3900" y="11133"/>
                    </a:cubicBezTo>
                    <a:lnTo>
                      <a:pt x="3900" y="11133"/>
                    </a:lnTo>
                    <a:cubicBezTo>
                      <a:pt x="4084" y="10817"/>
                      <a:pt x="4286" y="10513"/>
                      <a:pt x="4510" y="10223"/>
                    </a:cubicBezTo>
                    <a:close/>
                    <a:moveTo>
                      <a:pt x="7677" y="14180"/>
                    </a:moveTo>
                    <a:lnTo>
                      <a:pt x="7677" y="14180"/>
                    </a:lnTo>
                    <a:cubicBezTo>
                      <a:pt x="8022" y="14333"/>
                      <a:pt x="8366" y="14455"/>
                      <a:pt x="8692" y="14546"/>
                    </a:cubicBezTo>
                    <a:cubicBezTo>
                      <a:pt x="9226" y="14692"/>
                      <a:pt x="9771" y="14765"/>
                      <a:pt x="10307" y="14765"/>
                    </a:cubicBezTo>
                    <a:cubicBezTo>
                      <a:pt x="10472" y="14765"/>
                      <a:pt x="10637" y="14758"/>
                      <a:pt x="10800" y="14744"/>
                    </a:cubicBezTo>
                    <a:lnTo>
                      <a:pt x="10800" y="14744"/>
                    </a:lnTo>
                    <a:cubicBezTo>
                      <a:pt x="11062" y="14851"/>
                      <a:pt x="11333" y="14933"/>
                      <a:pt x="11608" y="14987"/>
                    </a:cubicBezTo>
                    <a:lnTo>
                      <a:pt x="11608" y="14987"/>
                    </a:lnTo>
                    <a:cubicBezTo>
                      <a:pt x="10832" y="15437"/>
                      <a:pt x="9972" y="15776"/>
                      <a:pt x="9107" y="15913"/>
                    </a:cubicBezTo>
                    <a:lnTo>
                      <a:pt x="9107" y="15913"/>
                    </a:lnTo>
                    <a:cubicBezTo>
                      <a:pt x="8568" y="15395"/>
                      <a:pt x="8089" y="14811"/>
                      <a:pt x="7677" y="14180"/>
                    </a:cubicBezTo>
                    <a:close/>
                    <a:moveTo>
                      <a:pt x="14418" y="14450"/>
                    </a:moveTo>
                    <a:cubicBezTo>
                      <a:pt x="14283" y="14781"/>
                      <a:pt x="14132" y="15107"/>
                      <a:pt x="13964" y="15424"/>
                    </a:cubicBezTo>
                    <a:lnTo>
                      <a:pt x="13964" y="15424"/>
                    </a:lnTo>
                    <a:cubicBezTo>
                      <a:pt x="13390" y="15717"/>
                      <a:pt x="12782" y="15916"/>
                      <a:pt x="12158" y="16031"/>
                    </a:cubicBezTo>
                    <a:lnTo>
                      <a:pt x="12158" y="16031"/>
                    </a:lnTo>
                    <a:cubicBezTo>
                      <a:pt x="12547" y="15718"/>
                      <a:pt x="12904" y="15360"/>
                      <a:pt x="13225" y="14975"/>
                    </a:cubicBezTo>
                    <a:lnTo>
                      <a:pt x="13225" y="14975"/>
                    </a:lnTo>
                    <a:cubicBezTo>
                      <a:pt x="13529" y="14906"/>
                      <a:pt x="13826" y="14796"/>
                      <a:pt x="14109" y="14642"/>
                    </a:cubicBezTo>
                    <a:cubicBezTo>
                      <a:pt x="14218" y="14584"/>
                      <a:pt x="14321" y="14520"/>
                      <a:pt x="14418" y="14450"/>
                    </a:cubicBezTo>
                    <a:close/>
                    <a:moveTo>
                      <a:pt x="12538" y="15065"/>
                    </a:moveTo>
                    <a:lnTo>
                      <a:pt x="12538" y="15065"/>
                    </a:lnTo>
                    <a:cubicBezTo>
                      <a:pt x="12132" y="15487"/>
                      <a:pt x="11675" y="15854"/>
                      <a:pt x="11161" y="16145"/>
                    </a:cubicBezTo>
                    <a:lnTo>
                      <a:pt x="11161" y="16145"/>
                    </a:lnTo>
                    <a:cubicBezTo>
                      <a:pt x="11039" y="16150"/>
                      <a:pt x="10917" y="16153"/>
                      <a:pt x="10794" y="16153"/>
                    </a:cubicBezTo>
                    <a:cubicBezTo>
                      <a:pt x="10556" y="16153"/>
                      <a:pt x="10318" y="16143"/>
                      <a:pt x="10080" y="16122"/>
                    </a:cubicBezTo>
                    <a:lnTo>
                      <a:pt x="10080" y="16122"/>
                    </a:lnTo>
                    <a:cubicBezTo>
                      <a:pt x="10863" y="15879"/>
                      <a:pt x="11615" y="15504"/>
                      <a:pt x="12288" y="15065"/>
                    </a:cubicBezTo>
                    <a:lnTo>
                      <a:pt x="12288" y="15065"/>
                    </a:lnTo>
                    <a:cubicBezTo>
                      <a:pt x="12326" y="15066"/>
                      <a:pt x="12364" y="15067"/>
                      <a:pt x="12402" y="15067"/>
                    </a:cubicBezTo>
                    <a:cubicBezTo>
                      <a:pt x="12448" y="15067"/>
                      <a:pt x="12493" y="15066"/>
                      <a:pt x="12538" y="15065"/>
                    </a:cubicBezTo>
                    <a:close/>
                    <a:moveTo>
                      <a:pt x="9821" y="16532"/>
                    </a:moveTo>
                    <a:lnTo>
                      <a:pt x="9821" y="16532"/>
                    </a:lnTo>
                    <a:cubicBezTo>
                      <a:pt x="9954" y="16546"/>
                      <a:pt x="10087" y="16557"/>
                      <a:pt x="10220" y="16565"/>
                    </a:cubicBezTo>
                    <a:lnTo>
                      <a:pt x="10220" y="16565"/>
                    </a:lnTo>
                    <a:cubicBezTo>
                      <a:pt x="10152" y="16588"/>
                      <a:pt x="10083" y="16609"/>
                      <a:pt x="10014" y="16630"/>
                    </a:cubicBezTo>
                    <a:cubicBezTo>
                      <a:pt x="9998" y="16634"/>
                      <a:pt x="9983" y="16639"/>
                      <a:pt x="9968" y="16643"/>
                    </a:cubicBezTo>
                    <a:lnTo>
                      <a:pt x="9968" y="16643"/>
                    </a:lnTo>
                    <a:cubicBezTo>
                      <a:pt x="9918" y="16606"/>
                      <a:pt x="9869" y="16569"/>
                      <a:pt x="9821" y="16532"/>
                    </a:cubicBezTo>
                    <a:close/>
                    <a:moveTo>
                      <a:pt x="7336" y="16333"/>
                    </a:moveTo>
                    <a:cubicBezTo>
                      <a:pt x="7636" y="16391"/>
                      <a:pt x="7940" y="16418"/>
                      <a:pt x="8246" y="16418"/>
                    </a:cubicBezTo>
                    <a:cubicBezTo>
                      <a:pt x="8453" y="16418"/>
                      <a:pt x="8661" y="16405"/>
                      <a:pt x="8868" y="16382"/>
                    </a:cubicBezTo>
                    <a:lnTo>
                      <a:pt x="8868" y="16382"/>
                    </a:lnTo>
                    <a:cubicBezTo>
                      <a:pt x="8921" y="16393"/>
                      <a:pt x="8975" y="16404"/>
                      <a:pt x="9028" y="16414"/>
                    </a:cubicBezTo>
                    <a:lnTo>
                      <a:pt x="9028" y="16414"/>
                    </a:lnTo>
                    <a:cubicBezTo>
                      <a:pt x="9153" y="16531"/>
                      <a:pt x="9282" y="16645"/>
                      <a:pt x="9415" y="16755"/>
                    </a:cubicBezTo>
                    <a:lnTo>
                      <a:pt x="9415" y="16755"/>
                    </a:lnTo>
                    <a:cubicBezTo>
                      <a:pt x="9253" y="16776"/>
                      <a:pt x="9092" y="16786"/>
                      <a:pt x="8933" y="16786"/>
                    </a:cubicBezTo>
                    <a:cubicBezTo>
                      <a:pt x="8443" y="16786"/>
                      <a:pt x="7970" y="16691"/>
                      <a:pt x="7521" y="16521"/>
                    </a:cubicBezTo>
                    <a:lnTo>
                      <a:pt x="7521" y="16521"/>
                    </a:lnTo>
                    <a:cubicBezTo>
                      <a:pt x="7459" y="16459"/>
                      <a:pt x="7397" y="16396"/>
                      <a:pt x="7336" y="16333"/>
                    </a:cubicBezTo>
                    <a:close/>
                    <a:moveTo>
                      <a:pt x="17745" y="11387"/>
                    </a:moveTo>
                    <a:cubicBezTo>
                      <a:pt x="17745" y="11627"/>
                      <a:pt x="17738" y="11867"/>
                      <a:pt x="17725" y="12106"/>
                    </a:cubicBezTo>
                    <a:lnTo>
                      <a:pt x="17725" y="12106"/>
                    </a:lnTo>
                    <a:cubicBezTo>
                      <a:pt x="17262" y="13220"/>
                      <a:pt x="16624" y="14261"/>
                      <a:pt x="15883" y="15153"/>
                    </a:cubicBezTo>
                    <a:cubicBezTo>
                      <a:pt x="15117" y="16078"/>
                      <a:pt x="14200" y="16818"/>
                      <a:pt x="13187" y="17334"/>
                    </a:cubicBezTo>
                    <a:lnTo>
                      <a:pt x="13187" y="17334"/>
                    </a:lnTo>
                    <a:cubicBezTo>
                      <a:pt x="13740" y="16822"/>
                      <a:pt x="14251" y="16238"/>
                      <a:pt x="14718" y="15616"/>
                    </a:cubicBezTo>
                    <a:lnTo>
                      <a:pt x="14718" y="15616"/>
                    </a:lnTo>
                    <a:cubicBezTo>
                      <a:pt x="14819" y="15506"/>
                      <a:pt x="14917" y="15393"/>
                      <a:pt x="15012" y="15277"/>
                    </a:cubicBezTo>
                    <a:lnTo>
                      <a:pt x="15012" y="15277"/>
                    </a:lnTo>
                    <a:cubicBezTo>
                      <a:pt x="16313" y="14342"/>
                      <a:pt x="17289" y="12968"/>
                      <a:pt x="17741" y="11403"/>
                    </a:cubicBezTo>
                    <a:cubicBezTo>
                      <a:pt x="17742" y="11398"/>
                      <a:pt x="17744" y="11392"/>
                      <a:pt x="17745" y="11387"/>
                    </a:cubicBezTo>
                    <a:close/>
                    <a:moveTo>
                      <a:pt x="13598" y="16061"/>
                    </a:moveTo>
                    <a:lnTo>
                      <a:pt x="13598" y="16061"/>
                    </a:lnTo>
                    <a:cubicBezTo>
                      <a:pt x="13578" y="16093"/>
                      <a:pt x="13558" y="16124"/>
                      <a:pt x="13538" y="16155"/>
                    </a:cubicBezTo>
                    <a:lnTo>
                      <a:pt x="13538" y="16155"/>
                    </a:lnTo>
                    <a:cubicBezTo>
                      <a:pt x="13063" y="16525"/>
                      <a:pt x="12542" y="16838"/>
                      <a:pt x="11978" y="17082"/>
                    </a:cubicBezTo>
                    <a:cubicBezTo>
                      <a:pt x="11717" y="17196"/>
                      <a:pt x="11451" y="17291"/>
                      <a:pt x="11182" y="17370"/>
                    </a:cubicBezTo>
                    <a:lnTo>
                      <a:pt x="11182" y="17370"/>
                    </a:lnTo>
                    <a:cubicBezTo>
                      <a:pt x="10940" y="17256"/>
                      <a:pt x="10704" y="17127"/>
                      <a:pt x="10475" y="16986"/>
                    </a:cubicBezTo>
                    <a:lnTo>
                      <a:pt x="10475" y="16986"/>
                    </a:lnTo>
                    <a:cubicBezTo>
                      <a:pt x="10794" y="16875"/>
                      <a:pt x="11102" y="16730"/>
                      <a:pt x="11396" y="16559"/>
                    </a:cubicBezTo>
                    <a:lnTo>
                      <a:pt x="11396" y="16559"/>
                    </a:lnTo>
                    <a:cubicBezTo>
                      <a:pt x="11662" y="16539"/>
                      <a:pt x="11928" y="16508"/>
                      <a:pt x="12193" y="16463"/>
                    </a:cubicBezTo>
                    <a:cubicBezTo>
                      <a:pt x="12680" y="16380"/>
                      <a:pt x="13151" y="16244"/>
                      <a:pt x="13598" y="16061"/>
                    </a:cubicBezTo>
                    <a:close/>
                    <a:moveTo>
                      <a:pt x="3164" y="12687"/>
                    </a:moveTo>
                    <a:lnTo>
                      <a:pt x="3164" y="12687"/>
                    </a:lnTo>
                    <a:cubicBezTo>
                      <a:pt x="3418" y="13044"/>
                      <a:pt x="3700" y="13382"/>
                      <a:pt x="4001" y="13699"/>
                    </a:cubicBezTo>
                    <a:lnTo>
                      <a:pt x="4001" y="13699"/>
                    </a:lnTo>
                    <a:cubicBezTo>
                      <a:pt x="4109" y="13907"/>
                      <a:pt x="4225" y="14110"/>
                      <a:pt x="4346" y="14308"/>
                    </a:cubicBezTo>
                    <a:cubicBezTo>
                      <a:pt x="5052" y="15443"/>
                      <a:pt x="6061" y="16411"/>
                      <a:pt x="7280" y="16900"/>
                    </a:cubicBezTo>
                    <a:lnTo>
                      <a:pt x="7280" y="16900"/>
                    </a:lnTo>
                    <a:cubicBezTo>
                      <a:pt x="7514" y="17129"/>
                      <a:pt x="7755" y="17349"/>
                      <a:pt x="8004" y="17560"/>
                    </a:cubicBezTo>
                    <a:lnTo>
                      <a:pt x="8004" y="17560"/>
                    </a:lnTo>
                    <a:cubicBezTo>
                      <a:pt x="6867" y="17388"/>
                      <a:pt x="5756" y="16976"/>
                      <a:pt x="4760" y="16383"/>
                    </a:cubicBezTo>
                    <a:lnTo>
                      <a:pt x="4760" y="16383"/>
                    </a:lnTo>
                    <a:cubicBezTo>
                      <a:pt x="3937" y="15696"/>
                      <a:pt x="3257" y="14841"/>
                      <a:pt x="2771" y="13875"/>
                    </a:cubicBezTo>
                    <a:lnTo>
                      <a:pt x="2771" y="13875"/>
                    </a:lnTo>
                    <a:cubicBezTo>
                      <a:pt x="2885" y="13474"/>
                      <a:pt x="3015" y="13076"/>
                      <a:pt x="3164" y="12687"/>
                    </a:cubicBezTo>
                    <a:close/>
                    <a:moveTo>
                      <a:pt x="9917" y="17142"/>
                    </a:moveTo>
                    <a:lnTo>
                      <a:pt x="9917" y="17142"/>
                    </a:lnTo>
                    <a:cubicBezTo>
                      <a:pt x="10111" y="17279"/>
                      <a:pt x="10311" y="17409"/>
                      <a:pt x="10517" y="17528"/>
                    </a:cubicBezTo>
                    <a:lnTo>
                      <a:pt x="10517" y="17528"/>
                    </a:lnTo>
                    <a:cubicBezTo>
                      <a:pt x="10076" y="17610"/>
                      <a:pt x="9631" y="17649"/>
                      <a:pt x="9185" y="17649"/>
                    </a:cubicBezTo>
                    <a:cubicBezTo>
                      <a:pt x="9054" y="17649"/>
                      <a:pt x="8924" y="17646"/>
                      <a:pt x="8793" y="17639"/>
                    </a:cubicBezTo>
                    <a:lnTo>
                      <a:pt x="8793" y="17639"/>
                    </a:lnTo>
                    <a:cubicBezTo>
                      <a:pt x="8596" y="17490"/>
                      <a:pt x="8403" y="17332"/>
                      <a:pt x="8214" y="17168"/>
                    </a:cubicBezTo>
                    <a:lnTo>
                      <a:pt x="8214" y="17168"/>
                    </a:lnTo>
                    <a:cubicBezTo>
                      <a:pt x="8440" y="17208"/>
                      <a:pt x="8671" y="17231"/>
                      <a:pt x="8906" y="17237"/>
                    </a:cubicBezTo>
                    <a:cubicBezTo>
                      <a:pt x="8938" y="17238"/>
                      <a:pt x="8970" y="17238"/>
                      <a:pt x="9002" y="17238"/>
                    </a:cubicBezTo>
                    <a:cubicBezTo>
                      <a:pt x="9315" y="17238"/>
                      <a:pt x="9620" y="17204"/>
                      <a:pt x="9917" y="17142"/>
                    </a:cubicBezTo>
                    <a:close/>
                    <a:moveTo>
                      <a:pt x="12805" y="17149"/>
                    </a:moveTo>
                    <a:lnTo>
                      <a:pt x="12805" y="17149"/>
                    </a:lnTo>
                    <a:cubicBezTo>
                      <a:pt x="12782" y="17176"/>
                      <a:pt x="12759" y="17203"/>
                      <a:pt x="12736" y="17229"/>
                    </a:cubicBezTo>
                    <a:lnTo>
                      <a:pt x="12736" y="17229"/>
                    </a:lnTo>
                    <a:cubicBezTo>
                      <a:pt x="12530" y="17402"/>
                      <a:pt x="12316" y="17565"/>
                      <a:pt x="12096" y="17715"/>
                    </a:cubicBezTo>
                    <a:lnTo>
                      <a:pt x="12096" y="17715"/>
                    </a:lnTo>
                    <a:cubicBezTo>
                      <a:pt x="11995" y="17686"/>
                      <a:pt x="11894" y="17655"/>
                      <a:pt x="11794" y="17620"/>
                    </a:cubicBezTo>
                    <a:lnTo>
                      <a:pt x="11794" y="17620"/>
                    </a:lnTo>
                    <a:cubicBezTo>
                      <a:pt x="12146" y="17488"/>
                      <a:pt x="12483" y="17330"/>
                      <a:pt x="12805" y="17149"/>
                    </a:cubicBezTo>
                    <a:close/>
                    <a:moveTo>
                      <a:pt x="17565" y="13514"/>
                    </a:moveTo>
                    <a:cubicBezTo>
                      <a:pt x="17359" y="14683"/>
                      <a:pt x="16960" y="15807"/>
                      <a:pt x="16290" y="16786"/>
                    </a:cubicBezTo>
                    <a:lnTo>
                      <a:pt x="16290" y="16786"/>
                    </a:lnTo>
                    <a:cubicBezTo>
                      <a:pt x="16109" y="16943"/>
                      <a:pt x="15917" y="17089"/>
                      <a:pt x="15717" y="17225"/>
                    </a:cubicBezTo>
                    <a:cubicBezTo>
                      <a:pt x="14997" y="17707"/>
                      <a:pt x="14223" y="17913"/>
                      <a:pt x="13447" y="17913"/>
                    </a:cubicBezTo>
                    <a:cubicBezTo>
                      <a:pt x="13317" y="17913"/>
                      <a:pt x="13187" y="17907"/>
                      <a:pt x="13058" y="17896"/>
                    </a:cubicBezTo>
                    <a:lnTo>
                      <a:pt x="13058" y="17896"/>
                    </a:lnTo>
                    <a:cubicBezTo>
                      <a:pt x="14961" y="17041"/>
                      <a:pt x="16534" y="15432"/>
                      <a:pt x="17565" y="13514"/>
                    </a:cubicBezTo>
                    <a:close/>
                    <a:moveTo>
                      <a:pt x="7961" y="17977"/>
                    </a:moveTo>
                    <a:lnTo>
                      <a:pt x="7961" y="17977"/>
                    </a:lnTo>
                    <a:cubicBezTo>
                      <a:pt x="8183" y="18010"/>
                      <a:pt x="8406" y="18035"/>
                      <a:pt x="8630" y="18052"/>
                    </a:cubicBezTo>
                    <a:lnTo>
                      <a:pt x="8630" y="18052"/>
                    </a:lnTo>
                    <a:cubicBezTo>
                      <a:pt x="8658" y="18072"/>
                      <a:pt x="8687" y="18093"/>
                      <a:pt x="8716" y="18114"/>
                    </a:cubicBezTo>
                    <a:lnTo>
                      <a:pt x="8716" y="18114"/>
                    </a:lnTo>
                    <a:cubicBezTo>
                      <a:pt x="8465" y="18081"/>
                      <a:pt x="8213" y="18036"/>
                      <a:pt x="7961" y="17977"/>
                    </a:cubicBezTo>
                    <a:close/>
                    <a:moveTo>
                      <a:pt x="11111" y="17837"/>
                    </a:moveTo>
                    <a:cubicBezTo>
                      <a:pt x="11220" y="17887"/>
                      <a:pt x="11330" y="17934"/>
                      <a:pt x="11441" y="17977"/>
                    </a:cubicBezTo>
                    <a:lnTo>
                      <a:pt x="11441" y="17977"/>
                    </a:lnTo>
                    <a:cubicBezTo>
                      <a:pt x="10878" y="18110"/>
                      <a:pt x="10298" y="18179"/>
                      <a:pt x="9709" y="18179"/>
                    </a:cubicBezTo>
                    <a:cubicBezTo>
                      <a:pt x="9664" y="18179"/>
                      <a:pt x="9619" y="18179"/>
                      <a:pt x="9574" y="18178"/>
                    </a:cubicBezTo>
                    <a:lnTo>
                      <a:pt x="9574" y="18178"/>
                    </a:lnTo>
                    <a:cubicBezTo>
                      <a:pt x="9518" y="18144"/>
                      <a:pt x="9463" y="18109"/>
                      <a:pt x="9408" y="18073"/>
                    </a:cubicBezTo>
                    <a:lnTo>
                      <a:pt x="9408" y="18073"/>
                    </a:lnTo>
                    <a:cubicBezTo>
                      <a:pt x="10003" y="18060"/>
                      <a:pt x="10572" y="17978"/>
                      <a:pt x="11111" y="17837"/>
                    </a:cubicBezTo>
                    <a:close/>
                    <a:moveTo>
                      <a:pt x="10400" y="18567"/>
                    </a:moveTo>
                    <a:lnTo>
                      <a:pt x="10400" y="18567"/>
                    </a:lnTo>
                    <a:cubicBezTo>
                      <a:pt x="10377" y="18575"/>
                      <a:pt x="10354" y="18583"/>
                      <a:pt x="10331" y="18590"/>
                    </a:cubicBezTo>
                    <a:lnTo>
                      <a:pt x="10331" y="18590"/>
                    </a:lnTo>
                    <a:cubicBezTo>
                      <a:pt x="10320" y="18585"/>
                      <a:pt x="10309" y="18579"/>
                      <a:pt x="10297" y="18574"/>
                    </a:cubicBezTo>
                    <a:lnTo>
                      <a:pt x="10297" y="18574"/>
                    </a:lnTo>
                    <a:cubicBezTo>
                      <a:pt x="10332" y="18572"/>
                      <a:pt x="10366" y="18570"/>
                      <a:pt x="10400" y="18567"/>
                    </a:cubicBezTo>
                    <a:close/>
                    <a:moveTo>
                      <a:pt x="4254" y="16578"/>
                    </a:moveTo>
                    <a:lnTo>
                      <a:pt x="4254" y="16578"/>
                    </a:lnTo>
                    <a:cubicBezTo>
                      <a:pt x="4456" y="16708"/>
                      <a:pt x="4663" y="16831"/>
                      <a:pt x="4875" y="16946"/>
                    </a:cubicBezTo>
                    <a:lnTo>
                      <a:pt x="4875" y="16946"/>
                    </a:lnTo>
                    <a:cubicBezTo>
                      <a:pt x="6186" y="17905"/>
                      <a:pt x="7771" y="18493"/>
                      <a:pt x="9417" y="18577"/>
                    </a:cubicBezTo>
                    <a:lnTo>
                      <a:pt x="9417" y="18577"/>
                    </a:lnTo>
                    <a:cubicBezTo>
                      <a:pt x="9453" y="18599"/>
                      <a:pt x="9489" y="18621"/>
                      <a:pt x="9526" y="18642"/>
                    </a:cubicBezTo>
                    <a:cubicBezTo>
                      <a:pt x="9589" y="18679"/>
                      <a:pt x="9653" y="18716"/>
                      <a:pt x="9717" y="18751"/>
                    </a:cubicBezTo>
                    <a:lnTo>
                      <a:pt x="9717" y="18751"/>
                    </a:lnTo>
                    <a:cubicBezTo>
                      <a:pt x="9611" y="18773"/>
                      <a:pt x="9503" y="18792"/>
                      <a:pt x="9395" y="18809"/>
                    </a:cubicBezTo>
                    <a:cubicBezTo>
                      <a:pt x="9147" y="18846"/>
                      <a:pt x="8903" y="18864"/>
                      <a:pt x="8664" y="18864"/>
                    </a:cubicBezTo>
                    <a:cubicBezTo>
                      <a:pt x="6904" y="18864"/>
                      <a:pt x="5372" y="17898"/>
                      <a:pt x="4254" y="16578"/>
                    </a:cubicBezTo>
                    <a:close/>
                    <a:moveTo>
                      <a:pt x="15242" y="17984"/>
                    </a:moveTo>
                    <a:cubicBezTo>
                      <a:pt x="14346" y="18781"/>
                      <a:pt x="13404" y="19112"/>
                      <a:pt x="12465" y="19112"/>
                    </a:cubicBezTo>
                    <a:cubicBezTo>
                      <a:pt x="12088" y="19112"/>
                      <a:pt x="11711" y="19058"/>
                      <a:pt x="11337" y="18960"/>
                    </a:cubicBezTo>
                    <a:lnTo>
                      <a:pt x="11337" y="18960"/>
                    </a:lnTo>
                    <a:cubicBezTo>
                      <a:pt x="11673" y="18747"/>
                      <a:pt x="11992" y="18505"/>
                      <a:pt x="12292" y="18241"/>
                    </a:cubicBezTo>
                    <a:lnTo>
                      <a:pt x="12292" y="18241"/>
                    </a:lnTo>
                    <a:cubicBezTo>
                      <a:pt x="12660" y="18324"/>
                      <a:pt x="13037" y="18369"/>
                      <a:pt x="13418" y="18369"/>
                    </a:cubicBezTo>
                    <a:cubicBezTo>
                      <a:pt x="13643" y="18369"/>
                      <a:pt x="13870" y="18353"/>
                      <a:pt x="14098" y="18321"/>
                    </a:cubicBezTo>
                    <a:cubicBezTo>
                      <a:pt x="14499" y="18260"/>
                      <a:pt x="14881" y="18144"/>
                      <a:pt x="15242" y="17984"/>
                    </a:cubicBezTo>
                    <a:close/>
                    <a:moveTo>
                      <a:pt x="3409" y="16162"/>
                    </a:moveTo>
                    <a:cubicBezTo>
                      <a:pt x="4199" y="17319"/>
                      <a:pt x="5242" y="18285"/>
                      <a:pt x="6549" y="18844"/>
                    </a:cubicBezTo>
                    <a:cubicBezTo>
                      <a:pt x="7316" y="19167"/>
                      <a:pt x="8055" y="19312"/>
                      <a:pt x="8763" y="19312"/>
                    </a:cubicBezTo>
                    <a:cubicBezTo>
                      <a:pt x="9256" y="19312"/>
                      <a:pt x="9733" y="19242"/>
                      <a:pt x="10194" y="19113"/>
                    </a:cubicBezTo>
                    <a:lnTo>
                      <a:pt x="10194" y="19113"/>
                    </a:lnTo>
                    <a:cubicBezTo>
                      <a:pt x="9502" y="19405"/>
                      <a:pt x="8804" y="19548"/>
                      <a:pt x="8127" y="19548"/>
                    </a:cubicBezTo>
                    <a:cubicBezTo>
                      <a:pt x="6591" y="19548"/>
                      <a:pt x="5166" y="18814"/>
                      <a:pt x="4168" y="17439"/>
                    </a:cubicBezTo>
                    <a:cubicBezTo>
                      <a:pt x="3875" y="17040"/>
                      <a:pt x="3624" y="16612"/>
                      <a:pt x="3409" y="16162"/>
                    </a:cubicBezTo>
                    <a:close/>
                    <a:moveTo>
                      <a:pt x="9994" y="0"/>
                    </a:moveTo>
                    <a:cubicBezTo>
                      <a:pt x="9761" y="0"/>
                      <a:pt x="9525" y="14"/>
                      <a:pt x="9287" y="44"/>
                    </a:cubicBezTo>
                    <a:cubicBezTo>
                      <a:pt x="8280" y="170"/>
                      <a:pt x="7334" y="589"/>
                      <a:pt x="6469" y="1125"/>
                    </a:cubicBezTo>
                    <a:lnTo>
                      <a:pt x="6469" y="1125"/>
                    </a:lnTo>
                    <a:cubicBezTo>
                      <a:pt x="6408" y="1136"/>
                      <a:pt x="6348" y="1149"/>
                      <a:pt x="6287" y="1164"/>
                    </a:cubicBezTo>
                    <a:cubicBezTo>
                      <a:pt x="4724" y="1524"/>
                      <a:pt x="3753" y="2668"/>
                      <a:pt x="3219" y="4061"/>
                    </a:cubicBezTo>
                    <a:lnTo>
                      <a:pt x="3219" y="4061"/>
                    </a:lnTo>
                    <a:cubicBezTo>
                      <a:pt x="3044" y="4302"/>
                      <a:pt x="2880" y="4555"/>
                      <a:pt x="2727" y="4819"/>
                    </a:cubicBezTo>
                    <a:cubicBezTo>
                      <a:pt x="2396" y="5382"/>
                      <a:pt x="2136" y="5973"/>
                      <a:pt x="1942" y="6582"/>
                    </a:cubicBezTo>
                    <a:lnTo>
                      <a:pt x="1942" y="6582"/>
                    </a:lnTo>
                    <a:cubicBezTo>
                      <a:pt x="1589" y="7022"/>
                      <a:pt x="1287" y="7492"/>
                      <a:pt x="1048" y="7986"/>
                    </a:cubicBezTo>
                    <a:cubicBezTo>
                      <a:pt x="1" y="10129"/>
                      <a:pt x="548" y="12475"/>
                      <a:pt x="1906" y="14356"/>
                    </a:cubicBezTo>
                    <a:cubicBezTo>
                      <a:pt x="2126" y="14665"/>
                      <a:pt x="2368" y="14957"/>
                      <a:pt x="2628" y="15231"/>
                    </a:cubicBezTo>
                    <a:lnTo>
                      <a:pt x="2628" y="15231"/>
                    </a:lnTo>
                    <a:cubicBezTo>
                      <a:pt x="2765" y="15639"/>
                      <a:pt x="2925" y="16039"/>
                      <a:pt x="3108" y="16427"/>
                    </a:cubicBezTo>
                    <a:cubicBezTo>
                      <a:pt x="3942" y="18213"/>
                      <a:pt x="5489" y="19797"/>
                      <a:pt x="7537" y="19952"/>
                    </a:cubicBezTo>
                    <a:cubicBezTo>
                      <a:pt x="7701" y="19966"/>
                      <a:pt x="7864" y="19973"/>
                      <a:pt x="8026" y="19973"/>
                    </a:cubicBezTo>
                    <a:cubicBezTo>
                      <a:pt x="9028" y="19973"/>
                      <a:pt x="9988" y="19701"/>
                      <a:pt x="10858" y="19240"/>
                    </a:cubicBezTo>
                    <a:lnTo>
                      <a:pt x="10858" y="19240"/>
                    </a:lnTo>
                    <a:cubicBezTo>
                      <a:pt x="11374" y="19402"/>
                      <a:pt x="11903" y="19489"/>
                      <a:pt x="12431" y="19489"/>
                    </a:cubicBezTo>
                    <a:cubicBezTo>
                      <a:pt x="13186" y="19489"/>
                      <a:pt x="13938" y="19311"/>
                      <a:pt x="14645" y="18916"/>
                    </a:cubicBezTo>
                    <a:cubicBezTo>
                      <a:pt x="15459" y="18466"/>
                      <a:pt x="16104" y="17836"/>
                      <a:pt x="16607" y="17102"/>
                    </a:cubicBezTo>
                    <a:lnTo>
                      <a:pt x="16607" y="17102"/>
                    </a:lnTo>
                    <a:cubicBezTo>
                      <a:pt x="17604" y="16231"/>
                      <a:pt x="18352" y="15019"/>
                      <a:pt x="18789" y="13820"/>
                    </a:cubicBezTo>
                    <a:cubicBezTo>
                      <a:pt x="19646" y="11463"/>
                      <a:pt x="19813" y="8629"/>
                      <a:pt x="18693" y="6307"/>
                    </a:cubicBezTo>
                    <a:cubicBezTo>
                      <a:pt x="18666" y="6251"/>
                      <a:pt x="18638" y="6195"/>
                      <a:pt x="18609" y="6140"/>
                    </a:cubicBezTo>
                    <a:lnTo>
                      <a:pt x="18609" y="6140"/>
                    </a:lnTo>
                    <a:cubicBezTo>
                      <a:pt x="18466" y="5608"/>
                      <a:pt x="18268" y="5092"/>
                      <a:pt x="18011" y="4599"/>
                    </a:cubicBezTo>
                    <a:lnTo>
                      <a:pt x="18011" y="4599"/>
                    </a:lnTo>
                    <a:cubicBezTo>
                      <a:pt x="17929" y="4269"/>
                      <a:pt x="17820" y="3944"/>
                      <a:pt x="17681" y="3628"/>
                    </a:cubicBezTo>
                    <a:cubicBezTo>
                      <a:pt x="16898" y="1828"/>
                      <a:pt x="15060" y="1014"/>
                      <a:pt x="13191" y="792"/>
                    </a:cubicBezTo>
                    <a:lnTo>
                      <a:pt x="13191" y="792"/>
                    </a:lnTo>
                    <a:cubicBezTo>
                      <a:pt x="12175" y="327"/>
                      <a:pt x="11112" y="0"/>
                      <a:pt x="999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2" name="Google Shape;1182;p34"/>
              <p:cNvSpPr/>
              <p:nvPr/>
            </p:nvSpPr>
            <p:spPr>
              <a:xfrm>
                <a:off x="-1355987" y="2076784"/>
                <a:ext cx="748636" cy="715031"/>
              </a:xfrm>
              <a:custGeom>
                <a:avLst/>
                <a:gdLst/>
                <a:ahLst/>
                <a:cxnLst/>
                <a:rect l="l" t="t" r="r" b="b"/>
                <a:pathLst>
                  <a:path w="20807" h="19873" extrusionOk="0">
                    <a:moveTo>
                      <a:pt x="11513" y="1183"/>
                    </a:moveTo>
                    <a:cubicBezTo>
                      <a:pt x="11621" y="1225"/>
                      <a:pt x="11729" y="1269"/>
                      <a:pt x="11836" y="1313"/>
                    </a:cubicBezTo>
                    <a:cubicBezTo>
                      <a:pt x="12450" y="1565"/>
                      <a:pt x="13062" y="1868"/>
                      <a:pt x="13647" y="2223"/>
                    </a:cubicBezTo>
                    <a:lnTo>
                      <a:pt x="13647" y="2223"/>
                    </a:lnTo>
                    <a:cubicBezTo>
                      <a:pt x="13318" y="2181"/>
                      <a:pt x="12985" y="2161"/>
                      <a:pt x="12649" y="2161"/>
                    </a:cubicBezTo>
                    <a:cubicBezTo>
                      <a:pt x="12536" y="2161"/>
                      <a:pt x="12423" y="2164"/>
                      <a:pt x="12309" y="2168"/>
                    </a:cubicBezTo>
                    <a:lnTo>
                      <a:pt x="12309" y="2168"/>
                    </a:lnTo>
                    <a:cubicBezTo>
                      <a:pt x="12057" y="1826"/>
                      <a:pt x="11789" y="1496"/>
                      <a:pt x="11513" y="1183"/>
                    </a:cubicBezTo>
                    <a:close/>
                    <a:moveTo>
                      <a:pt x="13539" y="1754"/>
                    </a:moveTo>
                    <a:cubicBezTo>
                      <a:pt x="14004" y="1956"/>
                      <a:pt x="14452" y="2202"/>
                      <a:pt x="14875" y="2488"/>
                    </a:cubicBezTo>
                    <a:lnTo>
                      <a:pt x="14875" y="2488"/>
                    </a:lnTo>
                    <a:cubicBezTo>
                      <a:pt x="14757" y="2451"/>
                      <a:pt x="14638" y="2417"/>
                      <a:pt x="14518" y="2387"/>
                    </a:cubicBezTo>
                    <a:lnTo>
                      <a:pt x="14518" y="2387"/>
                    </a:lnTo>
                    <a:cubicBezTo>
                      <a:pt x="14517" y="2386"/>
                      <a:pt x="14516" y="2385"/>
                      <a:pt x="14515" y="2384"/>
                    </a:cubicBezTo>
                    <a:cubicBezTo>
                      <a:pt x="14212" y="2168"/>
                      <a:pt x="13885" y="1957"/>
                      <a:pt x="13539" y="1754"/>
                    </a:cubicBezTo>
                    <a:close/>
                    <a:moveTo>
                      <a:pt x="12222" y="2502"/>
                    </a:moveTo>
                    <a:cubicBezTo>
                      <a:pt x="12262" y="2559"/>
                      <a:pt x="12301" y="2616"/>
                      <a:pt x="12339" y="2673"/>
                    </a:cubicBezTo>
                    <a:lnTo>
                      <a:pt x="12339" y="2673"/>
                    </a:lnTo>
                    <a:cubicBezTo>
                      <a:pt x="12139" y="2620"/>
                      <a:pt x="11935" y="2575"/>
                      <a:pt x="11729" y="2536"/>
                    </a:cubicBezTo>
                    <a:lnTo>
                      <a:pt x="11729" y="2536"/>
                    </a:lnTo>
                    <a:cubicBezTo>
                      <a:pt x="11893" y="2520"/>
                      <a:pt x="12058" y="2508"/>
                      <a:pt x="12222" y="2502"/>
                    </a:cubicBezTo>
                    <a:close/>
                    <a:moveTo>
                      <a:pt x="10292" y="2803"/>
                    </a:moveTo>
                    <a:cubicBezTo>
                      <a:pt x="10491" y="2813"/>
                      <a:pt x="10689" y="2832"/>
                      <a:pt x="10883" y="2861"/>
                    </a:cubicBezTo>
                    <a:cubicBezTo>
                      <a:pt x="11253" y="2914"/>
                      <a:pt x="11613" y="3002"/>
                      <a:pt x="11965" y="3119"/>
                    </a:cubicBezTo>
                    <a:lnTo>
                      <a:pt x="11965" y="3119"/>
                    </a:lnTo>
                    <a:cubicBezTo>
                      <a:pt x="11420" y="3064"/>
                      <a:pt x="10871" y="3037"/>
                      <a:pt x="10322" y="3037"/>
                    </a:cubicBezTo>
                    <a:cubicBezTo>
                      <a:pt x="10048" y="3037"/>
                      <a:pt x="9774" y="3044"/>
                      <a:pt x="9501" y="3056"/>
                    </a:cubicBezTo>
                    <a:lnTo>
                      <a:pt x="9501" y="3056"/>
                    </a:lnTo>
                    <a:cubicBezTo>
                      <a:pt x="9762" y="2960"/>
                      <a:pt x="10026" y="2876"/>
                      <a:pt x="10292" y="2803"/>
                    </a:cubicBezTo>
                    <a:close/>
                    <a:moveTo>
                      <a:pt x="9054" y="2883"/>
                    </a:moveTo>
                    <a:cubicBezTo>
                      <a:pt x="8860" y="2961"/>
                      <a:pt x="8668" y="3045"/>
                      <a:pt x="8479" y="3134"/>
                    </a:cubicBezTo>
                    <a:lnTo>
                      <a:pt x="8479" y="3134"/>
                    </a:lnTo>
                    <a:cubicBezTo>
                      <a:pt x="8346" y="3148"/>
                      <a:pt x="8214" y="3163"/>
                      <a:pt x="8083" y="3179"/>
                    </a:cubicBezTo>
                    <a:lnTo>
                      <a:pt x="8083" y="3179"/>
                    </a:lnTo>
                    <a:cubicBezTo>
                      <a:pt x="8392" y="3043"/>
                      <a:pt x="8719" y="2945"/>
                      <a:pt x="9054" y="2883"/>
                    </a:cubicBezTo>
                    <a:close/>
                    <a:moveTo>
                      <a:pt x="12994" y="3208"/>
                    </a:moveTo>
                    <a:lnTo>
                      <a:pt x="12994" y="3208"/>
                    </a:lnTo>
                    <a:cubicBezTo>
                      <a:pt x="13097" y="3243"/>
                      <a:pt x="13199" y="3281"/>
                      <a:pt x="13301" y="3320"/>
                    </a:cubicBezTo>
                    <a:lnTo>
                      <a:pt x="13301" y="3320"/>
                    </a:lnTo>
                    <a:cubicBezTo>
                      <a:pt x="13229" y="3305"/>
                      <a:pt x="13156" y="3291"/>
                      <a:pt x="13084" y="3278"/>
                    </a:cubicBezTo>
                    <a:lnTo>
                      <a:pt x="13084" y="3278"/>
                    </a:lnTo>
                    <a:cubicBezTo>
                      <a:pt x="13061" y="3267"/>
                      <a:pt x="13038" y="3255"/>
                      <a:pt x="13015" y="3244"/>
                    </a:cubicBezTo>
                    <a:lnTo>
                      <a:pt x="13015" y="3244"/>
                    </a:lnTo>
                    <a:cubicBezTo>
                      <a:pt x="13008" y="3232"/>
                      <a:pt x="13001" y="3220"/>
                      <a:pt x="12994" y="3208"/>
                    </a:cubicBezTo>
                    <a:close/>
                    <a:moveTo>
                      <a:pt x="7351" y="3169"/>
                    </a:moveTo>
                    <a:lnTo>
                      <a:pt x="7351" y="3169"/>
                    </a:lnTo>
                    <a:cubicBezTo>
                      <a:pt x="7268" y="3219"/>
                      <a:pt x="7187" y="3272"/>
                      <a:pt x="7107" y="3328"/>
                    </a:cubicBezTo>
                    <a:lnTo>
                      <a:pt x="7107" y="3328"/>
                    </a:lnTo>
                    <a:cubicBezTo>
                      <a:pt x="7043" y="3340"/>
                      <a:pt x="6980" y="3352"/>
                      <a:pt x="6916" y="3364"/>
                    </a:cubicBezTo>
                    <a:lnTo>
                      <a:pt x="6916" y="3364"/>
                    </a:lnTo>
                    <a:cubicBezTo>
                      <a:pt x="7058" y="3292"/>
                      <a:pt x="7203" y="3227"/>
                      <a:pt x="7351" y="3169"/>
                    </a:cubicBezTo>
                    <a:close/>
                    <a:moveTo>
                      <a:pt x="11819" y="476"/>
                    </a:moveTo>
                    <a:cubicBezTo>
                      <a:pt x="13336" y="476"/>
                      <a:pt x="14835" y="915"/>
                      <a:pt x="15967" y="1956"/>
                    </a:cubicBezTo>
                    <a:cubicBezTo>
                      <a:pt x="16512" y="2447"/>
                      <a:pt x="16935" y="3040"/>
                      <a:pt x="17254" y="3689"/>
                    </a:cubicBezTo>
                    <a:lnTo>
                      <a:pt x="17254" y="3689"/>
                    </a:lnTo>
                    <a:cubicBezTo>
                      <a:pt x="16247" y="2729"/>
                      <a:pt x="15045" y="1963"/>
                      <a:pt x="13744" y="1422"/>
                    </a:cubicBezTo>
                    <a:lnTo>
                      <a:pt x="13744" y="1422"/>
                    </a:lnTo>
                    <a:cubicBezTo>
                      <a:pt x="13357" y="1247"/>
                      <a:pt x="12951" y="1098"/>
                      <a:pt x="12526" y="980"/>
                    </a:cubicBezTo>
                    <a:cubicBezTo>
                      <a:pt x="12383" y="940"/>
                      <a:pt x="12239" y="904"/>
                      <a:pt x="12095" y="872"/>
                    </a:cubicBezTo>
                    <a:lnTo>
                      <a:pt x="12095" y="872"/>
                    </a:lnTo>
                    <a:cubicBezTo>
                      <a:pt x="11831" y="805"/>
                      <a:pt x="11564" y="746"/>
                      <a:pt x="11296" y="697"/>
                    </a:cubicBezTo>
                    <a:lnTo>
                      <a:pt x="11296" y="697"/>
                    </a:lnTo>
                    <a:cubicBezTo>
                      <a:pt x="11143" y="641"/>
                      <a:pt x="10987" y="587"/>
                      <a:pt x="10831" y="537"/>
                    </a:cubicBezTo>
                    <a:lnTo>
                      <a:pt x="10831" y="537"/>
                    </a:lnTo>
                    <a:cubicBezTo>
                      <a:pt x="11159" y="497"/>
                      <a:pt x="11489" y="476"/>
                      <a:pt x="11819" y="476"/>
                    </a:cubicBezTo>
                    <a:close/>
                    <a:moveTo>
                      <a:pt x="10333" y="1080"/>
                    </a:moveTo>
                    <a:cubicBezTo>
                      <a:pt x="10590" y="1080"/>
                      <a:pt x="10847" y="1093"/>
                      <a:pt x="11103" y="1118"/>
                    </a:cubicBezTo>
                    <a:lnTo>
                      <a:pt x="11103" y="1118"/>
                    </a:lnTo>
                    <a:cubicBezTo>
                      <a:pt x="11417" y="1459"/>
                      <a:pt x="11716" y="1816"/>
                      <a:pt x="11993" y="2186"/>
                    </a:cubicBezTo>
                    <a:lnTo>
                      <a:pt x="11993" y="2186"/>
                    </a:lnTo>
                    <a:cubicBezTo>
                      <a:pt x="11529" y="2222"/>
                      <a:pt x="11064" y="2293"/>
                      <a:pt x="10604" y="2398"/>
                    </a:cubicBezTo>
                    <a:lnTo>
                      <a:pt x="10604" y="2398"/>
                    </a:lnTo>
                    <a:cubicBezTo>
                      <a:pt x="10424" y="2387"/>
                      <a:pt x="10244" y="2382"/>
                      <a:pt x="10064" y="2382"/>
                    </a:cubicBezTo>
                    <a:cubicBezTo>
                      <a:pt x="8591" y="2382"/>
                      <a:pt x="7124" y="2748"/>
                      <a:pt x="6010" y="3560"/>
                    </a:cubicBezTo>
                    <a:lnTo>
                      <a:pt x="6010" y="3560"/>
                    </a:lnTo>
                    <a:cubicBezTo>
                      <a:pt x="5879" y="3591"/>
                      <a:pt x="5749" y="3624"/>
                      <a:pt x="5621" y="3658"/>
                    </a:cubicBezTo>
                    <a:cubicBezTo>
                      <a:pt x="5346" y="3733"/>
                      <a:pt x="5070" y="3816"/>
                      <a:pt x="4796" y="3909"/>
                    </a:cubicBezTo>
                    <a:lnTo>
                      <a:pt x="4796" y="3909"/>
                    </a:lnTo>
                    <a:cubicBezTo>
                      <a:pt x="5559" y="2950"/>
                      <a:pt x="6538" y="2157"/>
                      <a:pt x="7618" y="1575"/>
                    </a:cubicBezTo>
                    <a:lnTo>
                      <a:pt x="7618" y="1575"/>
                    </a:lnTo>
                    <a:cubicBezTo>
                      <a:pt x="7880" y="1478"/>
                      <a:pt x="8147" y="1395"/>
                      <a:pt x="8419" y="1325"/>
                    </a:cubicBezTo>
                    <a:cubicBezTo>
                      <a:pt x="9049" y="1160"/>
                      <a:pt x="9692" y="1080"/>
                      <a:pt x="10333" y="1080"/>
                    </a:cubicBezTo>
                    <a:close/>
                    <a:moveTo>
                      <a:pt x="7599" y="3600"/>
                    </a:moveTo>
                    <a:cubicBezTo>
                      <a:pt x="7299" y="3778"/>
                      <a:pt x="7010" y="3970"/>
                      <a:pt x="6734" y="4175"/>
                    </a:cubicBezTo>
                    <a:lnTo>
                      <a:pt x="6734" y="4175"/>
                    </a:lnTo>
                    <a:cubicBezTo>
                      <a:pt x="6907" y="3982"/>
                      <a:pt x="7097" y="3804"/>
                      <a:pt x="7304" y="3644"/>
                    </a:cubicBezTo>
                    <a:lnTo>
                      <a:pt x="7304" y="3644"/>
                    </a:lnTo>
                    <a:cubicBezTo>
                      <a:pt x="7403" y="3628"/>
                      <a:pt x="7501" y="3614"/>
                      <a:pt x="7599" y="3600"/>
                    </a:cubicBezTo>
                    <a:close/>
                    <a:moveTo>
                      <a:pt x="12542" y="2496"/>
                    </a:moveTo>
                    <a:cubicBezTo>
                      <a:pt x="13182" y="2497"/>
                      <a:pt x="13817" y="2577"/>
                      <a:pt x="14433" y="2743"/>
                    </a:cubicBezTo>
                    <a:lnTo>
                      <a:pt x="14433" y="2743"/>
                    </a:lnTo>
                    <a:cubicBezTo>
                      <a:pt x="15032" y="3177"/>
                      <a:pt x="15586" y="3670"/>
                      <a:pt x="16062" y="4222"/>
                    </a:cubicBezTo>
                    <a:lnTo>
                      <a:pt x="16062" y="4222"/>
                    </a:lnTo>
                    <a:cubicBezTo>
                      <a:pt x="15626" y="4013"/>
                      <a:pt x="15173" y="3835"/>
                      <a:pt x="14708" y="3684"/>
                    </a:cubicBezTo>
                    <a:lnTo>
                      <a:pt x="14708" y="3684"/>
                    </a:lnTo>
                    <a:cubicBezTo>
                      <a:pt x="14072" y="3302"/>
                      <a:pt x="13401" y="2997"/>
                      <a:pt x="12736" y="2787"/>
                    </a:cubicBezTo>
                    <a:lnTo>
                      <a:pt x="12736" y="2787"/>
                    </a:lnTo>
                    <a:cubicBezTo>
                      <a:pt x="12673" y="2689"/>
                      <a:pt x="12608" y="2592"/>
                      <a:pt x="12542" y="2496"/>
                    </a:cubicBezTo>
                    <a:close/>
                    <a:moveTo>
                      <a:pt x="4981" y="3140"/>
                    </a:moveTo>
                    <a:cubicBezTo>
                      <a:pt x="4693" y="3453"/>
                      <a:pt x="4428" y="3785"/>
                      <a:pt x="4189" y="4134"/>
                    </a:cubicBezTo>
                    <a:lnTo>
                      <a:pt x="4189" y="4134"/>
                    </a:lnTo>
                    <a:cubicBezTo>
                      <a:pt x="4107" y="4167"/>
                      <a:pt x="4026" y="4201"/>
                      <a:pt x="3944" y="4236"/>
                    </a:cubicBezTo>
                    <a:lnTo>
                      <a:pt x="3944" y="4236"/>
                    </a:lnTo>
                    <a:cubicBezTo>
                      <a:pt x="4255" y="3839"/>
                      <a:pt x="4602" y="3472"/>
                      <a:pt x="4981" y="3140"/>
                    </a:cubicBezTo>
                    <a:close/>
                    <a:moveTo>
                      <a:pt x="8140" y="927"/>
                    </a:moveTo>
                    <a:cubicBezTo>
                      <a:pt x="7936" y="1015"/>
                      <a:pt x="7735" y="1109"/>
                      <a:pt x="7538" y="1210"/>
                    </a:cubicBezTo>
                    <a:lnTo>
                      <a:pt x="7538" y="1210"/>
                    </a:lnTo>
                    <a:cubicBezTo>
                      <a:pt x="5823" y="1843"/>
                      <a:pt x="4313" y="3020"/>
                      <a:pt x="3291" y="4550"/>
                    </a:cubicBezTo>
                    <a:lnTo>
                      <a:pt x="3291" y="4550"/>
                    </a:lnTo>
                    <a:cubicBezTo>
                      <a:pt x="3158" y="4621"/>
                      <a:pt x="3027" y="4695"/>
                      <a:pt x="2898" y="4772"/>
                    </a:cubicBezTo>
                    <a:lnTo>
                      <a:pt x="2898" y="4772"/>
                    </a:lnTo>
                    <a:cubicBezTo>
                      <a:pt x="3216" y="3846"/>
                      <a:pt x="3785" y="2992"/>
                      <a:pt x="4680" y="2265"/>
                    </a:cubicBezTo>
                    <a:cubicBezTo>
                      <a:pt x="5671" y="1466"/>
                      <a:pt x="6885" y="1062"/>
                      <a:pt x="8140" y="927"/>
                    </a:cubicBezTo>
                    <a:close/>
                    <a:moveTo>
                      <a:pt x="15402" y="3086"/>
                    </a:moveTo>
                    <a:cubicBezTo>
                      <a:pt x="15592" y="3171"/>
                      <a:pt x="15780" y="3265"/>
                      <a:pt x="15965" y="3369"/>
                    </a:cubicBezTo>
                    <a:lnTo>
                      <a:pt x="15965" y="3369"/>
                    </a:lnTo>
                    <a:cubicBezTo>
                      <a:pt x="16438" y="3823"/>
                      <a:pt x="16852" y="4326"/>
                      <a:pt x="17207" y="4867"/>
                    </a:cubicBezTo>
                    <a:lnTo>
                      <a:pt x="17207" y="4867"/>
                    </a:lnTo>
                    <a:cubicBezTo>
                      <a:pt x="17103" y="4799"/>
                      <a:pt x="16999" y="4733"/>
                      <a:pt x="16896" y="4670"/>
                    </a:cubicBezTo>
                    <a:cubicBezTo>
                      <a:pt x="16853" y="4645"/>
                      <a:pt x="16809" y="4619"/>
                      <a:pt x="16766" y="4594"/>
                    </a:cubicBezTo>
                    <a:lnTo>
                      <a:pt x="16766" y="4594"/>
                    </a:lnTo>
                    <a:cubicBezTo>
                      <a:pt x="16378" y="4041"/>
                      <a:pt x="15920" y="3543"/>
                      <a:pt x="15402" y="3086"/>
                    </a:cubicBezTo>
                    <a:close/>
                    <a:moveTo>
                      <a:pt x="7714" y="384"/>
                    </a:moveTo>
                    <a:cubicBezTo>
                      <a:pt x="8180" y="384"/>
                      <a:pt x="8648" y="428"/>
                      <a:pt x="9113" y="505"/>
                    </a:cubicBezTo>
                    <a:lnTo>
                      <a:pt x="9113" y="505"/>
                    </a:lnTo>
                    <a:cubicBezTo>
                      <a:pt x="8909" y="507"/>
                      <a:pt x="8705" y="514"/>
                      <a:pt x="8502" y="527"/>
                    </a:cubicBezTo>
                    <a:cubicBezTo>
                      <a:pt x="6585" y="646"/>
                      <a:pt x="4609" y="1444"/>
                      <a:pt x="3442" y="3027"/>
                    </a:cubicBezTo>
                    <a:cubicBezTo>
                      <a:pt x="2982" y="3649"/>
                      <a:pt x="2673" y="4328"/>
                      <a:pt x="2487" y="5038"/>
                    </a:cubicBezTo>
                    <a:lnTo>
                      <a:pt x="2487" y="5038"/>
                    </a:lnTo>
                    <a:cubicBezTo>
                      <a:pt x="2431" y="5077"/>
                      <a:pt x="2377" y="5116"/>
                      <a:pt x="2322" y="5157"/>
                    </a:cubicBezTo>
                    <a:lnTo>
                      <a:pt x="2322" y="5157"/>
                    </a:lnTo>
                    <a:cubicBezTo>
                      <a:pt x="2329" y="5090"/>
                      <a:pt x="2337" y="5023"/>
                      <a:pt x="2346" y="4956"/>
                    </a:cubicBezTo>
                    <a:cubicBezTo>
                      <a:pt x="2620" y="2885"/>
                      <a:pt x="3918" y="1158"/>
                      <a:pt x="5978" y="610"/>
                    </a:cubicBezTo>
                    <a:cubicBezTo>
                      <a:pt x="6544" y="453"/>
                      <a:pt x="7127" y="384"/>
                      <a:pt x="7714" y="384"/>
                    </a:cubicBezTo>
                    <a:close/>
                    <a:moveTo>
                      <a:pt x="10312" y="3426"/>
                    </a:moveTo>
                    <a:cubicBezTo>
                      <a:pt x="11190" y="3426"/>
                      <a:pt x="12061" y="3493"/>
                      <a:pt x="12920" y="3640"/>
                    </a:cubicBezTo>
                    <a:lnTo>
                      <a:pt x="12920" y="3640"/>
                    </a:lnTo>
                    <a:cubicBezTo>
                      <a:pt x="13113" y="4006"/>
                      <a:pt x="13279" y="4380"/>
                      <a:pt x="13415" y="4762"/>
                    </a:cubicBezTo>
                    <a:lnTo>
                      <a:pt x="13415" y="4762"/>
                    </a:lnTo>
                    <a:cubicBezTo>
                      <a:pt x="12903" y="4395"/>
                      <a:pt x="12271" y="4179"/>
                      <a:pt x="11497" y="4179"/>
                    </a:cubicBezTo>
                    <a:cubicBezTo>
                      <a:pt x="11379" y="4179"/>
                      <a:pt x="11258" y="4184"/>
                      <a:pt x="11133" y="4194"/>
                    </a:cubicBezTo>
                    <a:cubicBezTo>
                      <a:pt x="10307" y="4268"/>
                      <a:pt x="9504" y="4538"/>
                      <a:pt x="8773" y="4947"/>
                    </a:cubicBezTo>
                    <a:lnTo>
                      <a:pt x="8773" y="4947"/>
                    </a:lnTo>
                    <a:cubicBezTo>
                      <a:pt x="8718" y="4946"/>
                      <a:pt x="8664" y="4945"/>
                      <a:pt x="8609" y="4944"/>
                    </a:cubicBezTo>
                    <a:cubicBezTo>
                      <a:pt x="8563" y="4944"/>
                      <a:pt x="8516" y="4943"/>
                      <a:pt x="8470" y="4943"/>
                    </a:cubicBezTo>
                    <a:cubicBezTo>
                      <a:pt x="7695" y="4943"/>
                      <a:pt x="6875" y="5032"/>
                      <a:pt x="6069" y="5214"/>
                    </a:cubicBezTo>
                    <a:lnTo>
                      <a:pt x="6069" y="5214"/>
                    </a:lnTo>
                    <a:cubicBezTo>
                      <a:pt x="6774" y="4530"/>
                      <a:pt x="7594" y="3949"/>
                      <a:pt x="8478" y="3503"/>
                    </a:cubicBezTo>
                    <a:lnTo>
                      <a:pt x="8478" y="3503"/>
                    </a:lnTo>
                    <a:cubicBezTo>
                      <a:pt x="8940" y="3463"/>
                      <a:pt x="9402" y="3441"/>
                      <a:pt x="9859" y="3432"/>
                    </a:cubicBezTo>
                    <a:cubicBezTo>
                      <a:pt x="10010" y="3428"/>
                      <a:pt x="10162" y="3426"/>
                      <a:pt x="10312" y="3426"/>
                    </a:cubicBezTo>
                    <a:close/>
                    <a:moveTo>
                      <a:pt x="17181" y="4260"/>
                    </a:moveTo>
                    <a:cubicBezTo>
                      <a:pt x="17364" y="4434"/>
                      <a:pt x="17535" y="4618"/>
                      <a:pt x="17692" y="4811"/>
                    </a:cubicBezTo>
                    <a:lnTo>
                      <a:pt x="17692" y="4811"/>
                    </a:lnTo>
                    <a:cubicBezTo>
                      <a:pt x="17735" y="4955"/>
                      <a:pt x="17774" y="5099"/>
                      <a:pt x="17810" y="5244"/>
                    </a:cubicBezTo>
                    <a:lnTo>
                      <a:pt x="17810" y="5244"/>
                    </a:lnTo>
                    <a:cubicBezTo>
                      <a:pt x="17619" y="4903"/>
                      <a:pt x="17409" y="4574"/>
                      <a:pt x="17181" y="4260"/>
                    </a:cubicBezTo>
                    <a:close/>
                    <a:moveTo>
                      <a:pt x="6564" y="3778"/>
                    </a:moveTo>
                    <a:cubicBezTo>
                      <a:pt x="6498" y="3843"/>
                      <a:pt x="6433" y="3910"/>
                      <a:pt x="6371" y="3980"/>
                    </a:cubicBezTo>
                    <a:cubicBezTo>
                      <a:pt x="6039" y="4348"/>
                      <a:pt x="5770" y="4765"/>
                      <a:pt x="5556" y="5212"/>
                    </a:cubicBezTo>
                    <a:lnTo>
                      <a:pt x="5556" y="5212"/>
                    </a:lnTo>
                    <a:cubicBezTo>
                      <a:pt x="5500" y="5272"/>
                      <a:pt x="5444" y="5332"/>
                      <a:pt x="5389" y="5392"/>
                    </a:cubicBezTo>
                    <a:lnTo>
                      <a:pt x="5389" y="5392"/>
                    </a:lnTo>
                    <a:cubicBezTo>
                      <a:pt x="5191" y="5451"/>
                      <a:pt x="4995" y="5517"/>
                      <a:pt x="4802" y="5588"/>
                    </a:cubicBezTo>
                    <a:lnTo>
                      <a:pt x="4802" y="5588"/>
                    </a:lnTo>
                    <a:cubicBezTo>
                      <a:pt x="4990" y="5160"/>
                      <a:pt x="5252" y="4749"/>
                      <a:pt x="5597" y="4361"/>
                    </a:cubicBezTo>
                    <a:cubicBezTo>
                      <a:pt x="5754" y="4186"/>
                      <a:pt x="5924" y="4026"/>
                      <a:pt x="6103" y="3883"/>
                    </a:cubicBezTo>
                    <a:lnTo>
                      <a:pt x="6103" y="3883"/>
                    </a:lnTo>
                    <a:cubicBezTo>
                      <a:pt x="6256" y="3845"/>
                      <a:pt x="6410" y="3810"/>
                      <a:pt x="6564" y="3778"/>
                    </a:cubicBezTo>
                    <a:close/>
                    <a:moveTo>
                      <a:pt x="2888" y="5219"/>
                    </a:moveTo>
                    <a:cubicBezTo>
                      <a:pt x="2813" y="5358"/>
                      <a:pt x="2742" y="5499"/>
                      <a:pt x="2675" y="5643"/>
                    </a:cubicBezTo>
                    <a:lnTo>
                      <a:pt x="2675" y="5643"/>
                    </a:lnTo>
                    <a:cubicBezTo>
                      <a:pt x="2694" y="5533"/>
                      <a:pt x="2716" y="5425"/>
                      <a:pt x="2742" y="5317"/>
                    </a:cubicBezTo>
                    <a:lnTo>
                      <a:pt x="2742" y="5317"/>
                    </a:lnTo>
                    <a:cubicBezTo>
                      <a:pt x="2790" y="5283"/>
                      <a:pt x="2839" y="5251"/>
                      <a:pt x="2888" y="5219"/>
                    </a:cubicBezTo>
                    <a:close/>
                    <a:moveTo>
                      <a:pt x="18260" y="5638"/>
                    </a:moveTo>
                    <a:lnTo>
                      <a:pt x="18260" y="5638"/>
                    </a:lnTo>
                    <a:cubicBezTo>
                      <a:pt x="18268" y="5651"/>
                      <a:pt x="18275" y="5663"/>
                      <a:pt x="18282" y="5676"/>
                    </a:cubicBezTo>
                    <a:lnTo>
                      <a:pt x="18282" y="5676"/>
                    </a:lnTo>
                    <a:cubicBezTo>
                      <a:pt x="18276" y="5671"/>
                      <a:pt x="18271" y="5666"/>
                      <a:pt x="18265" y="5661"/>
                    </a:cubicBezTo>
                    <a:lnTo>
                      <a:pt x="18265" y="5661"/>
                    </a:lnTo>
                    <a:cubicBezTo>
                      <a:pt x="18263" y="5654"/>
                      <a:pt x="18262" y="5646"/>
                      <a:pt x="18260" y="5638"/>
                    </a:cubicBezTo>
                    <a:close/>
                    <a:moveTo>
                      <a:pt x="15867" y="4504"/>
                    </a:moveTo>
                    <a:cubicBezTo>
                      <a:pt x="16099" y="4608"/>
                      <a:pt x="16327" y="4722"/>
                      <a:pt x="16549" y="4847"/>
                    </a:cubicBezTo>
                    <a:lnTo>
                      <a:pt x="16549" y="4847"/>
                    </a:lnTo>
                    <a:cubicBezTo>
                      <a:pt x="16549" y="4847"/>
                      <a:pt x="16550" y="4848"/>
                      <a:pt x="16551" y="4849"/>
                    </a:cubicBezTo>
                    <a:cubicBezTo>
                      <a:pt x="16739" y="5118"/>
                      <a:pt x="16906" y="5403"/>
                      <a:pt x="17054" y="5700"/>
                    </a:cubicBezTo>
                    <a:lnTo>
                      <a:pt x="17054" y="5700"/>
                    </a:lnTo>
                    <a:cubicBezTo>
                      <a:pt x="16707" y="5267"/>
                      <a:pt x="16305" y="4866"/>
                      <a:pt x="15867" y="4504"/>
                    </a:cubicBezTo>
                    <a:close/>
                    <a:moveTo>
                      <a:pt x="2367" y="5594"/>
                    </a:moveTo>
                    <a:lnTo>
                      <a:pt x="2367" y="5594"/>
                    </a:lnTo>
                    <a:cubicBezTo>
                      <a:pt x="2335" y="5780"/>
                      <a:pt x="2310" y="5968"/>
                      <a:pt x="2293" y="6157"/>
                    </a:cubicBezTo>
                    <a:lnTo>
                      <a:pt x="2293" y="6157"/>
                    </a:lnTo>
                    <a:cubicBezTo>
                      <a:pt x="2285" y="5991"/>
                      <a:pt x="2284" y="5824"/>
                      <a:pt x="2289" y="5657"/>
                    </a:cubicBezTo>
                    <a:lnTo>
                      <a:pt x="2289" y="5657"/>
                    </a:lnTo>
                    <a:cubicBezTo>
                      <a:pt x="2315" y="5635"/>
                      <a:pt x="2341" y="5614"/>
                      <a:pt x="2367" y="5594"/>
                    </a:cubicBezTo>
                    <a:close/>
                    <a:moveTo>
                      <a:pt x="5415" y="4072"/>
                    </a:moveTo>
                    <a:cubicBezTo>
                      <a:pt x="4964" y="4531"/>
                      <a:pt x="4604" y="5091"/>
                      <a:pt x="4371" y="5759"/>
                    </a:cubicBezTo>
                    <a:lnTo>
                      <a:pt x="4371" y="5759"/>
                    </a:lnTo>
                    <a:cubicBezTo>
                      <a:pt x="4086" y="5880"/>
                      <a:pt x="3809" y="6016"/>
                      <a:pt x="3543" y="6166"/>
                    </a:cubicBezTo>
                    <a:lnTo>
                      <a:pt x="3543" y="6166"/>
                    </a:lnTo>
                    <a:cubicBezTo>
                      <a:pt x="3756" y="5548"/>
                      <a:pt x="4052" y="4968"/>
                      <a:pt x="4413" y="4431"/>
                    </a:cubicBezTo>
                    <a:lnTo>
                      <a:pt x="4413" y="4431"/>
                    </a:lnTo>
                    <a:cubicBezTo>
                      <a:pt x="4740" y="4296"/>
                      <a:pt x="5075" y="4176"/>
                      <a:pt x="5415" y="4072"/>
                    </a:cubicBezTo>
                    <a:close/>
                    <a:moveTo>
                      <a:pt x="11483" y="4536"/>
                    </a:moveTo>
                    <a:cubicBezTo>
                      <a:pt x="12253" y="4536"/>
                      <a:pt x="12995" y="4771"/>
                      <a:pt x="13597" y="5347"/>
                    </a:cubicBezTo>
                    <a:lnTo>
                      <a:pt x="13597" y="5347"/>
                    </a:lnTo>
                    <a:cubicBezTo>
                      <a:pt x="13680" y="5657"/>
                      <a:pt x="13741" y="5972"/>
                      <a:pt x="13778" y="6291"/>
                    </a:cubicBezTo>
                    <a:lnTo>
                      <a:pt x="13778" y="6291"/>
                    </a:lnTo>
                    <a:cubicBezTo>
                      <a:pt x="12489" y="5521"/>
                      <a:pt x="11010" y="5114"/>
                      <a:pt x="9513" y="4987"/>
                    </a:cubicBezTo>
                    <a:lnTo>
                      <a:pt x="9513" y="4987"/>
                    </a:lnTo>
                    <a:cubicBezTo>
                      <a:pt x="10144" y="4709"/>
                      <a:pt x="10824" y="4536"/>
                      <a:pt x="11483" y="4536"/>
                    </a:cubicBezTo>
                    <a:close/>
                    <a:moveTo>
                      <a:pt x="4973" y="5886"/>
                    </a:moveTo>
                    <a:cubicBezTo>
                      <a:pt x="4806" y="6100"/>
                      <a:pt x="4648" y="6322"/>
                      <a:pt x="4501" y="6550"/>
                    </a:cubicBezTo>
                    <a:lnTo>
                      <a:pt x="4501" y="6550"/>
                    </a:lnTo>
                    <a:cubicBezTo>
                      <a:pt x="4537" y="6369"/>
                      <a:pt x="4583" y="6189"/>
                      <a:pt x="4640" y="6012"/>
                    </a:cubicBezTo>
                    <a:lnTo>
                      <a:pt x="4640" y="6012"/>
                    </a:lnTo>
                    <a:cubicBezTo>
                      <a:pt x="4750" y="5968"/>
                      <a:pt x="4861" y="5926"/>
                      <a:pt x="4973" y="5886"/>
                    </a:cubicBezTo>
                    <a:close/>
                    <a:moveTo>
                      <a:pt x="3842" y="4686"/>
                    </a:moveTo>
                    <a:lnTo>
                      <a:pt x="3842" y="4686"/>
                    </a:lnTo>
                    <a:cubicBezTo>
                      <a:pt x="3520" y="5243"/>
                      <a:pt x="3262" y="5835"/>
                      <a:pt x="3077" y="6453"/>
                    </a:cubicBezTo>
                    <a:lnTo>
                      <a:pt x="3077" y="6453"/>
                    </a:lnTo>
                    <a:cubicBezTo>
                      <a:pt x="2926" y="6554"/>
                      <a:pt x="2779" y="6661"/>
                      <a:pt x="2638" y="6773"/>
                    </a:cubicBezTo>
                    <a:lnTo>
                      <a:pt x="2638" y="6773"/>
                    </a:lnTo>
                    <a:cubicBezTo>
                      <a:pt x="2736" y="6438"/>
                      <a:pt x="2856" y="6110"/>
                      <a:pt x="3001" y="5790"/>
                    </a:cubicBezTo>
                    <a:cubicBezTo>
                      <a:pt x="3149" y="5465"/>
                      <a:pt x="3319" y="5152"/>
                      <a:pt x="3508" y="4854"/>
                    </a:cubicBezTo>
                    <a:lnTo>
                      <a:pt x="3508" y="4854"/>
                    </a:lnTo>
                    <a:cubicBezTo>
                      <a:pt x="3619" y="4796"/>
                      <a:pt x="3730" y="4740"/>
                      <a:pt x="3842" y="4686"/>
                    </a:cubicBezTo>
                    <a:close/>
                    <a:moveTo>
                      <a:pt x="14022" y="5837"/>
                    </a:moveTo>
                    <a:cubicBezTo>
                      <a:pt x="14241" y="6139"/>
                      <a:pt x="14418" y="6471"/>
                      <a:pt x="14560" y="6823"/>
                    </a:cubicBezTo>
                    <a:lnTo>
                      <a:pt x="14560" y="6823"/>
                    </a:lnTo>
                    <a:cubicBezTo>
                      <a:pt x="14415" y="6711"/>
                      <a:pt x="14267" y="6605"/>
                      <a:pt x="14115" y="6504"/>
                    </a:cubicBezTo>
                    <a:lnTo>
                      <a:pt x="14115" y="6504"/>
                    </a:lnTo>
                    <a:cubicBezTo>
                      <a:pt x="14096" y="6280"/>
                      <a:pt x="14064" y="6057"/>
                      <a:pt x="14022" y="5837"/>
                    </a:cubicBezTo>
                    <a:close/>
                    <a:moveTo>
                      <a:pt x="17165" y="5226"/>
                    </a:moveTo>
                    <a:cubicBezTo>
                      <a:pt x="17317" y="5329"/>
                      <a:pt x="17466" y="5436"/>
                      <a:pt x="17612" y="5547"/>
                    </a:cubicBezTo>
                    <a:lnTo>
                      <a:pt x="17612" y="5547"/>
                    </a:lnTo>
                    <a:cubicBezTo>
                      <a:pt x="17758" y="5819"/>
                      <a:pt x="17891" y="6098"/>
                      <a:pt x="18011" y="6383"/>
                    </a:cubicBezTo>
                    <a:lnTo>
                      <a:pt x="18011" y="6383"/>
                    </a:lnTo>
                    <a:cubicBezTo>
                      <a:pt x="18045" y="6674"/>
                      <a:pt x="18066" y="6966"/>
                      <a:pt x="18075" y="7254"/>
                    </a:cubicBezTo>
                    <a:cubicBezTo>
                      <a:pt x="18077" y="7339"/>
                      <a:pt x="18079" y="7424"/>
                      <a:pt x="18079" y="7508"/>
                    </a:cubicBezTo>
                    <a:lnTo>
                      <a:pt x="18079" y="7508"/>
                    </a:lnTo>
                    <a:cubicBezTo>
                      <a:pt x="18039" y="7394"/>
                      <a:pt x="17995" y="7281"/>
                      <a:pt x="17948" y="7169"/>
                    </a:cubicBezTo>
                    <a:lnTo>
                      <a:pt x="17948" y="7169"/>
                    </a:lnTo>
                    <a:cubicBezTo>
                      <a:pt x="17885" y="6949"/>
                      <a:pt x="17816" y="6731"/>
                      <a:pt x="17741" y="6516"/>
                    </a:cubicBezTo>
                    <a:cubicBezTo>
                      <a:pt x="17585" y="6057"/>
                      <a:pt x="17392" y="5628"/>
                      <a:pt x="17165" y="5226"/>
                    </a:cubicBezTo>
                    <a:close/>
                    <a:moveTo>
                      <a:pt x="8916" y="5291"/>
                    </a:moveTo>
                    <a:cubicBezTo>
                      <a:pt x="10049" y="5334"/>
                      <a:pt x="11177" y="5556"/>
                      <a:pt x="12241" y="5944"/>
                    </a:cubicBezTo>
                    <a:cubicBezTo>
                      <a:pt x="12792" y="6147"/>
                      <a:pt x="13322" y="6411"/>
                      <a:pt x="13813" y="6729"/>
                    </a:cubicBezTo>
                    <a:lnTo>
                      <a:pt x="13813" y="6729"/>
                    </a:lnTo>
                    <a:cubicBezTo>
                      <a:pt x="13829" y="7085"/>
                      <a:pt x="13815" y="7444"/>
                      <a:pt x="13765" y="7807"/>
                    </a:cubicBezTo>
                    <a:lnTo>
                      <a:pt x="13765" y="7807"/>
                    </a:lnTo>
                    <a:cubicBezTo>
                      <a:pt x="12579" y="7015"/>
                      <a:pt x="11106" y="6623"/>
                      <a:pt x="9712" y="6623"/>
                    </a:cubicBezTo>
                    <a:cubicBezTo>
                      <a:pt x="9697" y="6623"/>
                      <a:pt x="9683" y="6623"/>
                      <a:pt x="9669" y="6623"/>
                    </a:cubicBezTo>
                    <a:cubicBezTo>
                      <a:pt x="8681" y="6628"/>
                      <a:pt x="7603" y="6897"/>
                      <a:pt x="6672" y="7401"/>
                    </a:cubicBezTo>
                    <a:lnTo>
                      <a:pt x="6672" y="7401"/>
                    </a:lnTo>
                    <a:cubicBezTo>
                      <a:pt x="7157" y="6675"/>
                      <a:pt x="7792" y="6041"/>
                      <a:pt x="8466" y="5575"/>
                    </a:cubicBezTo>
                    <a:cubicBezTo>
                      <a:pt x="8610" y="5475"/>
                      <a:pt x="8760" y="5380"/>
                      <a:pt x="8916" y="5291"/>
                    </a:cubicBezTo>
                    <a:close/>
                    <a:moveTo>
                      <a:pt x="14160" y="3912"/>
                    </a:moveTo>
                    <a:cubicBezTo>
                      <a:pt x="14411" y="3979"/>
                      <a:pt x="14661" y="4054"/>
                      <a:pt x="14910" y="4137"/>
                    </a:cubicBezTo>
                    <a:lnTo>
                      <a:pt x="14910" y="4137"/>
                    </a:lnTo>
                    <a:cubicBezTo>
                      <a:pt x="15281" y="4378"/>
                      <a:pt x="15631" y="4647"/>
                      <a:pt x="15955" y="4944"/>
                    </a:cubicBezTo>
                    <a:cubicBezTo>
                      <a:pt x="16736" y="5669"/>
                      <a:pt x="17362" y="6544"/>
                      <a:pt x="17703" y="7492"/>
                    </a:cubicBezTo>
                    <a:lnTo>
                      <a:pt x="17703" y="7492"/>
                    </a:lnTo>
                    <a:cubicBezTo>
                      <a:pt x="17738" y="7629"/>
                      <a:pt x="17769" y="7767"/>
                      <a:pt x="17798" y="7906"/>
                    </a:cubicBezTo>
                    <a:lnTo>
                      <a:pt x="17798" y="7906"/>
                    </a:lnTo>
                    <a:cubicBezTo>
                      <a:pt x="16911" y="6317"/>
                      <a:pt x="15634" y="4907"/>
                      <a:pt x="14160" y="3912"/>
                    </a:cubicBezTo>
                    <a:close/>
                    <a:moveTo>
                      <a:pt x="2942" y="6964"/>
                    </a:moveTo>
                    <a:cubicBezTo>
                      <a:pt x="2842" y="7396"/>
                      <a:pt x="2777" y="7840"/>
                      <a:pt x="2751" y="8290"/>
                    </a:cubicBezTo>
                    <a:cubicBezTo>
                      <a:pt x="2749" y="8339"/>
                      <a:pt x="2747" y="8387"/>
                      <a:pt x="2745" y="8436"/>
                    </a:cubicBezTo>
                    <a:lnTo>
                      <a:pt x="2745" y="8436"/>
                    </a:lnTo>
                    <a:cubicBezTo>
                      <a:pt x="2741" y="8424"/>
                      <a:pt x="2737" y="8412"/>
                      <a:pt x="2733" y="8400"/>
                    </a:cubicBezTo>
                    <a:lnTo>
                      <a:pt x="2733" y="8400"/>
                    </a:lnTo>
                    <a:cubicBezTo>
                      <a:pt x="2661" y="8018"/>
                      <a:pt x="2612" y="7636"/>
                      <a:pt x="2590" y="7258"/>
                    </a:cubicBezTo>
                    <a:lnTo>
                      <a:pt x="2590" y="7258"/>
                    </a:lnTo>
                    <a:cubicBezTo>
                      <a:pt x="2703" y="7155"/>
                      <a:pt x="2820" y="7057"/>
                      <a:pt x="2942" y="6964"/>
                    </a:cubicBezTo>
                    <a:close/>
                    <a:moveTo>
                      <a:pt x="8230" y="5286"/>
                    </a:moveTo>
                    <a:cubicBezTo>
                      <a:pt x="7270" y="5948"/>
                      <a:pt x="6472" y="6854"/>
                      <a:pt x="5961" y="7855"/>
                    </a:cubicBezTo>
                    <a:lnTo>
                      <a:pt x="5961" y="7855"/>
                    </a:lnTo>
                    <a:cubicBezTo>
                      <a:pt x="5721" y="8035"/>
                      <a:pt x="5498" y="8234"/>
                      <a:pt x="5298" y="8451"/>
                    </a:cubicBezTo>
                    <a:lnTo>
                      <a:pt x="5298" y="8451"/>
                    </a:lnTo>
                    <a:cubicBezTo>
                      <a:pt x="5313" y="7715"/>
                      <a:pt x="5416" y="6978"/>
                      <a:pt x="5621" y="6266"/>
                    </a:cubicBezTo>
                    <a:cubicBezTo>
                      <a:pt x="5682" y="6048"/>
                      <a:pt x="5755" y="5833"/>
                      <a:pt x="5840" y="5624"/>
                    </a:cubicBezTo>
                    <a:lnTo>
                      <a:pt x="5840" y="5624"/>
                    </a:lnTo>
                    <a:cubicBezTo>
                      <a:pt x="5890" y="5611"/>
                      <a:pt x="5940" y="5599"/>
                      <a:pt x="5990" y="5587"/>
                    </a:cubicBezTo>
                    <a:cubicBezTo>
                      <a:pt x="6721" y="5404"/>
                      <a:pt x="7474" y="5305"/>
                      <a:pt x="8230" y="5286"/>
                    </a:cubicBezTo>
                    <a:close/>
                    <a:moveTo>
                      <a:pt x="14138" y="6951"/>
                    </a:moveTo>
                    <a:cubicBezTo>
                      <a:pt x="14362" y="7113"/>
                      <a:pt x="14576" y="7286"/>
                      <a:pt x="14780" y="7471"/>
                    </a:cubicBezTo>
                    <a:lnTo>
                      <a:pt x="14780" y="7471"/>
                    </a:lnTo>
                    <a:cubicBezTo>
                      <a:pt x="14916" y="7959"/>
                      <a:pt x="15001" y="8471"/>
                      <a:pt x="15052" y="8980"/>
                    </a:cubicBezTo>
                    <a:lnTo>
                      <a:pt x="15052" y="8980"/>
                    </a:lnTo>
                    <a:cubicBezTo>
                      <a:pt x="14762" y="8615"/>
                      <a:pt x="14426" y="8293"/>
                      <a:pt x="14056" y="8014"/>
                    </a:cubicBezTo>
                    <a:lnTo>
                      <a:pt x="14056" y="8014"/>
                    </a:lnTo>
                    <a:cubicBezTo>
                      <a:pt x="14117" y="7657"/>
                      <a:pt x="14143" y="7302"/>
                      <a:pt x="14138" y="6951"/>
                    </a:cubicBezTo>
                    <a:close/>
                    <a:moveTo>
                      <a:pt x="5180" y="6215"/>
                    </a:moveTo>
                    <a:cubicBezTo>
                      <a:pt x="4923" y="7112"/>
                      <a:pt x="4837" y="8074"/>
                      <a:pt x="4875" y="8994"/>
                    </a:cubicBezTo>
                    <a:lnTo>
                      <a:pt x="4875" y="8994"/>
                    </a:lnTo>
                    <a:cubicBezTo>
                      <a:pt x="4808" y="9096"/>
                      <a:pt x="4746" y="9201"/>
                      <a:pt x="4689" y="9310"/>
                    </a:cubicBezTo>
                    <a:lnTo>
                      <a:pt x="4689" y="9310"/>
                    </a:lnTo>
                    <a:cubicBezTo>
                      <a:pt x="4505" y="8682"/>
                      <a:pt x="4404" y="8048"/>
                      <a:pt x="4413" y="7426"/>
                    </a:cubicBezTo>
                    <a:lnTo>
                      <a:pt x="4413" y="7426"/>
                    </a:lnTo>
                    <a:cubicBezTo>
                      <a:pt x="4630" y="7003"/>
                      <a:pt x="4888" y="6598"/>
                      <a:pt x="5180" y="6215"/>
                    </a:cubicBezTo>
                    <a:close/>
                    <a:moveTo>
                      <a:pt x="4244" y="6183"/>
                    </a:moveTo>
                    <a:cubicBezTo>
                      <a:pt x="4210" y="6318"/>
                      <a:pt x="4180" y="6457"/>
                      <a:pt x="4156" y="6599"/>
                    </a:cubicBezTo>
                    <a:cubicBezTo>
                      <a:pt x="4116" y="6830"/>
                      <a:pt x="4090" y="7059"/>
                      <a:pt x="4078" y="7286"/>
                    </a:cubicBezTo>
                    <a:lnTo>
                      <a:pt x="4078" y="7286"/>
                    </a:lnTo>
                    <a:cubicBezTo>
                      <a:pt x="3691" y="8044"/>
                      <a:pt x="3421" y="8858"/>
                      <a:pt x="3295" y="9703"/>
                    </a:cubicBezTo>
                    <a:lnTo>
                      <a:pt x="3295" y="9703"/>
                    </a:lnTo>
                    <a:cubicBezTo>
                      <a:pt x="3258" y="9631"/>
                      <a:pt x="3221" y="9558"/>
                      <a:pt x="3185" y="9485"/>
                    </a:cubicBezTo>
                    <a:lnTo>
                      <a:pt x="3185" y="9485"/>
                    </a:lnTo>
                    <a:cubicBezTo>
                      <a:pt x="3078" y="8544"/>
                      <a:pt x="3140" y="7583"/>
                      <a:pt x="3395" y="6646"/>
                    </a:cubicBezTo>
                    <a:lnTo>
                      <a:pt x="3395" y="6646"/>
                    </a:lnTo>
                    <a:cubicBezTo>
                      <a:pt x="3666" y="6473"/>
                      <a:pt x="3951" y="6319"/>
                      <a:pt x="4244" y="6183"/>
                    </a:cubicBezTo>
                    <a:close/>
                    <a:moveTo>
                      <a:pt x="19971" y="8320"/>
                    </a:moveTo>
                    <a:cubicBezTo>
                      <a:pt x="20025" y="8446"/>
                      <a:pt x="20072" y="8575"/>
                      <a:pt x="20111" y="8707"/>
                    </a:cubicBezTo>
                    <a:cubicBezTo>
                      <a:pt x="20227" y="9130"/>
                      <a:pt x="20272" y="9557"/>
                      <a:pt x="20254" y="9984"/>
                    </a:cubicBezTo>
                    <a:lnTo>
                      <a:pt x="20254" y="9984"/>
                    </a:lnTo>
                    <a:cubicBezTo>
                      <a:pt x="20194" y="9443"/>
                      <a:pt x="20102" y="8913"/>
                      <a:pt x="19991" y="8409"/>
                    </a:cubicBezTo>
                    <a:cubicBezTo>
                      <a:pt x="19985" y="8379"/>
                      <a:pt x="19978" y="8349"/>
                      <a:pt x="19971" y="8320"/>
                    </a:cubicBezTo>
                    <a:close/>
                    <a:moveTo>
                      <a:pt x="5625" y="8658"/>
                    </a:moveTo>
                    <a:lnTo>
                      <a:pt x="5625" y="8658"/>
                    </a:lnTo>
                    <a:cubicBezTo>
                      <a:pt x="5475" y="9128"/>
                      <a:pt x="5404" y="9596"/>
                      <a:pt x="5407" y="10055"/>
                    </a:cubicBezTo>
                    <a:lnTo>
                      <a:pt x="5407" y="10055"/>
                    </a:lnTo>
                    <a:cubicBezTo>
                      <a:pt x="5389" y="9937"/>
                      <a:pt x="5373" y="9821"/>
                      <a:pt x="5359" y="9707"/>
                    </a:cubicBezTo>
                    <a:cubicBezTo>
                      <a:pt x="5333" y="9482"/>
                      <a:pt x="5315" y="9256"/>
                      <a:pt x="5305" y="9029"/>
                    </a:cubicBezTo>
                    <a:lnTo>
                      <a:pt x="5305" y="9029"/>
                    </a:lnTo>
                    <a:cubicBezTo>
                      <a:pt x="5403" y="8899"/>
                      <a:pt x="5511" y="8776"/>
                      <a:pt x="5625" y="8658"/>
                    </a:cubicBezTo>
                    <a:close/>
                    <a:moveTo>
                      <a:pt x="4925" y="9667"/>
                    </a:moveTo>
                    <a:cubicBezTo>
                      <a:pt x="4934" y="9748"/>
                      <a:pt x="4943" y="9829"/>
                      <a:pt x="4954" y="9909"/>
                    </a:cubicBezTo>
                    <a:cubicBezTo>
                      <a:pt x="4966" y="9995"/>
                      <a:pt x="4979" y="10082"/>
                      <a:pt x="4995" y="10171"/>
                    </a:cubicBezTo>
                    <a:lnTo>
                      <a:pt x="4995" y="10171"/>
                    </a:lnTo>
                    <a:cubicBezTo>
                      <a:pt x="4947" y="10056"/>
                      <a:pt x="4902" y="9942"/>
                      <a:pt x="4860" y="9826"/>
                    </a:cubicBezTo>
                    <a:lnTo>
                      <a:pt x="4860" y="9826"/>
                    </a:lnTo>
                    <a:cubicBezTo>
                      <a:pt x="4880" y="9773"/>
                      <a:pt x="4902" y="9720"/>
                      <a:pt x="4925" y="9667"/>
                    </a:cubicBezTo>
                    <a:close/>
                    <a:moveTo>
                      <a:pt x="1928" y="5979"/>
                    </a:moveTo>
                    <a:cubicBezTo>
                      <a:pt x="1931" y="6151"/>
                      <a:pt x="1939" y="6322"/>
                      <a:pt x="1954" y="6492"/>
                    </a:cubicBezTo>
                    <a:cubicBezTo>
                      <a:pt x="1976" y="6762"/>
                      <a:pt x="2013" y="7029"/>
                      <a:pt x="2064" y="7293"/>
                    </a:cubicBezTo>
                    <a:lnTo>
                      <a:pt x="2064" y="7293"/>
                    </a:lnTo>
                    <a:cubicBezTo>
                      <a:pt x="1317" y="8066"/>
                      <a:pt x="813" y="9042"/>
                      <a:pt x="711" y="10236"/>
                    </a:cubicBezTo>
                    <a:lnTo>
                      <a:pt x="711" y="10236"/>
                    </a:lnTo>
                    <a:cubicBezTo>
                      <a:pt x="569" y="9540"/>
                      <a:pt x="555" y="8822"/>
                      <a:pt x="703" y="8111"/>
                    </a:cubicBezTo>
                    <a:cubicBezTo>
                      <a:pt x="884" y="7261"/>
                      <a:pt x="1335" y="6556"/>
                      <a:pt x="1928" y="5979"/>
                    </a:cubicBezTo>
                    <a:close/>
                    <a:moveTo>
                      <a:pt x="18352" y="6180"/>
                    </a:moveTo>
                    <a:cubicBezTo>
                      <a:pt x="18463" y="6286"/>
                      <a:pt x="18572" y="6395"/>
                      <a:pt x="18678" y="6507"/>
                    </a:cubicBezTo>
                    <a:lnTo>
                      <a:pt x="18678" y="6507"/>
                    </a:lnTo>
                    <a:cubicBezTo>
                      <a:pt x="19143" y="7677"/>
                      <a:pt x="19299" y="8989"/>
                      <a:pt x="19188" y="10279"/>
                    </a:cubicBezTo>
                    <a:lnTo>
                      <a:pt x="19188" y="10279"/>
                    </a:lnTo>
                    <a:cubicBezTo>
                      <a:pt x="19142" y="8961"/>
                      <a:pt x="18870" y="7655"/>
                      <a:pt x="18385" y="6449"/>
                    </a:cubicBezTo>
                    <a:lnTo>
                      <a:pt x="18385" y="6449"/>
                    </a:lnTo>
                    <a:cubicBezTo>
                      <a:pt x="18375" y="6359"/>
                      <a:pt x="18364" y="6270"/>
                      <a:pt x="18352" y="6180"/>
                    </a:cubicBezTo>
                    <a:close/>
                    <a:moveTo>
                      <a:pt x="18446" y="7641"/>
                    </a:moveTo>
                    <a:cubicBezTo>
                      <a:pt x="18703" y="8573"/>
                      <a:pt x="18835" y="9545"/>
                      <a:pt x="18844" y="10520"/>
                    </a:cubicBezTo>
                    <a:lnTo>
                      <a:pt x="18844" y="10520"/>
                    </a:lnTo>
                    <a:cubicBezTo>
                      <a:pt x="18719" y="10014"/>
                      <a:pt x="18551" y="9513"/>
                      <a:pt x="18344" y="9023"/>
                    </a:cubicBezTo>
                    <a:lnTo>
                      <a:pt x="18344" y="9023"/>
                    </a:lnTo>
                    <a:cubicBezTo>
                      <a:pt x="18344" y="9019"/>
                      <a:pt x="18344" y="9016"/>
                      <a:pt x="18344" y="9012"/>
                    </a:cubicBezTo>
                    <a:lnTo>
                      <a:pt x="18344" y="9012"/>
                    </a:lnTo>
                    <a:cubicBezTo>
                      <a:pt x="18409" y="8558"/>
                      <a:pt x="18443" y="8099"/>
                      <a:pt x="18446" y="7641"/>
                    </a:cubicBezTo>
                    <a:close/>
                    <a:moveTo>
                      <a:pt x="4093" y="8137"/>
                    </a:moveTo>
                    <a:cubicBezTo>
                      <a:pt x="4144" y="8715"/>
                      <a:pt x="4276" y="9277"/>
                      <a:pt x="4468" y="9823"/>
                    </a:cubicBezTo>
                    <a:lnTo>
                      <a:pt x="4468" y="9823"/>
                    </a:lnTo>
                    <a:cubicBezTo>
                      <a:pt x="4397" y="10029"/>
                      <a:pt x="4344" y="10245"/>
                      <a:pt x="4311" y="10469"/>
                    </a:cubicBezTo>
                    <a:cubicBezTo>
                      <a:pt x="4270" y="10744"/>
                      <a:pt x="4264" y="11008"/>
                      <a:pt x="4288" y="11262"/>
                    </a:cubicBezTo>
                    <a:lnTo>
                      <a:pt x="4288" y="11262"/>
                    </a:lnTo>
                    <a:cubicBezTo>
                      <a:pt x="4049" y="10950"/>
                      <a:pt x="3825" y="10621"/>
                      <a:pt x="3619" y="10280"/>
                    </a:cubicBezTo>
                    <a:lnTo>
                      <a:pt x="3619" y="10280"/>
                    </a:lnTo>
                    <a:cubicBezTo>
                      <a:pt x="3658" y="9676"/>
                      <a:pt x="3772" y="9075"/>
                      <a:pt x="3966" y="8492"/>
                    </a:cubicBezTo>
                    <a:cubicBezTo>
                      <a:pt x="4005" y="8373"/>
                      <a:pt x="4047" y="8254"/>
                      <a:pt x="4093" y="8137"/>
                    </a:cubicBezTo>
                    <a:close/>
                    <a:moveTo>
                      <a:pt x="13266" y="3704"/>
                    </a:moveTo>
                    <a:lnTo>
                      <a:pt x="13266" y="3704"/>
                    </a:lnTo>
                    <a:cubicBezTo>
                      <a:pt x="14410" y="4352"/>
                      <a:pt x="15418" y="5279"/>
                      <a:pt x="16241" y="6254"/>
                    </a:cubicBezTo>
                    <a:cubicBezTo>
                      <a:pt x="16929" y="7067"/>
                      <a:pt x="17527" y="7988"/>
                      <a:pt x="17973" y="8974"/>
                    </a:cubicBezTo>
                    <a:lnTo>
                      <a:pt x="17973" y="8974"/>
                    </a:lnTo>
                    <a:cubicBezTo>
                      <a:pt x="17845" y="9844"/>
                      <a:pt x="17600" y="10700"/>
                      <a:pt x="17242" y="11500"/>
                    </a:cubicBezTo>
                    <a:lnTo>
                      <a:pt x="17242" y="11500"/>
                    </a:lnTo>
                    <a:cubicBezTo>
                      <a:pt x="17210" y="11549"/>
                      <a:pt x="17178" y="11598"/>
                      <a:pt x="17145" y="11646"/>
                    </a:cubicBezTo>
                    <a:lnTo>
                      <a:pt x="17145" y="11646"/>
                    </a:lnTo>
                    <a:cubicBezTo>
                      <a:pt x="17105" y="9944"/>
                      <a:pt x="16277" y="8358"/>
                      <a:pt x="14992" y="7187"/>
                    </a:cubicBezTo>
                    <a:lnTo>
                      <a:pt x="14992" y="7187"/>
                    </a:lnTo>
                    <a:cubicBezTo>
                      <a:pt x="14743" y="6390"/>
                      <a:pt x="14374" y="5669"/>
                      <a:pt x="13847" y="5133"/>
                    </a:cubicBezTo>
                    <a:lnTo>
                      <a:pt x="13847" y="5133"/>
                    </a:lnTo>
                    <a:cubicBezTo>
                      <a:pt x="13700" y="4643"/>
                      <a:pt x="13502" y="4166"/>
                      <a:pt x="13266" y="3704"/>
                    </a:cubicBezTo>
                    <a:close/>
                    <a:moveTo>
                      <a:pt x="19261" y="7291"/>
                    </a:moveTo>
                    <a:lnTo>
                      <a:pt x="19261" y="7291"/>
                    </a:lnTo>
                    <a:cubicBezTo>
                      <a:pt x="19549" y="8036"/>
                      <a:pt x="19741" y="8819"/>
                      <a:pt x="19849" y="9612"/>
                    </a:cubicBezTo>
                    <a:cubicBezTo>
                      <a:pt x="19925" y="10194"/>
                      <a:pt x="19971" y="10787"/>
                      <a:pt x="19965" y="11379"/>
                    </a:cubicBezTo>
                    <a:lnTo>
                      <a:pt x="19965" y="11379"/>
                    </a:lnTo>
                    <a:cubicBezTo>
                      <a:pt x="19763" y="11899"/>
                      <a:pt x="19465" y="12367"/>
                      <a:pt x="19098" y="12784"/>
                    </a:cubicBezTo>
                    <a:lnTo>
                      <a:pt x="19098" y="12784"/>
                    </a:lnTo>
                    <a:cubicBezTo>
                      <a:pt x="19103" y="12674"/>
                      <a:pt x="19104" y="12564"/>
                      <a:pt x="19103" y="12454"/>
                    </a:cubicBezTo>
                    <a:lnTo>
                      <a:pt x="19103" y="12454"/>
                    </a:lnTo>
                    <a:cubicBezTo>
                      <a:pt x="19648" y="10798"/>
                      <a:pt x="19713" y="8962"/>
                      <a:pt x="19261" y="7291"/>
                    </a:cubicBezTo>
                    <a:close/>
                    <a:moveTo>
                      <a:pt x="15171" y="7854"/>
                    </a:moveTo>
                    <a:cubicBezTo>
                      <a:pt x="16207" y="8955"/>
                      <a:pt x="16855" y="10372"/>
                      <a:pt x="16801" y="11969"/>
                    </a:cubicBezTo>
                    <a:cubicBezTo>
                      <a:pt x="16799" y="12014"/>
                      <a:pt x="16798" y="12058"/>
                      <a:pt x="16795" y="12102"/>
                    </a:cubicBezTo>
                    <a:lnTo>
                      <a:pt x="16795" y="12102"/>
                    </a:lnTo>
                    <a:cubicBezTo>
                      <a:pt x="16520" y="12426"/>
                      <a:pt x="16208" y="12721"/>
                      <a:pt x="15870" y="12985"/>
                    </a:cubicBezTo>
                    <a:lnTo>
                      <a:pt x="15870" y="12985"/>
                    </a:lnTo>
                    <a:cubicBezTo>
                      <a:pt x="16173" y="11819"/>
                      <a:pt x="16071" y="10597"/>
                      <a:pt x="15408" y="9493"/>
                    </a:cubicBezTo>
                    <a:lnTo>
                      <a:pt x="15408" y="9493"/>
                    </a:lnTo>
                    <a:cubicBezTo>
                      <a:pt x="15368" y="8948"/>
                      <a:pt x="15292" y="8392"/>
                      <a:pt x="15171" y="7854"/>
                    </a:cubicBezTo>
                    <a:close/>
                    <a:moveTo>
                      <a:pt x="15444" y="10286"/>
                    </a:moveTo>
                    <a:cubicBezTo>
                      <a:pt x="15812" y="11246"/>
                      <a:pt x="15790" y="12295"/>
                      <a:pt x="15449" y="13290"/>
                    </a:cubicBezTo>
                    <a:lnTo>
                      <a:pt x="15449" y="13290"/>
                    </a:lnTo>
                    <a:cubicBezTo>
                      <a:pt x="15363" y="13347"/>
                      <a:pt x="15276" y="13402"/>
                      <a:pt x="15188" y="13456"/>
                    </a:cubicBezTo>
                    <a:lnTo>
                      <a:pt x="15188" y="13456"/>
                    </a:lnTo>
                    <a:cubicBezTo>
                      <a:pt x="15296" y="12822"/>
                      <a:pt x="15362" y="12184"/>
                      <a:pt x="15408" y="11564"/>
                    </a:cubicBezTo>
                    <a:cubicBezTo>
                      <a:pt x="15437" y="11170"/>
                      <a:pt x="15452" y="10737"/>
                      <a:pt x="15444" y="10286"/>
                    </a:cubicBezTo>
                    <a:close/>
                    <a:moveTo>
                      <a:pt x="18428" y="10171"/>
                    </a:moveTo>
                    <a:cubicBezTo>
                      <a:pt x="18600" y="10731"/>
                      <a:pt x="18720" y="11305"/>
                      <a:pt x="18778" y="11885"/>
                    </a:cubicBezTo>
                    <a:lnTo>
                      <a:pt x="18778" y="11885"/>
                    </a:lnTo>
                    <a:cubicBezTo>
                      <a:pt x="18752" y="12137"/>
                      <a:pt x="18717" y="12387"/>
                      <a:pt x="18674" y="12635"/>
                    </a:cubicBezTo>
                    <a:lnTo>
                      <a:pt x="18674" y="12635"/>
                    </a:lnTo>
                    <a:cubicBezTo>
                      <a:pt x="18561" y="12949"/>
                      <a:pt x="18431" y="13254"/>
                      <a:pt x="18285" y="13548"/>
                    </a:cubicBezTo>
                    <a:lnTo>
                      <a:pt x="18285" y="13548"/>
                    </a:lnTo>
                    <a:cubicBezTo>
                      <a:pt x="18225" y="13595"/>
                      <a:pt x="18165" y="13641"/>
                      <a:pt x="18103" y="13686"/>
                    </a:cubicBezTo>
                    <a:lnTo>
                      <a:pt x="18103" y="13686"/>
                    </a:lnTo>
                    <a:cubicBezTo>
                      <a:pt x="18173" y="13379"/>
                      <a:pt x="18231" y="13072"/>
                      <a:pt x="18277" y="12767"/>
                    </a:cubicBezTo>
                    <a:cubicBezTo>
                      <a:pt x="18414" y="11918"/>
                      <a:pt x="18465" y="11044"/>
                      <a:pt x="18428" y="10171"/>
                    </a:cubicBezTo>
                    <a:close/>
                    <a:moveTo>
                      <a:pt x="9835" y="6968"/>
                    </a:moveTo>
                    <a:cubicBezTo>
                      <a:pt x="11203" y="6968"/>
                      <a:pt x="12582" y="7398"/>
                      <a:pt x="13703" y="8176"/>
                    </a:cubicBezTo>
                    <a:lnTo>
                      <a:pt x="13703" y="8176"/>
                    </a:lnTo>
                    <a:cubicBezTo>
                      <a:pt x="13634" y="8521"/>
                      <a:pt x="13532" y="8869"/>
                      <a:pt x="13395" y="9219"/>
                    </a:cubicBezTo>
                    <a:cubicBezTo>
                      <a:pt x="12788" y="10766"/>
                      <a:pt x="11538" y="12159"/>
                      <a:pt x="10157" y="13052"/>
                    </a:cubicBezTo>
                    <a:cubicBezTo>
                      <a:pt x="9574" y="13432"/>
                      <a:pt x="8891" y="13703"/>
                      <a:pt x="8224" y="13703"/>
                    </a:cubicBezTo>
                    <a:cubicBezTo>
                      <a:pt x="8150" y="13703"/>
                      <a:pt x="8075" y="13700"/>
                      <a:pt x="8001" y="13693"/>
                    </a:cubicBezTo>
                    <a:lnTo>
                      <a:pt x="8001" y="13693"/>
                    </a:lnTo>
                    <a:cubicBezTo>
                      <a:pt x="7362" y="13304"/>
                      <a:pt x="6801" y="12789"/>
                      <a:pt x="6371" y="12148"/>
                    </a:cubicBezTo>
                    <a:cubicBezTo>
                      <a:pt x="5503" y="10856"/>
                      <a:pt x="5630" y="9394"/>
                      <a:pt x="6259" y="8114"/>
                    </a:cubicBezTo>
                    <a:lnTo>
                      <a:pt x="6259" y="8114"/>
                    </a:lnTo>
                    <a:cubicBezTo>
                      <a:pt x="6681" y="7808"/>
                      <a:pt x="7146" y="7563"/>
                      <a:pt x="7597" y="7385"/>
                    </a:cubicBezTo>
                    <a:cubicBezTo>
                      <a:pt x="8308" y="7102"/>
                      <a:pt x="9070" y="6968"/>
                      <a:pt x="9835" y="6968"/>
                    </a:cubicBezTo>
                    <a:close/>
                    <a:moveTo>
                      <a:pt x="4710" y="10435"/>
                    </a:moveTo>
                    <a:cubicBezTo>
                      <a:pt x="4921" y="10915"/>
                      <a:pt x="5175" y="11381"/>
                      <a:pt x="5457" y="11832"/>
                    </a:cubicBezTo>
                    <a:lnTo>
                      <a:pt x="5457" y="11832"/>
                    </a:lnTo>
                    <a:cubicBezTo>
                      <a:pt x="5765" y="12596"/>
                      <a:pt x="6212" y="13294"/>
                      <a:pt x="6832" y="13711"/>
                    </a:cubicBezTo>
                    <a:lnTo>
                      <a:pt x="6832" y="13711"/>
                    </a:lnTo>
                    <a:cubicBezTo>
                      <a:pt x="6858" y="13741"/>
                      <a:pt x="6885" y="13771"/>
                      <a:pt x="6911" y="13801"/>
                    </a:cubicBezTo>
                    <a:lnTo>
                      <a:pt x="6911" y="13801"/>
                    </a:lnTo>
                    <a:cubicBezTo>
                      <a:pt x="6194" y="13292"/>
                      <a:pt x="5536" y="12695"/>
                      <a:pt x="4955" y="12058"/>
                    </a:cubicBezTo>
                    <a:lnTo>
                      <a:pt x="4955" y="12058"/>
                    </a:lnTo>
                    <a:cubicBezTo>
                      <a:pt x="4770" y="11622"/>
                      <a:pt x="4671" y="11151"/>
                      <a:pt x="4692" y="10659"/>
                    </a:cubicBezTo>
                    <a:cubicBezTo>
                      <a:pt x="4695" y="10583"/>
                      <a:pt x="4701" y="10508"/>
                      <a:pt x="4710" y="10435"/>
                    </a:cubicBezTo>
                    <a:close/>
                    <a:moveTo>
                      <a:pt x="6393" y="13828"/>
                    </a:moveTo>
                    <a:cubicBezTo>
                      <a:pt x="6427" y="13853"/>
                      <a:pt x="6461" y="13877"/>
                      <a:pt x="6495" y="13902"/>
                    </a:cubicBezTo>
                    <a:lnTo>
                      <a:pt x="6495" y="13902"/>
                    </a:lnTo>
                    <a:cubicBezTo>
                      <a:pt x="6461" y="13878"/>
                      <a:pt x="6427" y="13853"/>
                      <a:pt x="6393" y="13828"/>
                    </a:cubicBezTo>
                    <a:close/>
                    <a:moveTo>
                      <a:pt x="16384" y="13001"/>
                    </a:moveTo>
                    <a:lnTo>
                      <a:pt x="16384" y="13001"/>
                    </a:lnTo>
                    <a:cubicBezTo>
                      <a:pt x="16121" y="13369"/>
                      <a:pt x="15827" y="13697"/>
                      <a:pt x="15506" y="13984"/>
                    </a:cubicBezTo>
                    <a:lnTo>
                      <a:pt x="15506" y="13984"/>
                    </a:lnTo>
                    <a:cubicBezTo>
                      <a:pt x="15574" y="13841"/>
                      <a:pt x="15636" y="13695"/>
                      <a:pt x="15691" y="13549"/>
                    </a:cubicBezTo>
                    <a:lnTo>
                      <a:pt x="15691" y="13549"/>
                    </a:lnTo>
                    <a:cubicBezTo>
                      <a:pt x="15933" y="13380"/>
                      <a:pt x="16165" y="13197"/>
                      <a:pt x="16384" y="13001"/>
                    </a:cubicBezTo>
                    <a:close/>
                    <a:moveTo>
                      <a:pt x="15220" y="13851"/>
                    </a:moveTo>
                    <a:cubicBezTo>
                      <a:pt x="15165" y="13967"/>
                      <a:pt x="15106" y="14081"/>
                      <a:pt x="15043" y="14194"/>
                    </a:cubicBezTo>
                    <a:lnTo>
                      <a:pt x="15043" y="14194"/>
                    </a:lnTo>
                    <a:cubicBezTo>
                      <a:pt x="15063" y="14103"/>
                      <a:pt x="15083" y="14011"/>
                      <a:pt x="15102" y="13919"/>
                    </a:cubicBezTo>
                    <a:lnTo>
                      <a:pt x="15102" y="13919"/>
                    </a:lnTo>
                    <a:cubicBezTo>
                      <a:pt x="15142" y="13897"/>
                      <a:pt x="15181" y="13874"/>
                      <a:pt x="15220" y="13851"/>
                    </a:cubicBezTo>
                    <a:close/>
                    <a:moveTo>
                      <a:pt x="13981" y="8380"/>
                    </a:moveTo>
                    <a:cubicBezTo>
                      <a:pt x="14086" y="8462"/>
                      <a:pt x="14189" y="8547"/>
                      <a:pt x="14288" y="8635"/>
                    </a:cubicBezTo>
                    <a:cubicBezTo>
                      <a:pt x="14618" y="8932"/>
                      <a:pt x="14887" y="9254"/>
                      <a:pt x="15098" y="9593"/>
                    </a:cubicBezTo>
                    <a:lnTo>
                      <a:pt x="15098" y="9593"/>
                    </a:lnTo>
                    <a:cubicBezTo>
                      <a:pt x="15120" y="9991"/>
                      <a:pt x="15124" y="10383"/>
                      <a:pt x="15122" y="10755"/>
                    </a:cubicBezTo>
                    <a:cubicBezTo>
                      <a:pt x="15109" y="11707"/>
                      <a:pt x="15022" y="12698"/>
                      <a:pt x="14828" y="13662"/>
                    </a:cubicBezTo>
                    <a:lnTo>
                      <a:pt x="14828" y="13662"/>
                    </a:lnTo>
                    <a:cubicBezTo>
                      <a:pt x="14148" y="14028"/>
                      <a:pt x="13413" y="14291"/>
                      <a:pt x="12681" y="14445"/>
                    </a:cubicBezTo>
                    <a:cubicBezTo>
                      <a:pt x="12233" y="14541"/>
                      <a:pt x="11771" y="14588"/>
                      <a:pt x="11308" y="14588"/>
                    </a:cubicBezTo>
                    <a:cubicBezTo>
                      <a:pt x="10413" y="14588"/>
                      <a:pt x="9512" y="14410"/>
                      <a:pt x="8696" y="14053"/>
                    </a:cubicBezTo>
                    <a:lnTo>
                      <a:pt x="8696" y="14053"/>
                    </a:lnTo>
                    <a:cubicBezTo>
                      <a:pt x="9888" y="13827"/>
                      <a:pt x="10902" y="13033"/>
                      <a:pt x="11729" y="12207"/>
                    </a:cubicBezTo>
                    <a:cubicBezTo>
                      <a:pt x="12741" y="11195"/>
                      <a:pt x="13550" y="9957"/>
                      <a:pt x="13931" y="8576"/>
                    </a:cubicBezTo>
                    <a:cubicBezTo>
                      <a:pt x="13949" y="8511"/>
                      <a:pt x="13966" y="8445"/>
                      <a:pt x="13981" y="8380"/>
                    </a:cubicBezTo>
                    <a:close/>
                    <a:moveTo>
                      <a:pt x="1999" y="7897"/>
                    </a:moveTo>
                    <a:cubicBezTo>
                      <a:pt x="1665" y="10178"/>
                      <a:pt x="2308" y="12589"/>
                      <a:pt x="3567" y="14629"/>
                    </a:cubicBezTo>
                    <a:lnTo>
                      <a:pt x="3567" y="14629"/>
                    </a:lnTo>
                    <a:cubicBezTo>
                      <a:pt x="3231" y="14346"/>
                      <a:pt x="2911" y="14046"/>
                      <a:pt x="2608" y="13731"/>
                    </a:cubicBezTo>
                    <a:cubicBezTo>
                      <a:pt x="2015" y="13112"/>
                      <a:pt x="1506" y="12379"/>
                      <a:pt x="1149" y="11583"/>
                    </a:cubicBezTo>
                    <a:lnTo>
                      <a:pt x="1149" y="11583"/>
                    </a:lnTo>
                    <a:cubicBezTo>
                      <a:pt x="990" y="10628"/>
                      <a:pt x="1062" y="9653"/>
                      <a:pt x="1477" y="8754"/>
                    </a:cubicBezTo>
                    <a:cubicBezTo>
                      <a:pt x="1621" y="8444"/>
                      <a:pt x="1797" y="8159"/>
                      <a:pt x="1999" y="7897"/>
                    </a:cubicBezTo>
                    <a:close/>
                    <a:moveTo>
                      <a:pt x="18083" y="10544"/>
                    </a:moveTo>
                    <a:lnTo>
                      <a:pt x="18083" y="10544"/>
                    </a:lnTo>
                    <a:cubicBezTo>
                      <a:pt x="18085" y="10663"/>
                      <a:pt x="18086" y="10781"/>
                      <a:pt x="18086" y="10897"/>
                    </a:cubicBezTo>
                    <a:cubicBezTo>
                      <a:pt x="18086" y="11913"/>
                      <a:pt x="17971" y="12957"/>
                      <a:pt x="17710" y="13956"/>
                    </a:cubicBezTo>
                    <a:lnTo>
                      <a:pt x="17710" y="13956"/>
                    </a:lnTo>
                    <a:cubicBezTo>
                      <a:pt x="17302" y="14218"/>
                      <a:pt x="16866" y="14445"/>
                      <a:pt x="16419" y="14639"/>
                    </a:cubicBezTo>
                    <a:lnTo>
                      <a:pt x="16419" y="14639"/>
                    </a:lnTo>
                    <a:cubicBezTo>
                      <a:pt x="16645" y="14184"/>
                      <a:pt x="16825" y="13706"/>
                      <a:pt x="16955" y="13219"/>
                    </a:cubicBezTo>
                    <a:cubicBezTo>
                      <a:pt x="17012" y="13008"/>
                      <a:pt x="17056" y="12798"/>
                      <a:pt x="17087" y="12588"/>
                    </a:cubicBezTo>
                    <a:lnTo>
                      <a:pt x="17087" y="12588"/>
                    </a:lnTo>
                    <a:cubicBezTo>
                      <a:pt x="17322" y="12205"/>
                      <a:pt x="17527" y="11800"/>
                      <a:pt x="17701" y="11380"/>
                    </a:cubicBezTo>
                    <a:lnTo>
                      <a:pt x="17701" y="11380"/>
                    </a:lnTo>
                    <a:cubicBezTo>
                      <a:pt x="17727" y="11334"/>
                      <a:pt x="17752" y="11289"/>
                      <a:pt x="17777" y="11243"/>
                    </a:cubicBezTo>
                    <a:cubicBezTo>
                      <a:pt x="17900" y="11009"/>
                      <a:pt x="18001" y="10776"/>
                      <a:pt x="18083" y="10544"/>
                    </a:cubicBezTo>
                    <a:close/>
                    <a:moveTo>
                      <a:pt x="16613" y="13276"/>
                    </a:moveTo>
                    <a:cubicBezTo>
                      <a:pt x="16473" y="13814"/>
                      <a:pt x="16258" y="14332"/>
                      <a:pt x="15982" y="14816"/>
                    </a:cubicBezTo>
                    <a:lnTo>
                      <a:pt x="15982" y="14816"/>
                    </a:lnTo>
                    <a:cubicBezTo>
                      <a:pt x="15577" y="14969"/>
                      <a:pt x="15168" y="15096"/>
                      <a:pt x="14765" y="15196"/>
                    </a:cubicBezTo>
                    <a:lnTo>
                      <a:pt x="14765" y="15196"/>
                    </a:lnTo>
                    <a:cubicBezTo>
                      <a:pt x="14765" y="15196"/>
                      <a:pt x="14766" y="15195"/>
                      <a:pt x="14766" y="15194"/>
                    </a:cubicBezTo>
                    <a:lnTo>
                      <a:pt x="14766" y="15194"/>
                    </a:lnTo>
                    <a:cubicBezTo>
                      <a:pt x="14878" y="15047"/>
                      <a:pt x="14984" y="14897"/>
                      <a:pt x="15083" y="14744"/>
                    </a:cubicBezTo>
                    <a:lnTo>
                      <a:pt x="15083" y="14744"/>
                    </a:lnTo>
                    <a:cubicBezTo>
                      <a:pt x="15454" y="14491"/>
                      <a:pt x="15810" y="14187"/>
                      <a:pt x="16146" y="13826"/>
                    </a:cubicBezTo>
                    <a:cubicBezTo>
                      <a:pt x="16310" y="13651"/>
                      <a:pt x="16466" y="13467"/>
                      <a:pt x="16613" y="13276"/>
                    </a:cubicBezTo>
                    <a:close/>
                    <a:moveTo>
                      <a:pt x="14368" y="15160"/>
                    </a:moveTo>
                    <a:lnTo>
                      <a:pt x="14368" y="15160"/>
                    </a:lnTo>
                    <a:cubicBezTo>
                      <a:pt x="14362" y="15168"/>
                      <a:pt x="14355" y="15176"/>
                      <a:pt x="14348" y="15184"/>
                    </a:cubicBezTo>
                    <a:cubicBezTo>
                      <a:pt x="14309" y="15229"/>
                      <a:pt x="14270" y="15273"/>
                      <a:pt x="14231" y="15316"/>
                    </a:cubicBezTo>
                    <a:lnTo>
                      <a:pt x="14231" y="15316"/>
                    </a:lnTo>
                    <a:cubicBezTo>
                      <a:pt x="14146" y="15332"/>
                      <a:pt x="14062" y="15348"/>
                      <a:pt x="13979" y="15362"/>
                    </a:cubicBezTo>
                    <a:cubicBezTo>
                      <a:pt x="13934" y="15370"/>
                      <a:pt x="13889" y="15377"/>
                      <a:pt x="13843" y="15384"/>
                    </a:cubicBezTo>
                    <a:lnTo>
                      <a:pt x="13843" y="15384"/>
                    </a:lnTo>
                    <a:cubicBezTo>
                      <a:pt x="14021" y="15319"/>
                      <a:pt x="14196" y="15244"/>
                      <a:pt x="14368" y="15160"/>
                    </a:cubicBezTo>
                    <a:close/>
                    <a:moveTo>
                      <a:pt x="7676" y="14064"/>
                    </a:moveTo>
                    <a:cubicBezTo>
                      <a:pt x="7765" y="14082"/>
                      <a:pt x="7857" y="14094"/>
                      <a:pt x="7951" y="14102"/>
                    </a:cubicBezTo>
                    <a:lnTo>
                      <a:pt x="7951" y="14102"/>
                    </a:lnTo>
                    <a:cubicBezTo>
                      <a:pt x="8950" y="14679"/>
                      <a:pt x="10088" y="14947"/>
                      <a:pt x="11238" y="14947"/>
                    </a:cubicBezTo>
                    <a:cubicBezTo>
                      <a:pt x="12437" y="14947"/>
                      <a:pt x="13648" y="14655"/>
                      <a:pt x="14728" y="14118"/>
                    </a:cubicBezTo>
                    <a:lnTo>
                      <a:pt x="14728" y="14118"/>
                    </a:lnTo>
                    <a:cubicBezTo>
                      <a:pt x="14685" y="14299"/>
                      <a:pt x="14638" y="14479"/>
                      <a:pt x="14586" y="14657"/>
                    </a:cubicBezTo>
                    <a:lnTo>
                      <a:pt x="14586" y="14657"/>
                    </a:lnTo>
                    <a:cubicBezTo>
                      <a:pt x="13699" y="15178"/>
                      <a:pt x="12681" y="15448"/>
                      <a:pt x="11610" y="15448"/>
                    </a:cubicBezTo>
                    <a:cubicBezTo>
                      <a:pt x="11378" y="15448"/>
                      <a:pt x="11143" y="15435"/>
                      <a:pt x="10907" y="15410"/>
                    </a:cubicBezTo>
                    <a:cubicBezTo>
                      <a:pt x="9990" y="15312"/>
                      <a:pt x="9108" y="15032"/>
                      <a:pt x="8281" y="14623"/>
                    </a:cubicBezTo>
                    <a:lnTo>
                      <a:pt x="8281" y="14623"/>
                    </a:lnTo>
                    <a:cubicBezTo>
                      <a:pt x="8078" y="14449"/>
                      <a:pt x="7876" y="14262"/>
                      <a:pt x="7676" y="14064"/>
                    </a:cubicBezTo>
                    <a:close/>
                    <a:moveTo>
                      <a:pt x="2346" y="8368"/>
                    </a:moveTo>
                    <a:cubicBezTo>
                      <a:pt x="2367" y="8432"/>
                      <a:pt x="2389" y="8496"/>
                      <a:pt x="2412" y="8560"/>
                    </a:cubicBezTo>
                    <a:lnTo>
                      <a:pt x="2412" y="8560"/>
                    </a:lnTo>
                    <a:cubicBezTo>
                      <a:pt x="2448" y="8765"/>
                      <a:pt x="2490" y="8969"/>
                      <a:pt x="2537" y="9171"/>
                    </a:cubicBezTo>
                    <a:cubicBezTo>
                      <a:pt x="2670" y="9736"/>
                      <a:pt x="2848" y="10291"/>
                      <a:pt x="3063" y="10833"/>
                    </a:cubicBezTo>
                    <a:lnTo>
                      <a:pt x="3063" y="10833"/>
                    </a:lnTo>
                    <a:cubicBezTo>
                      <a:pt x="3115" y="11011"/>
                      <a:pt x="3174" y="11188"/>
                      <a:pt x="3238" y="11362"/>
                    </a:cubicBezTo>
                    <a:lnTo>
                      <a:pt x="3238" y="11362"/>
                    </a:lnTo>
                    <a:cubicBezTo>
                      <a:pt x="3382" y="13120"/>
                      <a:pt x="4208" y="14737"/>
                      <a:pt x="5457" y="15965"/>
                    </a:cubicBezTo>
                    <a:lnTo>
                      <a:pt x="5457" y="15965"/>
                    </a:lnTo>
                    <a:cubicBezTo>
                      <a:pt x="5093" y="15750"/>
                      <a:pt x="4739" y="15520"/>
                      <a:pt x="4397" y="15274"/>
                    </a:cubicBezTo>
                    <a:lnTo>
                      <a:pt x="4397" y="15274"/>
                    </a:lnTo>
                    <a:cubicBezTo>
                      <a:pt x="2953" y="13262"/>
                      <a:pt x="2150" y="10749"/>
                      <a:pt x="2346" y="8368"/>
                    </a:cubicBezTo>
                    <a:close/>
                    <a:moveTo>
                      <a:pt x="9578" y="15564"/>
                    </a:moveTo>
                    <a:cubicBezTo>
                      <a:pt x="10430" y="15752"/>
                      <a:pt x="11309" y="15849"/>
                      <a:pt x="12187" y="15849"/>
                    </a:cubicBezTo>
                    <a:cubicBezTo>
                      <a:pt x="12712" y="15849"/>
                      <a:pt x="13236" y="15814"/>
                      <a:pt x="13754" y="15743"/>
                    </a:cubicBezTo>
                    <a:lnTo>
                      <a:pt x="13754" y="15743"/>
                    </a:lnTo>
                    <a:cubicBezTo>
                      <a:pt x="13213" y="16139"/>
                      <a:pt x="12615" y="16306"/>
                      <a:pt x="12002" y="16306"/>
                    </a:cubicBezTo>
                    <a:cubicBezTo>
                      <a:pt x="11187" y="16306"/>
                      <a:pt x="10346" y="16011"/>
                      <a:pt x="9578" y="15564"/>
                    </a:cubicBezTo>
                    <a:close/>
                    <a:moveTo>
                      <a:pt x="19930" y="12114"/>
                    </a:moveTo>
                    <a:lnTo>
                      <a:pt x="19930" y="12114"/>
                    </a:lnTo>
                    <a:cubicBezTo>
                      <a:pt x="19875" y="12750"/>
                      <a:pt x="19749" y="13378"/>
                      <a:pt x="19527" y="13981"/>
                    </a:cubicBezTo>
                    <a:cubicBezTo>
                      <a:pt x="19168" y="14964"/>
                      <a:pt x="18527" y="15750"/>
                      <a:pt x="17749" y="16412"/>
                    </a:cubicBezTo>
                    <a:lnTo>
                      <a:pt x="17749" y="16412"/>
                    </a:lnTo>
                    <a:cubicBezTo>
                      <a:pt x="18506" y="15530"/>
                      <a:pt x="18940" y="14415"/>
                      <a:pt x="19065" y="13248"/>
                    </a:cubicBezTo>
                    <a:lnTo>
                      <a:pt x="19065" y="13248"/>
                    </a:lnTo>
                    <a:cubicBezTo>
                      <a:pt x="19399" y="12904"/>
                      <a:pt x="19693" y="12526"/>
                      <a:pt x="19930" y="12114"/>
                    </a:cubicBezTo>
                    <a:close/>
                    <a:moveTo>
                      <a:pt x="3902" y="12777"/>
                    </a:moveTo>
                    <a:lnTo>
                      <a:pt x="3902" y="12777"/>
                    </a:lnTo>
                    <a:cubicBezTo>
                      <a:pt x="4193" y="13283"/>
                      <a:pt x="4531" y="13765"/>
                      <a:pt x="4904" y="14214"/>
                    </a:cubicBezTo>
                    <a:lnTo>
                      <a:pt x="4904" y="14214"/>
                    </a:lnTo>
                    <a:cubicBezTo>
                      <a:pt x="5177" y="14611"/>
                      <a:pt x="5461" y="14998"/>
                      <a:pt x="5752" y="15374"/>
                    </a:cubicBezTo>
                    <a:cubicBezTo>
                      <a:pt x="6073" y="15791"/>
                      <a:pt x="6415" y="16204"/>
                      <a:pt x="6777" y="16601"/>
                    </a:cubicBezTo>
                    <a:lnTo>
                      <a:pt x="6777" y="16601"/>
                    </a:lnTo>
                    <a:cubicBezTo>
                      <a:pt x="6356" y="16318"/>
                      <a:pt x="5963" y="15997"/>
                      <a:pt x="5609" y="15648"/>
                    </a:cubicBezTo>
                    <a:cubicBezTo>
                      <a:pt x="4794" y="14838"/>
                      <a:pt x="4221" y="13845"/>
                      <a:pt x="3902" y="12777"/>
                    </a:cubicBezTo>
                    <a:close/>
                    <a:moveTo>
                      <a:pt x="18272" y="14248"/>
                    </a:moveTo>
                    <a:cubicBezTo>
                      <a:pt x="18030" y="14979"/>
                      <a:pt x="17714" y="15678"/>
                      <a:pt x="17324" y="16327"/>
                    </a:cubicBezTo>
                    <a:cubicBezTo>
                      <a:pt x="17301" y="16366"/>
                      <a:pt x="17277" y="16404"/>
                      <a:pt x="17253" y="16443"/>
                    </a:cubicBezTo>
                    <a:lnTo>
                      <a:pt x="17253" y="16443"/>
                    </a:lnTo>
                    <a:cubicBezTo>
                      <a:pt x="17105" y="16591"/>
                      <a:pt x="16947" y="16730"/>
                      <a:pt x="16780" y="16861"/>
                    </a:cubicBezTo>
                    <a:lnTo>
                      <a:pt x="16780" y="16861"/>
                    </a:lnTo>
                    <a:cubicBezTo>
                      <a:pt x="17157" y="16306"/>
                      <a:pt x="17459" y="15695"/>
                      <a:pt x="17695" y="15060"/>
                    </a:cubicBezTo>
                    <a:lnTo>
                      <a:pt x="17695" y="15060"/>
                    </a:lnTo>
                    <a:cubicBezTo>
                      <a:pt x="17904" y="14802"/>
                      <a:pt x="18097" y="14531"/>
                      <a:pt x="18272" y="14248"/>
                    </a:cubicBezTo>
                    <a:close/>
                    <a:moveTo>
                      <a:pt x="17579" y="14416"/>
                    </a:moveTo>
                    <a:lnTo>
                      <a:pt x="17579" y="14416"/>
                    </a:lnTo>
                    <a:cubicBezTo>
                      <a:pt x="17525" y="14589"/>
                      <a:pt x="17466" y="14760"/>
                      <a:pt x="17403" y="14930"/>
                    </a:cubicBezTo>
                    <a:lnTo>
                      <a:pt x="17403" y="14930"/>
                    </a:lnTo>
                    <a:cubicBezTo>
                      <a:pt x="16664" y="15827"/>
                      <a:pt x="15712" y="16492"/>
                      <a:pt x="14651" y="16907"/>
                    </a:cubicBezTo>
                    <a:lnTo>
                      <a:pt x="14651" y="16907"/>
                    </a:lnTo>
                    <a:cubicBezTo>
                      <a:pt x="15250" y="16409"/>
                      <a:pt x="15758" y="15796"/>
                      <a:pt x="16159" y="15118"/>
                    </a:cubicBezTo>
                    <a:lnTo>
                      <a:pt x="16159" y="15118"/>
                    </a:lnTo>
                    <a:cubicBezTo>
                      <a:pt x="16646" y="14926"/>
                      <a:pt x="17125" y="14691"/>
                      <a:pt x="17579" y="14416"/>
                    </a:cubicBezTo>
                    <a:close/>
                    <a:moveTo>
                      <a:pt x="15681" y="15293"/>
                    </a:moveTo>
                    <a:lnTo>
                      <a:pt x="15681" y="15293"/>
                    </a:lnTo>
                    <a:cubicBezTo>
                      <a:pt x="15195" y="15993"/>
                      <a:pt x="14574" y="16598"/>
                      <a:pt x="13860" y="17050"/>
                    </a:cubicBezTo>
                    <a:lnTo>
                      <a:pt x="13860" y="17050"/>
                    </a:lnTo>
                    <a:cubicBezTo>
                      <a:pt x="14009" y="16840"/>
                      <a:pt x="14144" y="16618"/>
                      <a:pt x="14265" y="16386"/>
                    </a:cubicBezTo>
                    <a:cubicBezTo>
                      <a:pt x="14400" y="16128"/>
                      <a:pt x="14519" y="15861"/>
                      <a:pt x="14625" y="15587"/>
                    </a:cubicBezTo>
                    <a:lnTo>
                      <a:pt x="14625" y="15587"/>
                    </a:lnTo>
                    <a:cubicBezTo>
                      <a:pt x="14828" y="15542"/>
                      <a:pt x="15030" y="15491"/>
                      <a:pt x="15229" y="15434"/>
                    </a:cubicBezTo>
                    <a:cubicBezTo>
                      <a:pt x="15379" y="15391"/>
                      <a:pt x="15530" y="15344"/>
                      <a:pt x="15681" y="15293"/>
                    </a:cubicBezTo>
                    <a:close/>
                    <a:moveTo>
                      <a:pt x="3606" y="10887"/>
                    </a:moveTo>
                    <a:lnTo>
                      <a:pt x="3606" y="10887"/>
                    </a:lnTo>
                    <a:cubicBezTo>
                      <a:pt x="3869" y="11276"/>
                      <a:pt x="4153" y="11650"/>
                      <a:pt x="4453" y="12006"/>
                    </a:cubicBezTo>
                    <a:lnTo>
                      <a:pt x="4453" y="12006"/>
                    </a:lnTo>
                    <a:cubicBezTo>
                      <a:pt x="5024" y="13624"/>
                      <a:pt x="6847" y="14727"/>
                      <a:pt x="8407" y="15243"/>
                    </a:cubicBezTo>
                    <a:cubicBezTo>
                      <a:pt x="8419" y="15247"/>
                      <a:pt x="8431" y="15251"/>
                      <a:pt x="8443" y="15255"/>
                    </a:cubicBezTo>
                    <a:lnTo>
                      <a:pt x="8443" y="15255"/>
                    </a:lnTo>
                    <a:cubicBezTo>
                      <a:pt x="8973" y="15669"/>
                      <a:pt x="9541" y="16026"/>
                      <a:pt x="10145" y="16303"/>
                    </a:cubicBezTo>
                    <a:cubicBezTo>
                      <a:pt x="10715" y="16556"/>
                      <a:pt x="11295" y="16683"/>
                      <a:pt x="11858" y="16683"/>
                    </a:cubicBezTo>
                    <a:cubicBezTo>
                      <a:pt x="12699" y="16683"/>
                      <a:pt x="13502" y="16399"/>
                      <a:pt x="14171" y="15827"/>
                    </a:cubicBezTo>
                    <a:lnTo>
                      <a:pt x="14171" y="15827"/>
                    </a:lnTo>
                    <a:cubicBezTo>
                      <a:pt x="14147" y="15883"/>
                      <a:pt x="14123" y="15938"/>
                      <a:pt x="14098" y="15993"/>
                    </a:cubicBezTo>
                    <a:cubicBezTo>
                      <a:pt x="13874" y="16483"/>
                      <a:pt x="13591" y="16919"/>
                      <a:pt x="13259" y="17296"/>
                    </a:cubicBezTo>
                    <a:lnTo>
                      <a:pt x="13259" y="17296"/>
                    </a:lnTo>
                    <a:cubicBezTo>
                      <a:pt x="12839" y="17369"/>
                      <a:pt x="12411" y="17408"/>
                      <a:pt x="11979" y="17410"/>
                    </a:cubicBezTo>
                    <a:cubicBezTo>
                      <a:pt x="9303" y="17410"/>
                      <a:pt x="6792" y="15927"/>
                      <a:pt x="5101" y="13908"/>
                    </a:cubicBezTo>
                    <a:lnTo>
                      <a:pt x="5101" y="13908"/>
                    </a:lnTo>
                    <a:cubicBezTo>
                      <a:pt x="4560" y="13081"/>
                      <a:pt x="4043" y="12157"/>
                      <a:pt x="3619" y="11189"/>
                    </a:cubicBezTo>
                    <a:lnTo>
                      <a:pt x="3619" y="11189"/>
                    </a:lnTo>
                    <a:cubicBezTo>
                      <a:pt x="3613" y="11088"/>
                      <a:pt x="3609" y="10987"/>
                      <a:pt x="3606" y="10887"/>
                    </a:cubicBezTo>
                    <a:close/>
                    <a:moveTo>
                      <a:pt x="6412" y="15686"/>
                    </a:moveTo>
                    <a:cubicBezTo>
                      <a:pt x="8044" y="16962"/>
                      <a:pt x="10082" y="17694"/>
                      <a:pt x="12077" y="17694"/>
                    </a:cubicBezTo>
                    <a:cubicBezTo>
                      <a:pt x="12215" y="17694"/>
                      <a:pt x="12354" y="17691"/>
                      <a:pt x="12493" y="17683"/>
                    </a:cubicBezTo>
                    <a:lnTo>
                      <a:pt x="12493" y="17683"/>
                    </a:lnTo>
                    <a:cubicBezTo>
                      <a:pt x="12359" y="17725"/>
                      <a:pt x="12223" y="17761"/>
                      <a:pt x="12086" y="17791"/>
                    </a:cubicBezTo>
                    <a:cubicBezTo>
                      <a:pt x="11681" y="17878"/>
                      <a:pt x="11271" y="17920"/>
                      <a:pt x="10861" y="17920"/>
                    </a:cubicBezTo>
                    <a:cubicBezTo>
                      <a:pt x="10800" y="17920"/>
                      <a:pt x="10738" y="17919"/>
                      <a:pt x="10677" y="17917"/>
                    </a:cubicBezTo>
                    <a:lnTo>
                      <a:pt x="10677" y="17917"/>
                    </a:lnTo>
                    <a:cubicBezTo>
                      <a:pt x="10048" y="17801"/>
                      <a:pt x="9432" y="17641"/>
                      <a:pt x="8847" y="17458"/>
                    </a:cubicBezTo>
                    <a:cubicBezTo>
                      <a:pt x="8436" y="17331"/>
                      <a:pt x="8028" y="17188"/>
                      <a:pt x="7625" y="17027"/>
                    </a:cubicBezTo>
                    <a:lnTo>
                      <a:pt x="7625" y="17027"/>
                    </a:lnTo>
                    <a:cubicBezTo>
                      <a:pt x="7192" y="16600"/>
                      <a:pt x="6788" y="16145"/>
                      <a:pt x="6412" y="15686"/>
                    </a:cubicBezTo>
                    <a:close/>
                    <a:moveTo>
                      <a:pt x="12411" y="18057"/>
                    </a:moveTo>
                    <a:cubicBezTo>
                      <a:pt x="12387" y="18074"/>
                      <a:pt x="12362" y="18091"/>
                      <a:pt x="12338" y="18108"/>
                    </a:cubicBezTo>
                    <a:lnTo>
                      <a:pt x="12338" y="18108"/>
                    </a:lnTo>
                    <a:cubicBezTo>
                      <a:pt x="12295" y="18106"/>
                      <a:pt x="12253" y="18104"/>
                      <a:pt x="12211" y="18102"/>
                    </a:cubicBezTo>
                    <a:lnTo>
                      <a:pt x="12211" y="18102"/>
                    </a:lnTo>
                    <a:cubicBezTo>
                      <a:pt x="12233" y="18098"/>
                      <a:pt x="12255" y="18093"/>
                      <a:pt x="12276" y="18089"/>
                    </a:cubicBezTo>
                    <a:cubicBezTo>
                      <a:pt x="12321" y="18079"/>
                      <a:pt x="12366" y="18068"/>
                      <a:pt x="12411" y="18057"/>
                    </a:cubicBezTo>
                    <a:close/>
                    <a:moveTo>
                      <a:pt x="17036" y="15774"/>
                    </a:moveTo>
                    <a:cubicBezTo>
                      <a:pt x="16794" y="16257"/>
                      <a:pt x="16507" y="16714"/>
                      <a:pt x="16170" y="17136"/>
                    </a:cubicBezTo>
                    <a:cubicBezTo>
                      <a:pt x="16097" y="17226"/>
                      <a:pt x="16023" y="17313"/>
                      <a:pt x="15947" y="17397"/>
                    </a:cubicBezTo>
                    <a:lnTo>
                      <a:pt x="15947" y="17397"/>
                    </a:lnTo>
                    <a:cubicBezTo>
                      <a:pt x="15875" y="17435"/>
                      <a:pt x="15803" y="17471"/>
                      <a:pt x="15729" y="17505"/>
                    </a:cubicBezTo>
                    <a:cubicBezTo>
                      <a:pt x="14841" y="17919"/>
                      <a:pt x="13870" y="18097"/>
                      <a:pt x="12881" y="18114"/>
                    </a:cubicBezTo>
                    <a:lnTo>
                      <a:pt x="12881" y="18114"/>
                    </a:lnTo>
                    <a:cubicBezTo>
                      <a:pt x="13011" y="18006"/>
                      <a:pt x="13136" y="17891"/>
                      <a:pt x="13256" y="17771"/>
                    </a:cubicBezTo>
                    <a:lnTo>
                      <a:pt x="13256" y="17771"/>
                    </a:lnTo>
                    <a:cubicBezTo>
                      <a:pt x="13438" y="17692"/>
                      <a:pt x="13615" y="17603"/>
                      <a:pt x="13786" y="17506"/>
                    </a:cubicBezTo>
                    <a:lnTo>
                      <a:pt x="13786" y="17506"/>
                    </a:lnTo>
                    <a:cubicBezTo>
                      <a:pt x="14969" y="17237"/>
                      <a:pt x="16086" y="16674"/>
                      <a:pt x="17036" y="15774"/>
                    </a:cubicBezTo>
                    <a:close/>
                    <a:moveTo>
                      <a:pt x="1621" y="13171"/>
                    </a:moveTo>
                    <a:cubicBezTo>
                      <a:pt x="2330" y="14116"/>
                      <a:pt x="3245" y="14922"/>
                      <a:pt x="4204" y="15612"/>
                    </a:cubicBezTo>
                    <a:cubicBezTo>
                      <a:pt x="4233" y="15633"/>
                      <a:pt x="4262" y="15654"/>
                      <a:pt x="4292" y="15675"/>
                    </a:cubicBezTo>
                    <a:lnTo>
                      <a:pt x="4292" y="15675"/>
                    </a:lnTo>
                    <a:cubicBezTo>
                      <a:pt x="5256" y="16919"/>
                      <a:pt x="6458" y="17965"/>
                      <a:pt x="7797" y="18668"/>
                    </a:cubicBezTo>
                    <a:lnTo>
                      <a:pt x="7797" y="18668"/>
                    </a:lnTo>
                    <a:cubicBezTo>
                      <a:pt x="5744" y="18063"/>
                      <a:pt x="3892" y="16580"/>
                      <a:pt x="2632" y="14922"/>
                    </a:cubicBezTo>
                    <a:cubicBezTo>
                      <a:pt x="2239" y="14396"/>
                      <a:pt x="1889" y="13802"/>
                      <a:pt x="1621" y="13171"/>
                    </a:cubicBezTo>
                    <a:close/>
                    <a:moveTo>
                      <a:pt x="8548" y="17856"/>
                    </a:moveTo>
                    <a:cubicBezTo>
                      <a:pt x="9104" y="18038"/>
                      <a:pt x="9680" y="18157"/>
                      <a:pt x="10260" y="18206"/>
                    </a:cubicBezTo>
                    <a:lnTo>
                      <a:pt x="10260" y="18206"/>
                    </a:lnTo>
                    <a:cubicBezTo>
                      <a:pt x="10444" y="18242"/>
                      <a:pt x="10628" y="18274"/>
                      <a:pt x="10812" y="18303"/>
                    </a:cubicBezTo>
                    <a:cubicBezTo>
                      <a:pt x="11137" y="18357"/>
                      <a:pt x="11467" y="18398"/>
                      <a:pt x="11800" y="18424"/>
                    </a:cubicBezTo>
                    <a:lnTo>
                      <a:pt x="11800" y="18424"/>
                    </a:lnTo>
                    <a:cubicBezTo>
                      <a:pt x="11295" y="18677"/>
                      <a:pt x="10746" y="18842"/>
                      <a:pt x="10171" y="18910"/>
                    </a:cubicBezTo>
                    <a:lnTo>
                      <a:pt x="10171" y="18910"/>
                    </a:lnTo>
                    <a:cubicBezTo>
                      <a:pt x="9598" y="18628"/>
                      <a:pt x="9057" y="18267"/>
                      <a:pt x="8548" y="17856"/>
                    </a:cubicBezTo>
                    <a:close/>
                    <a:moveTo>
                      <a:pt x="5196" y="16263"/>
                    </a:moveTo>
                    <a:cubicBezTo>
                      <a:pt x="5849" y="16656"/>
                      <a:pt x="6536" y="17001"/>
                      <a:pt x="7245" y="17295"/>
                    </a:cubicBezTo>
                    <a:lnTo>
                      <a:pt x="7245" y="17295"/>
                    </a:lnTo>
                    <a:cubicBezTo>
                      <a:pt x="7389" y="17374"/>
                      <a:pt x="7536" y="17448"/>
                      <a:pt x="7686" y="17517"/>
                    </a:cubicBezTo>
                    <a:lnTo>
                      <a:pt x="7686" y="17517"/>
                    </a:lnTo>
                    <a:cubicBezTo>
                      <a:pt x="8275" y="18060"/>
                      <a:pt x="8912" y="18549"/>
                      <a:pt x="9596" y="18945"/>
                    </a:cubicBezTo>
                    <a:lnTo>
                      <a:pt x="9596" y="18945"/>
                    </a:lnTo>
                    <a:cubicBezTo>
                      <a:pt x="9587" y="18945"/>
                      <a:pt x="9578" y="18945"/>
                      <a:pt x="9569" y="18945"/>
                    </a:cubicBezTo>
                    <a:cubicBezTo>
                      <a:pt x="9472" y="18945"/>
                      <a:pt x="9375" y="18942"/>
                      <a:pt x="9277" y="18937"/>
                    </a:cubicBezTo>
                    <a:lnTo>
                      <a:pt x="9277" y="18937"/>
                    </a:lnTo>
                    <a:cubicBezTo>
                      <a:pt x="7723" y="18465"/>
                      <a:pt x="6324" y="17507"/>
                      <a:pt x="5196" y="16263"/>
                    </a:cubicBezTo>
                    <a:close/>
                    <a:moveTo>
                      <a:pt x="15213" y="18063"/>
                    </a:moveTo>
                    <a:lnTo>
                      <a:pt x="15213" y="18063"/>
                    </a:lnTo>
                    <a:cubicBezTo>
                      <a:pt x="14717" y="18329"/>
                      <a:pt x="14223" y="18580"/>
                      <a:pt x="13753" y="18827"/>
                    </a:cubicBezTo>
                    <a:cubicBezTo>
                      <a:pt x="13716" y="18846"/>
                      <a:pt x="13692" y="18872"/>
                      <a:pt x="13678" y="18901"/>
                    </a:cubicBezTo>
                    <a:lnTo>
                      <a:pt x="13678" y="18901"/>
                    </a:lnTo>
                    <a:cubicBezTo>
                      <a:pt x="12981" y="19150"/>
                      <a:pt x="12236" y="19270"/>
                      <a:pt x="11480" y="19270"/>
                    </a:cubicBezTo>
                    <a:cubicBezTo>
                      <a:pt x="11323" y="19270"/>
                      <a:pt x="11166" y="19265"/>
                      <a:pt x="11009" y="19255"/>
                    </a:cubicBezTo>
                    <a:lnTo>
                      <a:pt x="11009" y="19255"/>
                    </a:lnTo>
                    <a:cubicBezTo>
                      <a:pt x="10935" y="19230"/>
                      <a:pt x="10862" y="19204"/>
                      <a:pt x="10789" y="19177"/>
                    </a:cubicBezTo>
                    <a:lnTo>
                      <a:pt x="10789" y="19177"/>
                    </a:lnTo>
                    <a:cubicBezTo>
                      <a:pt x="11376" y="19036"/>
                      <a:pt x="11929" y="18788"/>
                      <a:pt x="12428" y="18454"/>
                    </a:cubicBezTo>
                    <a:lnTo>
                      <a:pt x="12428" y="18454"/>
                    </a:lnTo>
                    <a:cubicBezTo>
                      <a:pt x="12492" y="18456"/>
                      <a:pt x="12557" y="18456"/>
                      <a:pt x="12622" y="18456"/>
                    </a:cubicBezTo>
                    <a:cubicBezTo>
                      <a:pt x="13504" y="18456"/>
                      <a:pt x="14385" y="18339"/>
                      <a:pt x="15213" y="18063"/>
                    </a:cubicBezTo>
                    <a:close/>
                    <a:moveTo>
                      <a:pt x="15970" y="18028"/>
                    </a:moveTo>
                    <a:cubicBezTo>
                      <a:pt x="15035" y="18908"/>
                      <a:pt x="13888" y="19496"/>
                      <a:pt x="12609" y="19517"/>
                    </a:cubicBezTo>
                    <a:lnTo>
                      <a:pt x="12609" y="19517"/>
                    </a:lnTo>
                    <a:cubicBezTo>
                      <a:pt x="13591" y="19353"/>
                      <a:pt x="14530" y="18977"/>
                      <a:pt x="15335" y="18381"/>
                    </a:cubicBezTo>
                    <a:lnTo>
                      <a:pt x="15335" y="18381"/>
                    </a:lnTo>
                    <a:cubicBezTo>
                      <a:pt x="15548" y="18266"/>
                      <a:pt x="15760" y="18148"/>
                      <a:pt x="15970" y="18028"/>
                    </a:cubicBezTo>
                    <a:close/>
                    <a:moveTo>
                      <a:pt x="7690" y="0"/>
                    </a:moveTo>
                    <a:cubicBezTo>
                      <a:pt x="6346" y="0"/>
                      <a:pt x="5056" y="340"/>
                      <a:pt x="3989" y="1182"/>
                    </a:cubicBezTo>
                    <a:cubicBezTo>
                      <a:pt x="2692" y="2214"/>
                      <a:pt x="2035" y="3831"/>
                      <a:pt x="1940" y="5463"/>
                    </a:cubicBezTo>
                    <a:lnTo>
                      <a:pt x="1940" y="5463"/>
                    </a:lnTo>
                    <a:cubicBezTo>
                      <a:pt x="1687" y="5682"/>
                      <a:pt x="1452" y="5921"/>
                      <a:pt x="1239" y="6183"/>
                    </a:cubicBezTo>
                    <a:cubicBezTo>
                      <a:pt x="120" y="7516"/>
                      <a:pt x="1" y="9254"/>
                      <a:pt x="465" y="10886"/>
                    </a:cubicBezTo>
                    <a:cubicBezTo>
                      <a:pt x="553" y="11199"/>
                      <a:pt x="664" y="11501"/>
                      <a:pt x="796" y="11793"/>
                    </a:cubicBezTo>
                    <a:lnTo>
                      <a:pt x="796" y="11793"/>
                    </a:lnTo>
                    <a:cubicBezTo>
                      <a:pt x="1128" y="13549"/>
                      <a:pt x="2202" y="15158"/>
                      <a:pt x="3430" y="16386"/>
                    </a:cubicBezTo>
                    <a:cubicBezTo>
                      <a:pt x="4990" y="17946"/>
                      <a:pt x="7109" y="19160"/>
                      <a:pt x="9335" y="19303"/>
                    </a:cubicBezTo>
                    <a:cubicBezTo>
                      <a:pt x="9337" y="19303"/>
                      <a:pt x="9338" y="19303"/>
                      <a:pt x="9340" y="19303"/>
                    </a:cubicBezTo>
                    <a:lnTo>
                      <a:pt x="9340" y="19303"/>
                    </a:lnTo>
                    <a:cubicBezTo>
                      <a:pt x="9889" y="19469"/>
                      <a:pt x="10457" y="19569"/>
                      <a:pt x="11027" y="19602"/>
                    </a:cubicBezTo>
                    <a:lnTo>
                      <a:pt x="11027" y="19602"/>
                    </a:lnTo>
                    <a:cubicBezTo>
                      <a:pt x="11585" y="19787"/>
                      <a:pt x="12119" y="19872"/>
                      <a:pt x="12629" y="19872"/>
                    </a:cubicBezTo>
                    <a:cubicBezTo>
                      <a:pt x="14382" y="19872"/>
                      <a:pt x="15840" y="18862"/>
                      <a:pt x="16933" y="17435"/>
                    </a:cubicBezTo>
                    <a:lnTo>
                      <a:pt x="16933" y="17435"/>
                    </a:lnTo>
                    <a:cubicBezTo>
                      <a:pt x="17815" y="16848"/>
                      <a:pt x="18619" y="16164"/>
                      <a:pt x="19229" y="15291"/>
                    </a:cubicBezTo>
                    <a:cubicBezTo>
                      <a:pt x="20049" y="14129"/>
                      <a:pt x="20335" y="12687"/>
                      <a:pt x="20329" y="11241"/>
                    </a:cubicBezTo>
                    <a:lnTo>
                      <a:pt x="20329" y="11241"/>
                    </a:lnTo>
                    <a:cubicBezTo>
                      <a:pt x="20367" y="11128"/>
                      <a:pt x="20402" y="11014"/>
                      <a:pt x="20432" y="10897"/>
                    </a:cubicBezTo>
                    <a:cubicBezTo>
                      <a:pt x="20806" y="9482"/>
                      <a:pt x="20372" y="8169"/>
                      <a:pt x="19568" y="7057"/>
                    </a:cubicBezTo>
                    <a:lnTo>
                      <a:pt x="19568" y="7057"/>
                    </a:lnTo>
                    <a:cubicBezTo>
                      <a:pt x="19170" y="6069"/>
                      <a:pt x="18606" y="5172"/>
                      <a:pt x="17916" y="4380"/>
                    </a:cubicBezTo>
                    <a:lnTo>
                      <a:pt x="17916" y="4380"/>
                    </a:lnTo>
                    <a:cubicBezTo>
                      <a:pt x="17781" y="3999"/>
                      <a:pt x="17619" y="3629"/>
                      <a:pt x="17432" y="3277"/>
                    </a:cubicBezTo>
                    <a:cubicBezTo>
                      <a:pt x="16251" y="1053"/>
                      <a:pt x="14113" y="134"/>
                      <a:pt x="11864" y="134"/>
                    </a:cubicBezTo>
                    <a:cubicBezTo>
                      <a:pt x="11271" y="134"/>
                      <a:pt x="10671" y="198"/>
                      <a:pt x="10078" y="319"/>
                    </a:cubicBezTo>
                    <a:lnTo>
                      <a:pt x="10078" y="319"/>
                    </a:lnTo>
                    <a:cubicBezTo>
                      <a:pt x="9286" y="117"/>
                      <a:pt x="8479" y="0"/>
                      <a:pt x="769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3" name="Google Shape;1183;p34"/>
              <p:cNvSpPr/>
              <p:nvPr/>
            </p:nvSpPr>
            <p:spPr>
              <a:xfrm>
                <a:off x="-1424530" y="1995575"/>
                <a:ext cx="759898" cy="828583"/>
              </a:xfrm>
              <a:custGeom>
                <a:avLst/>
                <a:gdLst/>
                <a:ahLst/>
                <a:cxnLst/>
                <a:rect l="l" t="t" r="r" b="b"/>
                <a:pathLst>
                  <a:path w="21120" h="23029" extrusionOk="0">
                    <a:moveTo>
                      <a:pt x="11861" y="398"/>
                    </a:moveTo>
                    <a:cubicBezTo>
                      <a:pt x="13577" y="398"/>
                      <a:pt x="15018" y="1466"/>
                      <a:pt x="16124" y="2744"/>
                    </a:cubicBezTo>
                    <a:lnTo>
                      <a:pt x="16124" y="2744"/>
                    </a:lnTo>
                    <a:cubicBezTo>
                      <a:pt x="15657" y="2600"/>
                      <a:pt x="15178" y="2492"/>
                      <a:pt x="14690" y="2420"/>
                    </a:cubicBezTo>
                    <a:lnTo>
                      <a:pt x="14690" y="2420"/>
                    </a:lnTo>
                    <a:cubicBezTo>
                      <a:pt x="13548" y="1454"/>
                      <a:pt x="12238" y="738"/>
                      <a:pt x="10831" y="512"/>
                    </a:cubicBezTo>
                    <a:lnTo>
                      <a:pt x="10831" y="512"/>
                    </a:lnTo>
                    <a:cubicBezTo>
                      <a:pt x="11103" y="451"/>
                      <a:pt x="11382" y="414"/>
                      <a:pt x="11669" y="403"/>
                    </a:cubicBezTo>
                    <a:cubicBezTo>
                      <a:pt x="11733" y="400"/>
                      <a:pt x="11797" y="398"/>
                      <a:pt x="11861" y="398"/>
                    </a:cubicBezTo>
                    <a:close/>
                    <a:moveTo>
                      <a:pt x="10083" y="822"/>
                    </a:moveTo>
                    <a:cubicBezTo>
                      <a:pt x="10562" y="822"/>
                      <a:pt x="11051" y="885"/>
                      <a:pt x="11550" y="1022"/>
                    </a:cubicBezTo>
                    <a:cubicBezTo>
                      <a:pt x="12491" y="1282"/>
                      <a:pt x="13348" y="1755"/>
                      <a:pt x="14118" y="2351"/>
                    </a:cubicBezTo>
                    <a:lnTo>
                      <a:pt x="14118" y="2351"/>
                    </a:lnTo>
                    <a:cubicBezTo>
                      <a:pt x="13788" y="2321"/>
                      <a:pt x="13456" y="2306"/>
                      <a:pt x="13121" y="2306"/>
                    </a:cubicBezTo>
                    <a:cubicBezTo>
                      <a:pt x="10758" y="2306"/>
                      <a:pt x="8320" y="3052"/>
                      <a:pt x="6284" y="4371"/>
                    </a:cubicBezTo>
                    <a:lnTo>
                      <a:pt x="6284" y="4371"/>
                    </a:lnTo>
                    <a:cubicBezTo>
                      <a:pt x="7131" y="2928"/>
                      <a:pt x="8364" y="1511"/>
                      <a:pt x="9897" y="826"/>
                    </a:cubicBezTo>
                    <a:lnTo>
                      <a:pt x="9897" y="826"/>
                    </a:lnTo>
                    <a:cubicBezTo>
                      <a:pt x="9959" y="823"/>
                      <a:pt x="10021" y="822"/>
                      <a:pt x="10083" y="822"/>
                    </a:cubicBezTo>
                    <a:close/>
                    <a:moveTo>
                      <a:pt x="15130" y="2812"/>
                    </a:moveTo>
                    <a:lnTo>
                      <a:pt x="15130" y="2812"/>
                    </a:lnTo>
                    <a:cubicBezTo>
                      <a:pt x="15594" y="2903"/>
                      <a:pt x="16049" y="3028"/>
                      <a:pt x="16491" y="3190"/>
                    </a:cubicBezTo>
                    <a:lnTo>
                      <a:pt x="16491" y="3190"/>
                    </a:lnTo>
                    <a:cubicBezTo>
                      <a:pt x="16681" y="3433"/>
                      <a:pt x="16860" y="3681"/>
                      <a:pt x="17027" y="3927"/>
                    </a:cubicBezTo>
                    <a:cubicBezTo>
                      <a:pt x="18456" y="6023"/>
                      <a:pt x="19384" y="8499"/>
                      <a:pt x="19837" y="10987"/>
                    </a:cubicBezTo>
                    <a:cubicBezTo>
                      <a:pt x="19951" y="11599"/>
                      <a:pt x="20033" y="12221"/>
                      <a:pt x="20061" y="12839"/>
                    </a:cubicBezTo>
                    <a:lnTo>
                      <a:pt x="20061" y="12839"/>
                    </a:lnTo>
                    <a:cubicBezTo>
                      <a:pt x="20020" y="12552"/>
                      <a:pt x="19973" y="12268"/>
                      <a:pt x="19920" y="11988"/>
                    </a:cubicBezTo>
                    <a:cubicBezTo>
                      <a:pt x="19491" y="9749"/>
                      <a:pt x="18610" y="7559"/>
                      <a:pt x="17408" y="5606"/>
                    </a:cubicBezTo>
                    <a:cubicBezTo>
                      <a:pt x="16789" y="4616"/>
                      <a:pt x="16017" y="3642"/>
                      <a:pt x="15130" y="2812"/>
                    </a:cubicBezTo>
                    <a:close/>
                    <a:moveTo>
                      <a:pt x="8914" y="946"/>
                    </a:moveTo>
                    <a:cubicBezTo>
                      <a:pt x="7837" y="1652"/>
                      <a:pt x="6915" y="2671"/>
                      <a:pt x="6228" y="3713"/>
                    </a:cubicBezTo>
                    <a:cubicBezTo>
                      <a:pt x="5982" y="4082"/>
                      <a:pt x="5746" y="4481"/>
                      <a:pt x="5528" y="4901"/>
                    </a:cubicBezTo>
                    <a:lnTo>
                      <a:pt x="5528" y="4901"/>
                    </a:lnTo>
                    <a:cubicBezTo>
                      <a:pt x="3907" y="6130"/>
                      <a:pt x="2613" y="7749"/>
                      <a:pt x="1930" y="9654"/>
                    </a:cubicBezTo>
                    <a:cubicBezTo>
                      <a:pt x="1543" y="10730"/>
                      <a:pt x="1425" y="11808"/>
                      <a:pt x="1518" y="12859"/>
                    </a:cubicBezTo>
                    <a:lnTo>
                      <a:pt x="1518" y="12859"/>
                    </a:lnTo>
                    <a:cubicBezTo>
                      <a:pt x="941" y="12000"/>
                      <a:pt x="487" y="11037"/>
                      <a:pt x="572" y="9987"/>
                    </a:cubicBezTo>
                    <a:cubicBezTo>
                      <a:pt x="668" y="8618"/>
                      <a:pt x="1418" y="7320"/>
                      <a:pt x="2180" y="6213"/>
                    </a:cubicBezTo>
                    <a:cubicBezTo>
                      <a:pt x="3025" y="4963"/>
                      <a:pt x="4097" y="3856"/>
                      <a:pt x="5252" y="2867"/>
                    </a:cubicBezTo>
                    <a:cubicBezTo>
                      <a:pt x="6358" y="1951"/>
                      <a:pt x="7588" y="1225"/>
                      <a:pt x="8914" y="946"/>
                    </a:cubicBezTo>
                    <a:close/>
                    <a:moveTo>
                      <a:pt x="13206" y="2629"/>
                    </a:moveTo>
                    <a:cubicBezTo>
                      <a:pt x="13662" y="2629"/>
                      <a:pt x="14116" y="2659"/>
                      <a:pt x="14563" y="2719"/>
                    </a:cubicBezTo>
                    <a:lnTo>
                      <a:pt x="14563" y="2719"/>
                    </a:lnTo>
                    <a:cubicBezTo>
                      <a:pt x="15301" y="3363"/>
                      <a:pt x="15949" y="4114"/>
                      <a:pt x="16503" y="4880"/>
                    </a:cubicBezTo>
                    <a:cubicBezTo>
                      <a:pt x="17896" y="6773"/>
                      <a:pt x="18848" y="8987"/>
                      <a:pt x="19408" y="11261"/>
                    </a:cubicBezTo>
                    <a:cubicBezTo>
                      <a:pt x="19711" y="12494"/>
                      <a:pt x="19897" y="13789"/>
                      <a:pt x="19871" y="15073"/>
                    </a:cubicBezTo>
                    <a:lnTo>
                      <a:pt x="19871" y="15073"/>
                    </a:lnTo>
                    <a:cubicBezTo>
                      <a:pt x="19666" y="15911"/>
                      <a:pt x="19289" y="16702"/>
                      <a:pt x="18670" y="17405"/>
                    </a:cubicBezTo>
                    <a:cubicBezTo>
                      <a:pt x="17212" y="19055"/>
                      <a:pt x="14951" y="19615"/>
                      <a:pt x="12795" y="19615"/>
                    </a:cubicBezTo>
                    <a:cubicBezTo>
                      <a:pt x="12274" y="19615"/>
                      <a:pt x="11760" y="19582"/>
                      <a:pt x="11264" y="19524"/>
                    </a:cubicBezTo>
                    <a:cubicBezTo>
                      <a:pt x="8645" y="19215"/>
                      <a:pt x="6585" y="17965"/>
                      <a:pt x="4632" y="16262"/>
                    </a:cubicBezTo>
                    <a:cubicBezTo>
                      <a:pt x="3708" y="15450"/>
                      <a:pt x="2828" y="14577"/>
                      <a:pt x="2068" y="13611"/>
                    </a:cubicBezTo>
                    <a:lnTo>
                      <a:pt x="2068" y="13611"/>
                    </a:lnTo>
                    <a:cubicBezTo>
                      <a:pt x="2031" y="13417"/>
                      <a:pt x="2000" y="13221"/>
                      <a:pt x="1977" y="13023"/>
                    </a:cubicBezTo>
                    <a:cubicBezTo>
                      <a:pt x="1643" y="10167"/>
                      <a:pt x="3042" y="7656"/>
                      <a:pt x="5095" y="5825"/>
                    </a:cubicBezTo>
                    <a:lnTo>
                      <a:pt x="5095" y="5825"/>
                    </a:lnTo>
                    <a:cubicBezTo>
                      <a:pt x="4236" y="7871"/>
                      <a:pt x="3888" y="10248"/>
                      <a:pt x="4859" y="12190"/>
                    </a:cubicBezTo>
                    <a:cubicBezTo>
                      <a:pt x="4896" y="12260"/>
                      <a:pt x="4952" y="12289"/>
                      <a:pt x="5009" y="12289"/>
                    </a:cubicBezTo>
                    <a:cubicBezTo>
                      <a:pt x="5136" y="12289"/>
                      <a:pt x="5266" y="12147"/>
                      <a:pt x="5192" y="12000"/>
                    </a:cubicBezTo>
                    <a:cubicBezTo>
                      <a:pt x="4149" y="9890"/>
                      <a:pt x="4839" y="7241"/>
                      <a:pt x="5829" y="5219"/>
                    </a:cubicBezTo>
                    <a:lnTo>
                      <a:pt x="5829" y="5219"/>
                    </a:lnTo>
                    <a:cubicBezTo>
                      <a:pt x="6663" y="4583"/>
                      <a:pt x="7574" y="4051"/>
                      <a:pt x="8502" y="3641"/>
                    </a:cubicBezTo>
                    <a:cubicBezTo>
                      <a:pt x="9981" y="2989"/>
                      <a:pt x="11606" y="2629"/>
                      <a:pt x="13206" y="2629"/>
                    </a:cubicBezTo>
                    <a:close/>
                    <a:moveTo>
                      <a:pt x="2352" y="14680"/>
                    </a:moveTo>
                    <a:lnTo>
                      <a:pt x="2352" y="14680"/>
                    </a:lnTo>
                    <a:cubicBezTo>
                      <a:pt x="3490" y="15965"/>
                      <a:pt x="4865" y="17084"/>
                      <a:pt x="6204" y="18036"/>
                    </a:cubicBezTo>
                    <a:cubicBezTo>
                      <a:pt x="8157" y="19405"/>
                      <a:pt x="10455" y="20012"/>
                      <a:pt x="12812" y="20012"/>
                    </a:cubicBezTo>
                    <a:cubicBezTo>
                      <a:pt x="15169" y="20012"/>
                      <a:pt x="17753" y="19262"/>
                      <a:pt x="19229" y="17310"/>
                    </a:cubicBezTo>
                    <a:cubicBezTo>
                      <a:pt x="19433" y="17039"/>
                      <a:pt x="19606" y="16760"/>
                      <a:pt x="19751" y="16473"/>
                    </a:cubicBezTo>
                    <a:lnTo>
                      <a:pt x="19751" y="16473"/>
                    </a:lnTo>
                    <a:cubicBezTo>
                      <a:pt x="19688" y="16884"/>
                      <a:pt x="19598" y="17290"/>
                      <a:pt x="19480" y="17691"/>
                    </a:cubicBezTo>
                    <a:cubicBezTo>
                      <a:pt x="18741" y="20191"/>
                      <a:pt x="16384" y="22072"/>
                      <a:pt x="13860" y="22525"/>
                    </a:cubicBezTo>
                    <a:cubicBezTo>
                      <a:pt x="13452" y="22598"/>
                      <a:pt x="13043" y="22633"/>
                      <a:pt x="12636" y="22633"/>
                    </a:cubicBezTo>
                    <a:cubicBezTo>
                      <a:pt x="10088" y="22633"/>
                      <a:pt x="7612" y="21271"/>
                      <a:pt x="5764" y="19608"/>
                    </a:cubicBezTo>
                    <a:cubicBezTo>
                      <a:pt x="4287" y="18289"/>
                      <a:pt x="2991" y="16586"/>
                      <a:pt x="2352" y="14680"/>
                    </a:cubicBezTo>
                    <a:close/>
                    <a:moveTo>
                      <a:pt x="11820" y="1"/>
                    </a:moveTo>
                    <a:cubicBezTo>
                      <a:pt x="11131" y="1"/>
                      <a:pt x="10467" y="162"/>
                      <a:pt x="9843" y="437"/>
                    </a:cubicBezTo>
                    <a:lnTo>
                      <a:pt x="9843" y="437"/>
                    </a:lnTo>
                    <a:cubicBezTo>
                      <a:pt x="9112" y="444"/>
                      <a:pt x="8360" y="589"/>
                      <a:pt x="7597" y="903"/>
                    </a:cubicBezTo>
                    <a:cubicBezTo>
                      <a:pt x="5180" y="1903"/>
                      <a:pt x="3132" y="4046"/>
                      <a:pt x="1680" y="6177"/>
                    </a:cubicBezTo>
                    <a:cubicBezTo>
                      <a:pt x="977" y="7213"/>
                      <a:pt x="382" y="8404"/>
                      <a:pt x="168" y="9666"/>
                    </a:cubicBezTo>
                    <a:cubicBezTo>
                      <a:pt x="1" y="10678"/>
                      <a:pt x="275" y="11595"/>
                      <a:pt x="763" y="12464"/>
                    </a:cubicBezTo>
                    <a:cubicBezTo>
                      <a:pt x="1027" y="12944"/>
                      <a:pt x="1332" y="13405"/>
                      <a:pt x="1668" y="13849"/>
                    </a:cubicBezTo>
                    <a:lnTo>
                      <a:pt x="1668" y="13849"/>
                    </a:lnTo>
                    <a:cubicBezTo>
                      <a:pt x="2325" y="16907"/>
                      <a:pt x="4683" y="19648"/>
                      <a:pt x="7264" y="21322"/>
                    </a:cubicBezTo>
                    <a:cubicBezTo>
                      <a:pt x="8864" y="22361"/>
                      <a:pt x="10733" y="23028"/>
                      <a:pt x="12621" y="23028"/>
                    </a:cubicBezTo>
                    <a:cubicBezTo>
                      <a:pt x="13373" y="23028"/>
                      <a:pt x="14129" y="22922"/>
                      <a:pt x="14872" y="22691"/>
                    </a:cubicBezTo>
                    <a:cubicBezTo>
                      <a:pt x="17074" y="22025"/>
                      <a:pt x="18979" y="20215"/>
                      <a:pt x="19741" y="18036"/>
                    </a:cubicBezTo>
                    <a:cubicBezTo>
                      <a:pt x="20055" y="17134"/>
                      <a:pt x="20195" y="16178"/>
                      <a:pt x="20216" y="15213"/>
                    </a:cubicBezTo>
                    <a:lnTo>
                      <a:pt x="20216" y="15213"/>
                    </a:lnTo>
                    <a:cubicBezTo>
                      <a:pt x="20515" y="14007"/>
                      <a:pt x="20467" y="12719"/>
                      <a:pt x="20289" y="11440"/>
                    </a:cubicBezTo>
                    <a:cubicBezTo>
                      <a:pt x="19944" y="8999"/>
                      <a:pt x="19051" y="6606"/>
                      <a:pt x="17813" y="4475"/>
                    </a:cubicBezTo>
                    <a:cubicBezTo>
                      <a:pt x="17616" y="4139"/>
                      <a:pt x="17403" y="3803"/>
                      <a:pt x="17174" y="3475"/>
                    </a:cubicBezTo>
                    <a:lnTo>
                      <a:pt x="17174" y="3475"/>
                    </a:lnTo>
                    <a:cubicBezTo>
                      <a:pt x="18217" y="3965"/>
                      <a:pt x="19167" y="4678"/>
                      <a:pt x="19956" y="5642"/>
                    </a:cubicBezTo>
                    <a:cubicBezTo>
                      <a:pt x="20253" y="6011"/>
                      <a:pt x="20527" y="6416"/>
                      <a:pt x="20765" y="6832"/>
                    </a:cubicBezTo>
                    <a:cubicBezTo>
                      <a:pt x="20781" y="6914"/>
                      <a:pt x="20829" y="6948"/>
                      <a:pt x="20882" y="6948"/>
                    </a:cubicBezTo>
                    <a:cubicBezTo>
                      <a:pt x="20990" y="6948"/>
                      <a:pt x="21119" y="6809"/>
                      <a:pt x="21039" y="6666"/>
                    </a:cubicBezTo>
                    <a:cubicBezTo>
                      <a:pt x="19993" y="4862"/>
                      <a:pt x="18509" y="3665"/>
                      <a:pt x="16819" y="2989"/>
                    </a:cubicBezTo>
                    <a:lnTo>
                      <a:pt x="16819" y="2989"/>
                    </a:lnTo>
                    <a:cubicBezTo>
                      <a:pt x="15883" y="1771"/>
                      <a:pt x="14706" y="715"/>
                      <a:pt x="13253" y="236"/>
                    </a:cubicBezTo>
                    <a:cubicBezTo>
                      <a:pt x="12766" y="75"/>
                      <a:pt x="12287" y="1"/>
                      <a:pt x="1182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4" name="Google Shape;1184;p34"/>
              <p:cNvSpPr/>
              <p:nvPr/>
            </p:nvSpPr>
            <p:spPr>
              <a:xfrm>
                <a:off x="-1062527" y="2025043"/>
                <a:ext cx="523941" cy="675237"/>
              </a:xfrm>
              <a:custGeom>
                <a:avLst/>
                <a:gdLst/>
                <a:ahLst/>
                <a:cxnLst/>
                <a:rect l="l" t="t" r="r" b="b"/>
                <a:pathLst>
                  <a:path w="14562" h="18767" extrusionOk="0">
                    <a:moveTo>
                      <a:pt x="263" y="1"/>
                    </a:moveTo>
                    <a:cubicBezTo>
                      <a:pt x="1" y="12"/>
                      <a:pt x="1" y="405"/>
                      <a:pt x="263" y="405"/>
                    </a:cubicBezTo>
                    <a:cubicBezTo>
                      <a:pt x="593" y="415"/>
                      <a:pt x="925" y="418"/>
                      <a:pt x="1259" y="418"/>
                    </a:cubicBezTo>
                    <a:cubicBezTo>
                      <a:pt x="1883" y="418"/>
                      <a:pt x="2512" y="407"/>
                      <a:pt x="3141" y="407"/>
                    </a:cubicBezTo>
                    <a:cubicBezTo>
                      <a:pt x="5094" y="407"/>
                      <a:pt x="7042" y="513"/>
                      <a:pt x="8835" y="1382"/>
                    </a:cubicBezTo>
                    <a:cubicBezTo>
                      <a:pt x="11062" y="2453"/>
                      <a:pt x="12586" y="4525"/>
                      <a:pt x="13181" y="6894"/>
                    </a:cubicBezTo>
                    <a:cubicBezTo>
                      <a:pt x="14205" y="11061"/>
                      <a:pt x="12383" y="16193"/>
                      <a:pt x="8633" y="18396"/>
                    </a:cubicBezTo>
                    <a:cubicBezTo>
                      <a:pt x="8450" y="18507"/>
                      <a:pt x="8570" y="18766"/>
                      <a:pt x="8742" y="18766"/>
                    </a:cubicBezTo>
                    <a:cubicBezTo>
                      <a:pt x="8772" y="18766"/>
                      <a:pt x="8804" y="18759"/>
                      <a:pt x="8835" y="18741"/>
                    </a:cubicBezTo>
                    <a:cubicBezTo>
                      <a:pt x="12788" y="16419"/>
                      <a:pt x="14562" y="11145"/>
                      <a:pt x="13550" y="6787"/>
                    </a:cubicBezTo>
                    <a:cubicBezTo>
                      <a:pt x="12978" y="4346"/>
                      <a:pt x="11407" y="2334"/>
                      <a:pt x="9216" y="1132"/>
                    </a:cubicBezTo>
                    <a:cubicBezTo>
                      <a:pt x="7355" y="120"/>
                      <a:pt x="5268" y="11"/>
                      <a:pt x="3183" y="11"/>
                    </a:cubicBezTo>
                    <a:cubicBezTo>
                      <a:pt x="2608" y="11"/>
                      <a:pt x="2032" y="19"/>
                      <a:pt x="1462" y="19"/>
                    </a:cubicBezTo>
                    <a:cubicBezTo>
                      <a:pt x="1059" y="19"/>
                      <a:pt x="659" y="15"/>
                      <a:pt x="26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5" name="Google Shape;1185;p34"/>
              <p:cNvSpPr/>
              <p:nvPr/>
            </p:nvSpPr>
            <p:spPr>
              <a:xfrm>
                <a:off x="-1358973" y="2178717"/>
                <a:ext cx="667033" cy="714167"/>
              </a:xfrm>
              <a:custGeom>
                <a:avLst/>
                <a:gdLst/>
                <a:ahLst/>
                <a:cxnLst/>
                <a:rect l="l" t="t" r="r" b="b"/>
                <a:pathLst>
                  <a:path w="18539" h="19849" extrusionOk="0">
                    <a:moveTo>
                      <a:pt x="2460" y="1"/>
                    </a:moveTo>
                    <a:cubicBezTo>
                      <a:pt x="2404" y="1"/>
                      <a:pt x="2347" y="30"/>
                      <a:pt x="2310" y="99"/>
                    </a:cubicBezTo>
                    <a:cubicBezTo>
                      <a:pt x="1036" y="2635"/>
                      <a:pt x="1" y="5314"/>
                      <a:pt x="72" y="8183"/>
                    </a:cubicBezTo>
                    <a:cubicBezTo>
                      <a:pt x="155" y="11422"/>
                      <a:pt x="1798" y="14649"/>
                      <a:pt x="3763" y="17161"/>
                    </a:cubicBezTo>
                    <a:cubicBezTo>
                      <a:pt x="5228" y="19022"/>
                      <a:pt x="7630" y="19849"/>
                      <a:pt x="9963" y="19849"/>
                    </a:cubicBezTo>
                    <a:cubicBezTo>
                      <a:pt x="10570" y="19849"/>
                      <a:pt x="11172" y="19793"/>
                      <a:pt x="11752" y="19685"/>
                    </a:cubicBezTo>
                    <a:cubicBezTo>
                      <a:pt x="14098" y="19256"/>
                      <a:pt x="16193" y="17030"/>
                      <a:pt x="17217" y="15006"/>
                    </a:cubicBezTo>
                    <a:cubicBezTo>
                      <a:pt x="17884" y="13684"/>
                      <a:pt x="18146" y="12101"/>
                      <a:pt x="17265" y="10827"/>
                    </a:cubicBezTo>
                    <a:cubicBezTo>
                      <a:pt x="17218" y="10766"/>
                      <a:pt x="17157" y="10741"/>
                      <a:pt x="17096" y="10741"/>
                    </a:cubicBezTo>
                    <a:cubicBezTo>
                      <a:pt x="16953" y="10741"/>
                      <a:pt x="16819" y="10882"/>
                      <a:pt x="16919" y="11041"/>
                    </a:cubicBezTo>
                    <a:cubicBezTo>
                      <a:pt x="18539" y="13398"/>
                      <a:pt x="16098" y="16411"/>
                      <a:pt x="14336" y="17887"/>
                    </a:cubicBezTo>
                    <a:cubicBezTo>
                      <a:pt x="13037" y="18968"/>
                      <a:pt x="11456" y="19472"/>
                      <a:pt x="9854" y="19472"/>
                    </a:cubicBezTo>
                    <a:cubicBezTo>
                      <a:pt x="8475" y="19472"/>
                      <a:pt x="7080" y="19099"/>
                      <a:pt x="5835" y="18399"/>
                    </a:cubicBezTo>
                    <a:cubicBezTo>
                      <a:pt x="4156" y="17458"/>
                      <a:pt x="3156" y="15732"/>
                      <a:pt x="2251" y="14113"/>
                    </a:cubicBezTo>
                    <a:cubicBezTo>
                      <a:pt x="1429" y="12613"/>
                      <a:pt x="822" y="11005"/>
                      <a:pt x="548" y="9326"/>
                    </a:cubicBezTo>
                    <a:cubicBezTo>
                      <a:pt x="72" y="6290"/>
                      <a:pt x="1132" y="3350"/>
                      <a:pt x="2441" y="659"/>
                    </a:cubicBezTo>
                    <a:cubicBezTo>
                      <a:pt x="2501" y="540"/>
                      <a:pt x="2560" y="433"/>
                      <a:pt x="2608" y="313"/>
                    </a:cubicBezTo>
                    <a:cubicBezTo>
                      <a:pt x="2715" y="148"/>
                      <a:pt x="2588" y="1"/>
                      <a:pt x="246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186" name="Google Shape;1186;p34"/>
            <p:cNvGrpSpPr/>
            <p:nvPr/>
          </p:nvGrpSpPr>
          <p:grpSpPr>
            <a:xfrm>
              <a:off x="6814034" y="2399460"/>
              <a:ext cx="660450" cy="659361"/>
              <a:chOff x="900778" y="296381"/>
              <a:chExt cx="1477846" cy="1475412"/>
            </a:xfrm>
          </p:grpSpPr>
          <p:sp>
            <p:nvSpPr>
              <p:cNvPr id="1187" name="Google Shape;1187;p34"/>
              <p:cNvSpPr/>
              <p:nvPr/>
            </p:nvSpPr>
            <p:spPr>
              <a:xfrm>
                <a:off x="1061167" y="1145841"/>
                <a:ext cx="138808" cy="580158"/>
              </a:xfrm>
              <a:custGeom>
                <a:avLst/>
                <a:gdLst/>
                <a:ahLst/>
                <a:cxnLst/>
                <a:rect l="l" t="t" r="r" b="b"/>
                <a:pathLst>
                  <a:path w="1370" h="5726" extrusionOk="0">
                    <a:moveTo>
                      <a:pt x="335" y="0"/>
                    </a:moveTo>
                    <a:cubicBezTo>
                      <a:pt x="199" y="0"/>
                      <a:pt x="18" y="308"/>
                      <a:pt x="2" y="308"/>
                    </a:cubicBezTo>
                    <a:cubicBezTo>
                      <a:pt x="1" y="308"/>
                      <a:pt x="1" y="308"/>
                      <a:pt x="1" y="308"/>
                    </a:cubicBezTo>
                    <a:lnTo>
                      <a:pt x="1" y="308"/>
                    </a:lnTo>
                    <a:cubicBezTo>
                      <a:pt x="1" y="844"/>
                      <a:pt x="203" y="1725"/>
                      <a:pt x="548" y="2856"/>
                    </a:cubicBezTo>
                    <a:cubicBezTo>
                      <a:pt x="894" y="3987"/>
                      <a:pt x="822" y="5273"/>
                      <a:pt x="822" y="5273"/>
                    </a:cubicBezTo>
                    <a:lnTo>
                      <a:pt x="775" y="5725"/>
                    </a:lnTo>
                    <a:cubicBezTo>
                      <a:pt x="1072" y="5725"/>
                      <a:pt x="1298" y="5225"/>
                      <a:pt x="1298" y="5225"/>
                    </a:cubicBezTo>
                    <a:cubicBezTo>
                      <a:pt x="1298" y="5225"/>
                      <a:pt x="1370" y="3939"/>
                      <a:pt x="1025" y="2808"/>
                    </a:cubicBezTo>
                    <a:cubicBezTo>
                      <a:pt x="679" y="1677"/>
                      <a:pt x="536" y="784"/>
                      <a:pt x="477" y="272"/>
                    </a:cubicBezTo>
                    <a:cubicBezTo>
                      <a:pt x="454" y="69"/>
                      <a:pt x="400" y="0"/>
                      <a:pt x="335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8" name="Google Shape;1188;p34"/>
              <p:cNvSpPr/>
              <p:nvPr/>
            </p:nvSpPr>
            <p:spPr>
              <a:xfrm>
                <a:off x="1214361" y="1656590"/>
                <a:ext cx="623827" cy="103448"/>
              </a:xfrm>
              <a:custGeom>
                <a:avLst/>
                <a:gdLst/>
                <a:ahLst/>
                <a:cxnLst/>
                <a:rect l="l" t="t" r="r" b="b"/>
                <a:pathLst>
                  <a:path w="6157" h="1021" extrusionOk="0">
                    <a:moveTo>
                      <a:pt x="5315" y="0"/>
                    </a:moveTo>
                    <a:cubicBezTo>
                      <a:pt x="4773" y="0"/>
                      <a:pt x="3961" y="150"/>
                      <a:pt x="2906" y="387"/>
                    </a:cubicBezTo>
                    <a:cubicBezTo>
                      <a:pt x="2385" y="510"/>
                      <a:pt x="1840" y="544"/>
                      <a:pt x="1398" y="544"/>
                    </a:cubicBezTo>
                    <a:cubicBezTo>
                      <a:pt x="861" y="544"/>
                      <a:pt x="477" y="494"/>
                      <a:pt x="477" y="494"/>
                    </a:cubicBezTo>
                    <a:lnTo>
                      <a:pt x="25" y="422"/>
                    </a:lnTo>
                    <a:lnTo>
                      <a:pt x="25" y="422"/>
                    </a:lnTo>
                    <a:cubicBezTo>
                      <a:pt x="1" y="720"/>
                      <a:pt x="489" y="970"/>
                      <a:pt x="489" y="970"/>
                    </a:cubicBezTo>
                    <a:cubicBezTo>
                      <a:pt x="489" y="970"/>
                      <a:pt x="873" y="1020"/>
                      <a:pt x="1410" y="1020"/>
                    </a:cubicBezTo>
                    <a:cubicBezTo>
                      <a:pt x="1852" y="1020"/>
                      <a:pt x="2397" y="986"/>
                      <a:pt x="2918" y="863"/>
                    </a:cubicBezTo>
                    <a:cubicBezTo>
                      <a:pt x="4085" y="601"/>
                      <a:pt x="4966" y="506"/>
                      <a:pt x="5501" y="482"/>
                    </a:cubicBezTo>
                    <a:cubicBezTo>
                      <a:pt x="6156" y="446"/>
                      <a:pt x="5478" y="6"/>
                      <a:pt x="5478" y="6"/>
                    </a:cubicBezTo>
                    <a:cubicBezTo>
                      <a:pt x="5426" y="2"/>
                      <a:pt x="5372" y="0"/>
                      <a:pt x="5315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9" name="Google Shape;1189;p34"/>
              <p:cNvSpPr/>
              <p:nvPr/>
            </p:nvSpPr>
            <p:spPr>
              <a:xfrm>
                <a:off x="900778" y="1091331"/>
                <a:ext cx="214798" cy="563542"/>
              </a:xfrm>
              <a:custGeom>
                <a:avLst/>
                <a:gdLst/>
                <a:ahLst/>
                <a:cxnLst/>
                <a:rect l="l" t="t" r="r" b="b"/>
                <a:pathLst>
                  <a:path w="2120" h="5562" extrusionOk="0">
                    <a:moveTo>
                      <a:pt x="441" y="1"/>
                    </a:moveTo>
                    <a:cubicBezTo>
                      <a:pt x="143" y="48"/>
                      <a:pt x="0" y="584"/>
                      <a:pt x="0" y="584"/>
                    </a:cubicBezTo>
                    <a:cubicBezTo>
                      <a:pt x="0" y="584"/>
                      <a:pt x="143" y="1846"/>
                      <a:pt x="679" y="2906"/>
                    </a:cubicBezTo>
                    <a:cubicBezTo>
                      <a:pt x="1215" y="3965"/>
                      <a:pt x="1512" y="4811"/>
                      <a:pt x="1655" y="5311"/>
                    </a:cubicBezTo>
                    <a:cubicBezTo>
                      <a:pt x="1707" y="5496"/>
                      <a:pt x="1768" y="5561"/>
                      <a:pt x="1828" y="5561"/>
                    </a:cubicBezTo>
                    <a:cubicBezTo>
                      <a:pt x="1970" y="5561"/>
                      <a:pt x="2108" y="5192"/>
                      <a:pt x="2119" y="5192"/>
                    </a:cubicBezTo>
                    <a:cubicBezTo>
                      <a:pt x="2119" y="5192"/>
                      <a:pt x="2119" y="5192"/>
                      <a:pt x="2119" y="5192"/>
                    </a:cubicBezTo>
                    <a:cubicBezTo>
                      <a:pt x="2012" y="4668"/>
                      <a:pt x="1667" y="3846"/>
                      <a:pt x="1131" y="2787"/>
                    </a:cubicBezTo>
                    <a:cubicBezTo>
                      <a:pt x="595" y="1727"/>
                      <a:pt x="464" y="465"/>
                      <a:pt x="464" y="465"/>
                    </a:cubicBezTo>
                    <a:lnTo>
                      <a:pt x="441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0" name="Google Shape;1190;p34"/>
              <p:cNvSpPr/>
              <p:nvPr/>
            </p:nvSpPr>
            <p:spPr>
              <a:xfrm>
                <a:off x="1371609" y="371154"/>
                <a:ext cx="590797" cy="244992"/>
              </a:xfrm>
              <a:custGeom>
                <a:avLst/>
                <a:gdLst/>
                <a:ahLst/>
                <a:cxnLst/>
                <a:rect l="l" t="t" r="r" b="b"/>
                <a:pathLst>
                  <a:path w="5831" h="2418" extrusionOk="0">
                    <a:moveTo>
                      <a:pt x="5223" y="1"/>
                    </a:moveTo>
                    <a:cubicBezTo>
                      <a:pt x="5223" y="1"/>
                      <a:pt x="3961" y="215"/>
                      <a:pt x="2949" y="834"/>
                    </a:cubicBezTo>
                    <a:cubicBezTo>
                      <a:pt x="1925" y="1441"/>
                      <a:pt x="1116" y="1798"/>
                      <a:pt x="616" y="1977"/>
                    </a:cubicBezTo>
                    <a:cubicBezTo>
                      <a:pt x="1" y="2202"/>
                      <a:pt x="759" y="2414"/>
                      <a:pt x="759" y="2417"/>
                    </a:cubicBezTo>
                    <a:lnTo>
                      <a:pt x="759" y="2417"/>
                    </a:lnTo>
                    <a:cubicBezTo>
                      <a:pt x="1283" y="2286"/>
                      <a:pt x="2080" y="1882"/>
                      <a:pt x="3092" y="1274"/>
                    </a:cubicBezTo>
                    <a:cubicBezTo>
                      <a:pt x="4128" y="667"/>
                      <a:pt x="5378" y="441"/>
                      <a:pt x="5378" y="441"/>
                    </a:cubicBezTo>
                    <a:lnTo>
                      <a:pt x="5831" y="382"/>
                    </a:lnTo>
                    <a:cubicBezTo>
                      <a:pt x="5771" y="84"/>
                      <a:pt x="5223" y="1"/>
                      <a:pt x="5223" y="1"/>
                    </a:cubicBezTo>
                    <a:close/>
                    <a:moveTo>
                      <a:pt x="759" y="2417"/>
                    </a:moveTo>
                    <a:cubicBezTo>
                      <a:pt x="759" y="2417"/>
                      <a:pt x="759" y="2417"/>
                      <a:pt x="759" y="2417"/>
                    </a:cubicBezTo>
                    <a:cubicBezTo>
                      <a:pt x="759" y="2417"/>
                      <a:pt x="759" y="2417"/>
                      <a:pt x="759" y="2417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1" name="Google Shape;1191;p34"/>
              <p:cNvSpPr/>
              <p:nvPr/>
            </p:nvSpPr>
            <p:spPr>
              <a:xfrm>
                <a:off x="1759661" y="631747"/>
                <a:ext cx="590797" cy="242560"/>
              </a:xfrm>
              <a:custGeom>
                <a:avLst/>
                <a:gdLst/>
                <a:ahLst/>
                <a:cxnLst/>
                <a:rect l="l" t="t" r="r" b="b"/>
                <a:pathLst>
                  <a:path w="5831" h="2394" extrusionOk="0">
                    <a:moveTo>
                      <a:pt x="5072" y="0"/>
                    </a:moveTo>
                    <a:lnTo>
                      <a:pt x="5072" y="0"/>
                    </a:lnTo>
                    <a:cubicBezTo>
                      <a:pt x="5072" y="0"/>
                      <a:pt x="5072" y="0"/>
                      <a:pt x="5072" y="0"/>
                    </a:cubicBezTo>
                    <a:lnTo>
                      <a:pt x="5072" y="0"/>
                    </a:lnTo>
                    <a:cubicBezTo>
                      <a:pt x="5072" y="0"/>
                      <a:pt x="5072" y="0"/>
                      <a:pt x="5072" y="0"/>
                    </a:cubicBezTo>
                    <a:close/>
                    <a:moveTo>
                      <a:pt x="5072" y="0"/>
                    </a:moveTo>
                    <a:cubicBezTo>
                      <a:pt x="4560" y="131"/>
                      <a:pt x="3763" y="524"/>
                      <a:pt x="2739" y="1131"/>
                    </a:cubicBezTo>
                    <a:cubicBezTo>
                      <a:pt x="1703" y="1727"/>
                      <a:pt x="453" y="1953"/>
                      <a:pt x="453" y="1953"/>
                    </a:cubicBezTo>
                    <a:lnTo>
                      <a:pt x="0" y="2012"/>
                    </a:lnTo>
                    <a:cubicBezTo>
                      <a:pt x="60" y="2286"/>
                      <a:pt x="608" y="2393"/>
                      <a:pt x="608" y="2393"/>
                    </a:cubicBezTo>
                    <a:cubicBezTo>
                      <a:pt x="608" y="2393"/>
                      <a:pt x="1858" y="2167"/>
                      <a:pt x="2882" y="1572"/>
                    </a:cubicBezTo>
                    <a:cubicBezTo>
                      <a:pt x="3894" y="977"/>
                      <a:pt x="4715" y="619"/>
                      <a:pt x="5215" y="441"/>
                    </a:cubicBezTo>
                    <a:cubicBezTo>
                      <a:pt x="5830" y="240"/>
                      <a:pt x="5071" y="4"/>
                      <a:pt x="5072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2" name="Google Shape;1192;p34"/>
              <p:cNvSpPr/>
              <p:nvPr/>
            </p:nvSpPr>
            <p:spPr>
              <a:xfrm>
                <a:off x="1017701" y="1260230"/>
                <a:ext cx="532335" cy="299705"/>
              </a:xfrm>
              <a:custGeom>
                <a:avLst/>
                <a:gdLst/>
                <a:ahLst/>
                <a:cxnLst/>
                <a:rect l="l" t="t" r="r" b="b"/>
                <a:pathLst>
                  <a:path w="5254" h="2958" extrusionOk="0">
                    <a:moveTo>
                      <a:pt x="156" y="0"/>
                    </a:moveTo>
                    <a:cubicBezTo>
                      <a:pt x="1" y="239"/>
                      <a:pt x="275" y="715"/>
                      <a:pt x="275" y="715"/>
                    </a:cubicBezTo>
                    <a:cubicBezTo>
                      <a:pt x="275" y="715"/>
                      <a:pt x="1275" y="1501"/>
                      <a:pt x="2406" y="1882"/>
                    </a:cubicBezTo>
                    <a:cubicBezTo>
                      <a:pt x="3537" y="2239"/>
                      <a:pt x="4347" y="2620"/>
                      <a:pt x="4799" y="2870"/>
                    </a:cubicBezTo>
                    <a:cubicBezTo>
                      <a:pt x="4906" y="2932"/>
                      <a:pt x="4981" y="2957"/>
                      <a:pt x="5032" y="2957"/>
                    </a:cubicBezTo>
                    <a:cubicBezTo>
                      <a:pt x="5254" y="2957"/>
                      <a:pt x="5025" y="2477"/>
                      <a:pt x="5025" y="2477"/>
                    </a:cubicBezTo>
                    <a:cubicBezTo>
                      <a:pt x="4597" y="2155"/>
                      <a:pt x="3763" y="1834"/>
                      <a:pt x="2632" y="1465"/>
                    </a:cubicBezTo>
                    <a:cubicBezTo>
                      <a:pt x="1501" y="1084"/>
                      <a:pt x="501" y="298"/>
                      <a:pt x="501" y="298"/>
                    </a:cubicBez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3" name="Google Shape;1193;p34"/>
              <p:cNvSpPr/>
              <p:nvPr/>
            </p:nvSpPr>
            <p:spPr>
              <a:xfrm>
                <a:off x="1464113" y="1452027"/>
                <a:ext cx="573370" cy="220371"/>
              </a:xfrm>
              <a:custGeom>
                <a:avLst/>
                <a:gdLst/>
                <a:ahLst/>
                <a:cxnLst/>
                <a:rect l="l" t="t" r="r" b="b"/>
                <a:pathLst>
                  <a:path w="5659" h="2175" extrusionOk="0">
                    <a:moveTo>
                      <a:pt x="131" y="0"/>
                    </a:moveTo>
                    <a:lnTo>
                      <a:pt x="131" y="0"/>
                    </a:lnTo>
                    <a:cubicBezTo>
                      <a:pt x="0" y="251"/>
                      <a:pt x="357" y="679"/>
                      <a:pt x="357" y="679"/>
                    </a:cubicBezTo>
                    <a:cubicBezTo>
                      <a:pt x="357" y="679"/>
                      <a:pt x="1453" y="1310"/>
                      <a:pt x="2632" y="1501"/>
                    </a:cubicBezTo>
                    <a:cubicBezTo>
                      <a:pt x="3810" y="1691"/>
                      <a:pt x="4668" y="1953"/>
                      <a:pt x="5156" y="2132"/>
                    </a:cubicBezTo>
                    <a:cubicBezTo>
                      <a:pt x="5241" y="2161"/>
                      <a:pt x="5307" y="2174"/>
                      <a:pt x="5355" y="2174"/>
                    </a:cubicBezTo>
                    <a:cubicBezTo>
                      <a:pt x="5658" y="2174"/>
                      <a:pt x="5322" y="1679"/>
                      <a:pt x="5322" y="1679"/>
                    </a:cubicBezTo>
                    <a:cubicBezTo>
                      <a:pt x="4834" y="1453"/>
                      <a:pt x="3965" y="1251"/>
                      <a:pt x="2798" y="1060"/>
                    </a:cubicBezTo>
                    <a:cubicBezTo>
                      <a:pt x="1620" y="882"/>
                      <a:pt x="512" y="239"/>
                      <a:pt x="512" y="239"/>
                    </a:cubicBezTo>
                    <a:lnTo>
                      <a:pt x="131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4" name="Google Shape;1194;p34"/>
              <p:cNvSpPr/>
              <p:nvPr/>
            </p:nvSpPr>
            <p:spPr>
              <a:xfrm>
                <a:off x="1881852" y="1142598"/>
                <a:ext cx="289269" cy="533956"/>
              </a:xfrm>
              <a:custGeom>
                <a:avLst/>
                <a:gdLst/>
                <a:ahLst/>
                <a:cxnLst/>
                <a:rect l="l" t="t" r="r" b="b"/>
                <a:pathLst>
                  <a:path w="2855" h="5270" extrusionOk="0">
                    <a:moveTo>
                      <a:pt x="225" y="0"/>
                    </a:moveTo>
                    <a:cubicBezTo>
                      <a:pt x="74" y="0"/>
                      <a:pt x="0" y="426"/>
                      <a:pt x="9" y="435"/>
                    </a:cubicBezTo>
                    <a:cubicBezTo>
                      <a:pt x="187" y="935"/>
                      <a:pt x="676" y="1697"/>
                      <a:pt x="1378" y="2650"/>
                    </a:cubicBezTo>
                    <a:cubicBezTo>
                      <a:pt x="2080" y="3602"/>
                      <a:pt x="2438" y="4829"/>
                      <a:pt x="2438" y="4829"/>
                    </a:cubicBezTo>
                    <a:lnTo>
                      <a:pt x="2533" y="5269"/>
                    </a:lnTo>
                    <a:cubicBezTo>
                      <a:pt x="2807" y="5162"/>
                      <a:pt x="2854" y="4614"/>
                      <a:pt x="2854" y="4614"/>
                    </a:cubicBezTo>
                    <a:cubicBezTo>
                      <a:pt x="2854" y="4614"/>
                      <a:pt x="2497" y="3400"/>
                      <a:pt x="1795" y="2447"/>
                    </a:cubicBezTo>
                    <a:cubicBezTo>
                      <a:pt x="1092" y="1495"/>
                      <a:pt x="652" y="697"/>
                      <a:pt x="425" y="221"/>
                    </a:cubicBezTo>
                    <a:cubicBezTo>
                      <a:pt x="348" y="59"/>
                      <a:pt x="281" y="0"/>
                      <a:pt x="225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5" name="Google Shape;1195;p34"/>
              <p:cNvSpPr/>
              <p:nvPr/>
            </p:nvSpPr>
            <p:spPr>
              <a:xfrm>
                <a:off x="2041632" y="894062"/>
                <a:ext cx="240432" cy="554423"/>
              </a:xfrm>
              <a:custGeom>
                <a:avLst/>
                <a:gdLst/>
                <a:ahLst/>
                <a:cxnLst/>
                <a:rect l="l" t="t" r="r" b="b"/>
                <a:pathLst>
                  <a:path w="2373" h="5472" extrusionOk="0">
                    <a:moveTo>
                      <a:pt x="267" y="0"/>
                    </a:moveTo>
                    <a:cubicBezTo>
                      <a:pt x="118" y="0"/>
                      <a:pt x="1" y="388"/>
                      <a:pt x="15" y="388"/>
                    </a:cubicBezTo>
                    <a:cubicBezTo>
                      <a:pt x="15" y="388"/>
                      <a:pt x="15" y="388"/>
                      <a:pt x="15" y="388"/>
                    </a:cubicBezTo>
                    <a:cubicBezTo>
                      <a:pt x="146" y="912"/>
                      <a:pt x="527" y="1709"/>
                      <a:pt x="1123" y="2733"/>
                    </a:cubicBezTo>
                    <a:cubicBezTo>
                      <a:pt x="1718" y="3745"/>
                      <a:pt x="1932" y="5019"/>
                      <a:pt x="1932" y="5019"/>
                    </a:cubicBezTo>
                    <a:lnTo>
                      <a:pt x="1992" y="5472"/>
                    </a:lnTo>
                    <a:cubicBezTo>
                      <a:pt x="2277" y="5412"/>
                      <a:pt x="2373" y="4865"/>
                      <a:pt x="2373" y="4865"/>
                    </a:cubicBezTo>
                    <a:cubicBezTo>
                      <a:pt x="2373" y="4865"/>
                      <a:pt x="2170" y="3614"/>
                      <a:pt x="1575" y="2590"/>
                    </a:cubicBezTo>
                    <a:cubicBezTo>
                      <a:pt x="980" y="1567"/>
                      <a:pt x="634" y="745"/>
                      <a:pt x="456" y="233"/>
                    </a:cubicBezTo>
                    <a:cubicBezTo>
                      <a:pt x="392" y="62"/>
                      <a:pt x="327" y="0"/>
                      <a:pt x="26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6" name="Google Shape;1196;p34"/>
              <p:cNvSpPr/>
              <p:nvPr/>
            </p:nvSpPr>
            <p:spPr>
              <a:xfrm>
                <a:off x="1273836" y="850090"/>
                <a:ext cx="530512" cy="305075"/>
              </a:xfrm>
              <a:custGeom>
                <a:avLst/>
                <a:gdLst/>
                <a:ahLst/>
                <a:cxnLst/>
                <a:rect l="l" t="t" r="r" b="b"/>
                <a:pathLst>
                  <a:path w="5236" h="3011" extrusionOk="0">
                    <a:moveTo>
                      <a:pt x="5057" y="0"/>
                    </a:moveTo>
                    <a:lnTo>
                      <a:pt x="4712" y="310"/>
                    </a:lnTo>
                    <a:cubicBezTo>
                      <a:pt x="4712" y="310"/>
                      <a:pt x="3736" y="1119"/>
                      <a:pt x="2605" y="1500"/>
                    </a:cubicBezTo>
                    <a:cubicBezTo>
                      <a:pt x="1473" y="1870"/>
                      <a:pt x="652" y="2227"/>
                      <a:pt x="223" y="2524"/>
                    </a:cubicBezTo>
                    <a:cubicBezTo>
                      <a:pt x="223" y="2524"/>
                      <a:pt x="223" y="2524"/>
                      <a:pt x="223" y="2524"/>
                    </a:cubicBezTo>
                    <a:lnTo>
                      <a:pt x="223" y="2524"/>
                    </a:lnTo>
                    <a:cubicBezTo>
                      <a:pt x="219" y="2524"/>
                      <a:pt x="1" y="3010"/>
                      <a:pt x="234" y="3010"/>
                    </a:cubicBezTo>
                    <a:cubicBezTo>
                      <a:pt x="286" y="3010"/>
                      <a:pt x="359" y="2987"/>
                      <a:pt x="461" y="2929"/>
                    </a:cubicBezTo>
                    <a:cubicBezTo>
                      <a:pt x="926" y="2667"/>
                      <a:pt x="1724" y="2274"/>
                      <a:pt x="2843" y="1905"/>
                    </a:cubicBezTo>
                    <a:cubicBezTo>
                      <a:pt x="3974" y="1536"/>
                      <a:pt x="4950" y="715"/>
                      <a:pt x="4950" y="715"/>
                    </a:cubicBezTo>
                    <a:cubicBezTo>
                      <a:pt x="4950" y="715"/>
                      <a:pt x="5236" y="238"/>
                      <a:pt x="505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7" name="Google Shape;1197;p34"/>
              <p:cNvSpPr/>
              <p:nvPr/>
            </p:nvSpPr>
            <p:spPr>
              <a:xfrm>
                <a:off x="1606466" y="591219"/>
                <a:ext cx="249754" cy="549661"/>
              </a:xfrm>
              <a:custGeom>
                <a:avLst/>
                <a:gdLst/>
                <a:ahLst/>
                <a:cxnLst/>
                <a:rect l="l" t="t" r="r" b="b"/>
                <a:pathLst>
                  <a:path w="2465" h="5425" extrusionOk="0">
                    <a:moveTo>
                      <a:pt x="2204" y="1"/>
                    </a:moveTo>
                    <a:cubicBezTo>
                      <a:pt x="2145" y="1"/>
                      <a:pt x="2080" y="62"/>
                      <a:pt x="2012" y="234"/>
                    </a:cubicBezTo>
                    <a:cubicBezTo>
                      <a:pt x="1834" y="722"/>
                      <a:pt x="1465" y="1543"/>
                      <a:pt x="857" y="2555"/>
                    </a:cubicBezTo>
                    <a:cubicBezTo>
                      <a:pt x="238" y="3567"/>
                      <a:pt x="0" y="4817"/>
                      <a:pt x="0" y="4817"/>
                    </a:cubicBezTo>
                    <a:cubicBezTo>
                      <a:pt x="0" y="4817"/>
                      <a:pt x="95" y="5365"/>
                      <a:pt x="381" y="5425"/>
                    </a:cubicBezTo>
                    <a:lnTo>
                      <a:pt x="453" y="4972"/>
                    </a:lnTo>
                    <a:cubicBezTo>
                      <a:pt x="453" y="4972"/>
                      <a:pt x="691" y="3722"/>
                      <a:pt x="1298" y="2710"/>
                    </a:cubicBezTo>
                    <a:cubicBezTo>
                      <a:pt x="1905" y="1698"/>
                      <a:pt x="2322" y="889"/>
                      <a:pt x="2465" y="388"/>
                    </a:cubicBezTo>
                    <a:lnTo>
                      <a:pt x="2465" y="388"/>
                    </a:lnTo>
                    <a:cubicBezTo>
                      <a:pt x="2465" y="388"/>
                      <a:pt x="2465" y="388"/>
                      <a:pt x="2465" y="388"/>
                    </a:cubicBezTo>
                    <a:cubicBezTo>
                      <a:pt x="2465" y="388"/>
                      <a:pt x="2465" y="388"/>
                      <a:pt x="2465" y="388"/>
                    </a:cubicBezTo>
                    <a:lnTo>
                      <a:pt x="2465" y="388"/>
                    </a:lnTo>
                    <a:cubicBezTo>
                      <a:pt x="2465" y="388"/>
                      <a:pt x="2465" y="388"/>
                      <a:pt x="2465" y="388"/>
                    </a:cubicBezTo>
                    <a:lnTo>
                      <a:pt x="2465" y="388"/>
                    </a:lnTo>
                    <a:cubicBezTo>
                      <a:pt x="2462" y="388"/>
                      <a:pt x="2353" y="1"/>
                      <a:pt x="2204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8" name="Google Shape;1198;p34"/>
              <p:cNvSpPr/>
              <p:nvPr/>
            </p:nvSpPr>
            <p:spPr>
              <a:xfrm>
                <a:off x="1075655" y="1407345"/>
                <a:ext cx="581577" cy="267991"/>
              </a:xfrm>
              <a:custGeom>
                <a:avLst/>
                <a:gdLst/>
                <a:ahLst/>
                <a:cxnLst/>
                <a:rect l="l" t="t" r="r" b="b"/>
                <a:pathLst>
                  <a:path w="5740" h="2645" extrusionOk="0">
                    <a:moveTo>
                      <a:pt x="632" y="1"/>
                    </a:moveTo>
                    <a:cubicBezTo>
                      <a:pt x="632" y="1"/>
                      <a:pt x="84" y="84"/>
                      <a:pt x="0" y="358"/>
                    </a:cubicBezTo>
                    <a:lnTo>
                      <a:pt x="453" y="453"/>
                    </a:lnTo>
                    <a:cubicBezTo>
                      <a:pt x="453" y="453"/>
                      <a:pt x="1703" y="739"/>
                      <a:pt x="2679" y="1394"/>
                    </a:cubicBezTo>
                    <a:cubicBezTo>
                      <a:pt x="3668" y="2049"/>
                      <a:pt x="4453" y="2489"/>
                      <a:pt x="4965" y="2644"/>
                    </a:cubicBezTo>
                    <a:cubicBezTo>
                      <a:pt x="4965" y="2644"/>
                      <a:pt x="5739" y="2454"/>
                      <a:pt x="5144" y="2192"/>
                    </a:cubicBezTo>
                    <a:cubicBezTo>
                      <a:pt x="4644" y="1989"/>
                      <a:pt x="3846" y="1596"/>
                      <a:pt x="2858" y="942"/>
                    </a:cubicBezTo>
                    <a:cubicBezTo>
                      <a:pt x="1882" y="287"/>
                      <a:pt x="632" y="1"/>
                      <a:pt x="63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9" name="Google Shape;1199;p34"/>
              <p:cNvSpPr/>
              <p:nvPr/>
            </p:nvSpPr>
            <p:spPr>
              <a:xfrm>
                <a:off x="1091360" y="372370"/>
                <a:ext cx="138808" cy="580969"/>
              </a:xfrm>
              <a:custGeom>
                <a:avLst/>
                <a:gdLst/>
                <a:ahLst/>
                <a:cxnLst/>
                <a:rect l="l" t="t" r="r" b="b"/>
                <a:pathLst>
                  <a:path w="1370" h="5734" extrusionOk="0">
                    <a:moveTo>
                      <a:pt x="774" y="0"/>
                    </a:moveTo>
                    <a:lnTo>
                      <a:pt x="822" y="465"/>
                    </a:lnTo>
                    <a:cubicBezTo>
                      <a:pt x="822" y="465"/>
                      <a:pt x="893" y="1739"/>
                      <a:pt x="548" y="2870"/>
                    </a:cubicBezTo>
                    <a:cubicBezTo>
                      <a:pt x="203" y="4001"/>
                      <a:pt x="0" y="4882"/>
                      <a:pt x="0" y="5418"/>
                    </a:cubicBezTo>
                    <a:cubicBezTo>
                      <a:pt x="0" y="5418"/>
                      <a:pt x="189" y="5734"/>
                      <a:pt x="331" y="5734"/>
                    </a:cubicBezTo>
                    <a:cubicBezTo>
                      <a:pt x="398" y="5734"/>
                      <a:pt x="454" y="5666"/>
                      <a:pt x="477" y="5465"/>
                    </a:cubicBezTo>
                    <a:cubicBezTo>
                      <a:pt x="536" y="4942"/>
                      <a:pt x="679" y="4049"/>
                      <a:pt x="1024" y="2917"/>
                    </a:cubicBezTo>
                    <a:cubicBezTo>
                      <a:pt x="1369" y="1786"/>
                      <a:pt x="1298" y="500"/>
                      <a:pt x="1298" y="500"/>
                    </a:cubicBezTo>
                    <a:cubicBezTo>
                      <a:pt x="1298" y="500"/>
                      <a:pt x="1072" y="0"/>
                      <a:pt x="77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0" name="Google Shape;1200;p34"/>
              <p:cNvSpPr/>
              <p:nvPr/>
            </p:nvSpPr>
            <p:spPr>
              <a:xfrm>
                <a:off x="1709001" y="296381"/>
                <a:ext cx="576713" cy="279947"/>
              </a:xfrm>
              <a:custGeom>
                <a:avLst/>
                <a:gdLst/>
                <a:ahLst/>
                <a:cxnLst/>
                <a:rect l="l" t="t" r="r" b="b"/>
                <a:pathLst>
                  <a:path w="5692" h="2763" extrusionOk="0">
                    <a:moveTo>
                      <a:pt x="643" y="0"/>
                    </a:moveTo>
                    <a:cubicBezTo>
                      <a:pt x="643" y="0"/>
                      <a:pt x="96" y="60"/>
                      <a:pt x="0" y="346"/>
                    </a:cubicBezTo>
                    <a:lnTo>
                      <a:pt x="453" y="453"/>
                    </a:lnTo>
                    <a:cubicBezTo>
                      <a:pt x="453" y="453"/>
                      <a:pt x="1691" y="774"/>
                      <a:pt x="2655" y="1453"/>
                    </a:cubicBezTo>
                    <a:cubicBezTo>
                      <a:pt x="3620" y="2132"/>
                      <a:pt x="4394" y="2596"/>
                      <a:pt x="4906" y="2763"/>
                    </a:cubicBezTo>
                    <a:cubicBezTo>
                      <a:pt x="4906" y="2739"/>
                      <a:pt x="5691" y="2584"/>
                      <a:pt x="5096" y="2310"/>
                    </a:cubicBezTo>
                    <a:cubicBezTo>
                      <a:pt x="4620" y="2084"/>
                      <a:pt x="3810" y="1667"/>
                      <a:pt x="2846" y="1000"/>
                    </a:cubicBezTo>
                    <a:cubicBezTo>
                      <a:pt x="1881" y="322"/>
                      <a:pt x="643" y="0"/>
                      <a:pt x="64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1" name="Google Shape;1201;p34"/>
              <p:cNvSpPr/>
              <p:nvPr/>
            </p:nvSpPr>
            <p:spPr>
              <a:xfrm>
                <a:off x="1243339" y="338327"/>
                <a:ext cx="622611" cy="103448"/>
              </a:xfrm>
              <a:custGeom>
                <a:avLst/>
                <a:gdLst/>
                <a:ahLst/>
                <a:cxnLst/>
                <a:rect l="l" t="t" r="r" b="b"/>
                <a:pathLst>
                  <a:path w="6145" h="1021" extrusionOk="0">
                    <a:moveTo>
                      <a:pt x="1410" y="0"/>
                    </a:moveTo>
                    <a:cubicBezTo>
                      <a:pt x="873" y="0"/>
                      <a:pt x="489" y="51"/>
                      <a:pt x="489" y="51"/>
                    </a:cubicBezTo>
                    <a:cubicBezTo>
                      <a:pt x="489" y="51"/>
                      <a:pt x="0" y="301"/>
                      <a:pt x="12" y="598"/>
                    </a:cubicBezTo>
                    <a:lnTo>
                      <a:pt x="477" y="527"/>
                    </a:lnTo>
                    <a:cubicBezTo>
                      <a:pt x="477" y="527"/>
                      <a:pt x="857" y="477"/>
                      <a:pt x="1393" y="477"/>
                    </a:cubicBezTo>
                    <a:cubicBezTo>
                      <a:pt x="1834" y="477"/>
                      <a:pt x="2379" y="511"/>
                      <a:pt x="2906" y="634"/>
                    </a:cubicBezTo>
                    <a:cubicBezTo>
                      <a:pt x="3950" y="871"/>
                      <a:pt x="4770" y="1020"/>
                      <a:pt x="5314" y="1020"/>
                    </a:cubicBezTo>
                    <a:cubicBezTo>
                      <a:pt x="5372" y="1020"/>
                      <a:pt x="5426" y="1018"/>
                      <a:pt x="5477" y="1015"/>
                    </a:cubicBezTo>
                    <a:cubicBezTo>
                      <a:pt x="5477" y="1015"/>
                      <a:pt x="6144" y="575"/>
                      <a:pt x="5489" y="539"/>
                    </a:cubicBezTo>
                    <a:cubicBezTo>
                      <a:pt x="4953" y="515"/>
                      <a:pt x="4084" y="420"/>
                      <a:pt x="2917" y="158"/>
                    </a:cubicBezTo>
                    <a:cubicBezTo>
                      <a:pt x="2397" y="34"/>
                      <a:pt x="1852" y="0"/>
                      <a:pt x="141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2" name="Google Shape;1202;p34"/>
              <p:cNvSpPr/>
              <p:nvPr/>
            </p:nvSpPr>
            <p:spPr>
              <a:xfrm>
                <a:off x="929654" y="445016"/>
                <a:ext cx="214900" cy="563137"/>
              </a:xfrm>
              <a:custGeom>
                <a:avLst/>
                <a:gdLst/>
                <a:ahLst/>
                <a:cxnLst/>
                <a:rect l="l" t="t" r="r" b="b"/>
                <a:pathLst>
                  <a:path w="2121" h="5558" extrusionOk="0">
                    <a:moveTo>
                      <a:pt x="1832" y="0"/>
                    </a:moveTo>
                    <a:cubicBezTo>
                      <a:pt x="1771" y="0"/>
                      <a:pt x="1709" y="65"/>
                      <a:pt x="1656" y="248"/>
                    </a:cubicBezTo>
                    <a:cubicBezTo>
                      <a:pt x="1501" y="760"/>
                      <a:pt x="1203" y="1605"/>
                      <a:pt x="668" y="2665"/>
                    </a:cubicBezTo>
                    <a:cubicBezTo>
                      <a:pt x="132" y="3713"/>
                      <a:pt x="1" y="4987"/>
                      <a:pt x="1" y="4987"/>
                    </a:cubicBezTo>
                    <a:cubicBezTo>
                      <a:pt x="1" y="4987"/>
                      <a:pt x="132" y="5522"/>
                      <a:pt x="429" y="5558"/>
                    </a:cubicBezTo>
                    <a:lnTo>
                      <a:pt x="465" y="5106"/>
                    </a:lnTo>
                    <a:cubicBezTo>
                      <a:pt x="465" y="5106"/>
                      <a:pt x="596" y="3832"/>
                      <a:pt x="1132" y="2784"/>
                    </a:cubicBezTo>
                    <a:cubicBezTo>
                      <a:pt x="1668" y="1724"/>
                      <a:pt x="2013" y="891"/>
                      <a:pt x="2120" y="367"/>
                    </a:cubicBezTo>
                    <a:cubicBezTo>
                      <a:pt x="2120" y="367"/>
                      <a:pt x="1978" y="0"/>
                      <a:pt x="1832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3" name="Google Shape;1203;p34"/>
              <p:cNvSpPr/>
              <p:nvPr/>
            </p:nvSpPr>
            <p:spPr>
              <a:xfrm>
                <a:off x="1663104" y="1551117"/>
                <a:ext cx="573066" cy="220675"/>
              </a:xfrm>
              <a:custGeom>
                <a:avLst/>
                <a:gdLst/>
                <a:ahLst/>
                <a:cxnLst/>
                <a:rect l="l" t="t" r="r" b="b"/>
                <a:pathLst>
                  <a:path w="5656" h="2178" extrusionOk="0">
                    <a:moveTo>
                      <a:pt x="5360" y="0"/>
                    </a:moveTo>
                    <a:cubicBezTo>
                      <a:pt x="5311" y="0"/>
                      <a:pt x="5245" y="14"/>
                      <a:pt x="5156" y="46"/>
                    </a:cubicBezTo>
                    <a:cubicBezTo>
                      <a:pt x="4668" y="225"/>
                      <a:pt x="3811" y="475"/>
                      <a:pt x="2632" y="677"/>
                    </a:cubicBezTo>
                    <a:cubicBezTo>
                      <a:pt x="1453" y="868"/>
                      <a:pt x="358" y="1487"/>
                      <a:pt x="358" y="1487"/>
                    </a:cubicBezTo>
                    <a:cubicBezTo>
                      <a:pt x="358" y="1487"/>
                      <a:pt x="1" y="1928"/>
                      <a:pt x="132" y="2178"/>
                    </a:cubicBezTo>
                    <a:lnTo>
                      <a:pt x="513" y="1940"/>
                    </a:lnTo>
                    <a:cubicBezTo>
                      <a:pt x="513" y="1940"/>
                      <a:pt x="1620" y="1297"/>
                      <a:pt x="2799" y="1118"/>
                    </a:cubicBezTo>
                    <a:cubicBezTo>
                      <a:pt x="3966" y="927"/>
                      <a:pt x="4835" y="713"/>
                      <a:pt x="5323" y="499"/>
                    </a:cubicBezTo>
                    <a:cubicBezTo>
                      <a:pt x="5323" y="499"/>
                      <a:pt x="5655" y="0"/>
                      <a:pt x="53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4" name="Google Shape;1204;p34"/>
              <p:cNvSpPr/>
              <p:nvPr/>
            </p:nvSpPr>
            <p:spPr>
              <a:xfrm>
                <a:off x="1787423" y="1224059"/>
                <a:ext cx="591202" cy="242560"/>
              </a:xfrm>
              <a:custGeom>
                <a:avLst/>
                <a:gdLst/>
                <a:ahLst/>
                <a:cxnLst/>
                <a:rect l="l" t="t" r="r" b="b"/>
                <a:pathLst>
                  <a:path w="5835" h="2394" extrusionOk="0">
                    <a:moveTo>
                      <a:pt x="619" y="0"/>
                    </a:moveTo>
                    <a:cubicBezTo>
                      <a:pt x="619" y="0"/>
                      <a:pt x="60" y="107"/>
                      <a:pt x="0" y="393"/>
                    </a:cubicBezTo>
                    <a:lnTo>
                      <a:pt x="465" y="453"/>
                    </a:lnTo>
                    <a:cubicBezTo>
                      <a:pt x="465" y="453"/>
                      <a:pt x="1715" y="667"/>
                      <a:pt x="2739" y="1262"/>
                    </a:cubicBezTo>
                    <a:cubicBezTo>
                      <a:pt x="3774" y="1881"/>
                      <a:pt x="4572" y="2262"/>
                      <a:pt x="5084" y="2393"/>
                    </a:cubicBezTo>
                    <a:cubicBezTo>
                      <a:pt x="5084" y="2393"/>
                      <a:pt x="5834" y="2179"/>
                      <a:pt x="5227" y="1953"/>
                    </a:cubicBezTo>
                    <a:cubicBezTo>
                      <a:pt x="4727" y="1774"/>
                      <a:pt x="3905" y="1417"/>
                      <a:pt x="2893" y="822"/>
                    </a:cubicBezTo>
                    <a:cubicBezTo>
                      <a:pt x="1869" y="226"/>
                      <a:pt x="619" y="0"/>
                      <a:pt x="61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5" name="Google Shape;1205;p34"/>
              <p:cNvSpPr/>
              <p:nvPr/>
            </p:nvSpPr>
            <p:spPr>
              <a:xfrm>
                <a:off x="1045462" y="539547"/>
                <a:ext cx="535375" cy="298590"/>
              </a:xfrm>
              <a:custGeom>
                <a:avLst/>
                <a:gdLst/>
                <a:ahLst/>
                <a:cxnLst/>
                <a:rect l="l" t="t" r="r" b="b"/>
                <a:pathLst>
                  <a:path w="5284" h="2947" extrusionOk="0">
                    <a:moveTo>
                      <a:pt x="5039" y="0"/>
                    </a:moveTo>
                    <a:cubicBezTo>
                      <a:pt x="4987" y="0"/>
                      <a:pt x="4913" y="22"/>
                      <a:pt x="4811" y="77"/>
                    </a:cubicBezTo>
                    <a:cubicBezTo>
                      <a:pt x="4347" y="327"/>
                      <a:pt x="3537" y="720"/>
                      <a:pt x="2418" y="1077"/>
                    </a:cubicBezTo>
                    <a:cubicBezTo>
                      <a:pt x="1287" y="1446"/>
                      <a:pt x="287" y="2232"/>
                      <a:pt x="287" y="2232"/>
                    </a:cubicBezTo>
                    <a:cubicBezTo>
                      <a:pt x="287" y="2232"/>
                      <a:pt x="1" y="2708"/>
                      <a:pt x="168" y="2946"/>
                    </a:cubicBezTo>
                    <a:lnTo>
                      <a:pt x="513" y="2649"/>
                    </a:lnTo>
                    <a:cubicBezTo>
                      <a:pt x="513" y="2649"/>
                      <a:pt x="1501" y="1863"/>
                      <a:pt x="2644" y="1494"/>
                    </a:cubicBezTo>
                    <a:cubicBezTo>
                      <a:pt x="3775" y="1113"/>
                      <a:pt x="4609" y="779"/>
                      <a:pt x="5037" y="494"/>
                    </a:cubicBezTo>
                    <a:cubicBezTo>
                      <a:pt x="5047" y="494"/>
                      <a:pt x="5283" y="0"/>
                      <a:pt x="503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6" name="Google Shape;1206;p34"/>
              <p:cNvSpPr/>
              <p:nvPr/>
            </p:nvSpPr>
            <p:spPr>
              <a:xfrm>
                <a:off x="1231282" y="359097"/>
                <a:ext cx="591202" cy="244992"/>
              </a:xfrm>
              <a:custGeom>
                <a:avLst/>
                <a:gdLst/>
                <a:ahLst/>
                <a:cxnLst/>
                <a:rect l="l" t="t" r="r" b="b"/>
                <a:pathLst>
                  <a:path w="5835" h="2418" extrusionOk="0">
                    <a:moveTo>
                      <a:pt x="762" y="0"/>
                    </a:moveTo>
                    <a:cubicBezTo>
                      <a:pt x="762" y="0"/>
                      <a:pt x="0" y="215"/>
                      <a:pt x="608" y="441"/>
                    </a:cubicBezTo>
                    <a:cubicBezTo>
                      <a:pt x="1108" y="620"/>
                      <a:pt x="1941" y="977"/>
                      <a:pt x="2953" y="1584"/>
                    </a:cubicBezTo>
                    <a:cubicBezTo>
                      <a:pt x="3965" y="2203"/>
                      <a:pt x="5227" y="2417"/>
                      <a:pt x="5227" y="2417"/>
                    </a:cubicBezTo>
                    <a:cubicBezTo>
                      <a:pt x="5227" y="2417"/>
                      <a:pt x="5775" y="2334"/>
                      <a:pt x="5834" y="2036"/>
                    </a:cubicBezTo>
                    <a:lnTo>
                      <a:pt x="5370" y="1977"/>
                    </a:lnTo>
                    <a:cubicBezTo>
                      <a:pt x="5370" y="1977"/>
                      <a:pt x="4120" y="1751"/>
                      <a:pt x="3096" y="1143"/>
                    </a:cubicBezTo>
                    <a:cubicBezTo>
                      <a:pt x="2084" y="536"/>
                      <a:pt x="1286" y="131"/>
                      <a:pt x="762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7" name="Google Shape;1207;p34"/>
              <p:cNvSpPr/>
              <p:nvPr/>
            </p:nvSpPr>
            <p:spPr>
              <a:xfrm>
                <a:off x="903109" y="994368"/>
                <a:ext cx="466984" cy="400417"/>
              </a:xfrm>
              <a:custGeom>
                <a:avLst/>
                <a:gdLst/>
                <a:ahLst/>
                <a:cxnLst/>
                <a:rect l="l" t="t" r="r" b="b"/>
                <a:pathLst>
                  <a:path w="4609" h="3952" extrusionOk="0">
                    <a:moveTo>
                      <a:pt x="552" y="1"/>
                    </a:moveTo>
                    <a:cubicBezTo>
                      <a:pt x="354" y="1"/>
                      <a:pt x="1" y="41"/>
                      <a:pt x="358" y="362"/>
                    </a:cubicBezTo>
                    <a:cubicBezTo>
                      <a:pt x="739" y="719"/>
                      <a:pt x="1382" y="1362"/>
                      <a:pt x="2096" y="2303"/>
                    </a:cubicBezTo>
                    <a:cubicBezTo>
                      <a:pt x="2811" y="3232"/>
                      <a:pt x="3894" y="3922"/>
                      <a:pt x="3894" y="3922"/>
                    </a:cubicBezTo>
                    <a:cubicBezTo>
                      <a:pt x="3894" y="3922"/>
                      <a:pt x="4031" y="3952"/>
                      <a:pt x="4189" y="3952"/>
                    </a:cubicBezTo>
                    <a:cubicBezTo>
                      <a:pt x="4347" y="3952"/>
                      <a:pt x="4525" y="3922"/>
                      <a:pt x="4609" y="3803"/>
                    </a:cubicBezTo>
                    <a:lnTo>
                      <a:pt x="4204" y="3565"/>
                    </a:lnTo>
                    <a:cubicBezTo>
                      <a:pt x="4204" y="3565"/>
                      <a:pt x="3132" y="2874"/>
                      <a:pt x="2406" y="1946"/>
                    </a:cubicBezTo>
                    <a:cubicBezTo>
                      <a:pt x="1692" y="993"/>
                      <a:pt x="1096" y="315"/>
                      <a:pt x="668" y="5"/>
                    </a:cubicBezTo>
                    <a:cubicBezTo>
                      <a:pt x="668" y="5"/>
                      <a:pt x="619" y="1"/>
                      <a:pt x="55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8" name="Google Shape;1208;p34"/>
              <p:cNvSpPr/>
              <p:nvPr/>
            </p:nvSpPr>
            <p:spPr>
              <a:xfrm>
                <a:off x="1651047" y="1161342"/>
                <a:ext cx="618964" cy="128879"/>
              </a:xfrm>
              <a:custGeom>
                <a:avLst/>
                <a:gdLst/>
                <a:ahLst/>
                <a:cxnLst/>
                <a:rect l="l" t="t" r="r" b="b"/>
                <a:pathLst>
                  <a:path w="6109" h="1272" extrusionOk="0">
                    <a:moveTo>
                      <a:pt x="691" y="0"/>
                    </a:moveTo>
                    <a:cubicBezTo>
                      <a:pt x="691" y="0"/>
                      <a:pt x="1" y="393"/>
                      <a:pt x="656" y="476"/>
                    </a:cubicBezTo>
                    <a:cubicBezTo>
                      <a:pt x="1168" y="536"/>
                      <a:pt x="2061" y="667"/>
                      <a:pt x="3192" y="1012"/>
                    </a:cubicBezTo>
                    <a:cubicBezTo>
                      <a:pt x="3946" y="1234"/>
                      <a:pt x="4769" y="1271"/>
                      <a:pt x="5233" y="1271"/>
                    </a:cubicBezTo>
                    <a:cubicBezTo>
                      <a:pt x="5466" y="1271"/>
                      <a:pt x="5609" y="1262"/>
                      <a:pt x="5609" y="1262"/>
                    </a:cubicBezTo>
                    <a:cubicBezTo>
                      <a:pt x="5609" y="1262"/>
                      <a:pt x="6109" y="1036"/>
                      <a:pt x="6109" y="738"/>
                    </a:cubicBezTo>
                    <a:lnTo>
                      <a:pt x="6109" y="738"/>
                    </a:lnTo>
                    <a:lnTo>
                      <a:pt x="5656" y="786"/>
                    </a:lnTo>
                    <a:cubicBezTo>
                      <a:pt x="5656" y="786"/>
                      <a:pt x="5513" y="795"/>
                      <a:pt x="5281" y="795"/>
                    </a:cubicBezTo>
                    <a:cubicBezTo>
                      <a:pt x="4816" y="795"/>
                      <a:pt x="3993" y="758"/>
                      <a:pt x="3239" y="536"/>
                    </a:cubicBezTo>
                    <a:cubicBezTo>
                      <a:pt x="2108" y="191"/>
                      <a:pt x="1227" y="0"/>
                      <a:pt x="69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9" name="Google Shape;1209;p34"/>
              <p:cNvSpPr/>
              <p:nvPr/>
            </p:nvSpPr>
            <p:spPr>
              <a:xfrm>
                <a:off x="2070914" y="649782"/>
                <a:ext cx="240128" cy="554828"/>
              </a:xfrm>
              <a:custGeom>
                <a:avLst/>
                <a:gdLst/>
                <a:ahLst/>
                <a:cxnLst/>
                <a:rect l="l" t="t" r="r" b="b"/>
                <a:pathLst>
                  <a:path w="2370" h="5476" extrusionOk="0">
                    <a:moveTo>
                      <a:pt x="0" y="5108"/>
                    </a:moveTo>
                    <a:lnTo>
                      <a:pt x="0" y="5108"/>
                    </a:lnTo>
                    <a:cubicBezTo>
                      <a:pt x="0" y="5108"/>
                      <a:pt x="0" y="5108"/>
                      <a:pt x="0" y="5109"/>
                    </a:cubicBezTo>
                    <a:cubicBezTo>
                      <a:pt x="0" y="5108"/>
                      <a:pt x="0" y="5108"/>
                      <a:pt x="0" y="5108"/>
                    </a:cubicBezTo>
                    <a:close/>
                    <a:moveTo>
                      <a:pt x="1988" y="1"/>
                    </a:moveTo>
                    <a:lnTo>
                      <a:pt x="1929" y="465"/>
                    </a:lnTo>
                    <a:cubicBezTo>
                      <a:pt x="1929" y="465"/>
                      <a:pt x="1715" y="1727"/>
                      <a:pt x="1119" y="2751"/>
                    </a:cubicBezTo>
                    <a:cubicBezTo>
                      <a:pt x="524" y="3775"/>
                      <a:pt x="143" y="4584"/>
                      <a:pt x="0" y="5108"/>
                    </a:cubicBezTo>
                    <a:lnTo>
                      <a:pt x="0" y="5108"/>
                    </a:lnTo>
                    <a:cubicBezTo>
                      <a:pt x="0" y="5108"/>
                      <a:pt x="0" y="5108"/>
                      <a:pt x="0" y="5108"/>
                    </a:cubicBezTo>
                    <a:cubicBezTo>
                      <a:pt x="5" y="5108"/>
                      <a:pt x="119" y="5475"/>
                      <a:pt x="264" y="5475"/>
                    </a:cubicBezTo>
                    <a:cubicBezTo>
                      <a:pt x="323" y="5475"/>
                      <a:pt x="388" y="5413"/>
                      <a:pt x="453" y="5240"/>
                    </a:cubicBezTo>
                    <a:cubicBezTo>
                      <a:pt x="631" y="4728"/>
                      <a:pt x="976" y="3918"/>
                      <a:pt x="1572" y="2882"/>
                    </a:cubicBezTo>
                    <a:cubicBezTo>
                      <a:pt x="2167" y="1858"/>
                      <a:pt x="2369" y="608"/>
                      <a:pt x="2369" y="608"/>
                    </a:cubicBezTo>
                    <a:cubicBezTo>
                      <a:pt x="2369" y="608"/>
                      <a:pt x="2262" y="60"/>
                      <a:pt x="1988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210" name="Google Shape;1210;p34"/>
            <p:cNvGrpSpPr/>
            <p:nvPr/>
          </p:nvGrpSpPr>
          <p:grpSpPr>
            <a:xfrm>
              <a:off x="6750416" y="2377816"/>
              <a:ext cx="763415" cy="686485"/>
              <a:chOff x="6750416" y="2377816"/>
              <a:chExt cx="763415" cy="686485"/>
            </a:xfrm>
          </p:grpSpPr>
          <p:grpSp>
            <p:nvGrpSpPr>
              <p:cNvPr id="1211" name="Google Shape;1211;p34"/>
              <p:cNvGrpSpPr/>
              <p:nvPr/>
            </p:nvGrpSpPr>
            <p:grpSpPr>
              <a:xfrm>
                <a:off x="6918584" y="2377816"/>
                <a:ext cx="595247" cy="686485"/>
                <a:chOff x="1134724" y="247950"/>
                <a:chExt cx="1331946" cy="1536104"/>
              </a:xfrm>
            </p:grpSpPr>
            <p:sp>
              <p:nvSpPr>
                <p:cNvPr id="1212" name="Google Shape;1212;p34"/>
                <p:cNvSpPr/>
                <p:nvPr/>
              </p:nvSpPr>
              <p:spPr>
                <a:xfrm>
                  <a:off x="1907992" y="947762"/>
                  <a:ext cx="558678" cy="5134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514" h="5068" extrusionOk="0">
                      <a:moveTo>
                        <a:pt x="5359" y="1"/>
                      </a:moveTo>
                      <a:cubicBezTo>
                        <a:pt x="5061" y="834"/>
                        <a:pt x="4382" y="1227"/>
                        <a:pt x="3894" y="1406"/>
                      </a:cubicBezTo>
                      <a:cubicBezTo>
                        <a:pt x="3906" y="1525"/>
                        <a:pt x="3906" y="1656"/>
                        <a:pt x="3906" y="1787"/>
                      </a:cubicBezTo>
                      <a:cubicBezTo>
                        <a:pt x="3906" y="2180"/>
                        <a:pt x="3835" y="2644"/>
                        <a:pt x="3668" y="3203"/>
                      </a:cubicBezTo>
                      <a:lnTo>
                        <a:pt x="3418" y="3608"/>
                      </a:lnTo>
                      <a:cubicBezTo>
                        <a:pt x="3257" y="3606"/>
                        <a:pt x="3053" y="3603"/>
                        <a:pt x="2829" y="3603"/>
                      </a:cubicBezTo>
                      <a:cubicBezTo>
                        <a:pt x="1858" y="3603"/>
                        <a:pt x="494" y="3653"/>
                        <a:pt x="465" y="4001"/>
                      </a:cubicBezTo>
                      <a:cubicBezTo>
                        <a:pt x="465" y="4001"/>
                        <a:pt x="441" y="4096"/>
                        <a:pt x="572" y="4180"/>
                      </a:cubicBezTo>
                      <a:cubicBezTo>
                        <a:pt x="275" y="4287"/>
                        <a:pt x="60" y="4406"/>
                        <a:pt x="60" y="4561"/>
                      </a:cubicBezTo>
                      <a:cubicBezTo>
                        <a:pt x="60" y="4561"/>
                        <a:pt x="1" y="4858"/>
                        <a:pt x="858" y="4918"/>
                      </a:cubicBezTo>
                      <a:lnTo>
                        <a:pt x="918" y="4918"/>
                      </a:lnTo>
                      <a:cubicBezTo>
                        <a:pt x="948" y="4980"/>
                        <a:pt x="1068" y="5068"/>
                        <a:pt x="1422" y="5068"/>
                      </a:cubicBezTo>
                      <a:cubicBezTo>
                        <a:pt x="1478" y="5068"/>
                        <a:pt x="1540" y="5066"/>
                        <a:pt x="1608" y="5061"/>
                      </a:cubicBezTo>
                      <a:cubicBezTo>
                        <a:pt x="1608" y="5061"/>
                        <a:pt x="3239" y="4644"/>
                        <a:pt x="3989" y="3965"/>
                      </a:cubicBezTo>
                      <a:lnTo>
                        <a:pt x="4001" y="3965"/>
                      </a:lnTo>
                      <a:cubicBezTo>
                        <a:pt x="4049" y="3918"/>
                        <a:pt x="4085" y="3870"/>
                        <a:pt x="4132" y="3823"/>
                      </a:cubicBezTo>
                      <a:cubicBezTo>
                        <a:pt x="4156" y="3799"/>
                        <a:pt x="4168" y="3763"/>
                        <a:pt x="4192" y="3751"/>
                      </a:cubicBezTo>
                      <a:cubicBezTo>
                        <a:pt x="4632" y="3203"/>
                        <a:pt x="4930" y="2691"/>
                        <a:pt x="5144" y="2215"/>
                      </a:cubicBezTo>
                      <a:cubicBezTo>
                        <a:pt x="5513" y="1346"/>
                        <a:pt x="5513" y="584"/>
                        <a:pt x="5359" y="1"/>
                      </a:cubicBezTo>
                      <a:close/>
                    </a:path>
                  </a:pathLst>
                </a:custGeom>
                <a:solidFill>
                  <a:srgbClr val="CF4A4A">
                    <a:alpha val="85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13" name="Google Shape;1213;p34"/>
                <p:cNvSpPr/>
                <p:nvPr/>
              </p:nvSpPr>
              <p:spPr>
                <a:xfrm>
                  <a:off x="1611228" y="709256"/>
                  <a:ext cx="843388" cy="46779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324" h="4617" extrusionOk="0">
                      <a:moveTo>
                        <a:pt x="4977" y="0"/>
                      </a:moveTo>
                      <a:cubicBezTo>
                        <a:pt x="3944" y="0"/>
                        <a:pt x="2998" y="410"/>
                        <a:pt x="2477" y="962"/>
                      </a:cubicBezTo>
                      <a:cubicBezTo>
                        <a:pt x="1" y="3569"/>
                        <a:pt x="2156" y="4295"/>
                        <a:pt x="3025" y="4545"/>
                      </a:cubicBezTo>
                      <a:cubicBezTo>
                        <a:pt x="3197" y="4595"/>
                        <a:pt x="3347" y="4617"/>
                        <a:pt x="3478" y="4617"/>
                      </a:cubicBezTo>
                      <a:cubicBezTo>
                        <a:pt x="4485" y="4617"/>
                        <a:pt x="4382" y="3331"/>
                        <a:pt x="4382" y="3331"/>
                      </a:cubicBezTo>
                      <a:cubicBezTo>
                        <a:pt x="4306" y="2481"/>
                        <a:pt x="5255" y="2397"/>
                        <a:pt x="5635" y="2397"/>
                      </a:cubicBezTo>
                      <a:cubicBezTo>
                        <a:pt x="5728" y="2397"/>
                        <a:pt x="5787" y="2402"/>
                        <a:pt x="5787" y="2402"/>
                      </a:cubicBezTo>
                      <a:cubicBezTo>
                        <a:pt x="5787" y="2402"/>
                        <a:pt x="6680" y="2509"/>
                        <a:pt x="6835" y="3724"/>
                      </a:cubicBezTo>
                      <a:cubicBezTo>
                        <a:pt x="7323" y="3545"/>
                        <a:pt x="8014" y="3152"/>
                        <a:pt x="8323" y="2283"/>
                      </a:cubicBezTo>
                      <a:cubicBezTo>
                        <a:pt x="8169" y="1783"/>
                        <a:pt x="7930" y="1390"/>
                        <a:pt x="7728" y="1188"/>
                      </a:cubicBezTo>
                      <a:cubicBezTo>
                        <a:pt x="6905" y="331"/>
                        <a:pt x="5906" y="0"/>
                        <a:pt x="4977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14" name="Google Shape;1214;p34"/>
                <p:cNvSpPr/>
                <p:nvPr/>
              </p:nvSpPr>
              <p:spPr>
                <a:xfrm>
                  <a:off x="1134724" y="1311599"/>
                  <a:ext cx="586440" cy="47245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788" h="4663" extrusionOk="0">
                      <a:moveTo>
                        <a:pt x="368" y="1"/>
                      </a:moveTo>
                      <a:cubicBezTo>
                        <a:pt x="357" y="1"/>
                        <a:pt x="345" y="2"/>
                        <a:pt x="334" y="5"/>
                      </a:cubicBezTo>
                      <a:cubicBezTo>
                        <a:pt x="334" y="5"/>
                        <a:pt x="37" y="5"/>
                        <a:pt x="120" y="851"/>
                      </a:cubicBezTo>
                      <a:cubicBezTo>
                        <a:pt x="120" y="851"/>
                        <a:pt x="120" y="863"/>
                        <a:pt x="132" y="910"/>
                      </a:cubicBezTo>
                      <a:cubicBezTo>
                        <a:pt x="72" y="970"/>
                        <a:pt x="1" y="1136"/>
                        <a:pt x="120" y="1625"/>
                      </a:cubicBezTo>
                      <a:cubicBezTo>
                        <a:pt x="120" y="1625"/>
                        <a:pt x="822" y="3137"/>
                        <a:pt x="1644" y="3768"/>
                      </a:cubicBezTo>
                      <a:lnTo>
                        <a:pt x="1644" y="3780"/>
                      </a:lnTo>
                      <a:cubicBezTo>
                        <a:pt x="1680" y="3815"/>
                        <a:pt x="1739" y="3839"/>
                        <a:pt x="1787" y="3875"/>
                      </a:cubicBezTo>
                      <a:lnTo>
                        <a:pt x="1870" y="3911"/>
                      </a:lnTo>
                      <a:cubicBezTo>
                        <a:pt x="2489" y="4256"/>
                        <a:pt x="3049" y="4470"/>
                        <a:pt x="3561" y="4565"/>
                      </a:cubicBezTo>
                      <a:cubicBezTo>
                        <a:pt x="3874" y="4633"/>
                        <a:pt x="4165" y="4662"/>
                        <a:pt x="4434" y="4662"/>
                      </a:cubicBezTo>
                      <a:cubicBezTo>
                        <a:pt x="4972" y="4662"/>
                        <a:pt x="5422" y="4546"/>
                        <a:pt x="5787" y="4387"/>
                      </a:cubicBezTo>
                      <a:cubicBezTo>
                        <a:pt x="4894" y="4244"/>
                        <a:pt x="4382" y="3637"/>
                        <a:pt x="4109" y="3184"/>
                      </a:cubicBezTo>
                      <a:cubicBezTo>
                        <a:pt x="3989" y="3220"/>
                        <a:pt x="3870" y="3244"/>
                        <a:pt x="3728" y="3280"/>
                      </a:cubicBezTo>
                      <a:cubicBezTo>
                        <a:pt x="3500" y="3315"/>
                        <a:pt x="3239" y="3338"/>
                        <a:pt x="2944" y="3338"/>
                      </a:cubicBezTo>
                      <a:cubicBezTo>
                        <a:pt x="2745" y="3338"/>
                        <a:pt x="2530" y="3327"/>
                        <a:pt x="2299" y="3303"/>
                      </a:cubicBezTo>
                      <a:lnTo>
                        <a:pt x="1858" y="3125"/>
                      </a:lnTo>
                      <a:cubicBezTo>
                        <a:pt x="1729" y="2301"/>
                        <a:pt x="1378" y="302"/>
                        <a:pt x="945" y="302"/>
                      </a:cubicBezTo>
                      <a:cubicBezTo>
                        <a:pt x="940" y="302"/>
                        <a:pt x="935" y="302"/>
                        <a:pt x="930" y="303"/>
                      </a:cubicBezTo>
                      <a:cubicBezTo>
                        <a:pt x="930" y="303"/>
                        <a:pt x="924" y="302"/>
                        <a:pt x="915" y="302"/>
                      </a:cubicBezTo>
                      <a:cubicBezTo>
                        <a:pt x="887" y="302"/>
                        <a:pt x="820" y="316"/>
                        <a:pt x="775" y="434"/>
                      </a:cubicBezTo>
                      <a:cubicBezTo>
                        <a:pt x="644" y="173"/>
                        <a:pt x="493" y="1"/>
                        <a:pt x="368" y="1"/>
                      </a:cubicBezTo>
                      <a:close/>
                    </a:path>
                  </a:pathLst>
                </a:custGeom>
                <a:solidFill>
                  <a:srgbClr val="CF4A4A">
                    <a:alpha val="85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15" name="Google Shape;1215;p34"/>
                <p:cNvSpPr/>
                <p:nvPr/>
              </p:nvSpPr>
              <p:spPr>
                <a:xfrm>
                  <a:off x="1391265" y="1072080"/>
                  <a:ext cx="581982" cy="68401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744" h="6751" extrusionOk="0">
                      <a:moveTo>
                        <a:pt x="1562" y="0"/>
                      </a:moveTo>
                      <a:cubicBezTo>
                        <a:pt x="368" y="0"/>
                        <a:pt x="177" y="1331"/>
                        <a:pt x="100" y="1976"/>
                      </a:cubicBezTo>
                      <a:cubicBezTo>
                        <a:pt x="1" y="2962"/>
                        <a:pt x="627" y="3139"/>
                        <a:pt x="1089" y="3139"/>
                      </a:cubicBezTo>
                      <a:cubicBezTo>
                        <a:pt x="1346" y="3139"/>
                        <a:pt x="1553" y="3084"/>
                        <a:pt x="1553" y="3084"/>
                      </a:cubicBezTo>
                      <a:cubicBezTo>
                        <a:pt x="1639" y="3061"/>
                        <a:pt x="1719" y="3050"/>
                        <a:pt x="1793" y="3050"/>
                      </a:cubicBezTo>
                      <a:cubicBezTo>
                        <a:pt x="2598" y="3050"/>
                        <a:pt x="2708" y="4298"/>
                        <a:pt x="2708" y="4298"/>
                      </a:cubicBezTo>
                      <a:cubicBezTo>
                        <a:pt x="2708" y="4298"/>
                        <a:pt x="2767" y="5191"/>
                        <a:pt x="1588" y="5560"/>
                      </a:cubicBezTo>
                      <a:cubicBezTo>
                        <a:pt x="1862" y="6013"/>
                        <a:pt x="2362" y="6620"/>
                        <a:pt x="3291" y="6751"/>
                      </a:cubicBezTo>
                      <a:cubicBezTo>
                        <a:pt x="3779" y="6513"/>
                        <a:pt x="4124" y="6203"/>
                        <a:pt x="4291" y="5977"/>
                      </a:cubicBezTo>
                      <a:cubicBezTo>
                        <a:pt x="5744" y="3941"/>
                        <a:pt x="4744" y="1560"/>
                        <a:pt x="3541" y="774"/>
                      </a:cubicBezTo>
                      <a:cubicBezTo>
                        <a:pt x="2682" y="215"/>
                        <a:pt x="2041" y="0"/>
                        <a:pt x="1562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16" name="Google Shape;1216;p34"/>
                <p:cNvSpPr/>
                <p:nvPr/>
              </p:nvSpPr>
              <p:spPr>
                <a:xfrm>
                  <a:off x="1447193" y="247950"/>
                  <a:ext cx="586440" cy="47336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788" h="4672" extrusionOk="0">
                      <a:moveTo>
                        <a:pt x="1359" y="1"/>
                      </a:moveTo>
                      <a:cubicBezTo>
                        <a:pt x="821" y="1"/>
                        <a:pt x="366" y="117"/>
                        <a:pt x="1" y="276"/>
                      </a:cubicBezTo>
                      <a:cubicBezTo>
                        <a:pt x="905" y="443"/>
                        <a:pt x="1417" y="1038"/>
                        <a:pt x="1679" y="1478"/>
                      </a:cubicBezTo>
                      <a:cubicBezTo>
                        <a:pt x="1798" y="1455"/>
                        <a:pt x="1918" y="1419"/>
                        <a:pt x="2072" y="1395"/>
                      </a:cubicBezTo>
                      <a:cubicBezTo>
                        <a:pt x="2308" y="1357"/>
                        <a:pt x="2587" y="1329"/>
                        <a:pt x="2910" y="1329"/>
                      </a:cubicBezTo>
                      <a:cubicBezTo>
                        <a:pt x="3093" y="1329"/>
                        <a:pt x="3290" y="1338"/>
                        <a:pt x="3501" y="1359"/>
                      </a:cubicBezTo>
                      <a:lnTo>
                        <a:pt x="3930" y="1538"/>
                      </a:lnTo>
                      <a:cubicBezTo>
                        <a:pt x="4059" y="2364"/>
                        <a:pt x="4412" y="4372"/>
                        <a:pt x="4858" y="4372"/>
                      </a:cubicBezTo>
                      <a:cubicBezTo>
                        <a:pt x="4862" y="4372"/>
                        <a:pt x="4866" y="4372"/>
                        <a:pt x="4870" y="4372"/>
                      </a:cubicBezTo>
                      <a:cubicBezTo>
                        <a:pt x="4870" y="4372"/>
                        <a:pt x="4872" y="4372"/>
                        <a:pt x="4874" y="4372"/>
                      </a:cubicBezTo>
                      <a:cubicBezTo>
                        <a:pt x="4892" y="4372"/>
                        <a:pt x="4962" y="4363"/>
                        <a:pt x="5013" y="4229"/>
                      </a:cubicBezTo>
                      <a:cubicBezTo>
                        <a:pt x="5159" y="4497"/>
                        <a:pt x="5304" y="4671"/>
                        <a:pt x="5440" y="4671"/>
                      </a:cubicBezTo>
                      <a:cubicBezTo>
                        <a:pt x="5448" y="4671"/>
                        <a:pt x="5457" y="4671"/>
                        <a:pt x="5466" y="4669"/>
                      </a:cubicBezTo>
                      <a:cubicBezTo>
                        <a:pt x="5466" y="4669"/>
                        <a:pt x="5763" y="4669"/>
                        <a:pt x="5668" y="3812"/>
                      </a:cubicBezTo>
                      <a:cubicBezTo>
                        <a:pt x="5668" y="3812"/>
                        <a:pt x="5668" y="3800"/>
                        <a:pt x="5656" y="3753"/>
                      </a:cubicBezTo>
                      <a:cubicBezTo>
                        <a:pt x="5716" y="3693"/>
                        <a:pt x="5787" y="3538"/>
                        <a:pt x="5668" y="3038"/>
                      </a:cubicBezTo>
                      <a:cubicBezTo>
                        <a:pt x="5668" y="3038"/>
                        <a:pt x="4966" y="1526"/>
                        <a:pt x="4156" y="895"/>
                      </a:cubicBezTo>
                      <a:lnTo>
                        <a:pt x="4156" y="883"/>
                      </a:lnTo>
                      <a:cubicBezTo>
                        <a:pt x="4108" y="859"/>
                        <a:pt x="4049" y="824"/>
                        <a:pt x="4001" y="800"/>
                      </a:cubicBezTo>
                      <a:lnTo>
                        <a:pt x="3918" y="752"/>
                      </a:lnTo>
                      <a:cubicBezTo>
                        <a:pt x="3299" y="407"/>
                        <a:pt x="2739" y="204"/>
                        <a:pt x="2227" y="97"/>
                      </a:cubicBezTo>
                      <a:cubicBezTo>
                        <a:pt x="1918" y="30"/>
                        <a:pt x="1628" y="1"/>
                        <a:pt x="1359" y="1"/>
                      </a:cubicBezTo>
                      <a:close/>
                    </a:path>
                  </a:pathLst>
                </a:custGeom>
                <a:solidFill>
                  <a:srgbClr val="CF4A4A">
                    <a:alpha val="85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17" name="Google Shape;1217;p34"/>
                <p:cNvSpPr/>
                <p:nvPr/>
              </p:nvSpPr>
              <p:spPr>
                <a:xfrm>
                  <a:off x="1196326" y="277029"/>
                  <a:ext cx="582691" cy="6847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751" h="6758" extrusionOk="0">
                      <a:moveTo>
                        <a:pt x="2453" y="1"/>
                      </a:moveTo>
                      <a:cubicBezTo>
                        <a:pt x="1953" y="227"/>
                        <a:pt x="1631" y="537"/>
                        <a:pt x="1465" y="775"/>
                      </a:cubicBezTo>
                      <a:cubicBezTo>
                        <a:pt x="0" y="2811"/>
                        <a:pt x="1000" y="5192"/>
                        <a:pt x="2203" y="5990"/>
                      </a:cubicBezTo>
                      <a:cubicBezTo>
                        <a:pt x="3064" y="6545"/>
                        <a:pt x="3706" y="6758"/>
                        <a:pt x="4185" y="6758"/>
                      </a:cubicBezTo>
                      <a:cubicBezTo>
                        <a:pt x="5381" y="6758"/>
                        <a:pt x="5567" y="5430"/>
                        <a:pt x="5644" y="4775"/>
                      </a:cubicBezTo>
                      <a:cubicBezTo>
                        <a:pt x="5750" y="3800"/>
                        <a:pt x="5130" y="3624"/>
                        <a:pt x="4670" y="3624"/>
                      </a:cubicBezTo>
                      <a:cubicBezTo>
                        <a:pt x="4411" y="3624"/>
                        <a:pt x="4203" y="3680"/>
                        <a:pt x="4203" y="3680"/>
                      </a:cubicBezTo>
                      <a:cubicBezTo>
                        <a:pt x="4120" y="3701"/>
                        <a:pt x="4043" y="3711"/>
                        <a:pt x="3971" y="3711"/>
                      </a:cubicBezTo>
                      <a:cubicBezTo>
                        <a:pt x="3157" y="3711"/>
                        <a:pt x="3036" y="2454"/>
                        <a:pt x="3036" y="2454"/>
                      </a:cubicBezTo>
                      <a:cubicBezTo>
                        <a:pt x="3036" y="2454"/>
                        <a:pt x="2977" y="1561"/>
                        <a:pt x="4155" y="1191"/>
                      </a:cubicBezTo>
                      <a:cubicBezTo>
                        <a:pt x="3882" y="751"/>
                        <a:pt x="3381" y="132"/>
                        <a:pt x="2453" y="1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1218" name="Google Shape;1218;p34"/>
              <p:cNvGrpSpPr/>
              <p:nvPr/>
            </p:nvGrpSpPr>
            <p:grpSpPr>
              <a:xfrm>
                <a:off x="6750416" y="2567356"/>
                <a:ext cx="379037" cy="264434"/>
                <a:chOff x="758425" y="672072"/>
                <a:chExt cx="848147" cy="591707"/>
              </a:xfrm>
            </p:grpSpPr>
            <p:sp>
              <p:nvSpPr>
                <p:cNvPr id="1219" name="Google Shape;1219;p34"/>
                <p:cNvSpPr/>
                <p:nvPr/>
              </p:nvSpPr>
              <p:spPr>
                <a:xfrm>
                  <a:off x="758425" y="672072"/>
                  <a:ext cx="424733" cy="3780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192" h="3731" extrusionOk="0">
                      <a:moveTo>
                        <a:pt x="872" y="0"/>
                      </a:moveTo>
                      <a:cubicBezTo>
                        <a:pt x="730" y="0"/>
                        <a:pt x="615" y="32"/>
                        <a:pt x="536" y="102"/>
                      </a:cubicBezTo>
                      <a:cubicBezTo>
                        <a:pt x="0" y="579"/>
                        <a:pt x="1048" y="2960"/>
                        <a:pt x="2155" y="3496"/>
                      </a:cubicBezTo>
                      <a:cubicBezTo>
                        <a:pt x="2511" y="3672"/>
                        <a:pt x="2789" y="3731"/>
                        <a:pt x="3001" y="3731"/>
                      </a:cubicBezTo>
                      <a:cubicBezTo>
                        <a:pt x="3435" y="3731"/>
                        <a:pt x="3596" y="3484"/>
                        <a:pt x="3596" y="3484"/>
                      </a:cubicBezTo>
                      <a:cubicBezTo>
                        <a:pt x="3596" y="3484"/>
                        <a:pt x="4191" y="3186"/>
                        <a:pt x="3763" y="2043"/>
                      </a:cubicBezTo>
                      <a:cubicBezTo>
                        <a:pt x="3387" y="1078"/>
                        <a:pt x="1694" y="0"/>
                        <a:pt x="872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20" name="Google Shape;1220;p34"/>
                <p:cNvSpPr/>
                <p:nvPr/>
              </p:nvSpPr>
              <p:spPr>
                <a:xfrm>
                  <a:off x="1069576" y="927396"/>
                  <a:ext cx="536996" cy="3208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300" h="3167" extrusionOk="0">
                      <a:moveTo>
                        <a:pt x="1682" y="0"/>
                      </a:moveTo>
                      <a:cubicBezTo>
                        <a:pt x="601" y="0"/>
                        <a:pt x="477" y="618"/>
                        <a:pt x="477" y="618"/>
                      </a:cubicBezTo>
                      <a:cubicBezTo>
                        <a:pt x="477" y="618"/>
                        <a:pt x="1" y="1154"/>
                        <a:pt x="894" y="2154"/>
                      </a:cubicBezTo>
                      <a:cubicBezTo>
                        <a:pt x="1474" y="2781"/>
                        <a:pt x="2875" y="3167"/>
                        <a:pt x="3879" y="3167"/>
                      </a:cubicBezTo>
                      <a:cubicBezTo>
                        <a:pt x="4419" y="3167"/>
                        <a:pt x="4845" y="3055"/>
                        <a:pt x="4966" y="2809"/>
                      </a:cubicBezTo>
                      <a:cubicBezTo>
                        <a:pt x="5299" y="2095"/>
                        <a:pt x="3275" y="118"/>
                        <a:pt x="1942" y="11"/>
                      </a:cubicBezTo>
                      <a:cubicBezTo>
                        <a:pt x="1849" y="4"/>
                        <a:pt x="1763" y="0"/>
                        <a:pt x="1682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21" name="Google Shape;1221;p34"/>
                <p:cNvSpPr/>
                <p:nvPr/>
              </p:nvSpPr>
              <p:spPr>
                <a:xfrm>
                  <a:off x="774028" y="948471"/>
                  <a:ext cx="390994" cy="31530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59" h="3112" extrusionOk="0">
                      <a:moveTo>
                        <a:pt x="2775" y="0"/>
                      </a:moveTo>
                      <a:cubicBezTo>
                        <a:pt x="2601" y="0"/>
                        <a:pt x="2382" y="40"/>
                        <a:pt x="2108" y="148"/>
                      </a:cubicBezTo>
                      <a:cubicBezTo>
                        <a:pt x="1108" y="529"/>
                        <a:pt x="1" y="2530"/>
                        <a:pt x="441" y="2994"/>
                      </a:cubicBezTo>
                      <a:cubicBezTo>
                        <a:pt x="518" y="3075"/>
                        <a:pt x="648" y="3112"/>
                        <a:pt x="811" y="3112"/>
                      </a:cubicBezTo>
                      <a:cubicBezTo>
                        <a:pt x="1560" y="3112"/>
                        <a:pt x="3023" y="2341"/>
                        <a:pt x="3394" y="1530"/>
                      </a:cubicBezTo>
                      <a:cubicBezTo>
                        <a:pt x="3859" y="565"/>
                        <a:pt x="3370" y="268"/>
                        <a:pt x="3370" y="268"/>
                      </a:cubicBezTo>
                      <a:cubicBezTo>
                        <a:pt x="3370" y="268"/>
                        <a:pt x="3227" y="0"/>
                        <a:pt x="2775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22" name="Google Shape;1222;p34"/>
                <p:cNvSpPr/>
                <p:nvPr/>
              </p:nvSpPr>
              <p:spPr>
                <a:xfrm>
                  <a:off x="1056303" y="696693"/>
                  <a:ext cx="390994" cy="31449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59" h="3104" extrusionOk="0">
                      <a:moveTo>
                        <a:pt x="3054" y="0"/>
                      </a:moveTo>
                      <a:cubicBezTo>
                        <a:pt x="2300" y="0"/>
                        <a:pt x="846" y="783"/>
                        <a:pt x="465" y="1574"/>
                      </a:cubicBezTo>
                      <a:cubicBezTo>
                        <a:pt x="1" y="2538"/>
                        <a:pt x="489" y="2836"/>
                        <a:pt x="489" y="2836"/>
                      </a:cubicBezTo>
                      <a:cubicBezTo>
                        <a:pt x="489" y="2836"/>
                        <a:pt x="632" y="3103"/>
                        <a:pt x="1089" y="3103"/>
                      </a:cubicBezTo>
                      <a:cubicBezTo>
                        <a:pt x="1264" y="3103"/>
                        <a:pt x="1486" y="3064"/>
                        <a:pt x="1763" y="2955"/>
                      </a:cubicBezTo>
                      <a:cubicBezTo>
                        <a:pt x="2751" y="2574"/>
                        <a:pt x="3859" y="574"/>
                        <a:pt x="3430" y="121"/>
                      </a:cubicBezTo>
                      <a:cubicBezTo>
                        <a:pt x="3351" y="38"/>
                        <a:pt x="3219" y="0"/>
                        <a:pt x="3054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23" name="Google Shape;1223;p34"/>
                <p:cNvSpPr/>
                <p:nvPr/>
              </p:nvSpPr>
              <p:spPr>
                <a:xfrm>
                  <a:off x="944143" y="904093"/>
                  <a:ext cx="176195" cy="10182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39" h="1005" extrusionOk="0">
                      <a:moveTo>
                        <a:pt x="512" y="0"/>
                      </a:moveTo>
                      <a:cubicBezTo>
                        <a:pt x="311" y="0"/>
                        <a:pt x="149" y="43"/>
                        <a:pt x="108" y="134"/>
                      </a:cubicBezTo>
                      <a:cubicBezTo>
                        <a:pt x="1" y="372"/>
                        <a:pt x="691" y="991"/>
                        <a:pt x="1120" y="1003"/>
                      </a:cubicBezTo>
                      <a:cubicBezTo>
                        <a:pt x="1141" y="1004"/>
                        <a:pt x="1161" y="1005"/>
                        <a:pt x="1180" y="1005"/>
                      </a:cubicBezTo>
                      <a:cubicBezTo>
                        <a:pt x="1563" y="1005"/>
                        <a:pt x="1584" y="789"/>
                        <a:pt x="1584" y="789"/>
                      </a:cubicBezTo>
                      <a:cubicBezTo>
                        <a:pt x="1584" y="789"/>
                        <a:pt x="1739" y="610"/>
                        <a:pt x="1441" y="301"/>
                      </a:cubicBezTo>
                      <a:cubicBezTo>
                        <a:pt x="1258" y="110"/>
                        <a:pt x="834" y="0"/>
                        <a:pt x="512" y="0"/>
                      </a:cubicBez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24" name="Google Shape;1224;p34"/>
                <p:cNvSpPr/>
                <p:nvPr/>
              </p:nvSpPr>
              <p:spPr>
                <a:xfrm>
                  <a:off x="1086496" y="960832"/>
                  <a:ext cx="175081" cy="1022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28" h="1009" extrusionOk="0">
                      <a:moveTo>
                        <a:pt x="549" y="1"/>
                      </a:moveTo>
                      <a:cubicBezTo>
                        <a:pt x="177" y="1"/>
                        <a:pt x="155" y="217"/>
                        <a:pt x="155" y="217"/>
                      </a:cubicBezTo>
                      <a:cubicBezTo>
                        <a:pt x="155" y="217"/>
                        <a:pt x="1" y="396"/>
                        <a:pt x="298" y="705"/>
                      </a:cubicBezTo>
                      <a:cubicBezTo>
                        <a:pt x="480" y="901"/>
                        <a:pt x="896" y="1009"/>
                        <a:pt x="1215" y="1009"/>
                      </a:cubicBezTo>
                      <a:cubicBezTo>
                        <a:pt x="1419" y="1009"/>
                        <a:pt x="1583" y="965"/>
                        <a:pt x="1620" y="872"/>
                      </a:cubicBezTo>
                      <a:cubicBezTo>
                        <a:pt x="1727" y="634"/>
                        <a:pt x="1048" y="26"/>
                        <a:pt x="608" y="3"/>
                      </a:cubicBezTo>
                      <a:cubicBezTo>
                        <a:pt x="587" y="2"/>
                        <a:pt x="568" y="1"/>
                        <a:pt x="549" y="1"/>
                      </a:cubicBez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</p:grpSp>
    </p:spTree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4" name="Google Shape;1094;p34"/>
          <p:cNvSpPr txBox="1">
            <a:spLocks noGrp="1"/>
          </p:cNvSpPr>
          <p:nvPr>
            <p:ph type="subTitle" idx="1"/>
          </p:nvPr>
        </p:nvSpPr>
        <p:spPr>
          <a:xfrm>
            <a:off x="288932" y="2062169"/>
            <a:ext cx="5066534" cy="1405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/>
            <a:r>
              <a:rPr lang="en-GB" sz="1200" dirty="0"/>
              <a:t>Systematic waste measurement and analysis, including systems dynamics modelling, can identify hotspots in kitchen operations and improve operational efficiency, reframing waste reduction as performance improvement (</a:t>
            </a:r>
            <a:r>
              <a:rPr lang="en-GB" sz="1200" dirty="0" err="1"/>
              <a:t>Ezeanaka</a:t>
            </a:r>
            <a:r>
              <a:rPr lang="en-GB" sz="1200" dirty="0"/>
              <a:t> and Tran, 2024).</a:t>
            </a:r>
          </a:p>
          <a:p>
            <a:pPr marL="0" lvl="0" indent="0"/>
            <a:endParaRPr lang="en-GB" sz="1200" dirty="0"/>
          </a:p>
          <a:p>
            <a:pPr marL="0" lvl="0" indent="0"/>
            <a:r>
              <a:rPr lang="en-GB" sz="1200" dirty="0"/>
              <a:t>Guest perception and brand reputation are influenced by sustainability; initiatives like Hilton’s “Taste of Zero Waste” menus improve customer loyalty and social value partnerships (Hilton Stories, 2024).</a:t>
            </a:r>
          </a:p>
          <a:p>
            <a:pPr marL="0" lvl="0" indent="0"/>
            <a:endParaRPr lang="en-GB" sz="1200" dirty="0"/>
          </a:p>
          <a:p>
            <a:pPr marL="0" lvl="0" indent="0"/>
            <a:r>
              <a:rPr lang="en-GB" sz="1200" dirty="0"/>
              <a:t>Technology and </a:t>
            </a:r>
            <a:r>
              <a:rPr lang="en-GB" sz="1200" dirty="0" err="1"/>
              <a:t>behavioral</a:t>
            </a:r>
            <a:r>
              <a:rPr lang="en-GB" sz="1200" dirty="0"/>
              <a:t> strategies, such as AI monitoring and nudges, can reduce waste by over 60% and 14.4% respectively, demonstrating socio-technical approaches for effective food waste management (</a:t>
            </a:r>
            <a:r>
              <a:rPr lang="en-GB" sz="1200" dirty="0" err="1"/>
              <a:t>Rande</a:t>
            </a:r>
            <a:r>
              <a:rPr lang="en-GB" sz="1200" dirty="0"/>
              <a:t>, 2025; </a:t>
            </a:r>
            <a:r>
              <a:rPr lang="en-GB" sz="1200" dirty="0" err="1"/>
              <a:t>Antonschmidt</a:t>
            </a:r>
            <a:r>
              <a:rPr lang="en-GB" sz="1200" dirty="0"/>
              <a:t> and Lund-</a:t>
            </a:r>
            <a:r>
              <a:rPr lang="en-GB" sz="1200" dirty="0" err="1"/>
              <a:t>Durlacher</a:t>
            </a:r>
            <a:r>
              <a:rPr lang="en-GB" sz="1200" dirty="0"/>
              <a:t>, 2021).</a:t>
            </a:r>
          </a:p>
          <a:p>
            <a:pPr marL="0" lvl="0" indent="0"/>
            <a:endParaRPr lang="en-GB" sz="1200" dirty="0"/>
          </a:p>
          <a:p>
            <a:pPr marL="0" lvl="0" indent="0"/>
            <a:r>
              <a:rPr lang="en-GB" sz="1200" dirty="0"/>
              <a:t>Strengths include partnerships, technology, and sustainable menus, while limitations involve inconsistent measurement, voluntary reporting, and uneven adoption; TBL frameworks support balanced environmental, economic, and social outcomes (</a:t>
            </a:r>
            <a:r>
              <a:rPr lang="en-GB" sz="1200" dirty="0" err="1"/>
              <a:t>Antonschmidt</a:t>
            </a:r>
            <a:r>
              <a:rPr lang="en-GB" sz="1200" dirty="0"/>
              <a:t> and Lund-</a:t>
            </a:r>
            <a:r>
              <a:rPr lang="en-GB" sz="1200" dirty="0" err="1"/>
              <a:t>Durlacher</a:t>
            </a:r>
            <a:r>
              <a:rPr lang="en-GB" sz="1200" dirty="0"/>
              <a:t>, 2021).</a:t>
            </a:r>
            <a:endParaRPr sz="1200" dirty="0"/>
          </a:p>
        </p:txBody>
      </p:sp>
      <p:sp>
        <p:nvSpPr>
          <p:cNvPr id="1095" name="Google Shape;1095;p34"/>
          <p:cNvSpPr txBox="1">
            <a:spLocks noGrp="1"/>
          </p:cNvSpPr>
          <p:nvPr>
            <p:ph type="title"/>
          </p:nvPr>
        </p:nvSpPr>
        <p:spPr>
          <a:xfrm>
            <a:off x="155372" y="157322"/>
            <a:ext cx="7589527" cy="59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GB" dirty="0"/>
              <a:t>Theme Impact Analysis</a:t>
            </a:r>
            <a:endParaRPr dirty="0"/>
          </a:p>
        </p:txBody>
      </p:sp>
      <p:grpSp>
        <p:nvGrpSpPr>
          <p:cNvPr id="1097" name="Google Shape;1097;p34"/>
          <p:cNvGrpSpPr/>
          <p:nvPr/>
        </p:nvGrpSpPr>
        <p:grpSpPr>
          <a:xfrm>
            <a:off x="5937504" y="1109471"/>
            <a:ext cx="3029717" cy="3561447"/>
            <a:chOff x="4641040" y="533545"/>
            <a:chExt cx="4045765" cy="4076414"/>
          </a:xfrm>
        </p:grpSpPr>
        <p:grpSp>
          <p:nvGrpSpPr>
            <p:cNvPr id="1098" name="Google Shape;1098;p34"/>
            <p:cNvGrpSpPr/>
            <p:nvPr/>
          </p:nvGrpSpPr>
          <p:grpSpPr>
            <a:xfrm rot="-5400000">
              <a:off x="5093873" y="1017027"/>
              <a:ext cx="4076414" cy="3109450"/>
              <a:chOff x="5705886" y="2338761"/>
              <a:chExt cx="2850639" cy="2174441"/>
            </a:xfrm>
          </p:grpSpPr>
          <p:sp>
            <p:nvSpPr>
              <p:cNvPr id="1099" name="Google Shape;1099;p34"/>
              <p:cNvSpPr/>
              <p:nvPr/>
            </p:nvSpPr>
            <p:spPr>
              <a:xfrm>
                <a:off x="5705886" y="2338761"/>
                <a:ext cx="2850639" cy="2174441"/>
              </a:xfrm>
              <a:custGeom>
                <a:avLst/>
                <a:gdLst/>
                <a:ahLst/>
                <a:cxnLst/>
                <a:rect l="l" t="t" r="r" b="b"/>
                <a:pathLst>
                  <a:path w="64247" h="49007" extrusionOk="0">
                    <a:moveTo>
                      <a:pt x="10585" y="1"/>
                    </a:moveTo>
                    <a:cubicBezTo>
                      <a:pt x="10025" y="1"/>
                      <a:pt x="9346" y="370"/>
                      <a:pt x="9049" y="810"/>
                    </a:cubicBezTo>
                    <a:lnTo>
                      <a:pt x="548" y="13526"/>
                    </a:lnTo>
                    <a:cubicBezTo>
                      <a:pt x="250" y="13967"/>
                      <a:pt x="0" y="14788"/>
                      <a:pt x="0" y="15336"/>
                    </a:cubicBezTo>
                    <a:lnTo>
                      <a:pt x="0" y="33660"/>
                    </a:lnTo>
                    <a:cubicBezTo>
                      <a:pt x="0" y="34207"/>
                      <a:pt x="250" y="35017"/>
                      <a:pt x="548" y="35469"/>
                    </a:cubicBezTo>
                    <a:lnTo>
                      <a:pt x="9049" y="48185"/>
                    </a:lnTo>
                    <a:cubicBezTo>
                      <a:pt x="9346" y="48626"/>
                      <a:pt x="10049" y="49007"/>
                      <a:pt x="10585" y="49007"/>
                    </a:cubicBezTo>
                    <a:lnTo>
                      <a:pt x="54316" y="49007"/>
                    </a:lnTo>
                    <a:cubicBezTo>
                      <a:pt x="54876" y="49007"/>
                      <a:pt x="55543" y="48626"/>
                      <a:pt x="55840" y="48173"/>
                    </a:cubicBezTo>
                    <a:lnTo>
                      <a:pt x="63722" y="35505"/>
                    </a:lnTo>
                    <a:cubicBezTo>
                      <a:pt x="64008" y="35041"/>
                      <a:pt x="64246" y="34219"/>
                      <a:pt x="64246" y="33672"/>
                    </a:cubicBezTo>
                    <a:lnTo>
                      <a:pt x="64246" y="15324"/>
                    </a:lnTo>
                    <a:cubicBezTo>
                      <a:pt x="64246" y="14776"/>
                      <a:pt x="64008" y="13955"/>
                      <a:pt x="63722" y="13490"/>
                    </a:cubicBezTo>
                    <a:lnTo>
                      <a:pt x="55840" y="822"/>
                    </a:lnTo>
                    <a:cubicBezTo>
                      <a:pt x="55555" y="370"/>
                      <a:pt x="54876" y="1"/>
                      <a:pt x="5431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0" name="Google Shape;1100;p34"/>
              <p:cNvSpPr/>
              <p:nvPr/>
            </p:nvSpPr>
            <p:spPr>
              <a:xfrm>
                <a:off x="5705900" y="2358015"/>
                <a:ext cx="2440661" cy="2155184"/>
              </a:xfrm>
              <a:custGeom>
                <a:avLst/>
                <a:gdLst/>
                <a:ahLst/>
                <a:cxnLst/>
                <a:rect l="l" t="t" r="r" b="b"/>
                <a:pathLst>
                  <a:path w="55007" h="48573" extrusionOk="0">
                    <a:moveTo>
                      <a:pt x="9679" y="1"/>
                    </a:moveTo>
                    <a:cubicBezTo>
                      <a:pt x="9441" y="1"/>
                      <a:pt x="9209" y="127"/>
                      <a:pt x="9049" y="376"/>
                    </a:cubicBezTo>
                    <a:lnTo>
                      <a:pt x="548" y="13092"/>
                    </a:lnTo>
                    <a:cubicBezTo>
                      <a:pt x="250" y="13533"/>
                      <a:pt x="0" y="14354"/>
                      <a:pt x="0" y="14902"/>
                    </a:cubicBezTo>
                    <a:lnTo>
                      <a:pt x="0" y="33226"/>
                    </a:lnTo>
                    <a:cubicBezTo>
                      <a:pt x="0" y="33773"/>
                      <a:pt x="250" y="34583"/>
                      <a:pt x="548" y="35035"/>
                    </a:cubicBezTo>
                    <a:lnTo>
                      <a:pt x="9049" y="47751"/>
                    </a:lnTo>
                    <a:cubicBezTo>
                      <a:pt x="9346" y="48192"/>
                      <a:pt x="10049" y="48573"/>
                      <a:pt x="10585" y="48573"/>
                    </a:cubicBezTo>
                    <a:lnTo>
                      <a:pt x="54316" y="48573"/>
                    </a:lnTo>
                    <a:cubicBezTo>
                      <a:pt x="54876" y="48573"/>
                      <a:pt x="55007" y="48239"/>
                      <a:pt x="54638" y="47846"/>
                    </a:cubicBezTo>
                    <a:lnTo>
                      <a:pt x="10263" y="281"/>
                    </a:lnTo>
                    <a:cubicBezTo>
                      <a:pt x="10093" y="94"/>
                      <a:pt x="9884" y="1"/>
                      <a:pt x="967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101" name="Google Shape;1101;p34"/>
            <p:cNvGrpSpPr/>
            <p:nvPr/>
          </p:nvGrpSpPr>
          <p:grpSpPr>
            <a:xfrm>
              <a:off x="5032381" y="1614878"/>
              <a:ext cx="269202" cy="1908211"/>
              <a:chOff x="-1310600" y="3676525"/>
              <a:chExt cx="129225" cy="916000"/>
            </a:xfrm>
          </p:grpSpPr>
          <p:sp>
            <p:nvSpPr>
              <p:cNvPr id="1102" name="Google Shape;1102;p34"/>
              <p:cNvSpPr/>
              <p:nvPr/>
            </p:nvSpPr>
            <p:spPr>
              <a:xfrm>
                <a:off x="-1310600" y="4116700"/>
                <a:ext cx="97675" cy="475825"/>
              </a:xfrm>
              <a:custGeom>
                <a:avLst/>
                <a:gdLst/>
                <a:ahLst/>
                <a:cxnLst/>
                <a:rect l="l" t="t" r="r" b="b"/>
                <a:pathLst>
                  <a:path w="3907" h="19033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1" y="14455"/>
                      <a:pt x="72" y="14919"/>
                      <a:pt x="215" y="15348"/>
                    </a:cubicBezTo>
                    <a:lnTo>
                      <a:pt x="1382" y="18622"/>
                    </a:lnTo>
                    <a:cubicBezTo>
                      <a:pt x="1477" y="18896"/>
                      <a:pt x="1718" y="19033"/>
                      <a:pt x="1959" y="19033"/>
                    </a:cubicBezTo>
                    <a:cubicBezTo>
                      <a:pt x="2200" y="19033"/>
                      <a:pt x="2442" y="18896"/>
                      <a:pt x="2537" y="18622"/>
                    </a:cubicBezTo>
                    <a:lnTo>
                      <a:pt x="3680" y="15324"/>
                    </a:lnTo>
                    <a:cubicBezTo>
                      <a:pt x="3847" y="14836"/>
                      <a:pt x="3906" y="14336"/>
                      <a:pt x="3882" y="13848"/>
                    </a:cubicBezTo>
                    <a:lnTo>
                      <a:pt x="2811" y="37"/>
                    </a:lnTo>
                    <a:lnTo>
                      <a:pt x="1465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3" name="Google Shape;1103;p34"/>
              <p:cNvSpPr/>
              <p:nvPr/>
            </p:nvSpPr>
            <p:spPr>
              <a:xfrm>
                <a:off x="-1282625" y="4454850"/>
                <a:ext cx="41700" cy="84250"/>
              </a:xfrm>
              <a:custGeom>
                <a:avLst/>
                <a:gdLst/>
                <a:ahLst/>
                <a:cxnLst/>
                <a:rect l="l" t="t" r="r" b="b"/>
                <a:pathLst>
                  <a:path w="1668" h="3370" extrusionOk="0">
                    <a:moveTo>
                      <a:pt x="834" y="0"/>
                    </a:moveTo>
                    <a:cubicBezTo>
                      <a:pt x="382" y="0"/>
                      <a:pt x="1" y="762"/>
                      <a:pt x="1" y="1691"/>
                    </a:cubicBezTo>
                    <a:cubicBezTo>
                      <a:pt x="1" y="2620"/>
                      <a:pt x="382" y="3370"/>
                      <a:pt x="834" y="3370"/>
                    </a:cubicBezTo>
                    <a:cubicBezTo>
                      <a:pt x="1299" y="3370"/>
                      <a:pt x="1668" y="2620"/>
                      <a:pt x="1668" y="1691"/>
                    </a:cubicBezTo>
                    <a:cubicBezTo>
                      <a:pt x="1668" y="762"/>
                      <a:pt x="1299" y="0"/>
                      <a:pt x="8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4" name="Google Shape;1104;p34"/>
              <p:cNvSpPr/>
              <p:nvPr/>
            </p:nvSpPr>
            <p:spPr>
              <a:xfrm>
                <a:off x="-1286475" y="3676525"/>
                <a:ext cx="105100" cy="441100"/>
              </a:xfrm>
              <a:custGeom>
                <a:avLst/>
                <a:gdLst/>
                <a:ahLst/>
                <a:cxnLst/>
                <a:rect l="l" t="t" r="r" b="b"/>
                <a:pathLst>
                  <a:path w="4204" h="17644" extrusionOk="0">
                    <a:moveTo>
                      <a:pt x="2174" y="1"/>
                    </a:moveTo>
                    <a:cubicBezTo>
                      <a:pt x="1572" y="1"/>
                      <a:pt x="834" y="1047"/>
                      <a:pt x="500" y="2582"/>
                    </a:cubicBezTo>
                    <a:cubicBezTo>
                      <a:pt x="0" y="4868"/>
                      <a:pt x="500" y="17608"/>
                      <a:pt x="500" y="17608"/>
                    </a:cubicBezTo>
                    <a:lnTo>
                      <a:pt x="1810" y="17644"/>
                    </a:lnTo>
                    <a:cubicBezTo>
                      <a:pt x="1739" y="16655"/>
                      <a:pt x="2310" y="15917"/>
                      <a:pt x="2310" y="15917"/>
                    </a:cubicBezTo>
                    <a:cubicBezTo>
                      <a:pt x="4203" y="13655"/>
                      <a:pt x="3417" y="2594"/>
                      <a:pt x="2905" y="844"/>
                    </a:cubicBezTo>
                    <a:cubicBezTo>
                      <a:pt x="2739" y="259"/>
                      <a:pt x="2474" y="1"/>
                      <a:pt x="2174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5" name="Google Shape;1105;p34"/>
              <p:cNvSpPr/>
              <p:nvPr/>
            </p:nvSpPr>
            <p:spPr>
              <a:xfrm>
                <a:off x="-1286475" y="3740775"/>
                <a:ext cx="45550" cy="376550"/>
              </a:xfrm>
              <a:custGeom>
                <a:avLst/>
                <a:gdLst/>
                <a:ahLst/>
                <a:cxnLst/>
                <a:rect l="l" t="t" r="r" b="b"/>
                <a:pathLst>
                  <a:path w="1822" h="15062" extrusionOk="0">
                    <a:moveTo>
                      <a:pt x="500" y="0"/>
                    </a:moveTo>
                    <a:cubicBezTo>
                      <a:pt x="0" y="2286"/>
                      <a:pt x="500" y="15026"/>
                      <a:pt x="500" y="15026"/>
                    </a:cubicBezTo>
                    <a:lnTo>
                      <a:pt x="1822" y="15062"/>
                    </a:lnTo>
                    <a:lnTo>
                      <a:pt x="1822" y="15062"/>
                    </a:lnTo>
                    <a:lnTo>
                      <a:pt x="500" y="0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6" name="Google Shape;1106;p34"/>
              <p:cNvSpPr/>
              <p:nvPr/>
            </p:nvSpPr>
            <p:spPr>
              <a:xfrm>
                <a:off x="-1310600" y="4116700"/>
                <a:ext cx="63425" cy="475825"/>
              </a:xfrm>
              <a:custGeom>
                <a:avLst/>
                <a:gdLst/>
                <a:ahLst/>
                <a:cxnLst/>
                <a:rect l="l" t="t" r="r" b="b"/>
                <a:pathLst>
                  <a:path w="2537" h="19033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1" y="14455"/>
                      <a:pt x="72" y="14919"/>
                      <a:pt x="215" y="15348"/>
                    </a:cubicBezTo>
                    <a:lnTo>
                      <a:pt x="1382" y="18622"/>
                    </a:lnTo>
                    <a:cubicBezTo>
                      <a:pt x="1477" y="18896"/>
                      <a:pt x="1718" y="19033"/>
                      <a:pt x="1959" y="19033"/>
                    </a:cubicBezTo>
                    <a:cubicBezTo>
                      <a:pt x="2200" y="19033"/>
                      <a:pt x="2442" y="18896"/>
                      <a:pt x="2537" y="18622"/>
                    </a:cubicBezTo>
                    <a:lnTo>
                      <a:pt x="1465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107" name="Google Shape;1107;p34"/>
            <p:cNvGrpSpPr/>
            <p:nvPr/>
          </p:nvGrpSpPr>
          <p:grpSpPr>
            <a:xfrm>
              <a:off x="4641040" y="1971782"/>
              <a:ext cx="315084" cy="1556255"/>
              <a:chOff x="-3162025" y="3863875"/>
              <a:chExt cx="151250" cy="747050"/>
            </a:xfrm>
          </p:grpSpPr>
          <p:sp>
            <p:nvSpPr>
              <p:cNvPr id="1108" name="Google Shape;1108;p34"/>
              <p:cNvSpPr/>
              <p:nvPr/>
            </p:nvSpPr>
            <p:spPr>
              <a:xfrm>
                <a:off x="-3161425" y="3864700"/>
                <a:ext cx="150650" cy="271375"/>
              </a:xfrm>
              <a:custGeom>
                <a:avLst/>
                <a:gdLst/>
                <a:ahLst/>
                <a:cxnLst/>
                <a:rect l="l" t="t" r="r" b="b"/>
                <a:pathLst>
                  <a:path w="6026" h="10855" extrusionOk="0">
                    <a:moveTo>
                      <a:pt x="1360" y="0"/>
                    </a:moveTo>
                    <a:cubicBezTo>
                      <a:pt x="1142" y="0"/>
                      <a:pt x="948" y="168"/>
                      <a:pt x="906" y="401"/>
                    </a:cubicBezTo>
                    <a:cubicBezTo>
                      <a:pt x="906" y="401"/>
                      <a:pt x="560" y="2616"/>
                      <a:pt x="453" y="3354"/>
                    </a:cubicBezTo>
                    <a:cubicBezTo>
                      <a:pt x="394" y="3747"/>
                      <a:pt x="358" y="4175"/>
                      <a:pt x="310" y="4663"/>
                    </a:cubicBezTo>
                    <a:cubicBezTo>
                      <a:pt x="1" y="6807"/>
                      <a:pt x="1263" y="7842"/>
                      <a:pt x="2584" y="8021"/>
                    </a:cubicBezTo>
                    <a:cubicBezTo>
                      <a:pt x="2525" y="8212"/>
                      <a:pt x="2477" y="8450"/>
                      <a:pt x="2477" y="8700"/>
                    </a:cubicBezTo>
                    <a:lnTo>
                      <a:pt x="2418" y="10819"/>
                    </a:lnTo>
                    <a:cubicBezTo>
                      <a:pt x="2418" y="10819"/>
                      <a:pt x="2418" y="10831"/>
                      <a:pt x="2442" y="10831"/>
                    </a:cubicBezTo>
                    <a:lnTo>
                      <a:pt x="3751" y="10831"/>
                    </a:lnTo>
                    <a:lnTo>
                      <a:pt x="3763" y="10855"/>
                    </a:lnTo>
                    <a:lnTo>
                      <a:pt x="3704" y="8712"/>
                    </a:lnTo>
                    <a:cubicBezTo>
                      <a:pt x="3692" y="8462"/>
                      <a:pt x="3656" y="8212"/>
                      <a:pt x="3596" y="8021"/>
                    </a:cubicBezTo>
                    <a:cubicBezTo>
                      <a:pt x="4858" y="7783"/>
                      <a:pt x="6025" y="6735"/>
                      <a:pt x="5787" y="4663"/>
                    </a:cubicBezTo>
                    <a:cubicBezTo>
                      <a:pt x="5728" y="4175"/>
                      <a:pt x="5680" y="3747"/>
                      <a:pt x="5632" y="3354"/>
                    </a:cubicBezTo>
                    <a:cubicBezTo>
                      <a:pt x="5537" y="2616"/>
                      <a:pt x="5192" y="401"/>
                      <a:pt x="5192" y="401"/>
                    </a:cubicBezTo>
                    <a:cubicBezTo>
                      <a:pt x="5149" y="168"/>
                      <a:pt x="4956" y="0"/>
                      <a:pt x="4737" y="0"/>
                    </a:cubicBezTo>
                    <a:cubicBezTo>
                      <a:pt x="4710" y="0"/>
                      <a:pt x="4683" y="3"/>
                      <a:pt x="4656" y="8"/>
                    </a:cubicBezTo>
                    <a:cubicBezTo>
                      <a:pt x="4406" y="56"/>
                      <a:pt x="4227" y="294"/>
                      <a:pt x="4263" y="544"/>
                    </a:cubicBezTo>
                    <a:lnTo>
                      <a:pt x="4763" y="3735"/>
                    </a:lnTo>
                    <a:cubicBezTo>
                      <a:pt x="4763" y="4056"/>
                      <a:pt x="4489" y="4330"/>
                      <a:pt x="4168" y="4330"/>
                    </a:cubicBezTo>
                    <a:cubicBezTo>
                      <a:pt x="3835" y="4330"/>
                      <a:pt x="3585" y="4056"/>
                      <a:pt x="3585" y="3747"/>
                    </a:cubicBezTo>
                    <a:lnTo>
                      <a:pt x="3585" y="472"/>
                    </a:lnTo>
                    <a:cubicBezTo>
                      <a:pt x="3585" y="222"/>
                      <a:pt x="3370" y="8"/>
                      <a:pt x="3120" y="8"/>
                    </a:cubicBezTo>
                    <a:lnTo>
                      <a:pt x="2977" y="8"/>
                    </a:lnTo>
                    <a:cubicBezTo>
                      <a:pt x="2715" y="8"/>
                      <a:pt x="2513" y="222"/>
                      <a:pt x="2513" y="472"/>
                    </a:cubicBezTo>
                    <a:lnTo>
                      <a:pt x="2513" y="3747"/>
                    </a:lnTo>
                    <a:cubicBezTo>
                      <a:pt x="2513" y="4068"/>
                      <a:pt x="2263" y="4330"/>
                      <a:pt x="1930" y="4330"/>
                    </a:cubicBezTo>
                    <a:cubicBezTo>
                      <a:pt x="1608" y="4330"/>
                      <a:pt x="1334" y="4056"/>
                      <a:pt x="1334" y="3735"/>
                    </a:cubicBezTo>
                    <a:lnTo>
                      <a:pt x="1822" y="544"/>
                    </a:lnTo>
                    <a:cubicBezTo>
                      <a:pt x="1870" y="294"/>
                      <a:pt x="1691" y="56"/>
                      <a:pt x="1441" y="8"/>
                    </a:cubicBezTo>
                    <a:cubicBezTo>
                      <a:pt x="1414" y="3"/>
                      <a:pt x="1387" y="0"/>
                      <a:pt x="1360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9" name="Google Shape;1109;p34"/>
              <p:cNvSpPr/>
              <p:nvPr/>
            </p:nvSpPr>
            <p:spPr>
              <a:xfrm>
                <a:off x="-3162025" y="3863875"/>
                <a:ext cx="94400" cy="271300"/>
              </a:xfrm>
              <a:custGeom>
                <a:avLst/>
                <a:gdLst/>
                <a:ahLst/>
                <a:cxnLst/>
                <a:rect l="l" t="t" r="r" b="b"/>
                <a:pathLst>
                  <a:path w="3776" h="10852" extrusionOk="0">
                    <a:moveTo>
                      <a:pt x="1327" y="1"/>
                    </a:moveTo>
                    <a:cubicBezTo>
                      <a:pt x="1093" y="1"/>
                      <a:pt x="891" y="170"/>
                      <a:pt x="858" y="398"/>
                    </a:cubicBezTo>
                    <a:cubicBezTo>
                      <a:pt x="858" y="398"/>
                      <a:pt x="513" y="2613"/>
                      <a:pt x="406" y="3363"/>
                    </a:cubicBezTo>
                    <a:cubicBezTo>
                      <a:pt x="370" y="3744"/>
                      <a:pt x="322" y="4173"/>
                      <a:pt x="263" y="4673"/>
                    </a:cubicBezTo>
                    <a:cubicBezTo>
                      <a:pt x="1" y="6828"/>
                      <a:pt x="1287" y="7864"/>
                      <a:pt x="2608" y="8030"/>
                    </a:cubicBezTo>
                    <a:cubicBezTo>
                      <a:pt x="2549" y="8245"/>
                      <a:pt x="2525" y="8459"/>
                      <a:pt x="2501" y="8721"/>
                    </a:cubicBezTo>
                    <a:lnTo>
                      <a:pt x="2442" y="10828"/>
                    </a:lnTo>
                    <a:cubicBezTo>
                      <a:pt x="2442" y="10852"/>
                      <a:pt x="2466" y="10852"/>
                      <a:pt x="2466" y="10852"/>
                    </a:cubicBezTo>
                    <a:lnTo>
                      <a:pt x="3775" y="10852"/>
                    </a:lnTo>
                    <a:lnTo>
                      <a:pt x="2466" y="3744"/>
                    </a:lnTo>
                    <a:cubicBezTo>
                      <a:pt x="2466" y="4065"/>
                      <a:pt x="2215" y="4327"/>
                      <a:pt x="1882" y="4327"/>
                    </a:cubicBezTo>
                    <a:cubicBezTo>
                      <a:pt x="1561" y="4327"/>
                      <a:pt x="1287" y="4065"/>
                      <a:pt x="1287" y="3732"/>
                    </a:cubicBezTo>
                    <a:lnTo>
                      <a:pt x="1775" y="541"/>
                    </a:lnTo>
                    <a:cubicBezTo>
                      <a:pt x="1823" y="291"/>
                      <a:pt x="1644" y="53"/>
                      <a:pt x="1394" y="5"/>
                    </a:cubicBezTo>
                    <a:cubicBezTo>
                      <a:pt x="1371" y="2"/>
                      <a:pt x="1349" y="1"/>
                      <a:pt x="1327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0" name="Google Shape;1110;p34"/>
              <p:cNvSpPr/>
              <p:nvPr/>
            </p:nvSpPr>
            <p:spPr>
              <a:xfrm>
                <a:off x="-3137000" y="4135150"/>
                <a:ext cx="97650" cy="475775"/>
              </a:xfrm>
              <a:custGeom>
                <a:avLst/>
                <a:gdLst/>
                <a:ahLst/>
                <a:cxnLst/>
                <a:rect l="l" t="t" r="r" b="b"/>
                <a:pathLst>
                  <a:path w="3906" h="19031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0" y="14443"/>
                      <a:pt x="60" y="14908"/>
                      <a:pt x="214" y="15336"/>
                    </a:cubicBezTo>
                    <a:lnTo>
                      <a:pt x="1369" y="18610"/>
                    </a:lnTo>
                    <a:cubicBezTo>
                      <a:pt x="1465" y="18890"/>
                      <a:pt x="1706" y="19030"/>
                      <a:pt x="1948" y="19030"/>
                    </a:cubicBezTo>
                    <a:cubicBezTo>
                      <a:pt x="2191" y="19030"/>
                      <a:pt x="2435" y="18890"/>
                      <a:pt x="2536" y="18610"/>
                    </a:cubicBezTo>
                    <a:lnTo>
                      <a:pt x="3679" y="15312"/>
                    </a:lnTo>
                    <a:cubicBezTo>
                      <a:pt x="3846" y="14836"/>
                      <a:pt x="3905" y="14324"/>
                      <a:pt x="3870" y="13836"/>
                    </a:cubicBezTo>
                    <a:lnTo>
                      <a:pt x="2798" y="25"/>
                    </a:lnTo>
                    <a:lnTo>
                      <a:pt x="1465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1" name="Google Shape;1111;p34"/>
              <p:cNvSpPr/>
              <p:nvPr/>
            </p:nvSpPr>
            <p:spPr>
              <a:xfrm>
                <a:off x="-3109025" y="4473300"/>
                <a:ext cx="41700" cy="83950"/>
              </a:xfrm>
              <a:custGeom>
                <a:avLst/>
                <a:gdLst/>
                <a:ahLst/>
                <a:cxnLst/>
                <a:rect l="l" t="t" r="r" b="b"/>
                <a:pathLst>
                  <a:path w="1668" h="3358" extrusionOk="0">
                    <a:moveTo>
                      <a:pt x="834" y="0"/>
                    </a:moveTo>
                    <a:cubicBezTo>
                      <a:pt x="369" y="0"/>
                      <a:pt x="0" y="751"/>
                      <a:pt x="0" y="1679"/>
                    </a:cubicBezTo>
                    <a:cubicBezTo>
                      <a:pt x="0" y="2608"/>
                      <a:pt x="369" y="3358"/>
                      <a:pt x="834" y="3358"/>
                    </a:cubicBezTo>
                    <a:cubicBezTo>
                      <a:pt x="1298" y="3358"/>
                      <a:pt x="1667" y="2608"/>
                      <a:pt x="1667" y="1679"/>
                    </a:cubicBezTo>
                    <a:cubicBezTo>
                      <a:pt x="1667" y="751"/>
                      <a:pt x="1298" y="0"/>
                      <a:pt x="8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2" name="Google Shape;1112;p34"/>
              <p:cNvSpPr/>
              <p:nvPr/>
            </p:nvSpPr>
            <p:spPr>
              <a:xfrm>
                <a:off x="-3137000" y="4135150"/>
                <a:ext cx="63425" cy="475775"/>
              </a:xfrm>
              <a:custGeom>
                <a:avLst/>
                <a:gdLst/>
                <a:ahLst/>
                <a:cxnLst/>
                <a:rect l="l" t="t" r="r" b="b"/>
                <a:pathLst>
                  <a:path w="2537" h="19031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0" y="14443"/>
                      <a:pt x="60" y="14908"/>
                      <a:pt x="214" y="15336"/>
                    </a:cubicBezTo>
                    <a:lnTo>
                      <a:pt x="1369" y="18610"/>
                    </a:lnTo>
                    <a:cubicBezTo>
                      <a:pt x="1465" y="18890"/>
                      <a:pt x="1706" y="19030"/>
                      <a:pt x="1948" y="19030"/>
                    </a:cubicBezTo>
                    <a:cubicBezTo>
                      <a:pt x="2191" y="19030"/>
                      <a:pt x="2435" y="18890"/>
                      <a:pt x="2536" y="18610"/>
                    </a:cubicBezTo>
                    <a:lnTo>
                      <a:pt x="1465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113" name="Google Shape;1113;p34"/>
            <p:cNvGrpSpPr/>
            <p:nvPr/>
          </p:nvGrpSpPr>
          <p:grpSpPr>
            <a:xfrm rot="-5400000">
              <a:off x="6875281" y="-320001"/>
              <a:ext cx="645875" cy="2743675"/>
              <a:chOff x="-1049900" y="1219025"/>
              <a:chExt cx="237550" cy="1009075"/>
            </a:xfrm>
          </p:grpSpPr>
          <p:sp>
            <p:nvSpPr>
              <p:cNvPr id="1114" name="Google Shape;1114;p34"/>
              <p:cNvSpPr/>
              <p:nvPr/>
            </p:nvSpPr>
            <p:spPr>
              <a:xfrm>
                <a:off x="-1049900" y="1219025"/>
                <a:ext cx="237550" cy="1009075"/>
              </a:xfrm>
              <a:custGeom>
                <a:avLst/>
                <a:gdLst/>
                <a:ahLst/>
                <a:cxnLst/>
                <a:rect l="l" t="t" r="r" b="b"/>
                <a:pathLst>
                  <a:path w="9502" h="40363" extrusionOk="0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8537" y="40363"/>
                    </a:lnTo>
                    <a:cubicBezTo>
                      <a:pt x="9085" y="40363"/>
                      <a:pt x="9502" y="39922"/>
                      <a:pt x="9490" y="39386"/>
                    </a:cubicBezTo>
                    <a:lnTo>
                      <a:pt x="8906" y="25218"/>
                    </a:lnTo>
                    <a:cubicBezTo>
                      <a:pt x="8894" y="24682"/>
                      <a:pt x="8871" y="23789"/>
                      <a:pt x="8871" y="23242"/>
                    </a:cubicBezTo>
                    <a:lnTo>
                      <a:pt x="8871" y="17134"/>
                    </a:lnTo>
                    <a:cubicBezTo>
                      <a:pt x="8871" y="16586"/>
                      <a:pt x="8882" y="15705"/>
                      <a:pt x="8906" y="15157"/>
                    </a:cubicBezTo>
                    <a:lnTo>
                      <a:pt x="9490" y="989"/>
                    </a:lnTo>
                    <a:cubicBezTo>
                      <a:pt x="9502" y="453"/>
                      <a:pt x="9085" y="1"/>
                      <a:pt x="853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5" name="Google Shape;1115;p34"/>
              <p:cNvSpPr/>
              <p:nvPr/>
            </p:nvSpPr>
            <p:spPr>
              <a:xfrm>
                <a:off x="-1049600" y="1219025"/>
                <a:ext cx="125925" cy="1009075"/>
              </a:xfrm>
              <a:custGeom>
                <a:avLst/>
                <a:gdLst/>
                <a:ahLst/>
                <a:cxnLst/>
                <a:rect l="l" t="t" r="r" b="b"/>
                <a:pathLst>
                  <a:path w="5037" h="40363" extrusionOk="0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4060" y="40363"/>
                    </a:lnTo>
                    <a:cubicBezTo>
                      <a:pt x="4608" y="40363"/>
                      <a:pt x="5037" y="39922"/>
                      <a:pt x="5037" y="39386"/>
                    </a:cubicBezTo>
                    <a:lnTo>
                      <a:pt x="5037" y="989"/>
                    </a:lnTo>
                    <a:cubicBezTo>
                      <a:pt x="5037" y="441"/>
                      <a:pt x="4596" y="1"/>
                      <a:pt x="4060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6" name="Google Shape;1116;p34"/>
              <p:cNvSpPr/>
              <p:nvPr/>
            </p:nvSpPr>
            <p:spPr>
              <a:xfrm>
                <a:off x="-1031150" y="1596750"/>
                <a:ext cx="209275" cy="245300"/>
              </a:xfrm>
              <a:custGeom>
                <a:avLst/>
                <a:gdLst/>
                <a:ahLst/>
                <a:cxnLst/>
                <a:rect l="l" t="t" r="r" b="b"/>
                <a:pathLst>
                  <a:path w="8371" h="9812" extrusionOk="0">
                    <a:moveTo>
                      <a:pt x="4180" y="1"/>
                    </a:moveTo>
                    <a:cubicBezTo>
                      <a:pt x="1882" y="1"/>
                      <a:pt x="0" y="251"/>
                      <a:pt x="0" y="584"/>
                    </a:cubicBezTo>
                    <a:lnTo>
                      <a:pt x="0" y="9811"/>
                    </a:lnTo>
                    <a:cubicBezTo>
                      <a:pt x="0" y="9490"/>
                      <a:pt x="1882" y="9228"/>
                      <a:pt x="4180" y="9228"/>
                    </a:cubicBezTo>
                    <a:cubicBezTo>
                      <a:pt x="6489" y="9228"/>
                      <a:pt x="8371" y="9478"/>
                      <a:pt x="8371" y="9811"/>
                    </a:cubicBezTo>
                    <a:lnTo>
                      <a:pt x="8371" y="584"/>
                    </a:lnTo>
                    <a:cubicBezTo>
                      <a:pt x="8371" y="274"/>
                      <a:pt x="6489" y="1"/>
                      <a:pt x="418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7" name="Google Shape;1117;p34"/>
              <p:cNvSpPr/>
              <p:nvPr/>
            </p:nvSpPr>
            <p:spPr>
              <a:xfrm>
                <a:off x="-951375" y="1654800"/>
                <a:ext cx="55675" cy="113125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4525" extrusionOk="0">
                    <a:moveTo>
                      <a:pt x="1108" y="0"/>
                    </a:moveTo>
                    <a:cubicBezTo>
                      <a:pt x="500" y="0"/>
                      <a:pt x="0" y="1012"/>
                      <a:pt x="0" y="2262"/>
                    </a:cubicBezTo>
                    <a:cubicBezTo>
                      <a:pt x="0" y="3513"/>
                      <a:pt x="500" y="4525"/>
                      <a:pt x="1108" y="4525"/>
                    </a:cubicBezTo>
                    <a:cubicBezTo>
                      <a:pt x="1727" y="4525"/>
                      <a:pt x="2227" y="3513"/>
                      <a:pt x="2227" y="2262"/>
                    </a:cubicBezTo>
                    <a:cubicBezTo>
                      <a:pt x="2227" y="1012"/>
                      <a:pt x="1727" y="0"/>
                      <a:pt x="1108" y="0"/>
                    </a:cubicBezTo>
                    <a:close/>
                  </a:path>
                </a:pathLst>
              </a:custGeom>
              <a:solidFill>
                <a:srgbClr val="6C356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8" name="Google Shape;1118;p34"/>
              <p:cNvSpPr/>
              <p:nvPr/>
            </p:nvSpPr>
            <p:spPr>
              <a:xfrm>
                <a:off x="-980250" y="1683375"/>
                <a:ext cx="113125" cy="55975"/>
              </a:xfrm>
              <a:custGeom>
                <a:avLst/>
                <a:gdLst/>
                <a:ahLst/>
                <a:cxnLst/>
                <a:rect l="l" t="t" r="r" b="b"/>
                <a:pathLst>
                  <a:path w="4525" h="2239" extrusionOk="0">
                    <a:moveTo>
                      <a:pt x="2263" y="0"/>
                    </a:moveTo>
                    <a:cubicBezTo>
                      <a:pt x="1024" y="0"/>
                      <a:pt x="0" y="500"/>
                      <a:pt x="0" y="1119"/>
                    </a:cubicBezTo>
                    <a:cubicBezTo>
                      <a:pt x="0" y="1739"/>
                      <a:pt x="1024" y="2239"/>
                      <a:pt x="2263" y="2239"/>
                    </a:cubicBezTo>
                    <a:cubicBezTo>
                      <a:pt x="3513" y="2239"/>
                      <a:pt x="4525" y="1739"/>
                      <a:pt x="4525" y="1119"/>
                    </a:cubicBezTo>
                    <a:cubicBezTo>
                      <a:pt x="4525" y="500"/>
                      <a:pt x="3513" y="0"/>
                      <a:pt x="2263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9" name="Google Shape;1119;p34"/>
              <p:cNvSpPr/>
              <p:nvPr/>
            </p:nvSpPr>
            <p:spPr>
              <a:xfrm>
                <a:off x="-1031150" y="1597050"/>
                <a:ext cx="104500" cy="245300"/>
              </a:xfrm>
              <a:custGeom>
                <a:avLst/>
                <a:gdLst/>
                <a:ahLst/>
                <a:cxnLst/>
                <a:rect l="l" t="t" r="r" b="b"/>
                <a:pathLst>
                  <a:path w="4180" h="9812" extrusionOk="0">
                    <a:moveTo>
                      <a:pt x="4180" y="1"/>
                    </a:moveTo>
                    <a:cubicBezTo>
                      <a:pt x="1882" y="1"/>
                      <a:pt x="0" y="262"/>
                      <a:pt x="0" y="584"/>
                    </a:cubicBezTo>
                    <a:lnTo>
                      <a:pt x="0" y="9811"/>
                    </a:lnTo>
                    <a:cubicBezTo>
                      <a:pt x="0" y="9502"/>
                      <a:pt x="1882" y="9228"/>
                      <a:pt x="4180" y="9228"/>
                    </a:cubicBezTo>
                    <a:lnTo>
                      <a:pt x="4180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120" name="Google Shape;1120;p34"/>
            <p:cNvGrpSpPr/>
            <p:nvPr/>
          </p:nvGrpSpPr>
          <p:grpSpPr>
            <a:xfrm>
              <a:off x="5779564" y="1442831"/>
              <a:ext cx="2705239" cy="2560813"/>
              <a:chOff x="-2601800" y="2850675"/>
              <a:chExt cx="1151950" cy="1090450"/>
            </a:xfrm>
          </p:grpSpPr>
          <p:sp>
            <p:nvSpPr>
              <p:cNvPr id="1121" name="Google Shape;1121;p34"/>
              <p:cNvSpPr/>
              <p:nvPr/>
            </p:nvSpPr>
            <p:spPr>
              <a:xfrm>
                <a:off x="-2601800" y="2850675"/>
                <a:ext cx="1151950" cy="1090450"/>
              </a:xfrm>
              <a:custGeom>
                <a:avLst/>
                <a:gdLst/>
                <a:ahLst/>
                <a:cxnLst/>
                <a:rect l="l" t="t" r="r" b="b"/>
                <a:pathLst>
                  <a:path w="46078" h="43618" extrusionOk="0">
                    <a:moveTo>
                      <a:pt x="26509" y="1"/>
                    </a:moveTo>
                    <a:cubicBezTo>
                      <a:pt x="26028" y="1"/>
                      <a:pt x="25565" y="52"/>
                      <a:pt x="25182" y="160"/>
                    </a:cubicBezTo>
                    <a:lnTo>
                      <a:pt x="10382" y="4256"/>
                    </a:lnTo>
                    <a:cubicBezTo>
                      <a:pt x="9346" y="4553"/>
                      <a:pt x="7918" y="5470"/>
                      <a:pt x="7227" y="6304"/>
                    </a:cubicBezTo>
                    <a:lnTo>
                      <a:pt x="1083" y="13805"/>
                    </a:lnTo>
                    <a:cubicBezTo>
                      <a:pt x="405" y="14662"/>
                      <a:pt x="0" y="16222"/>
                      <a:pt x="202" y="17269"/>
                    </a:cubicBezTo>
                    <a:lnTo>
                      <a:pt x="2929" y="31664"/>
                    </a:lnTo>
                    <a:cubicBezTo>
                      <a:pt x="3143" y="32735"/>
                      <a:pt x="3989" y="34164"/>
                      <a:pt x="4822" y="34867"/>
                    </a:cubicBezTo>
                    <a:lnTo>
                      <a:pt x="13942" y="42368"/>
                    </a:lnTo>
                    <a:cubicBezTo>
                      <a:pt x="14776" y="43058"/>
                      <a:pt x="16359" y="43618"/>
                      <a:pt x="17443" y="43618"/>
                    </a:cubicBezTo>
                    <a:lnTo>
                      <a:pt x="32433" y="43618"/>
                    </a:lnTo>
                    <a:cubicBezTo>
                      <a:pt x="33516" y="43618"/>
                      <a:pt x="35004" y="42963"/>
                      <a:pt x="35731" y="42165"/>
                    </a:cubicBezTo>
                    <a:lnTo>
                      <a:pt x="42196" y="35069"/>
                    </a:lnTo>
                    <a:cubicBezTo>
                      <a:pt x="42922" y="34271"/>
                      <a:pt x="43720" y="32747"/>
                      <a:pt x="43958" y="31688"/>
                    </a:cubicBezTo>
                    <a:lnTo>
                      <a:pt x="45839" y="23544"/>
                    </a:lnTo>
                    <a:cubicBezTo>
                      <a:pt x="46077" y="22484"/>
                      <a:pt x="46018" y="20770"/>
                      <a:pt x="45684" y="19734"/>
                    </a:cubicBezTo>
                    <a:lnTo>
                      <a:pt x="41993" y="8137"/>
                    </a:lnTo>
                    <a:cubicBezTo>
                      <a:pt x="41672" y="7089"/>
                      <a:pt x="40600" y="5875"/>
                      <a:pt x="39600" y="5423"/>
                    </a:cubicBezTo>
                    <a:lnTo>
                      <a:pt x="28885" y="458"/>
                    </a:lnTo>
                    <a:cubicBezTo>
                      <a:pt x="28261" y="161"/>
                      <a:pt x="27357" y="1"/>
                      <a:pt x="26509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2" name="Google Shape;1122;p34"/>
              <p:cNvSpPr/>
              <p:nvPr/>
            </p:nvSpPr>
            <p:spPr>
              <a:xfrm>
                <a:off x="-2568775" y="2881350"/>
                <a:ext cx="1089750" cy="1031500"/>
              </a:xfrm>
              <a:custGeom>
                <a:avLst/>
                <a:gdLst/>
                <a:ahLst/>
                <a:cxnLst/>
                <a:rect l="l" t="t" r="r" b="b"/>
                <a:pathLst>
                  <a:path w="43590" h="41260" extrusionOk="0">
                    <a:moveTo>
                      <a:pt x="25040" y="0"/>
                    </a:moveTo>
                    <a:cubicBezTo>
                      <a:pt x="24562" y="0"/>
                      <a:pt x="24104" y="52"/>
                      <a:pt x="23730" y="159"/>
                    </a:cubicBezTo>
                    <a:lnTo>
                      <a:pt x="9930" y="3981"/>
                    </a:lnTo>
                    <a:cubicBezTo>
                      <a:pt x="8883" y="4279"/>
                      <a:pt x="7454" y="5196"/>
                      <a:pt x="6775" y="6029"/>
                    </a:cubicBezTo>
                    <a:lnTo>
                      <a:pt x="1084" y="12970"/>
                    </a:lnTo>
                    <a:cubicBezTo>
                      <a:pt x="405" y="13816"/>
                      <a:pt x="1" y="15376"/>
                      <a:pt x="215" y="16435"/>
                    </a:cubicBezTo>
                    <a:lnTo>
                      <a:pt x="2751" y="29842"/>
                    </a:lnTo>
                    <a:cubicBezTo>
                      <a:pt x="2965" y="30913"/>
                      <a:pt x="3811" y="32342"/>
                      <a:pt x="4644" y="33044"/>
                    </a:cubicBezTo>
                    <a:lnTo>
                      <a:pt x="13109" y="40010"/>
                    </a:lnTo>
                    <a:cubicBezTo>
                      <a:pt x="13943" y="40700"/>
                      <a:pt x="15526" y="41260"/>
                      <a:pt x="16610" y="41260"/>
                    </a:cubicBezTo>
                    <a:lnTo>
                      <a:pt x="30588" y="41260"/>
                    </a:lnTo>
                    <a:cubicBezTo>
                      <a:pt x="31671" y="41260"/>
                      <a:pt x="33160" y="40605"/>
                      <a:pt x="33886" y="39807"/>
                    </a:cubicBezTo>
                    <a:lnTo>
                      <a:pt x="39863" y="33235"/>
                    </a:lnTo>
                    <a:cubicBezTo>
                      <a:pt x="40589" y="32437"/>
                      <a:pt x="41387" y="30913"/>
                      <a:pt x="41625" y="29842"/>
                    </a:cubicBezTo>
                    <a:lnTo>
                      <a:pt x="43351" y="22341"/>
                    </a:lnTo>
                    <a:cubicBezTo>
                      <a:pt x="43589" y="21293"/>
                      <a:pt x="43530" y="19578"/>
                      <a:pt x="43208" y="18531"/>
                    </a:cubicBezTo>
                    <a:lnTo>
                      <a:pt x="39779" y="7756"/>
                    </a:lnTo>
                    <a:cubicBezTo>
                      <a:pt x="39458" y="6720"/>
                      <a:pt x="38386" y="5493"/>
                      <a:pt x="37386" y="5053"/>
                    </a:cubicBezTo>
                    <a:lnTo>
                      <a:pt x="27421" y="457"/>
                    </a:lnTo>
                    <a:cubicBezTo>
                      <a:pt x="26790" y="161"/>
                      <a:pt x="25883" y="0"/>
                      <a:pt x="2504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3" name="Google Shape;1123;p34"/>
              <p:cNvSpPr/>
              <p:nvPr/>
            </p:nvSpPr>
            <p:spPr>
              <a:xfrm>
                <a:off x="-2568775" y="2980875"/>
                <a:ext cx="847150" cy="931975"/>
              </a:xfrm>
              <a:custGeom>
                <a:avLst/>
                <a:gdLst/>
                <a:ahLst/>
                <a:cxnLst/>
                <a:rect l="l" t="t" r="r" b="b"/>
                <a:pathLst>
                  <a:path w="33886" h="37279" extrusionOk="0">
                    <a:moveTo>
                      <a:pt x="9930" y="0"/>
                    </a:moveTo>
                    <a:cubicBezTo>
                      <a:pt x="8883" y="298"/>
                      <a:pt x="7454" y="1215"/>
                      <a:pt x="6775" y="2048"/>
                    </a:cubicBezTo>
                    <a:lnTo>
                      <a:pt x="1084" y="8989"/>
                    </a:lnTo>
                    <a:cubicBezTo>
                      <a:pt x="405" y="9835"/>
                      <a:pt x="1" y="11395"/>
                      <a:pt x="215" y="12454"/>
                    </a:cubicBezTo>
                    <a:lnTo>
                      <a:pt x="2751" y="25861"/>
                    </a:lnTo>
                    <a:cubicBezTo>
                      <a:pt x="2965" y="26932"/>
                      <a:pt x="3811" y="28361"/>
                      <a:pt x="4644" y="29063"/>
                    </a:cubicBezTo>
                    <a:lnTo>
                      <a:pt x="13109" y="36029"/>
                    </a:lnTo>
                    <a:cubicBezTo>
                      <a:pt x="13943" y="36707"/>
                      <a:pt x="15526" y="37279"/>
                      <a:pt x="16610" y="37279"/>
                    </a:cubicBezTo>
                    <a:lnTo>
                      <a:pt x="30588" y="37279"/>
                    </a:lnTo>
                    <a:cubicBezTo>
                      <a:pt x="31671" y="37279"/>
                      <a:pt x="33160" y="36624"/>
                      <a:pt x="33886" y="35814"/>
                    </a:cubicBezTo>
                    <a:lnTo>
                      <a:pt x="9930" y="0"/>
                    </a:ln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4" name="Google Shape;1124;p34"/>
              <p:cNvSpPr/>
              <p:nvPr/>
            </p:nvSpPr>
            <p:spPr>
              <a:xfrm>
                <a:off x="-2422925" y="2980875"/>
                <a:ext cx="823950" cy="823625"/>
              </a:xfrm>
              <a:custGeom>
                <a:avLst/>
                <a:gdLst/>
                <a:ahLst/>
                <a:cxnLst/>
                <a:rect l="l" t="t" r="r" b="b"/>
                <a:pathLst>
                  <a:path w="32958" h="32945" extrusionOk="0">
                    <a:moveTo>
                      <a:pt x="16479" y="0"/>
                    </a:moveTo>
                    <a:cubicBezTo>
                      <a:pt x="15836" y="0"/>
                      <a:pt x="15217" y="24"/>
                      <a:pt x="14586" y="107"/>
                    </a:cubicBezTo>
                    <a:cubicBezTo>
                      <a:pt x="6382" y="1036"/>
                      <a:pt x="1" y="8001"/>
                      <a:pt x="1" y="16478"/>
                    </a:cubicBezTo>
                    <a:cubicBezTo>
                      <a:pt x="1" y="25563"/>
                      <a:pt x="7383" y="32945"/>
                      <a:pt x="16479" y="32945"/>
                    </a:cubicBezTo>
                    <a:cubicBezTo>
                      <a:pt x="20301" y="32945"/>
                      <a:pt x="23825" y="31635"/>
                      <a:pt x="26623" y="29456"/>
                    </a:cubicBezTo>
                    <a:cubicBezTo>
                      <a:pt x="30481" y="26432"/>
                      <a:pt x="32957" y="21741"/>
                      <a:pt x="32957" y="16478"/>
                    </a:cubicBezTo>
                    <a:cubicBezTo>
                      <a:pt x="32957" y="7382"/>
                      <a:pt x="25575" y="0"/>
                      <a:pt x="1647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5" name="Google Shape;1125;p34"/>
              <p:cNvSpPr/>
              <p:nvPr/>
            </p:nvSpPr>
            <p:spPr>
              <a:xfrm>
                <a:off x="-2422625" y="2983250"/>
                <a:ext cx="665875" cy="821250"/>
              </a:xfrm>
              <a:custGeom>
                <a:avLst/>
                <a:gdLst/>
                <a:ahLst/>
                <a:cxnLst/>
                <a:rect l="l" t="t" r="r" b="b"/>
                <a:pathLst>
                  <a:path w="26635" h="32850" extrusionOk="0">
                    <a:moveTo>
                      <a:pt x="14586" y="1"/>
                    </a:moveTo>
                    <a:lnTo>
                      <a:pt x="14586" y="1"/>
                    </a:lnTo>
                    <a:cubicBezTo>
                      <a:pt x="6370" y="941"/>
                      <a:pt x="1" y="7930"/>
                      <a:pt x="1" y="16372"/>
                    </a:cubicBezTo>
                    <a:cubicBezTo>
                      <a:pt x="1" y="25468"/>
                      <a:pt x="7382" y="32850"/>
                      <a:pt x="16479" y="32850"/>
                    </a:cubicBezTo>
                    <a:cubicBezTo>
                      <a:pt x="20301" y="32850"/>
                      <a:pt x="23837" y="31540"/>
                      <a:pt x="26635" y="29361"/>
                    </a:cubicBezTo>
                    <a:lnTo>
                      <a:pt x="25873" y="28671"/>
                    </a:lnTo>
                    <a:cubicBezTo>
                      <a:pt x="8299" y="16765"/>
                      <a:pt x="14586" y="1"/>
                      <a:pt x="14586" y="1"/>
                    </a:cubicBezTo>
                    <a:close/>
                  </a:path>
                </a:pathLst>
              </a:custGeom>
              <a:solidFill>
                <a:srgbClr val="363636">
                  <a:alpha val="71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126" name="Google Shape;1126;p34"/>
            <p:cNvGrpSpPr/>
            <p:nvPr/>
          </p:nvGrpSpPr>
          <p:grpSpPr>
            <a:xfrm>
              <a:off x="6417975" y="3032417"/>
              <a:ext cx="461992" cy="349772"/>
              <a:chOff x="-2195225" y="3806575"/>
              <a:chExt cx="323275" cy="244750"/>
            </a:xfrm>
          </p:grpSpPr>
          <p:sp>
            <p:nvSpPr>
              <p:cNvPr id="1127" name="Google Shape;1127;p34"/>
              <p:cNvSpPr/>
              <p:nvPr/>
            </p:nvSpPr>
            <p:spPr>
              <a:xfrm>
                <a:off x="-2191350" y="3814000"/>
                <a:ext cx="319400" cy="237325"/>
              </a:xfrm>
              <a:custGeom>
                <a:avLst/>
                <a:gdLst/>
                <a:ahLst/>
                <a:cxnLst/>
                <a:rect l="l" t="t" r="r" b="b"/>
                <a:pathLst>
                  <a:path w="12776" h="9493" extrusionOk="0">
                    <a:moveTo>
                      <a:pt x="5901" y="1"/>
                    </a:moveTo>
                    <a:cubicBezTo>
                      <a:pt x="3135" y="1"/>
                      <a:pt x="812" y="1515"/>
                      <a:pt x="429" y="3739"/>
                    </a:cubicBezTo>
                    <a:cubicBezTo>
                      <a:pt x="0" y="6299"/>
                      <a:pt x="2310" y="8823"/>
                      <a:pt x="5608" y="9382"/>
                    </a:cubicBezTo>
                    <a:cubicBezTo>
                      <a:pt x="6047" y="9457"/>
                      <a:pt x="6481" y="9493"/>
                      <a:pt x="6904" y="9493"/>
                    </a:cubicBezTo>
                    <a:cubicBezTo>
                      <a:pt x="9655" y="9493"/>
                      <a:pt x="11976" y="7981"/>
                      <a:pt x="12347" y="5763"/>
                    </a:cubicBezTo>
                    <a:cubicBezTo>
                      <a:pt x="12776" y="3191"/>
                      <a:pt x="10466" y="667"/>
                      <a:pt x="7180" y="107"/>
                    </a:cubicBezTo>
                    <a:cubicBezTo>
                      <a:pt x="6747" y="35"/>
                      <a:pt x="6319" y="1"/>
                      <a:pt x="590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8" name="Google Shape;1128;p34"/>
              <p:cNvSpPr/>
              <p:nvPr/>
            </p:nvSpPr>
            <p:spPr>
              <a:xfrm>
                <a:off x="-2154450" y="3841450"/>
                <a:ext cx="245000" cy="181850"/>
              </a:xfrm>
              <a:custGeom>
                <a:avLst/>
                <a:gdLst/>
                <a:ahLst/>
                <a:cxnLst/>
                <a:rect l="l" t="t" r="r" b="b"/>
                <a:pathLst>
                  <a:path w="9800" h="7274" extrusionOk="0">
                    <a:moveTo>
                      <a:pt x="4527" y="0"/>
                    </a:moveTo>
                    <a:cubicBezTo>
                      <a:pt x="2407" y="0"/>
                      <a:pt x="624" y="1159"/>
                      <a:pt x="334" y="2867"/>
                    </a:cubicBezTo>
                    <a:cubicBezTo>
                      <a:pt x="1" y="4820"/>
                      <a:pt x="1775" y="6760"/>
                      <a:pt x="4299" y="7189"/>
                    </a:cubicBezTo>
                    <a:cubicBezTo>
                      <a:pt x="4634" y="7246"/>
                      <a:pt x="4965" y="7273"/>
                      <a:pt x="5289" y="7273"/>
                    </a:cubicBezTo>
                    <a:cubicBezTo>
                      <a:pt x="7401" y="7273"/>
                      <a:pt x="9177" y="6108"/>
                      <a:pt x="9466" y="4415"/>
                    </a:cubicBezTo>
                    <a:cubicBezTo>
                      <a:pt x="9799" y="2450"/>
                      <a:pt x="8025" y="510"/>
                      <a:pt x="5501" y="81"/>
                    </a:cubicBezTo>
                    <a:cubicBezTo>
                      <a:pt x="5171" y="26"/>
                      <a:pt x="4845" y="0"/>
                      <a:pt x="452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9" name="Google Shape;1129;p34"/>
              <p:cNvSpPr/>
              <p:nvPr/>
            </p:nvSpPr>
            <p:spPr>
              <a:xfrm>
                <a:off x="-2138075" y="3903000"/>
                <a:ext cx="100925" cy="97825"/>
              </a:xfrm>
              <a:custGeom>
                <a:avLst/>
                <a:gdLst/>
                <a:ahLst/>
                <a:cxnLst/>
                <a:rect l="l" t="t" r="r" b="b"/>
                <a:pathLst>
                  <a:path w="4037" h="3913" extrusionOk="0">
                    <a:moveTo>
                      <a:pt x="2560" y="0"/>
                    </a:moveTo>
                    <a:cubicBezTo>
                      <a:pt x="2560" y="0"/>
                      <a:pt x="0" y="369"/>
                      <a:pt x="703" y="1857"/>
                    </a:cubicBezTo>
                    <a:cubicBezTo>
                      <a:pt x="1247" y="3010"/>
                      <a:pt x="2305" y="3913"/>
                      <a:pt x="3004" y="3913"/>
                    </a:cubicBezTo>
                    <a:cubicBezTo>
                      <a:pt x="3207" y="3913"/>
                      <a:pt x="3380" y="3836"/>
                      <a:pt x="3501" y="3667"/>
                    </a:cubicBezTo>
                    <a:cubicBezTo>
                      <a:pt x="4037" y="2929"/>
                      <a:pt x="3596" y="250"/>
                      <a:pt x="3334" y="214"/>
                    </a:cubicBezTo>
                    <a:cubicBezTo>
                      <a:pt x="3108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0" name="Google Shape;1130;p34"/>
              <p:cNvSpPr/>
              <p:nvPr/>
            </p:nvSpPr>
            <p:spPr>
              <a:xfrm>
                <a:off x="-2096700" y="3852350"/>
                <a:ext cx="121775" cy="53975"/>
              </a:xfrm>
              <a:custGeom>
                <a:avLst/>
                <a:gdLst/>
                <a:ahLst/>
                <a:cxnLst/>
                <a:rect l="l" t="t" r="r" b="b"/>
                <a:pathLst>
                  <a:path w="4871" h="2159" extrusionOk="0">
                    <a:moveTo>
                      <a:pt x="2221" y="1"/>
                    </a:moveTo>
                    <a:cubicBezTo>
                      <a:pt x="2103" y="1"/>
                      <a:pt x="1982" y="5"/>
                      <a:pt x="1858" y="14"/>
                    </a:cubicBezTo>
                    <a:cubicBezTo>
                      <a:pt x="1858" y="14"/>
                      <a:pt x="0" y="97"/>
                      <a:pt x="262" y="752"/>
                    </a:cubicBezTo>
                    <a:cubicBezTo>
                      <a:pt x="512" y="1407"/>
                      <a:pt x="2144" y="2109"/>
                      <a:pt x="2310" y="2157"/>
                    </a:cubicBezTo>
                    <a:cubicBezTo>
                      <a:pt x="2315" y="2158"/>
                      <a:pt x="2321" y="2159"/>
                      <a:pt x="2329" y="2159"/>
                    </a:cubicBezTo>
                    <a:cubicBezTo>
                      <a:pt x="2608" y="2159"/>
                      <a:pt x="4870" y="1562"/>
                      <a:pt x="4870" y="1169"/>
                    </a:cubicBezTo>
                    <a:cubicBezTo>
                      <a:pt x="4870" y="792"/>
                      <a:pt x="3836" y="1"/>
                      <a:pt x="222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1" name="Google Shape;1131;p34"/>
              <p:cNvSpPr/>
              <p:nvPr/>
            </p:nvSpPr>
            <p:spPr>
              <a:xfrm>
                <a:off x="-2032700" y="3899150"/>
                <a:ext cx="101175" cy="104175"/>
              </a:xfrm>
              <a:custGeom>
                <a:avLst/>
                <a:gdLst/>
                <a:ahLst/>
                <a:cxnLst/>
                <a:rect l="l" t="t" r="r" b="b"/>
                <a:pathLst>
                  <a:path w="4047" h="4167" extrusionOk="0">
                    <a:moveTo>
                      <a:pt x="2517" y="1"/>
                    </a:moveTo>
                    <a:cubicBezTo>
                      <a:pt x="1443" y="1"/>
                      <a:pt x="48" y="1011"/>
                      <a:pt x="48" y="1011"/>
                    </a:cubicBezTo>
                    <a:cubicBezTo>
                      <a:pt x="48" y="1011"/>
                      <a:pt x="0" y="3976"/>
                      <a:pt x="488" y="4143"/>
                    </a:cubicBezTo>
                    <a:cubicBezTo>
                      <a:pt x="538" y="4158"/>
                      <a:pt x="612" y="4166"/>
                      <a:pt x="705" y="4166"/>
                    </a:cubicBezTo>
                    <a:cubicBezTo>
                      <a:pt x="1563" y="4166"/>
                      <a:pt x="4047" y="3476"/>
                      <a:pt x="3703" y="1178"/>
                    </a:cubicBezTo>
                    <a:cubicBezTo>
                      <a:pt x="3574" y="290"/>
                      <a:pt x="3091" y="1"/>
                      <a:pt x="251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2" name="Google Shape;1132;p34"/>
              <p:cNvSpPr/>
              <p:nvPr/>
            </p:nvSpPr>
            <p:spPr>
              <a:xfrm>
                <a:off x="-2114850" y="3916375"/>
                <a:ext cx="60725" cy="73500"/>
              </a:xfrm>
              <a:custGeom>
                <a:avLst/>
                <a:gdLst/>
                <a:ahLst/>
                <a:cxnLst/>
                <a:rect l="l" t="t" r="r" b="b"/>
                <a:pathLst>
                  <a:path w="2429" h="2940" extrusionOk="0">
                    <a:moveTo>
                      <a:pt x="2048" y="1"/>
                    </a:moveTo>
                    <a:cubicBezTo>
                      <a:pt x="2048" y="1"/>
                      <a:pt x="0" y="418"/>
                      <a:pt x="119" y="811"/>
                    </a:cubicBezTo>
                    <a:cubicBezTo>
                      <a:pt x="170" y="990"/>
                      <a:pt x="254" y="1032"/>
                      <a:pt x="339" y="1032"/>
                    </a:cubicBezTo>
                    <a:cubicBezTo>
                      <a:pt x="417" y="1032"/>
                      <a:pt x="496" y="996"/>
                      <a:pt x="550" y="996"/>
                    </a:cubicBezTo>
                    <a:cubicBezTo>
                      <a:pt x="575" y="996"/>
                      <a:pt x="595" y="1004"/>
                      <a:pt x="607" y="1025"/>
                    </a:cubicBezTo>
                    <a:cubicBezTo>
                      <a:pt x="703" y="1144"/>
                      <a:pt x="405" y="1346"/>
                      <a:pt x="524" y="1561"/>
                    </a:cubicBezTo>
                    <a:cubicBezTo>
                      <a:pt x="556" y="1615"/>
                      <a:pt x="611" y="1631"/>
                      <a:pt x="677" y="1631"/>
                    </a:cubicBezTo>
                    <a:cubicBezTo>
                      <a:pt x="784" y="1631"/>
                      <a:pt x="919" y="1587"/>
                      <a:pt x="1023" y="1587"/>
                    </a:cubicBezTo>
                    <a:cubicBezTo>
                      <a:pt x="1096" y="1587"/>
                      <a:pt x="1154" y="1608"/>
                      <a:pt x="1179" y="1680"/>
                    </a:cubicBezTo>
                    <a:cubicBezTo>
                      <a:pt x="1250" y="1918"/>
                      <a:pt x="845" y="2418"/>
                      <a:pt x="1215" y="2537"/>
                    </a:cubicBezTo>
                    <a:cubicBezTo>
                      <a:pt x="1252" y="2549"/>
                      <a:pt x="1287" y="2554"/>
                      <a:pt x="1320" y="2554"/>
                    </a:cubicBezTo>
                    <a:cubicBezTo>
                      <a:pt x="1565" y="2554"/>
                      <a:pt x="1701" y="2275"/>
                      <a:pt x="1801" y="2275"/>
                    </a:cubicBezTo>
                    <a:cubicBezTo>
                      <a:pt x="1826" y="2275"/>
                      <a:pt x="1848" y="2292"/>
                      <a:pt x="1869" y="2335"/>
                    </a:cubicBezTo>
                    <a:cubicBezTo>
                      <a:pt x="1972" y="2549"/>
                      <a:pt x="1933" y="2940"/>
                      <a:pt x="2072" y="2940"/>
                    </a:cubicBezTo>
                    <a:cubicBezTo>
                      <a:pt x="2094" y="2940"/>
                      <a:pt x="2122" y="2929"/>
                      <a:pt x="2155" y="2906"/>
                    </a:cubicBezTo>
                    <a:cubicBezTo>
                      <a:pt x="2393" y="2751"/>
                      <a:pt x="2429" y="787"/>
                      <a:pt x="2048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3" name="Google Shape;1133;p34"/>
              <p:cNvSpPr/>
              <p:nvPr/>
            </p:nvSpPr>
            <p:spPr>
              <a:xfrm>
                <a:off x="-2107425" y="3916375"/>
                <a:ext cx="52725" cy="56575"/>
              </a:xfrm>
              <a:custGeom>
                <a:avLst/>
                <a:gdLst/>
                <a:ahLst/>
                <a:cxnLst/>
                <a:rect l="l" t="t" r="r" b="b"/>
                <a:pathLst>
                  <a:path w="2109" h="2263" extrusionOk="0">
                    <a:moveTo>
                      <a:pt x="1799" y="1"/>
                    </a:moveTo>
                    <a:cubicBezTo>
                      <a:pt x="1799" y="1"/>
                      <a:pt x="1" y="191"/>
                      <a:pt x="191" y="620"/>
                    </a:cubicBezTo>
                    <a:cubicBezTo>
                      <a:pt x="253" y="748"/>
                      <a:pt x="325" y="777"/>
                      <a:pt x="393" y="777"/>
                    </a:cubicBezTo>
                    <a:cubicBezTo>
                      <a:pt x="450" y="777"/>
                      <a:pt x="504" y="757"/>
                      <a:pt x="546" y="757"/>
                    </a:cubicBezTo>
                    <a:cubicBezTo>
                      <a:pt x="572" y="757"/>
                      <a:pt x="593" y="764"/>
                      <a:pt x="608" y="787"/>
                    </a:cubicBezTo>
                    <a:cubicBezTo>
                      <a:pt x="691" y="870"/>
                      <a:pt x="429" y="1037"/>
                      <a:pt x="537" y="1203"/>
                    </a:cubicBezTo>
                    <a:cubicBezTo>
                      <a:pt x="565" y="1248"/>
                      <a:pt x="612" y="1262"/>
                      <a:pt x="667" y="1262"/>
                    </a:cubicBezTo>
                    <a:cubicBezTo>
                      <a:pt x="761" y="1262"/>
                      <a:pt x="878" y="1221"/>
                      <a:pt x="966" y="1221"/>
                    </a:cubicBezTo>
                    <a:cubicBezTo>
                      <a:pt x="1021" y="1221"/>
                      <a:pt x="1064" y="1237"/>
                      <a:pt x="1084" y="1287"/>
                    </a:cubicBezTo>
                    <a:cubicBezTo>
                      <a:pt x="1168" y="1489"/>
                      <a:pt x="822" y="1858"/>
                      <a:pt x="1120" y="1965"/>
                    </a:cubicBezTo>
                    <a:cubicBezTo>
                      <a:pt x="1148" y="1973"/>
                      <a:pt x="1174" y="1976"/>
                      <a:pt x="1200" y="1976"/>
                    </a:cubicBezTo>
                    <a:cubicBezTo>
                      <a:pt x="1404" y="1976"/>
                      <a:pt x="1520" y="1755"/>
                      <a:pt x="1608" y="1755"/>
                    </a:cubicBezTo>
                    <a:cubicBezTo>
                      <a:pt x="1629" y="1755"/>
                      <a:pt x="1649" y="1767"/>
                      <a:pt x="1668" y="1799"/>
                    </a:cubicBezTo>
                    <a:cubicBezTo>
                      <a:pt x="1760" y="1964"/>
                      <a:pt x="1719" y="2262"/>
                      <a:pt x="1838" y="2262"/>
                    </a:cubicBezTo>
                    <a:cubicBezTo>
                      <a:pt x="1856" y="2262"/>
                      <a:pt x="1879" y="2255"/>
                      <a:pt x="1906" y="2239"/>
                    </a:cubicBezTo>
                    <a:cubicBezTo>
                      <a:pt x="2108" y="2108"/>
                      <a:pt x="2108" y="596"/>
                      <a:pt x="1799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4" name="Google Shape;1134;p34"/>
              <p:cNvSpPr/>
              <p:nvPr/>
            </p:nvSpPr>
            <p:spPr>
              <a:xfrm>
                <a:off x="-2022300" y="3911900"/>
                <a:ext cx="72075" cy="78350"/>
              </a:xfrm>
              <a:custGeom>
                <a:avLst/>
                <a:gdLst/>
                <a:ahLst/>
                <a:cxnLst/>
                <a:rect l="l" t="t" r="r" b="b"/>
                <a:pathLst>
                  <a:path w="2883" h="3134" extrusionOk="0">
                    <a:moveTo>
                      <a:pt x="2203" y="1"/>
                    </a:moveTo>
                    <a:cubicBezTo>
                      <a:pt x="1755" y="1"/>
                      <a:pt x="296" y="242"/>
                      <a:pt x="1" y="716"/>
                    </a:cubicBezTo>
                    <a:cubicBezTo>
                      <a:pt x="1" y="716"/>
                      <a:pt x="258" y="3133"/>
                      <a:pt x="483" y="3133"/>
                    </a:cubicBezTo>
                    <a:cubicBezTo>
                      <a:pt x="485" y="3133"/>
                      <a:pt x="487" y="3133"/>
                      <a:pt x="489" y="3133"/>
                    </a:cubicBezTo>
                    <a:cubicBezTo>
                      <a:pt x="723" y="3101"/>
                      <a:pt x="748" y="2672"/>
                      <a:pt x="945" y="2672"/>
                    </a:cubicBezTo>
                    <a:cubicBezTo>
                      <a:pt x="969" y="2672"/>
                      <a:pt x="995" y="2678"/>
                      <a:pt x="1025" y="2692"/>
                    </a:cubicBezTo>
                    <a:cubicBezTo>
                      <a:pt x="1194" y="2763"/>
                      <a:pt x="1426" y="2850"/>
                      <a:pt x="1602" y="2850"/>
                    </a:cubicBezTo>
                    <a:cubicBezTo>
                      <a:pt x="1723" y="2850"/>
                      <a:pt x="1817" y="2809"/>
                      <a:pt x="1846" y="2692"/>
                    </a:cubicBezTo>
                    <a:cubicBezTo>
                      <a:pt x="1942" y="2406"/>
                      <a:pt x="1894" y="2204"/>
                      <a:pt x="2180" y="2204"/>
                    </a:cubicBezTo>
                    <a:cubicBezTo>
                      <a:pt x="2454" y="2204"/>
                      <a:pt x="2620" y="2085"/>
                      <a:pt x="2501" y="1787"/>
                    </a:cubicBezTo>
                    <a:cubicBezTo>
                      <a:pt x="2382" y="1501"/>
                      <a:pt x="2501" y="1454"/>
                      <a:pt x="2668" y="1371"/>
                    </a:cubicBezTo>
                    <a:cubicBezTo>
                      <a:pt x="2835" y="1275"/>
                      <a:pt x="2882" y="1085"/>
                      <a:pt x="2668" y="954"/>
                    </a:cubicBezTo>
                    <a:cubicBezTo>
                      <a:pt x="2466" y="835"/>
                      <a:pt x="2501" y="692"/>
                      <a:pt x="2585" y="501"/>
                    </a:cubicBezTo>
                    <a:cubicBezTo>
                      <a:pt x="2668" y="299"/>
                      <a:pt x="2489" y="85"/>
                      <a:pt x="2323" y="13"/>
                    </a:cubicBezTo>
                    <a:cubicBezTo>
                      <a:pt x="2303" y="5"/>
                      <a:pt x="2262" y="1"/>
                      <a:pt x="220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5" name="Google Shape;1135;p34"/>
              <p:cNvSpPr/>
              <p:nvPr/>
            </p:nvSpPr>
            <p:spPr>
              <a:xfrm>
                <a:off x="-2022300" y="3912050"/>
                <a:ext cx="58375" cy="66275"/>
              </a:xfrm>
              <a:custGeom>
                <a:avLst/>
                <a:gdLst/>
                <a:ahLst/>
                <a:cxnLst/>
                <a:rect l="l" t="t" r="r" b="b"/>
                <a:pathLst>
                  <a:path w="2335" h="2651" extrusionOk="0">
                    <a:moveTo>
                      <a:pt x="1764" y="1"/>
                    </a:moveTo>
                    <a:cubicBezTo>
                      <a:pt x="1370" y="1"/>
                      <a:pt x="235" y="206"/>
                      <a:pt x="1" y="603"/>
                    </a:cubicBezTo>
                    <a:cubicBezTo>
                      <a:pt x="1" y="603"/>
                      <a:pt x="48" y="2651"/>
                      <a:pt x="400" y="2651"/>
                    </a:cubicBezTo>
                    <a:cubicBezTo>
                      <a:pt x="402" y="2651"/>
                      <a:pt x="404" y="2651"/>
                      <a:pt x="406" y="2650"/>
                    </a:cubicBezTo>
                    <a:cubicBezTo>
                      <a:pt x="588" y="2640"/>
                      <a:pt x="606" y="2254"/>
                      <a:pt x="772" y="2254"/>
                    </a:cubicBezTo>
                    <a:cubicBezTo>
                      <a:pt x="791" y="2254"/>
                      <a:pt x="812" y="2259"/>
                      <a:pt x="834" y="2269"/>
                    </a:cubicBezTo>
                    <a:cubicBezTo>
                      <a:pt x="974" y="2332"/>
                      <a:pt x="1163" y="2403"/>
                      <a:pt x="1305" y="2403"/>
                    </a:cubicBezTo>
                    <a:cubicBezTo>
                      <a:pt x="1405" y="2403"/>
                      <a:pt x="1481" y="2368"/>
                      <a:pt x="1501" y="2269"/>
                    </a:cubicBezTo>
                    <a:cubicBezTo>
                      <a:pt x="1584" y="2031"/>
                      <a:pt x="1537" y="1853"/>
                      <a:pt x="1775" y="1853"/>
                    </a:cubicBezTo>
                    <a:cubicBezTo>
                      <a:pt x="2013" y="1853"/>
                      <a:pt x="2144" y="1746"/>
                      <a:pt x="2037" y="1507"/>
                    </a:cubicBezTo>
                    <a:cubicBezTo>
                      <a:pt x="1942" y="1269"/>
                      <a:pt x="2037" y="1222"/>
                      <a:pt x="2180" y="1162"/>
                    </a:cubicBezTo>
                    <a:cubicBezTo>
                      <a:pt x="2311" y="1091"/>
                      <a:pt x="2335" y="924"/>
                      <a:pt x="2180" y="829"/>
                    </a:cubicBezTo>
                    <a:cubicBezTo>
                      <a:pt x="2013" y="722"/>
                      <a:pt x="2037" y="614"/>
                      <a:pt x="2096" y="436"/>
                    </a:cubicBezTo>
                    <a:cubicBezTo>
                      <a:pt x="2180" y="257"/>
                      <a:pt x="2025" y="91"/>
                      <a:pt x="1894" y="19"/>
                    </a:cubicBezTo>
                    <a:cubicBezTo>
                      <a:pt x="1878" y="7"/>
                      <a:pt x="1832" y="1"/>
                      <a:pt x="1764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6" name="Google Shape;1136;p34"/>
              <p:cNvSpPr/>
              <p:nvPr/>
            </p:nvSpPr>
            <p:spPr>
              <a:xfrm>
                <a:off x="-2076175" y="3861925"/>
                <a:ext cx="88850" cy="34325"/>
              </a:xfrm>
              <a:custGeom>
                <a:avLst/>
                <a:gdLst/>
                <a:ahLst/>
                <a:cxnLst/>
                <a:rect l="l" t="t" r="r" b="b"/>
                <a:pathLst>
                  <a:path w="3554" h="1373" extrusionOk="0">
                    <a:moveTo>
                      <a:pt x="1132" y="0"/>
                    </a:moveTo>
                    <a:cubicBezTo>
                      <a:pt x="854" y="0"/>
                      <a:pt x="908" y="290"/>
                      <a:pt x="752" y="290"/>
                    </a:cubicBezTo>
                    <a:cubicBezTo>
                      <a:pt x="741" y="290"/>
                      <a:pt x="729" y="289"/>
                      <a:pt x="715" y="286"/>
                    </a:cubicBezTo>
                    <a:cubicBezTo>
                      <a:pt x="592" y="258"/>
                      <a:pt x="493" y="200"/>
                      <a:pt x="397" y="200"/>
                    </a:cubicBezTo>
                    <a:cubicBezTo>
                      <a:pt x="325" y="200"/>
                      <a:pt x="256" y="232"/>
                      <a:pt x="180" y="333"/>
                    </a:cubicBezTo>
                    <a:cubicBezTo>
                      <a:pt x="1" y="572"/>
                      <a:pt x="1323" y="1357"/>
                      <a:pt x="1323" y="1357"/>
                    </a:cubicBezTo>
                    <a:cubicBezTo>
                      <a:pt x="1388" y="1368"/>
                      <a:pt x="1457" y="1373"/>
                      <a:pt x="1529" y="1373"/>
                    </a:cubicBezTo>
                    <a:cubicBezTo>
                      <a:pt x="2275" y="1373"/>
                      <a:pt x="3290" y="846"/>
                      <a:pt x="3442" y="607"/>
                    </a:cubicBezTo>
                    <a:cubicBezTo>
                      <a:pt x="3554" y="426"/>
                      <a:pt x="3241" y="401"/>
                      <a:pt x="3002" y="401"/>
                    </a:cubicBezTo>
                    <a:cubicBezTo>
                      <a:pt x="2910" y="401"/>
                      <a:pt x="2830" y="405"/>
                      <a:pt x="2787" y="405"/>
                    </a:cubicBezTo>
                    <a:cubicBezTo>
                      <a:pt x="2620" y="405"/>
                      <a:pt x="2466" y="107"/>
                      <a:pt x="2287" y="36"/>
                    </a:cubicBezTo>
                    <a:cubicBezTo>
                      <a:pt x="2267" y="27"/>
                      <a:pt x="2244" y="22"/>
                      <a:pt x="2219" y="22"/>
                    </a:cubicBezTo>
                    <a:cubicBezTo>
                      <a:pt x="2016" y="22"/>
                      <a:pt x="1668" y="286"/>
                      <a:pt x="1668" y="286"/>
                    </a:cubicBezTo>
                    <a:cubicBezTo>
                      <a:pt x="1668" y="286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7" name="Google Shape;1137;p34"/>
              <p:cNvSpPr/>
              <p:nvPr/>
            </p:nvSpPr>
            <p:spPr>
              <a:xfrm>
                <a:off x="-2076175" y="3873225"/>
                <a:ext cx="89075" cy="22925"/>
              </a:xfrm>
              <a:custGeom>
                <a:avLst/>
                <a:gdLst/>
                <a:ahLst/>
                <a:cxnLst/>
                <a:rect l="l" t="t" r="r" b="b"/>
                <a:pathLst>
                  <a:path w="3563" h="917" extrusionOk="0">
                    <a:moveTo>
                      <a:pt x="1132" y="0"/>
                    </a:moveTo>
                    <a:cubicBezTo>
                      <a:pt x="850" y="0"/>
                      <a:pt x="910" y="193"/>
                      <a:pt x="745" y="193"/>
                    </a:cubicBezTo>
                    <a:cubicBezTo>
                      <a:pt x="736" y="193"/>
                      <a:pt x="726" y="192"/>
                      <a:pt x="715" y="191"/>
                    </a:cubicBezTo>
                    <a:cubicBezTo>
                      <a:pt x="590" y="170"/>
                      <a:pt x="486" y="129"/>
                      <a:pt x="387" y="129"/>
                    </a:cubicBezTo>
                    <a:cubicBezTo>
                      <a:pt x="317" y="129"/>
                      <a:pt x="249" y="150"/>
                      <a:pt x="180" y="215"/>
                    </a:cubicBezTo>
                    <a:cubicBezTo>
                      <a:pt x="1" y="381"/>
                      <a:pt x="1323" y="905"/>
                      <a:pt x="1323" y="905"/>
                    </a:cubicBezTo>
                    <a:cubicBezTo>
                      <a:pt x="1390" y="913"/>
                      <a:pt x="1460" y="916"/>
                      <a:pt x="1533" y="916"/>
                    </a:cubicBezTo>
                    <a:cubicBezTo>
                      <a:pt x="2277" y="916"/>
                      <a:pt x="3279" y="558"/>
                      <a:pt x="3442" y="417"/>
                    </a:cubicBezTo>
                    <a:cubicBezTo>
                      <a:pt x="3562" y="288"/>
                      <a:pt x="3193" y="273"/>
                      <a:pt x="2950" y="273"/>
                    </a:cubicBezTo>
                    <a:cubicBezTo>
                      <a:pt x="2880" y="273"/>
                      <a:pt x="2821" y="274"/>
                      <a:pt x="2787" y="274"/>
                    </a:cubicBezTo>
                    <a:cubicBezTo>
                      <a:pt x="2620" y="274"/>
                      <a:pt x="2454" y="84"/>
                      <a:pt x="2287" y="24"/>
                    </a:cubicBezTo>
                    <a:cubicBezTo>
                      <a:pt x="2266" y="17"/>
                      <a:pt x="2242" y="14"/>
                      <a:pt x="2215" y="14"/>
                    </a:cubicBezTo>
                    <a:cubicBezTo>
                      <a:pt x="2012" y="14"/>
                      <a:pt x="1668" y="191"/>
                      <a:pt x="1668" y="191"/>
                    </a:cubicBezTo>
                    <a:cubicBezTo>
                      <a:pt x="1668" y="191"/>
                      <a:pt x="1418" y="0"/>
                      <a:pt x="113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8" name="Google Shape;1138;p34"/>
              <p:cNvSpPr/>
              <p:nvPr/>
            </p:nvSpPr>
            <p:spPr>
              <a:xfrm>
                <a:off x="-2080925" y="3926500"/>
                <a:ext cx="8050" cy="11350"/>
              </a:xfrm>
              <a:custGeom>
                <a:avLst/>
                <a:gdLst/>
                <a:ahLst/>
                <a:cxnLst/>
                <a:rect l="l" t="t" r="r" b="b"/>
                <a:pathLst>
                  <a:path w="322" h="454" extrusionOk="0">
                    <a:moveTo>
                      <a:pt x="155" y="1"/>
                    </a:moveTo>
                    <a:cubicBezTo>
                      <a:pt x="72" y="1"/>
                      <a:pt x="0" y="108"/>
                      <a:pt x="0" y="227"/>
                    </a:cubicBezTo>
                    <a:cubicBezTo>
                      <a:pt x="0" y="358"/>
                      <a:pt x="72" y="453"/>
                      <a:pt x="155" y="453"/>
                    </a:cubicBezTo>
                    <a:cubicBezTo>
                      <a:pt x="250" y="453"/>
                      <a:pt x="322" y="358"/>
                      <a:pt x="322" y="227"/>
                    </a:cubicBezTo>
                    <a:cubicBezTo>
                      <a:pt x="322" y="108"/>
                      <a:pt x="250" y="1"/>
                      <a:pt x="15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9" name="Google Shape;1139;p34"/>
              <p:cNvSpPr/>
              <p:nvPr/>
            </p:nvSpPr>
            <p:spPr>
              <a:xfrm>
                <a:off x="-2071100" y="3943075"/>
                <a:ext cx="9250" cy="11175"/>
              </a:xfrm>
              <a:custGeom>
                <a:avLst/>
                <a:gdLst/>
                <a:ahLst/>
                <a:cxnLst/>
                <a:rect l="l" t="t" r="r" b="b"/>
                <a:pathLst>
                  <a:path w="370" h="447" extrusionOk="0">
                    <a:moveTo>
                      <a:pt x="164" y="0"/>
                    </a:moveTo>
                    <a:cubicBezTo>
                      <a:pt x="153" y="0"/>
                      <a:pt x="142" y="2"/>
                      <a:pt x="131" y="4"/>
                    </a:cubicBezTo>
                    <a:cubicBezTo>
                      <a:pt x="48" y="28"/>
                      <a:pt x="0" y="147"/>
                      <a:pt x="24" y="266"/>
                    </a:cubicBezTo>
                    <a:cubicBezTo>
                      <a:pt x="57" y="377"/>
                      <a:pt x="142" y="446"/>
                      <a:pt x="220" y="446"/>
                    </a:cubicBezTo>
                    <a:cubicBezTo>
                      <a:pt x="226" y="446"/>
                      <a:pt x="232" y="446"/>
                      <a:pt x="238" y="445"/>
                    </a:cubicBezTo>
                    <a:cubicBezTo>
                      <a:pt x="322" y="421"/>
                      <a:pt x="369" y="302"/>
                      <a:pt x="346" y="183"/>
                    </a:cubicBezTo>
                    <a:cubicBezTo>
                      <a:pt x="325" y="78"/>
                      <a:pt x="248" y="0"/>
                      <a:pt x="164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0" name="Google Shape;1140;p34"/>
              <p:cNvSpPr/>
              <p:nvPr/>
            </p:nvSpPr>
            <p:spPr>
              <a:xfrm>
                <a:off x="-2090750" y="3914075"/>
                <a:ext cx="10750" cy="10000"/>
              </a:xfrm>
              <a:custGeom>
                <a:avLst/>
                <a:gdLst/>
                <a:ahLst/>
                <a:cxnLst/>
                <a:rect l="l" t="t" r="r" b="b"/>
                <a:pathLst>
                  <a:path w="430" h="400" extrusionOk="0">
                    <a:moveTo>
                      <a:pt x="276" y="1"/>
                    </a:moveTo>
                    <a:cubicBezTo>
                      <a:pt x="216" y="1"/>
                      <a:pt x="149" y="33"/>
                      <a:pt x="96" y="93"/>
                    </a:cubicBezTo>
                    <a:cubicBezTo>
                      <a:pt x="12" y="176"/>
                      <a:pt x="1" y="307"/>
                      <a:pt x="60" y="367"/>
                    </a:cubicBezTo>
                    <a:cubicBezTo>
                      <a:pt x="86" y="389"/>
                      <a:pt x="119" y="399"/>
                      <a:pt x="154" y="399"/>
                    </a:cubicBezTo>
                    <a:cubicBezTo>
                      <a:pt x="214" y="399"/>
                      <a:pt x="281" y="368"/>
                      <a:pt x="334" y="307"/>
                    </a:cubicBezTo>
                    <a:cubicBezTo>
                      <a:pt x="417" y="212"/>
                      <a:pt x="429" y="93"/>
                      <a:pt x="370" y="33"/>
                    </a:cubicBezTo>
                    <a:cubicBezTo>
                      <a:pt x="343" y="12"/>
                      <a:pt x="311" y="1"/>
                      <a:pt x="2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1" name="Google Shape;1141;p34"/>
              <p:cNvSpPr/>
              <p:nvPr/>
            </p:nvSpPr>
            <p:spPr>
              <a:xfrm>
                <a:off x="-2066050" y="3923525"/>
                <a:ext cx="10150" cy="10575"/>
              </a:xfrm>
              <a:custGeom>
                <a:avLst/>
                <a:gdLst/>
                <a:ahLst/>
                <a:cxnLst/>
                <a:rect l="l" t="t" r="r" b="b"/>
                <a:pathLst>
                  <a:path w="406" h="423" extrusionOk="0">
                    <a:moveTo>
                      <a:pt x="253" y="1"/>
                    </a:moveTo>
                    <a:cubicBezTo>
                      <a:pt x="183" y="1"/>
                      <a:pt x="107" y="50"/>
                      <a:pt x="60" y="144"/>
                    </a:cubicBezTo>
                    <a:cubicBezTo>
                      <a:pt x="1" y="251"/>
                      <a:pt x="25" y="370"/>
                      <a:pt x="108" y="405"/>
                    </a:cubicBezTo>
                    <a:cubicBezTo>
                      <a:pt x="125" y="417"/>
                      <a:pt x="145" y="422"/>
                      <a:pt x="165" y="422"/>
                    </a:cubicBezTo>
                    <a:cubicBezTo>
                      <a:pt x="232" y="422"/>
                      <a:pt x="310" y="368"/>
                      <a:pt x="346" y="286"/>
                    </a:cubicBezTo>
                    <a:cubicBezTo>
                      <a:pt x="406" y="179"/>
                      <a:pt x="394" y="60"/>
                      <a:pt x="310" y="13"/>
                    </a:cubicBezTo>
                    <a:cubicBezTo>
                      <a:pt x="292" y="5"/>
                      <a:pt x="273" y="1"/>
                      <a:pt x="25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2" name="Google Shape;1142;p34"/>
              <p:cNvSpPr/>
              <p:nvPr/>
            </p:nvSpPr>
            <p:spPr>
              <a:xfrm>
                <a:off x="-1998775" y="3942875"/>
                <a:ext cx="1192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66" extrusionOk="0">
                    <a:moveTo>
                      <a:pt x="187" y="0"/>
                    </a:moveTo>
                    <a:cubicBezTo>
                      <a:pt x="133" y="0"/>
                      <a:pt x="86" y="21"/>
                      <a:pt x="60" y="60"/>
                    </a:cubicBezTo>
                    <a:cubicBezTo>
                      <a:pt x="1" y="132"/>
                      <a:pt x="48" y="251"/>
                      <a:pt x="155" y="322"/>
                    </a:cubicBezTo>
                    <a:cubicBezTo>
                      <a:pt x="201" y="350"/>
                      <a:pt x="254" y="365"/>
                      <a:pt x="303" y="365"/>
                    </a:cubicBezTo>
                    <a:cubicBezTo>
                      <a:pt x="357" y="365"/>
                      <a:pt x="404" y="347"/>
                      <a:pt x="429" y="310"/>
                    </a:cubicBezTo>
                    <a:cubicBezTo>
                      <a:pt x="477" y="227"/>
                      <a:pt x="441" y="108"/>
                      <a:pt x="334" y="48"/>
                    </a:cubicBezTo>
                    <a:cubicBezTo>
                      <a:pt x="285" y="15"/>
                      <a:pt x="233" y="0"/>
                      <a:pt x="18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3" name="Google Shape;1143;p34"/>
              <p:cNvSpPr/>
              <p:nvPr/>
            </p:nvSpPr>
            <p:spPr>
              <a:xfrm>
                <a:off x="-1990450" y="3925650"/>
                <a:ext cx="11950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8" h="339" extrusionOk="0">
                    <a:moveTo>
                      <a:pt x="275" y="0"/>
                    </a:moveTo>
                    <a:cubicBezTo>
                      <a:pt x="252" y="0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7"/>
                      <a:pt x="477" y="213"/>
                      <a:pt x="465" y="118"/>
                    </a:cubicBezTo>
                    <a:cubicBezTo>
                      <a:pt x="446" y="52"/>
                      <a:pt x="367" y="0"/>
                      <a:pt x="275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4" name="Google Shape;1144;p34"/>
              <p:cNvSpPr/>
              <p:nvPr/>
            </p:nvSpPr>
            <p:spPr>
              <a:xfrm>
                <a:off x="-2018725" y="3942850"/>
                <a:ext cx="8675" cy="11100"/>
              </a:xfrm>
              <a:custGeom>
                <a:avLst/>
                <a:gdLst/>
                <a:ahLst/>
                <a:cxnLst/>
                <a:rect l="l" t="t" r="r" b="b"/>
                <a:pathLst>
                  <a:path w="347" h="444" extrusionOk="0">
                    <a:moveTo>
                      <a:pt x="172" y="1"/>
                    </a:moveTo>
                    <a:cubicBezTo>
                      <a:pt x="166" y="1"/>
                      <a:pt x="161" y="1"/>
                      <a:pt x="156" y="2"/>
                    </a:cubicBezTo>
                    <a:cubicBezTo>
                      <a:pt x="60" y="2"/>
                      <a:pt x="1" y="109"/>
                      <a:pt x="13" y="228"/>
                    </a:cubicBezTo>
                    <a:cubicBezTo>
                      <a:pt x="13" y="351"/>
                      <a:pt x="87" y="443"/>
                      <a:pt x="165" y="443"/>
                    </a:cubicBezTo>
                    <a:cubicBezTo>
                      <a:pt x="170" y="443"/>
                      <a:pt x="175" y="443"/>
                      <a:pt x="179" y="442"/>
                    </a:cubicBezTo>
                    <a:cubicBezTo>
                      <a:pt x="275" y="442"/>
                      <a:pt x="346" y="335"/>
                      <a:pt x="334" y="204"/>
                    </a:cubicBezTo>
                    <a:cubicBezTo>
                      <a:pt x="323" y="92"/>
                      <a:pt x="259" y="1"/>
                      <a:pt x="17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5" name="Google Shape;1145;p34"/>
              <p:cNvSpPr/>
              <p:nvPr/>
            </p:nvSpPr>
            <p:spPr>
              <a:xfrm>
                <a:off x="-2012175" y="3926175"/>
                <a:ext cx="11925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58" extrusionOk="0">
                    <a:moveTo>
                      <a:pt x="179" y="0"/>
                    </a:moveTo>
                    <a:cubicBezTo>
                      <a:pt x="116" y="0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6" y="323"/>
                    </a:cubicBezTo>
                    <a:cubicBezTo>
                      <a:pt x="197" y="346"/>
                      <a:pt x="243" y="357"/>
                      <a:pt x="285" y="357"/>
                    </a:cubicBezTo>
                    <a:cubicBezTo>
                      <a:pt x="350" y="357"/>
                      <a:pt x="408" y="331"/>
                      <a:pt x="429" y="288"/>
                    </a:cubicBezTo>
                    <a:cubicBezTo>
                      <a:pt x="477" y="204"/>
                      <a:pt x="429" y="97"/>
                      <a:pt x="322" y="38"/>
                    </a:cubicBezTo>
                    <a:cubicBezTo>
                      <a:pt x="273" y="13"/>
                      <a:pt x="223" y="0"/>
                      <a:pt x="17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6" name="Google Shape;1146;p34"/>
              <p:cNvSpPr/>
              <p:nvPr/>
            </p:nvSpPr>
            <p:spPr>
              <a:xfrm>
                <a:off x="-2034200" y="3880100"/>
                <a:ext cx="11925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39" extrusionOk="0">
                    <a:moveTo>
                      <a:pt x="275" y="1"/>
                    </a:moveTo>
                    <a:cubicBezTo>
                      <a:pt x="251" y="1"/>
                      <a:pt x="227" y="4"/>
                      <a:pt x="203" y="11"/>
                    </a:cubicBezTo>
                    <a:cubicBezTo>
                      <a:pt x="84" y="35"/>
                      <a:pt x="1" y="130"/>
                      <a:pt x="25" y="214"/>
                    </a:cubicBezTo>
                    <a:cubicBezTo>
                      <a:pt x="34" y="293"/>
                      <a:pt x="118" y="339"/>
                      <a:pt x="214" y="339"/>
                    </a:cubicBezTo>
                    <a:cubicBezTo>
                      <a:pt x="234" y="339"/>
                      <a:pt x="254" y="337"/>
                      <a:pt x="275" y="333"/>
                    </a:cubicBezTo>
                    <a:cubicBezTo>
                      <a:pt x="394" y="297"/>
                      <a:pt x="477" y="214"/>
                      <a:pt x="453" y="118"/>
                    </a:cubicBezTo>
                    <a:cubicBezTo>
                      <a:pt x="444" y="52"/>
                      <a:pt x="366" y="1"/>
                      <a:pt x="27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7" name="Google Shape;1147;p34"/>
              <p:cNvSpPr/>
              <p:nvPr/>
            </p:nvSpPr>
            <p:spPr>
              <a:xfrm>
                <a:off x="-2016625" y="3883950"/>
                <a:ext cx="8650" cy="110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442" extrusionOk="0">
                    <a:moveTo>
                      <a:pt x="167" y="0"/>
                    </a:moveTo>
                    <a:cubicBezTo>
                      <a:pt x="72" y="12"/>
                      <a:pt x="0" y="107"/>
                      <a:pt x="12" y="238"/>
                    </a:cubicBezTo>
                    <a:cubicBezTo>
                      <a:pt x="23" y="351"/>
                      <a:pt x="87" y="442"/>
                      <a:pt x="175" y="442"/>
                    </a:cubicBezTo>
                    <a:cubicBezTo>
                      <a:pt x="180" y="442"/>
                      <a:pt x="185" y="441"/>
                      <a:pt x="191" y="441"/>
                    </a:cubicBezTo>
                    <a:cubicBezTo>
                      <a:pt x="286" y="441"/>
                      <a:pt x="345" y="333"/>
                      <a:pt x="334" y="214"/>
                    </a:cubicBezTo>
                    <a:cubicBezTo>
                      <a:pt x="334" y="95"/>
                      <a:pt x="250" y="0"/>
                      <a:pt x="16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8" name="Google Shape;1148;p34"/>
              <p:cNvSpPr/>
              <p:nvPr/>
            </p:nvSpPr>
            <p:spPr>
              <a:xfrm>
                <a:off x="-2056225" y="3880925"/>
                <a:ext cx="11925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58" extrusionOk="0">
                    <a:moveTo>
                      <a:pt x="176" y="1"/>
                    </a:moveTo>
                    <a:cubicBezTo>
                      <a:pt x="116" y="1"/>
                      <a:pt x="64" y="25"/>
                      <a:pt x="36" y="73"/>
                    </a:cubicBezTo>
                    <a:cubicBezTo>
                      <a:pt x="1" y="145"/>
                      <a:pt x="48" y="264"/>
                      <a:pt x="155" y="324"/>
                    </a:cubicBezTo>
                    <a:cubicBezTo>
                      <a:pt x="197" y="347"/>
                      <a:pt x="243" y="357"/>
                      <a:pt x="284" y="357"/>
                    </a:cubicBezTo>
                    <a:cubicBezTo>
                      <a:pt x="350" y="357"/>
                      <a:pt x="407" y="331"/>
                      <a:pt x="429" y="288"/>
                    </a:cubicBezTo>
                    <a:cubicBezTo>
                      <a:pt x="477" y="204"/>
                      <a:pt x="417" y="97"/>
                      <a:pt x="310" y="38"/>
                    </a:cubicBezTo>
                    <a:cubicBezTo>
                      <a:pt x="266" y="13"/>
                      <a:pt x="219" y="1"/>
                      <a:pt x="176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9" name="Google Shape;1149;p34"/>
              <p:cNvSpPr/>
              <p:nvPr/>
            </p:nvSpPr>
            <p:spPr>
              <a:xfrm>
                <a:off x="-2195225" y="3806575"/>
                <a:ext cx="319700" cy="237325"/>
              </a:xfrm>
              <a:custGeom>
                <a:avLst/>
                <a:gdLst/>
                <a:ahLst/>
                <a:cxnLst/>
                <a:rect l="l" t="t" r="r" b="b"/>
                <a:pathLst>
                  <a:path w="12788" h="9493" extrusionOk="0">
                    <a:moveTo>
                      <a:pt x="5905" y="0"/>
                    </a:moveTo>
                    <a:cubicBezTo>
                      <a:pt x="3145" y="0"/>
                      <a:pt x="813" y="1514"/>
                      <a:pt x="441" y="3738"/>
                    </a:cubicBezTo>
                    <a:cubicBezTo>
                      <a:pt x="0" y="6298"/>
                      <a:pt x="2322" y="8822"/>
                      <a:pt x="5608" y="9382"/>
                    </a:cubicBezTo>
                    <a:cubicBezTo>
                      <a:pt x="6047" y="9456"/>
                      <a:pt x="6481" y="9492"/>
                      <a:pt x="6905" y="9492"/>
                    </a:cubicBezTo>
                    <a:cubicBezTo>
                      <a:pt x="9655" y="9492"/>
                      <a:pt x="11976" y="7980"/>
                      <a:pt x="12347" y="5762"/>
                    </a:cubicBezTo>
                    <a:cubicBezTo>
                      <a:pt x="12788" y="3190"/>
                      <a:pt x="10466" y="666"/>
                      <a:pt x="7180" y="107"/>
                    </a:cubicBezTo>
                    <a:cubicBezTo>
                      <a:pt x="6749" y="35"/>
                      <a:pt x="6322" y="0"/>
                      <a:pt x="5905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0" name="Google Shape;1150;p34"/>
              <p:cNvSpPr/>
              <p:nvPr/>
            </p:nvSpPr>
            <p:spPr>
              <a:xfrm>
                <a:off x="-2177375" y="3819650"/>
                <a:ext cx="284000" cy="211150"/>
              </a:xfrm>
              <a:custGeom>
                <a:avLst/>
                <a:gdLst/>
                <a:ahLst/>
                <a:cxnLst/>
                <a:rect l="l" t="t" r="r" b="b"/>
                <a:pathLst>
                  <a:path w="11360" h="8446" extrusionOk="0">
                    <a:moveTo>
                      <a:pt x="5245" y="1"/>
                    </a:moveTo>
                    <a:cubicBezTo>
                      <a:pt x="2789" y="1"/>
                      <a:pt x="723" y="1347"/>
                      <a:pt x="382" y="3322"/>
                    </a:cubicBezTo>
                    <a:cubicBezTo>
                      <a:pt x="1" y="5608"/>
                      <a:pt x="2061" y="7858"/>
                      <a:pt x="4978" y="8347"/>
                    </a:cubicBezTo>
                    <a:cubicBezTo>
                      <a:pt x="5368" y="8413"/>
                      <a:pt x="5754" y="8445"/>
                      <a:pt x="6130" y="8445"/>
                    </a:cubicBezTo>
                    <a:cubicBezTo>
                      <a:pt x="8582" y="8445"/>
                      <a:pt x="10648" y="7091"/>
                      <a:pt x="10978" y="5120"/>
                    </a:cubicBezTo>
                    <a:cubicBezTo>
                      <a:pt x="11359" y="2846"/>
                      <a:pt x="9300" y="596"/>
                      <a:pt x="6383" y="96"/>
                    </a:cubicBezTo>
                    <a:cubicBezTo>
                      <a:pt x="5998" y="31"/>
                      <a:pt x="5617" y="1"/>
                      <a:pt x="5245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1" name="Google Shape;1151;p34"/>
              <p:cNvSpPr/>
              <p:nvPr/>
            </p:nvSpPr>
            <p:spPr>
              <a:xfrm>
                <a:off x="-2158025" y="3834000"/>
                <a:ext cx="244700" cy="181850"/>
              </a:xfrm>
              <a:custGeom>
                <a:avLst/>
                <a:gdLst/>
                <a:ahLst/>
                <a:cxnLst/>
                <a:rect l="l" t="t" r="r" b="b"/>
                <a:pathLst>
                  <a:path w="9788" h="7274" extrusionOk="0">
                    <a:moveTo>
                      <a:pt x="4518" y="1"/>
                    </a:moveTo>
                    <a:cubicBezTo>
                      <a:pt x="2405" y="1"/>
                      <a:pt x="614" y="1159"/>
                      <a:pt x="334" y="2867"/>
                    </a:cubicBezTo>
                    <a:cubicBezTo>
                      <a:pt x="1" y="4820"/>
                      <a:pt x="1775" y="6761"/>
                      <a:pt x="4287" y="7189"/>
                    </a:cubicBezTo>
                    <a:cubicBezTo>
                      <a:pt x="4622" y="7246"/>
                      <a:pt x="4954" y="7273"/>
                      <a:pt x="5277" y="7273"/>
                    </a:cubicBezTo>
                    <a:cubicBezTo>
                      <a:pt x="7390" y="7273"/>
                      <a:pt x="9165" y="6108"/>
                      <a:pt x="9454" y="4415"/>
                    </a:cubicBezTo>
                    <a:cubicBezTo>
                      <a:pt x="9788" y="2451"/>
                      <a:pt x="8014" y="510"/>
                      <a:pt x="5489" y="81"/>
                    </a:cubicBezTo>
                    <a:cubicBezTo>
                      <a:pt x="5161" y="27"/>
                      <a:pt x="4836" y="1"/>
                      <a:pt x="4518" y="1"/>
                    </a:cubicBezTo>
                    <a:close/>
                  </a:path>
                </a:pathLst>
              </a:custGeom>
              <a:solidFill>
                <a:srgbClr val="FFA333">
                  <a:alpha val="57489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2" name="Google Shape;1152;p34"/>
              <p:cNvSpPr/>
              <p:nvPr/>
            </p:nvSpPr>
            <p:spPr>
              <a:xfrm>
                <a:off x="-2141650" y="3895550"/>
                <a:ext cx="100925" cy="97850"/>
              </a:xfrm>
              <a:custGeom>
                <a:avLst/>
                <a:gdLst/>
                <a:ahLst/>
                <a:cxnLst/>
                <a:rect l="l" t="t" r="r" b="b"/>
                <a:pathLst>
                  <a:path w="4037" h="3914" extrusionOk="0">
                    <a:moveTo>
                      <a:pt x="2560" y="0"/>
                    </a:moveTo>
                    <a:cubicBezTo>
                      <a:pt x="2560" y="0"/>
                      <a:pt x="1" y="370"/>
                      <a:pt x="703" y="1858"/>
                    </a:cubicBezTo>
                    <a:cubicBezTo>
                      <a:pt x="1247" y="3011"/>
                      <a:pt x="2305" y="3913"/>
                      <a:pt x="3004" y="3913"/>
                    </a:cubicBezTo>
                    <a:cubicBezTo>
                      <a:pt x="3207" y="3913"/>
                      <a:pt x="3380" y="3837"/>
                      <a:pt x="3501" y="3668"/>
                    </a:cubicBezTo>
                    <a:cubicBezTo>
                      <a:pt x="4037" y="2929"/>
                      <a:pt x="3584" y="250"/>
                      <a:pt x="3334" y="215"/>
                    </a:cubicBezTo>
                    <a:cubicBezTo>
                      <a:pt x="3096" y="155"/>
                      <a:pt x="2560" y="0"/>
                      <a:pt x="2560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3" name="Google Shape;1153;p34"/>
              <p:cNvSpPr/>
              <p:nvPr/>
            </p:nvSpPr>
            <p:spPr>
              <a:xfrm>
                <a:off x="-2100275" y="3844925"/>
                <a:ext cx="121775" cy="53950"/>
              </a:xfrm>
              <a:custGeom>
                <a:avLst/>
                <a:gdLst/>
                <a:ahLst/>
                <a:cxnLst/>
                <a:rect l="l" t="t" r="r" b="b"/>
                <a:pathLst>
                  <a:path w="4871" h="2158" extrusionOk="0">
                    <a:moveTo>
                      <a:pt x="2221" y="0"/>
                    </a:moveTo>
                    <a:cubicBezTo>
                      <a:pt x="2103" y="0"/>
                      <a:pt x="1982" y="4"/>
                      <a:pt x="1858" y="13"/>
                    </a:cubicBezTo>
                    <a:cubicBezTo>
                      <a:pt x="1858" y="13"/>
                      <a:pt x="1" y="97"/>
                      <a:pt x="251" y="751"/>
                    </a:cubicBezTo>
                    <a:cubicBezTo>
                      <a:pt x="501" y="1406"/>
                      <a:pt x="2144" y="2109"/>
                      <a:pt x="2298" y="2156"/>
                    </a:cubicBezTo>
                    <a:cubicBezTo>
                      <a:pt x="2303" y="2157"/>
                      <a:pt x="2309" y="2158"/>
                      <a:pt x="2317" y="2158"/>
                    </a:cubicBezTo>
                    <a:cubicBezTo>
                      <a:pt x="2597" y="2158"/>
                      <a:pt x="4870" y="1562"/>
                      <a:pt x="4870" y="1168"/>
                    </a:cubicBezTo>
                    <a:cubicBezTo>
                      <a:pt x="4870" y="791"/>
                      <a:pt x="3836" y="0"/>
                      <a:pt x="2221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4" name="Google Shape;1154;p34"/>
              <p:cNvSpPr/>
              <p:nvPr/>
            </p:nvSpPr>
            <p:spPr>
              <a:xfrm>
                <a:off x="-2036275" y="3891725"/>
                <a:ext cx="100925" cy="104150"/>
              </a:xfrm>
              <a:custGeom>
                <a:avLst/>
                <a:gdLst/>
                <a:ahLst/>
                <a:cxnLst/>
                <a:rect l="l" t="t" r="r" b="b"/>
                <a:pathLst>
                  <a:path w="4037" h="4166" extrusionOk="0">
                    <a:moveTo>
                      <a:pt x="2514" y="0"/>
                    </a:moveTo>
                    <a:cubicBezTo>
                      <a:pt x="1436" y="0"/>
                      <a:pt x="36" y="1011"/>
                      <a:pt x="36" y="1011"/>
                    </a:cubicBezTo>
                    <a:cubicBezTo>
                      <a:pt x="36" y="1011"/>
                      <a:pt x="0" y="3975"/>
                      <a:pt x="489" y="4142"/>
                    </a:cubicBezTo>
                    <a:cubicBezTo>
                      <a:pt x="536" y="4157"/>
                      <a:pt x="610" y="4165"/>
                      <a:pt x="702" y="4165"/>
                    </a:cubicBezTo>
                    <a:cubicBezTo>
                      <a:pt x="1552" y="4165"/>
                      <a:pt x="4036" y="3475"/>
                      <a:pt x="3703" y="1177"/>
                    </a:cubicBezTo>
                    <a:cubicBezTo>
                      <a:pt x="3575" y="289"/>
                      <a:pt x="3090" y="0"/>
                      <a:pt x="2514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5" name="Google Shape;1155;p34"/>
              <p:cNvSpPr/>
              <p:nvPr/>
            </p:nvSpPr>
            <p:spPr>
              <a:xfrm>
                <a:off x="-2118725" y="3908950"/>
                <a:ext cx="60750" cy="73500"/>
              </a:xfrm>
              <a:custGeom>
                <a:avLst/>
                <a:gdLst/>
                <a:ahLst/>
                <a:cxnLst/>
                <a:rect l="l" t="t" r="r" b="b"/>
                <a:pathLst>
                  <a:path w="2430" h="2940" extrusionOk="0">
                    <a:moveTo>
                      <a:pt x="2060" y="0"/>
                    </a:moveTo>
                    <a:cubicBezTo>
                      <a:pt x="2060" y="0"/>
                      <a:pt x="0" y="417"/>
                      <a:pt x="119" y="810"/>
                    </a:cubicBezTo>
                    <a:cubicBezTo>
                      <a:pt x="171" y="989"/>
                      <a:pt x="255" y="1032"/>
                      <a:pt x="341" y="1032"/>
                    </a:cubicBezTo>
                    <a:cubicBezTo>
                      <a:pt x="419" y="1032"/>
                      <a:pt x="499" y="996"/>
                      <a:pt x="557" y="996"/>
                    </a:cubicBezTo>
                    <a:cubicBezTo>
                      <a:pt x="583" y="996"/>
                      <a:pt x="605" y="1003"/>
                      <a:pt x="619" y="1024"/>
                    </a:cubicBezTo>
                    <a:cubicBezTo>
                      <a:pt x="703" y="1143"/>
                      <a:pt x="405" y="1346"/>
                      <a:pt x="524" y="1560"/>
                    </a:cubicBezTo>
                    <a:cubicBezTo>
                      <a:pt x="556" y="1614"/>
                      <a:pt x="612" y="1631"/>
                      <a:pt x="679" y="1631"/>
                    </a:cubicBezTo>
                    <a:cubicBezTo>
                      <a:pt x="788" y="1631"/>
                      <a:pt x="924" y="1587"/>
                      <a:pt x="1029" y="1587"/>
                    </a:cubicBezTo>
                    <a:cubicBezTo>
                      <a:pt x="1101" y="1587"/>
                      <a:pt x="1158" y="1608"/>
                      <a:pt x="1179" y="1679"/>
                    </a:cubicBezTo>
                    <a:cubicBezTo>
                      <a:pt x="1250" y="1917"/>
                      <a:pt x="858" y="2417"/>
                      <a:pt x="1227" y="2536"/>
                    </a:cubicBezTo>
                    <a:cubicBezTo>
                      <a:pt x="1263" y="2548"/>
                      <a:pt x="1297" y="2553"/>
                      <a:pt x="1330" y="2553"/>
                    </a:cubicBezTo>
                    <a:cubicBezTo>
                      <a:pt x="1569" y="2553"/>
                      <a:pt x="1710" y="2274"/>
                      <a:pt x="1812" y="2274"/>
                    </a:cubicBezTo>
                    <a:cubicBezTo>
                      <a:pt x="1837" y="2274"/>
                      <a:pt x="1860" y="2291"/>
                      <a:pt x="1882" y="2334"/>
                    </a:cubicBezTo>
                    <a:cubicBezTo>
                      <a:pt x="1984" y="2549"/>
                      <a:pt x="1945" y="2939"/>
                      <a:pt x="2084" y="2939"/>
                    </a:cubicBezTo>
                    <a:cubicBezTo>
                      <a:pt x="2106" y="2939"/>
                      <a:pt x="2134" y="2929"/>
                      <a:pt x="2167" y="2905"/>
                    </a:cubicBezTo>
                    <a:cubicBezTo>
                      <a:pt x="2405" y="2751"/>
                      <a:pt x="2429" y="786"/>
                      <a:pt x="2060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6" name="Google Shape;1156;p34"/>
              <p:cNvSpPr/>
              <p:nvPr/>
            </p:nvSpPr>
            <p:spPr>
              <a:xfrm>
                <a:off x="-2111300" y="3908950"/>
                <a:ext cx="53025" cy="56550"/>
              </a:xfrm>
              <a:custGeom>
                <a:avLst/>
                <a:gdLst/>
                <a:ahLst/>
                <a:cxnLst/>
                <a:rect l="l" t="t" r="r" b="b"/>
                <a:pathLst>
                  <a:path w="2121" h="2262" extrusionOk="0">
                    <a:moveTo>
                      <a:pt x="1811" y="0"/>
                    </a:moveTo>
                    <a:cubicBezTo>
                      <a:pt x="1811" y="0"/>
                      <a:pt x="1" y="191"/>
                      <a:pt x="203" y="619"/>
                    </a:cubicBezTo>
                    <a:cubicBezTo>
                      <a:pt x="260" y="747"/>
                      <a:pt x="331" y="776"/>
                      <a:pt x="400" y="776"/>
                    </a:cubicBezTo>
                    <a:cubicBezTo>
                      <a:pt x="458" y="776"/>
                      <a:pt x="514" y="756"/>
                      <a:pt x="557" y="756"/>
                    </a:cubicBezTo>
                    <a:cubicBezTo>
                      <a:pt x="583" y="756"/>
                      <a:pt x="605" y="763"/>
                      <a:pt x="620" y="786"/>
                    </a:cubicBezTo>
                    <a:cubicBezTo>
                      <a:pt x="692" y="869"/>
                      <a:pt x="442" y="1036"/>
                      <a:pt x="549" y="1203"/>
                    </a:cubicBezTo>
                    <a:cubicBezTo>
                      <a:pt x="574" y="1247"/>
                      <a:pt x="620" y="1261"/>
                      <a:pt x="674" y="1261"/>
                    </a:cubicBezTo>
                    <a:cubicBezTo>
                      <a:pt x="767" y="1261"/>
                      <a:pt x="887" y="1221"/>
                      <a:pt x="977" y="1221"/>
                    </a:cubicBezTo>
                    <a:cubicBezTo>
                      <a:pt x="1032" y="1221"/>
                      <a:pt x="1076" y="1236"/>
                      <a:pt x="1096" y="1286"/>
                    </a:cubicBezTo>
                    <a:cubicBezTo>
                      <a:pt x="1168" y="1489"/>
                      <a:pt x="823" y="1858"/>
                      <a:pt x="1120" y="1965"/>
                    </a:cubicBezTo>
                    <a:cubicBezTo>
                      <a:pt x="1149" y="1972"/>
                      <a:pt x="1177" y="1976"/>
                      <a:pt x="1203" y="1976"/>
                    </a:cubicBezTo>
                    <a:cubicBezTo>
                      <a:pt x="1414" y="1976"/>
                      <a:pt x="1532" y="1754"/>
                      <a:pt x="1620" y="1754"/>
                    </a:cubicBezTo>
                    <a:cubicBezTo>
                      <a:pt x="1641" y="1754"/>
                      <a:pt x="1661" y="1767"/>
                      <a:pt x="1680" y="1798"/>
                    </a:cubicBezTo>
                    <a:cubicBezTo>
                      <a:pt x="1762" y="1963"/>
                      <a:pt x="1720" y="2262"/>
                      <a:pt x="1846" y="2262"/>
                    </a:cubicBezTo>
                    <a:cubicBezTo>
                      <a:pt x="1865" y="2262"/>
                      <a:pt x="1889" y="2255"/>
                      <a:pt x="1918" y="2239"/>
                    </a:cubicBezTo>
                    <a:cubicBezTo>
                      <a:pt x="2120" y="2108"/>
                      <a:pt x="2120" y="596"/>
                      <a:pt x="1811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7" name="Google Shape;1157;p34"/>
              <p:cNvSpPr/>
              <p:nvPr/>
            </p:nvSpPr>
            <p:spPr>
              <a:xfrm>
                <a:off x="-2025850" y="3904475"/>
                <a:ext cx="71750" cy="78325"/>
              </a:xfrm>
              <a:custGeom>
                <a:avLst/>
                <a:gdLst/>
                <a:ahLst/>
                <a:cxnLst/>
                <a:rect l="l" t="t" r="r" b="b"/>
                <a:pathLst>
                  <a:path w="2870" h="3133" extrusionOk="0">
                    <a:moveTo>
                      <a:pt x="2202" y="0"/>
                    </a:moveTo>
                    <a:cubicBezTo>
                      <a:pt x="1751" y="0"/>
                      <a:pt x="284" y="241"/>
                      <a:pt x="0" y="715"/>
                    </a:cubicBezTo>
                    <a:cubicBezTo>
                      <a:pt x="0" y="715"/>
                      <a:pt x="245" y="3133"/>
                      <a:pt x="481" y="3133"/>
                    </a:cubicBezTo>
                    <a:cubicBezTo>
                      <a:pt x="484" y="3133"/>
                      <a:pt x="486" y="3132"/>
                      <a:pt x="488" y="3132"/>
                    </a:cubicBezTo>
                    <a:cubicBezTo>
                      <a:pt x="711" y="3100"/>
                      <a:pt x="735" y="2671"/>
                      <a:pt x="940" y="2671"/>
                    </a:cubicBezTo>
                    <a:cubicBezTo>
                      <a:pt x="965" y="2671"/>
                      <a:pt x="993" y="2677"/>
                      <a:pt x="1024" y="2691"/>
                    </a:cubicBezTo>
                    <a:cubicBezTo>
                      <a:pt x="1193" y="2762"/>
                      <a:pt x="1421" y="2849"/>
                      <a:pt x="1596" y="2849"/>
                    </a:cubicBezTo>
                    <a:cubicBezTo>
                      <a:pt x="1716" y="2849"/>
                      <a:pt x="1812" y="2808"/>
                      <a:pt x="1846" y="2691"/>
                    </a:cubicBezTo>
                    <a:cubicBezTo>
                      <a:pt x="1929" y="2406"/>
                      <a:pt x="1881" y="2203"/>
                      <a:pt x="2167" y="2203"/>
                    </a:cubicBezTo>
                    <a:cubicBezTo>
                      <a:pt x="2453" y="2203"/>
                      <a:pt x="2619" y="2084"/>
                      <a:pt x="2500" y="1787"/>
                    </a:cubicBezTo>
                    <a:cubicBezTo>
                      <a:pt x="2381" y="1501"/>
                      <a:pt x="2500" y="1453"/>
                      <a:pt x="2667" y="1370"/>
                    </a:cubicBezTo>
                    <a:cubicBezTo>
                      <a:pt x="2822" y="1275"/>
                      <a:pt x="2869" y="1084"/>
                      <a:pt x="2667" y="953"/>
                    </a:cubicBezTo>
                    <a:cubicBezTo>
                      <a:pt x="2453" y="834"/>
                      <a:pt x="2500" y="691"/>
                      <a:pt x="2572" y="501"/>
                    </a:cubicBezTo>
                    <a:cubicBezTo>
                      <a:pt x="2667" y="298"/>
                      <a:pt x="2488" y="84"/>
                      <a:pt x="2322" y="13"/>
                    </a:cubicBezTo>
                    <a:cubicBezTo>
                      <a:pt x="2303" y="4"/>
                      <a:pt x="2261" y="0"/>
                      <a:pt x="2202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8" name="Google Shape;1158;p34"/>
              <p:cNvSpPr/>
              <p:nvPr/>
            </p:nvSpPr>
            <p:spPr>
              <a:xfrm>
                <a:off x="-2025850" y="3904625"/>
                <a:ext cx="58350" cy="66250"/>
              </a:xfrm>
              <a:custGeom>
                <a:avLst/>
                <a:gdLst/>
                <a:ahLst/>
                <a:cxnLst/>
                <a:rect l="l" t="t" r="r" b="b"/>
                <a:pathLst>
                  <a:path w="2334" h="2650" extrusionOk="0">
                    <a:moveTo>
                      <a:pt x="1756" y="0"/>
                    </a:moveTo>
                    <a:cubicBezTo>
                      <a:pt x="1366" y="0"/>
                      <a:pt x="224" y="206"/>
                      <a:pt x="0" y="602"/>
                    </a:cubicBezTo>
                    <a:cubicBezTo>
                      <a:pt x="0" y="602"/>
                      <a:pt x="35" y="2650"/>
                      <a:pt x="399" y="2650"/>
                    </a:cubicBezTo>
                    <a:cubicBezTo>
                      <a:pt x="401" y="2650"/>
                      <a:pt x="403" y="2650"/>
                      <a:pt x="405" y="2650"/>
                    </a:cubicBezTo>
                    <a:cubicBezTo>
                      <a:pt x="587" y="2639"/>
                      <a:pt x="605" y="2253"/>
                      <a:pt x="771" y="2253"/>
                    </a:cubicBezTo>
                    <a:cubicBezTo>
                      <a:pt x="790" y="2253"/>
                      <a:pt x="811" y="2258"/>
                      <a:pt x="834" y="2269"/>
                    </a:cubicBezTo>
                    <a:cubicBezTo>
                      <a:pt x="973" y="2332"/>
                      <a:pt x="1158" y="2403"/>
                      <a:pt x="1299" y="2403"/>
                    </a:cubicBezTo>
                    <a:cubicBezTo>
                      <a:pt x="1398" y="2403"/>
                      <a:pt x="1476" y="2367"/>
                      <a:pt x="1500" y="2269"/>
                    </a:cubicBezTo>
                    <a:cubicBezTo>
                      <a:pt x="1572" y="2031"/>
                      <a:pt x="1536" y="1852"/>
                      <a:pt x="1762" y="1852"/>
                    </a:cubicBezTo>
                    <a:cubicBezTo>
                      <a:pt x="2000" y="1852"/>
                      <a:pt x="2143" y="1745"/>
                      <a:pt x="2036" y="1507"/>
                    </a:cubicBezTo>
                    <a:cubicBezTo>
                      <a:pt x="1929" y="1269"/>
                      <a:pt x="2036" y="1221"/>
                      <a:pt x="2167" y="1161"/>
                    </a:cubicBezTo>
                    <a:cubicBezTo>
                      <a:pt x="2298" y="1090"/>
                      <a:pt x="2334" y="923"/>
                      <a:pt x="2167" y="828"/>
                    </a:cubicBezTo>
                    <a:cubicBezTo>
                      <a:pt x="2000" y="721"/>
                      <a:pt x="2036" y="614"/>
                      <a:pt x="2096" y="435"/>
                    </a:cubicBezTo>
                    <a:cubicBezTo>
                      <a:pt x="2167" y="257"/>
                      <a:pt x="2024" y="90"/>
                      <a:pt x="1881" y="18"/>
                    </a:cubicBezTo>
                    <a:cubicBezTo>
                      <a:pt x="1867" y="6"/>
                      <a:pt x="1823" y="0"/>
                      <a:pt x="1756" y="0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9" name="Google Shape;1159;p34"/>
              <p:cNvSpPr/>
              <p:nvPr/>
            </p:nvSpPr>
            <p:spPr>
              <a:xfrm>
                <a:off x="-2080025" y="3854475"/>
                <a:ext cx="89050" cy="34325"/>
              </a:xfrm>
              <a:custGeom>
                <a:avLst/>
                <a:gdLst/>
                <a:ahLst/>
                <a:cxnLst/>
                <a:rect l="l" t="t" r="r" b="b"/>
                <a:pathLst>
                  <a:path w="3562" h="1373" extrusionOk="0">
                    <a:moveTo>
                      <a:pt x="1131" y="0"/>
                    </a:moveTo>
                    <a:cubicBezTo>
                      <a:pt x="853" y="0"/>
                      <a:pt x="918" y="291"/>
                      <a:pt x="753" y="291"/>
                    </a:cubicBezTo>
                    <a:cubicBezTo>
                      <a:pt x="742" y="291"/>
                      <a:pt x="729" y="289"/>
                      <a:pt x="715" y="286"/>
                    </a:cubicBezTo>
                    <a:cubicBezTo>
                      <a:pt x="598" y="259"/>
                      <a:pt x="498" y="200"/>
                      <a:pt x="399" y="200"/>
                    </a:cubicBezTo>
                    <a:cubicBezTo>
                      <a:pt x="327" y="200"/>
                      <a:pt x="255" y="232"/>
                      <a:pt x="179" y="334"/>
                    </a:cubicBezTo>
                    <a:cubicBezTo>
                      <a:pt x="0" y="572"/>
                      <a:pt x="1334" y="1358"/>
                      <a:pt x="1334" y="1358"/>
                    </a:cubicBezTo>
                    <a:cubicBezTo>
                      <a:pt x="1398" y="1368"/>
                      <a:pt x="1467" y="1373"/>
                      <a:pt x="1537" y="1373"/>
                    </a:cubicBezTo>
                    <a:cubicBezTo>
                      <a:pt x="2275" y="1373"/>
                      <a:pt x="3289" y="847"/>
                      <a:pt x="3441" y="608"/>
                    </a:cubicBezTo>
                    <a:cubicBezTo>
                      <a:pt x="3562" y="427"/>
                      <a:pt x="3252" y="402"/>
                      <a:pt x="3008" y="402"/>
                    </a:cubicBezTo>
                    <a:cubicBezTo>
                      <a:pt x="2915" y="402"/>
                      <a:pt x="2832" y="405"/>
                      <a:pt x="2786" y="405"/>
                    </a:cubicBezTo>
                    <a:cubicBezTo>
                      <a:pt x="2620" y="405"/>
                      <a:pt x="2477" y="108"/>
                      <a:pt x="2298" y="36"/>
                    </a:cubicBezTo>
                    <a:cubicBezTo>
                      <a:pt x="2278" y="27"/>
                      <a:pt x="2255" y="23"/>
                      <a:pt x="2229" y="23"/>
                    </a:cubicBezTo>
                    <a:cubicBezTo>
                      <a:pt x="2024" y="23"/>
                      <a:pt x="1667" y="286"/>
                      <a:pt x="1667" y="286"/>
                    </a:cubicBezTo>
                    <a:cubicBezTo>
                      <a:pt x="1667" y="286"/>
                      <a:pt x="1417" y="0"/>
                      <a:pt x="113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0" name="Google Shape;1160;p34"/>
              <p:cNvSpPr/>
              <p:nvPr/>
            </p:nvSpPr>
            <p:spPr>
              <a:xfrm>
                <a:off x="-2080025" y="3865775"/>
                <a:ext cx="89275" cy="22925"/>
              </a:xfrm>
              <a:custGeom>
                <a:avLst/>
                <a:gdLst/>
                <a:ahLst/>
                <a:cxnLst/>
                <a:rect l="l" t="t" r="r" b="b"/>
                <a:pathLst>
                  <a:path w="3571" h="917" extrusionOk="0">
                    <a:moveTo>
                      <a:pt x="1131" y="1"/>
                    </a:moveTo>
                    <a:cubicBezTo>
                      <a:pt x="849" y="1"/>
                      <a:pt x="920" y="193"/>
                      <a:pt x="746" y="193"/>
                    </a:cubicBezTo>
                    <a:cubicBezTo>
                      <a:pt x="736" y="193"/>
                      <a:pt x="726" y="193"/>
                      <a:pt x="715" y="191"/>
                    </a:cubicBezTo>
                    <a:cubicBezTo>
                      <a:pt x="597" y="171"/>
                      <a:pt x="491" y="130"/>
                      <a:pt x="390" y="130"/>
                    </a:cubicBezTo>
                    <a:cubicBezTo>
                      <a:pt x="318" y="130"/>
                      <a:pt x="248" y="151"/>
                      <a:pt x="179" y="215"/>
                    </a:cubicBezTo>
                    <a:cubicBezTo>
                      <a:pt x="0" y="382"/>
                      <a:pt x="1334" y="906"/>
                      <a:pt x="1334" y="906"/>
                    </a:cubicBezTo>
                    <a:cubicBezTo>
                      <a:pt x="1400" y="913"/>
                      <a:pt x="1469" y="917"/>
                      <a:pt x="1541" y="917"/>
                    </a:cubicBezTo>
                    <a:cubicBezTo>
                      <a:pt x="2277" y="917"/>
                      <a:pt x="3278" y="559"/>
                      <a:pt x="3441" y="418"/>
                    </a:cubicBezTo>
                    <a:cubicBezTo>
                      <a:pt x="3571" y="288"/>
                      <a:pt x="3203" y="274"/>
                      <a:pt x="2955" y="274"/>
                    </a:cubicBezTo>
                    <a:cubicBezTo>
                      <a:pt x="2884" y="274"/>
                      <a:pt x="2823" y="275"/>
                      <a:pt x="2786" y="275"/>
                    </a:cubicBezTo>
                    <a:cubicBezTo>
                      <a:pt x="2620" y="275"/>
                      <a:pt x="2465" y="84"/>
                      <a:pt x="2298" y="25"/>
                    </a:cubicBezTo>
                    <a:cubicBezTo>
                      <a:pt x="2277" y="18"/>
                      <a:pt x="2253" y="15"/>
                      <a:pt x="2226" y="15"/>
                    </a:cubicBezTo>
                    <a:cubicBezTo>
                      <a:pt x="2020" y="15"/>
                      <a:pt x="1667" y="191"/>
                      <a:pt x="1667" y="191"/>
                    </a:cubicBezTo>
                    <a:cubicBezTo>
                      <a:pt x="1667" y="191"/>
                      <a:pt x="1417" y="1"/>
                      <a:pt x="1131" y="1"/>
                    </a:cubicBezTo>
                    <a:close/>
                  </a:path>
                </a:pathLst>
              </a:custGeom>
              <a:solidFill>
                <a:srgbClr val="FFFFFF">
                  <a:alpha val="455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1" name="Google Shape;1161;p34"/>
              <p:cNvSpPr/>
              <p:nvPr/>
            </p:nvSpPr>
            <p:spPr>
              <a:xfrm>
                <a:off x="-2084800" y="3919075"/>
                <a:ext cx="8350" cy="11325"/>
              </a:xfrm>
              <a:custGeom>
                <a:avLst/>
                <a:gdLst/>
                <a:ahLst/>
                <a:cxnLst/>
                <a:rect l="l" t="t" r="r" b="b"/>
                <a:pathLst>
                  <a:path w="334" h="453" extrusionOk="0">
                    <a:moveTo>
                      <a:pt x="167" y="0"/>
                    </a:moveTo>
                    <a:cubicBezTo>
                      <a:pt x="72" y="0"/>
                      <a:pt x="1" y="107"/>
                      <a:pt x="1" y="226"/>
                    </a:cubicBezTo>
                    <a:cubicBezTo>
                      <a:pt x="1" y="357"/>
                      <a:pt x="72" y="452"/>
                      <a:pt x="167" y="452"/>
                    </a:cubicBezTo>
                    <a:cubicBezTo>
                      <a:pt x="263" y="452"/>
                      <a:pt x="334" y="357"/>
                      <a:pt x="334" y="226"/>
                    </a:cubicBezTo>
                    <a:cubicBezTo>
                      <a:pt x="334" y="107"/>
                      <a:pt x="263" y="0"/>
                      <a:pt x="16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2" name="Google Shape;1162;p34"/>
              <p:cNvSpPr/>
              <p:nvPr/>
            </p:nvSpPr>
            <p:spPr>
              <a:xfrm>
                <a:off x="-2074975" y="3935625"/>
                <a:ext cx="9550" cy="11175"/>
              </a:xfrm>
              <a:custGeom>
                <a:avLst/>
                <a:gdLst/>
                <a:ahLst/>
                <a:cxnLst/>
                <a:rect l="l" t="t" r="r" b="b"/>
                <a:pathLst>
                  <a:path w="382" h="447" extrusionOk="0">
                    <a:moveTo>
                      <a:pt x="173" y="1"/>
                    </a:moveTo>
                    <a:cubicBezTo>
                      <a:pt x="163" y="1"/>
                      <a:pt x="153" y="2"/>
                      <a:pt x="143" y="5"/>
                    </a:cubicBezTo>
                    <a:cubicBezTo>
                      <a:pt x="48" y="29"/>
                      <a:pt x="1" y="148"/>
                      <a:pt x="36" y="267"/>
                    </a:cubicBezTo>
                    <a:cubicBezTo>
                      <a:pt x="58" y="377"/>
                      <a:pt x="142" y="447"/>
                      <a:pt x="220" y="447"/>
                    </a:cubicBezTo>
                    <a:cubicBezTo>
                      <a:pt x="227" y="447"/>
                      <a:pt x="233" y="446"/>
                      <a:pt x="239" y="445"/>
                    </a:cubicBezTo>
                    <a:cubicBezTo>
                      <a:pt x="334" y="422"/>
                      <a:pt x="382" y="302"/>
                      <a:pt x="346" y="183"/>
                    </a:cubicBezTo>
                    <a:cubicBezTo>
                      <a:pt x="325" y="78"/>
                      <a:pt x="248" y="1"/>
                      <a:pt x="17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3" name="Google Shape;1163;p34"/>
              <p:cNvSpPr/>
              <p:nvPr/>
            </p:nvSpPr>
            <p:spPr>
              <a:xfrm>
                <a:off x="-2094625" y="3906650"/>
                <a:ext cx="11050" cy="9975"/>
              </a:xfrm>
              <a:custGeom>
                <a:avLst/>
                <a:gdLst/>
                <a:ahLst/>
                <a:cxnLst/>
                <a:rect l="l" t="t" r="r" b="b"/>
                <a:pathLst>
                  <a:path w="442" h="399" extrusionOk="0">
                    <a:moveTo>
                      <a:pt x="276" y="0"/>
                    </a:moveTo>
                    <a:cubicBezTo>
                      <a:pt x="216" y="0"/>
                      <a:pt x="149" y="32"/>
                      <a:pt x="96" y="92"/>
                    </a:cubicBezTo>
                    <a:cubicBezTo>
                      <a:pt x="13" y="176"/>
                      <a:pt x="1" y="307"/>
                      <a:pt x="72" y="366"/>
                    </a:cubicBezTo>
                    <a:cubicBezTo>
                      <a:pt x="98" y="388"/>
                      <a:pt x="131" y="399"/>
                      <a:pt x="166" y="399"/>
                    </a:cubicBezTo>
                    <a:cubicBezTo>
                      <a:pt x="226" y="399"/>
                      <a:pt x="293" y="367"/>
                      <a:pt x="346" y="307"/>
                    </a:cubicBezTo>
                    <a:cubicBezTo>
                      <a:pt x="429" y="211"/>
                      <a:pt x="441" y="92"/>
                      <a:pt x="370" y="33"/>
                    </a:cubicBezTo>
                    <a:cubicBezTo>
                      <a:pt x="344" y="11"/>
                      <a:pt x="311" y="0"/>
                      <a:pt x="27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4" name="Google Shape;1164;p34"/>
              <p:cNvSpPr/>
              <p:nvPr/>
            </p:nvSpPr>
            <p:spPr>
              <a:xfrm>
                <a:off x="-2069625" y="3916100"/>
                <a:ext cx="10150" cy="10550"/>
              </a:xfrm>
              <a:custGeom>
                <a:avLst/>
                <a:gdLst/>
                <a:ahLst/>
                <a:cxnLst/>
                <a:rect l="l" t="t" r="r" b="b"/>
                <a:pathLst>
                  <a:path w="406" h="422" extrusionOk="0">
                    <a:moveTo>
                      <a:pt x="246" y="0"/>
                    </a:moveTo>
                    <a:cubicBezTo>
                      <a:pt x="179" y="0"/>
                      <a:pt x="98" y="50"/>
                      <a:pt x="60" y="143"/>
                    </a:cubicBezTo>
                    <a:cubicBezTo>
                      <a:pt x="1" y="250"/>
                      <a:pt x="13" y="369"/>
                      <a:pt x="96" y="405"/>
                    </a:cubicBezTo>
                    <a:cubicBezTo>
                      <a:pt x="116" y="416"/>
                      <a:pt x="137" y="421"/>
                      <a:pt x="159" y="421"/>
                    </a:cubicBezTo>
                    <a:cubicBezTo>
                      <a:pt x="228" y="421"/>
                      <a:pt x="301" y="367"/>
                      <a:pt x="346" y="286"/>
                    </a:cubicBezTo>
                    <a:cubicBezTo>
                      <a:pt x="406" y="179"/>
                      <a:pt x="382" y="60"/>
                      <a:pt x="299" y="12"/>
                    </a:cubicBezTo>
                    <a:cubicBezTo>
                      <a:pt x="283" y="4"/>
                      <a:pt x="265" y="0"/>
                      <a:pt x="24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5" name="Google Shape;1165;p34"/>
              <p:cNvSpPr/>
              <p:nvPr/>
            </p:nvSpPr>
            <p:spPr>
              <a:xfrm>
                <a:off x="-2002350" y="3935425"/>
                <a:ext cx="11925" cy="9150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66" extrusionOk="0">
                    <a:moveTo>
                      <a:pt x="180" y="1"/>
                    </a:moveTo>
                    <a:cubicBezTo>
                      <a:pt x="124" y="1"/>
                      <a:pt x="74" y="22"/>
                      <a:pt x="48" y="60"/>
                    </a:cubicBezTo>
                    <a:cubicBezTo>
                      <a:pt x="1" y="132"/>
                      <a:pt x="48" y="251"/>
                      <a:pt x="144" y="322"/>
                    </a:cubicBezTo>
                    <a:cubicBezTo>
                      <a:pt x="195" y="351"/>
                      <a:pt x="249" y="366"/>
                      <a:pt x="296" y="366"/>
                    </a:cubicBezTo>
                    <a:cubicBezTo>
                      <a:pt x="348" y="366"/>
                      <a:pt x="392" y="348"/>
                      <a:pt x="417" y="310"/>
                    </a:cubicBezTo>
                    <a:cubicBezTo>
                      <a:pt x="477" y="227"/>
                      <a:pt x="429" y="108"/>
                      <a:pt x="322" y="49"/>
                    </a:cubicBezTo>
                    <a:cubicBezTo>
                      <a:pt x="278" y="16"/>
                      <a:pt x="227" y="1"/>
                      <a:pt x="18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6" name="Google Shape;1166;p34"/>
              <p:cNvSpPr/>
              <p:nvPr/>
            </p:nvSpPr>
            <p:spPr>
              <a:xfrm>
                <a:off x="-1994000" y="3918200"/>
                <a:ext cx="11925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7" h="339" extrusionOk="0">
                    <a:moveTo>
                      <a:pt x="273" y="1"/>
                    </a:moveTo>
                    <a:cubicBezTo>
                      <a:pt x="250" y="1"/>
                      <a:pt x="227" y="4"/>
                      <a:pt x="202" y="11"/>
                    </a:cubicBezTo>
                    <a:cubicBezTo>
                      <a:pt x="83" y="35"/>
                      <a:pt x="0" y="130"/>
                      <a:pt x="12" y="214"/>
                    </a:cubicBezTo>
                    <a:cubicBezTo>
                      <a:pt x="32" y="293"/>
                      <a:pt x="117" y="339"/>
                      <a:pt x="213" y="339"/>
                    </a:cubicBezTo>
                    <a:cubicBezTo>
                      <a:pt x="233" y="339"/>
                      <a:pt x="253" y="337"/>
                      <a:pt x="274" y="333"/>
                    </a:cubicBezTo>
                    <a:cubicBezTo>
                      <a:pt x="393" y="297"/>
                      <a:pt x="476" y="214"/>
                      <a:pt x="452" y="118"/>
                    </a:cubicBezTo>
                    <a:cubicBezTo>
                      <a:pt x="433" y="52"/>
                      <a:pt x="362" y="1"/>
                      <a:pt x="27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7" name="Google Shape;1167;p34"/>
              <p:cNvSpPr/>
              <p:nvPr/>
            </p:nvSpPr>
            <p:spPr>
              <a:xfrm>
                <a:off x="-2022575" y="3935400"/>
                <a:ext cx="8650" cy="1110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444" extrusionOk="0">
                    <a:moveTo>
                      <a:pt x="181" y="1"/>
                    </a:moveTo>
                    <a:cubicBezTo>
                      <a:pt x="176" y="1"/>
                      <a:pt x="171" y="1"/>
                      <a:pt x="167" y="2"/>
                    </a:cubicBezTo>
                    <a:cubicBezTo>
                      <a:pt x="71" y="2"/>
                      <a:pt x="0" y="109"/>
                      <a:pt x="12" y="228"/>
                    </a:cubicBezTo>
                    <a:cubicBezTo>
                      <a:pt x="23" y="352"/>
                      <a:pt x="87" y="443"/>
                      <a:pt x="175" y="443"/>
                    </a:cubicBezTo>
                    <a:cubicBezTo>
                      <a:pt x="180" y="443"/>
                      <a:pt x="185" y="443"/>
                      <a:pt x="191" y="442"/>
                    </a:cubicBezTo>
                    <a:cubicBezTo>
                      <a:pt x="286" y="442"/>
                      <a:pt x="345" y="335"/>
                      <a:pt x="333" y="204"/>
                    </a:cubicBezTo>
                    <a:cubicBezTo>
                      <a:pt x="333" y="92"/>
                      <a:pt x="259" y="1"/>
                      <a:pt x="18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8" name="Google Shape;1168;p34"/>
              <p:cNvSpPr/>
              <p:nvPr/>
            </p:nvSpPr>
            <p:spPr>
              <a:xfrm>
                <a:off x="-2016050" y="3918725"/>
                <a:ext cx="1225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90" h="358" extrusionOk="0">
                    <a:moveTo>
                      <a:pt x="188" y="1"/>
                    </a:moveTo>
                    <a:cubicBezTo>
                      <a:pt x="128" y="1"/>
                      <a:pt x="76" y="25"/>
                      <a:pt x="49" y="74"/>
                    </a:cubicBezTo>
                    <a:cubicBezTo>
                      <a:pt x="1" y="145"/>
                      <a:pt x="61" y="264"/>
                      <a:pt x="168" y="324"/>
                    </a:cubicBezTo>
                    <a:cubicBezTo>
                      <a:pt x="209" y="347"/>
                      <a:pt x="253" y="357"/>
                      <a:pt x="293" y="357"/>
                    </a:cubicBezTo>
                    <a:cubicBezTo>
                      <a:pt x="357" y="357"/>
                      <a:pt x="412" y="332"/>
                      <a:pt x="442" y="288"/>
                    </a:cubicBezTo>
                    <a:cubicBezTo>
                      <a:pt x="489" y="205"/>
                      <a:pt x="430" y="97"/>
                      <a:pt x="322" y="38"/>
                    </a:cubicBezTo>
                    <a:cubicBezTo>
                      <a:pt x="278" y="13"/>
                      <a:pt x="231" y="1"/>
                      <a:pt x="188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9" name="Google Shape;1169;p34"/>
              <p:cNvSpPr/>
              <p:nvPr/>
            </p:nvSpPr>
            <p:spPr>
              <a:xfrm>
                <a:off x="-2038075" y="3872675"/>
                <a:ext cx="11950" cy="8475"/>
              </a:xfrm>
              <a:custGeom>
                <a:avLst/>
                <a:gdLst/>
                <a:ahLst/>
                <a:cxnLst/>
                <a:rect l="l" t="t" r="r" b="b"/>
                <a:pathLst>
                  <a:path w="478" h="339" extrusionOk="0">
                    <a:moveTo>
                      <a:pt x="280" y="0"/>
                    </a:moveTo>
                    <a:cubicBezTo>
                      <a:pt x="255" y="0"/>
                      <a:pt x="230" y="3"/>
                      <a:pt x="203" y="11"/>
                    </a:cubicBezTo>
                    <a:cubicBezTo>
                      <a:pt x="84" y="34"/>
                      <a:pt x="1" y="130"/>
                      <a:pt x="25" y="213"/>
                    </a:cubicBezTo>
                    <a:cubicBezTo>
                      <a:pt x="44" y="292"/>
                      <a:pt x="121" y="338"/>
                      <a:pt x="215" y="338"/>
                    </a:cubicBezTo>
                    <a:cubicBezTo>
                      <a:pt x="234" y="338"/>
                      <a:pt x="254" y="336"/>
                      <a:pt x="275" y="332"/>
                    </a:cubicBezTo>
                    <a:cubicBezTo>
                      <a:pt x="394" y="296"/>
                      <a:pt x="477" y="213"/>
                      <a:pt x="465" y="118"/>
                    </a:cubicBezTo>
                    <a:cubicBezTo>
                      <a:pt x="446" y="51"/>
                      <a:pt x="374" y="0"/>
                      <a:pt x="28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0" name="Google Shape;1170;p34"/>
              <p:cNvSpPr/>
              <p:nvPr/>
            </p:nvSpPr>
            <p:spPr>
              <a:xfrm>
                <a:off x="-2020200" y="3876500"/>
                <a:ext cx="8650" cy="11050"/>
              </a:xfrm>
              <a:custGeom>
                <a:avLst/>
                <a:gdLst/>
                <a:ahLst/>
                <a:cxnLst/>
                <a:rect l="l" t="t" r="r" b="b"/>
                <a:pathLst>
                  <a:path w="346" h="442" extrusionOk="0">
                    <a:moveTo>
                      <a:pt x="155" y="0"/>
                    </a:moveTo>
                    <a:cubicBezTo>
                      <a:pt x="60" y="12"/>
                      <a:pt x="0" y="108"/>
                      <a:pt x="12" y="239"/>
                    </a:cubicBezTo>
                    <a:cubicBezTo>
                      <a:pt x="12" y="351"/>
                      <a:pt x="86" y="442"/>
                      <a:pt x="165" y="442"/>
                    </a:cubicBezTo>
                    <a:cubicBezTo>
                      <a:pt x="169" y="442"/>
                      <a:pt x="174" y="442"/>
                      <a:pt x="179" y="441"/>
                    </a:cubicBezTo>
                    <a:cubicBezTo>
                      <a:pt x="274" y="441"/>
                      <a:pt x="346" y="334"/>
                      <a:pt x="334" y="215"/>
                    </a:cubicBezTo>
                    <a:cubicBezTo>
                      <a:pt x="322" y="96"/>
                      <a:pt x="250" y="0"/>
                      <a:pt x="15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1" name="Google Shape;1171;p34"/>
              <p:cNvSpPr/>
              <p:nvPr/>
            </p:nvSpPr>
            <p:spPr>
              <a:xfrm>
                <a:off x="-2060100" y="3873475"/>
                <a:ext cx="11950" cy="8950"/>
              </a:xfrm>
              <a:custGeom>
                <a:avLst/>
                <a:gdLst/>
                <a:ahLst/>
                <a:cxnLst/>
                <a:rect l="l" t="t" r="r" b="b"/>
                <a:pathLst>
                  <a:path w="478" h="358" extrusionOk="0">
                    <a:moveTo>
                      <a:pt x="185" y="1"/>
                    </a:moveTo>
                    <a:cubicBezTo>
                      <a:pt x="123" y="1"/>
                      <a:pt x="69" y="25"/>
                      <a:pt x="48" y="74"/>
                    </a:cubicBezTo>
                    <a:cubicBezTo>
                      <a:pt x="1" y="145"/>
                      <a:pt x="60" y="264"/>
                      <a:pt x="168" y="324"/>
                    </a:cubicBezTo>
                    <a:cubicBezTo>
                      <a:pt x="209" y="347"/>
                      <a:pt x="253" y="358"/>
                      <a:pt x="293" y="358"/>
                    </a:cubicBezTo>
                    <a:cubicBezTo>
                      <a:pt x="357" y="358"/>
                      <a:pt x="412" y="332"/>
                      <a:pt x="441" y="288"/>
                    </a:cubicBezTo>
                    <a:cubicBezTo>
                      <a:pt x="477" y="205"/>
                      <a:pt x="429" y="98"/>
                      <a:pt x="322" y="38"/>
                    </a:cubicBezTo>
                    <a:cubicBezTo>
                      <a:pt x="278" y="13"/>
                      <a:pt x="229" y="1"/>
                      <a:pt x="18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172" name="Google Shape;1172;p34"/>
            <p:cNvGrpSpPr/>
            <p:nvPr/>
          </p:nvGrpSpPr>
          <p:grpSpPr>
            <a:xfrm>
              <a:off x="6513460" y="3112789"/>
              <a:ext cx="270973" cy="188620"/>
              <a:chOff x="5319025" y="2210938"/>
              <a:chExt cx="472242" cy="328720"/>
            </a:xfrm>
          </p:grpSpPr>
          <p:sp>
            <p:nvSpPr>
              <p:cNvPr id="1173" name="Google Shape;1173;p34"/>
              <p:cNvSpPr/>
              <p:nvPr/>
            </p:nvSpPr>
            <p:spPr>
              <a:xfrm>
                <a:off x="5319025" y="2210938"/>
                <a:ext cx="236165" cy="210382"/>
              </a:xfrm>
              <a:custGeom>
                <a:avLst/>
                <a:gdLst/>
                <a:ahLst/>
                <a:cxnLst/>
                <a:rect l="l" t="t" r="r" b="b"/>
                <a:pathLst>
                  <a:path w="5157" h="4594" extrusionOk="0">
                    <a:moveTo>
                      <a:pt x="1075" y="1"/>
                    </a:moveTo>
                    <a:cubicBezTo>
                      <a:pt x="898" y="1"/>
                      <a:pt x="753" y="41"/>
                      <a:pt x="656" y="130"/>
                    </a:cubicBezTo>
                    <a:cubicBezTo>
                      <a:pt x="1" y="725"/>
                      <a:pt x="1299" y="3642"/>
                      <a:pt x="2656" y="4309"/>
                    </a:cubicBezTo>
                    <a:cubicBezTo>
                      <a:pt x="3090" y="4522"/>
                      <a:pt x="3428" y="4594"/>
                      <a:pt x="3687" y="4594"/>
                    </a:cubicBezTo>
                    <a:cubicBezTo>
                      <a:pt x="4223" y="4594"/>
                      <a:pt x="4418" y="4285"/>
                      <a:pt x="4418" y="4285"/>
                    </a:cubicBezTo>
                    <a:cubicBezTo>
                      <a:pt x="4418" y="4285"/>
                      <a:pt x="5156" y="3928"/>
                      <a:pt x="4621" y="2511"/>
                    </a:cubicBezTo>
                    <a:cubicBezTo>
                      <a:pt x="4175" y="1325"/>
                      <a:pt x="2089" y="1"/>
                      <a:pt x="107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4" name="Google Shape;1174;p34"/>
              <p:cNvSpPr/>
              <p:nvPr/>
            </p:nvSpPr>
            <p:spPr>
              <a:xfrm>
                <a:off x="5492455" y="2351990"/>
                <a:ext cx="298812" cy="178738"/>
              </a:xfrm>
              <a:custGeom>
                <a:avLst/>
                <a:gdLst/>
                <a:ahLst/>
                <a:cxnLst/>
                <a:rect l="l" t="t" r="r" b="b"/>
                <a:pathLst>
                  <a:path w="6525" h="3903" extrusionOk="0">
                    <a:moveTo>
                      <a:pt x="2069" y="1"/>
                    </a:moveTo>
                    <a:cubicBezTo>
                      <a:pt x="729" y="1"/>
                      <a:pt x="595" y="752"/>
                      <a:pt x="595" y="752"/>
                    </a:cubicBezTo>
                    <a:cubicBezTo>
                      <a:pt x="595" y="752"/>
                      <a:pt x="0" y="1431"/>
                      <a:pt x="1096" y="2634"/>
                    </a:cubicBezTo>
                    <a:cubicBezTo>
                      <a:pt x="1817" y="3425"/>
                      <a:pt x="3539" y="3903"/>
                      <a:pt x="4770" y="3903"/>
                    </a:cubicBezTo>
                    <a:cubicBezTo>
                      <a:pt x="5429" y="3903"/>
                      <a:pt x="5947" y="3766"/>
                      <a:pt x="6096" y="3467"/>
                    </a:cubicBezTo>
                    <a:cubicBezTo>
                      <a:pt x="6525" y="2598"/>
                      <a:pt x="4024" y="145"/>
                      <a:pt x="2393" y="14"/>
                    </a:cubicBezTo>
                    <a:cubicBezTo>
                      <a:pt x="2278" y="5"/>
                      <a:pt x="2170" y="1"/>
                      <a:pt x="206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5" name="Google Shape;1175;p34"/>
              <p:cNvSpPr/>
              <p:nvPr/>
            </p:nvSpPr>
            <p:spPr>
              <a:xfrm>
                <a:off x="5327772" y="2364126"/>
                <a:ext cx="216519" cy="175532"/>
              </a:xfrm>
              <a:custGeom>
                <a:avLst/>
                <a:gdLst/>
                <a:ahLst/>
                <a:cxnLst/>
                <a:rect l="l" t="t" r="r" b="b"/>
                <a:pathLst>
                  <a:path w="4728" h="3833" extrusionOk="0">
                    <a:moveTo>
                      <a:pt x="3376" y="0"/>
                    </a:moveTo>
                    <a:cubicBezTo>
                      <a:pt x="3164" y="0"/>
                      <a:pt x="2896" y="47"/>
                      <a:pt x="2560" y="178"/>
                    </a:cubicBezTo>
                    <a:cubicBezTo>
                      <a:pt x="1346" y="654"/>
                      <a:pt x="0" y="3107"/>
                      <a:pt x="524" y="3678"/>
                    </a:cubicBezTo>
                    <a:cubicBezTo>
                      <a:pt x="622" y="3785"/>
                      <a:pt x="786" y="3832"/>
                      <a:pt x="993" y="3832"/>
                    </a:cubicBezTo>
                    <a:cubicBezTo>
                      <a:pt x="1921" y="3832"/>
                      <a:pt x="3708" y="2866"/>
                      <a:pt x="4156" y="1892"/>
                    </a:cubicBezTo>
                    <a:cubicBezTo>
                      <a:pt x="4727" y="702"/>
                      <a:pt x="4108" y="333"/>
                      <a:pt x="4108" y="333"/>
                    </a:cubicBezTo>
                    <a:cubicBezTo>
                      <a:pt x="4108" y="333"/>
                      <a:pt x="3939" y="0"/>
                      <a:pt x="337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6" name="Google Shape;1176;p34"/>
              <p:cNvSpPr/>
              <p:nvPr/>
            </p:nvSpPr>
            <p:spPr>
              <a:xfrm>
                <a:off x="5485357" y="2223806"/>
                <a:ext cx="215969" cy="175166"/>
              </a:xfrm>
              <a:custGeom>
                <a:avLst/>
                <a:gdLst/>
                <a:ahLst/>
                <a:cxnLst/>
                <a:rect l="l" t="t" r="r" b="b"/>
                <a:pathLst>
                  <a:path w="4716" h="3825" extrusionOk="0">
                    <a:moveTo>
                      <a:pt x="3746" y="1"/>
                    </a:moveTo>
                    <a:cubicBezTo>
                      <a:pt x="2820" y="1"/>
                      <a:pt x="1022" y="955"/>
                      <a:pt x="572" y="1932"/>
                    </a:cubicBezTo>
                    <a:cubicBezTo>
                      <a:pt x="0" y="3123"/>
                      <a:pt x="608" y="3492"/>
                      <a:pt x="608" y="3492"/>
                    </a:cubicBezTo>
                    <a:cubicBezTo>
                      <a:pt x="608" y="3492"/>
                      <a:pt x="783" y="3825"/>
                      <a:pt x="1344" y="3825"/>
                    </a:cubicBezTo>
                    <a:cubicBezTo>
                      <a:pt x="1556" y="3825"/>
                      <a:pt x="1823" y="3777"/>
                      <a:pt x="2155" y="3647"/>
                    </a:cubicBezTo>
                    <a:cubicBezTo>
                      <a:pt x="3382" y="3170"/>
                      <a:pt x="4715" y="718"/>
                      <a:pt x="4203" y="146"/>
                    </a:cubicBezTo>
                    <a:cubicBezTo>
                      <a:pt x="4107" y="46"/>
                      <a:pt x="3947" y="1"/>
                      <a:pt x="3746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7" name="Google Shape;1177;p34"/>
              <p:cNvSpPr/>
              <p:nvPr/>
            </p:nvSpPr>
            <p:spPr>
              <a:xfrm>
                <a:off x="5422662" y="2339762"/>
                <a:ext cx="97635" cy="56557"/>
              </a:xfrm>
              <a:custGeom>
                <a:avLst/>
                <a:gdLst/>
                <a:ahLst/>
                <a:cxnLst/>
                <a:rect l="l" t="t" r="r" b="b"/>
                <a:pathLst>
                  <a:path w="2132" h="1235" extrusionOk="0">
                    <a:moveTo>
                      <a:pt x="631" y="0"/>
                    </a:moveTo>
                    <a:cubicBezTo>
                      <a:pt x="385" y="0"/>
                      <a:pt x="186" y="52"/>
                      <a:pt x="131" y="162"/>
                    </a:cubicBezTo>
                    <a:cubicBezTo>
                      <a:pt x="0" y="448"/>
                      <a:pt x="834" y="1198"/>
                      <a:pt x="1369" y="1234"/>
                    </a:cubicBezTo>
                    <a:cubicBezTo>
                      <a:pt x="1380" y="1234"/>
                      <a:pt x="1391" y="1234"/>
                      <a:pt x="1402" y="1234"/>
                    </a:cubicBezTo>
                    <a:cubicBezTo>
                      <a:pt x="1907" y="1234"/>
                      <a:pt x="1953" y="960"/>
                      <a:pt x="1953" y="960"/>
                    </a:cubicBezTo>
                    <a:cubicBezTo>
                      <a:pt x="1953" y="960"/>
                      <a:pt x="2131" y="758"/>
                      <a:pt x="1762" y="365"/>
                    </a:cubicBezTo>
                    <a:cubicBezTo>
                      <a:pt x="1528" y="131"/>
                      <a:pt x="1021" y="0"/>
                      <a:pt x="631" y="0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8" name="Google Shape;1178;p34"/>
              <p:cNvSpPr/>
              <p:nvPr/>
            </p:nvSpPr>
            <p:spPr>
              <a:xfrm>
                <a:off x="5501706" y="2370033"/>
                <a:ext cx="97085" cy="57381"/>
              </a:xfrm>
              <a:custGeom>
                <a:avLst/>
                <a:gdLst/>
                <a:ahLst/>
                <a:cxnLst/>
                <a:rect l="l" t="t" r="r" b="b"/>
                <a:pathLst>
                  <a:path w="2120" h="1253" extrusionOk="0">
                    <a:moveTo>
                      <a:pt x="730" y="1"/>
                    </a:moveTo>
                    <a:cubicBezTo>
                      <a:pt x="225" y="1"/>
                      <a:pt x="179" y="275"/>
                      <a:pt x="179" y="275"/>
                    </a:cubicBezTo>
                    <a:cubicBezTo>
                      <a:pt x="179" y="275"/>
                      <a:pt x="1" y="501"/>
                      <a:pt x="370" y="882"/>
                    </a:cubicBezTo>
                    <a:cubicBezTo>
                      <a:pt x="597" y="1124"/>
                      <a:pt x="1107" y="1253"/>
                      <a:pt x="1500" y="1253"/>
                    </a:cubicBezTo>
                    <a:cubicBezTo>
                      <a:pt x="1746" y="1253"/>
                      <a:pt x="1946" y="1202"/>
                      <a:pt x="2001" y="1097"/>
                    </a:cubicBezTo>
                    <a:cubicBezTo>
                      <a:pt x="2120" y="811"/>
                      <a:pt x="1286" y="49"/>
                      <a:pt x="763" y="1"/>
                    </a:cubicBezTo>
                    <a:cubicBezTo>
                      <a:pt x="752" y="1"/>
                      <a:pt x="741" y="1"/>
                      <a:pt x="730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179" name="Google Shape;1179;p34"/>
            <p:cNvGrpSpPr/>
            <p:nvPr/>
          </p:nvGrpSpPr>
          <p:grpSpPr>
            <a:xfrm rot="2700000">
              <a:off x="6582574" y="2166264"/>
              <a:ext cx="1099557" cy="1113663"/>
              <a:chOff x="-1424530" y="1995575"/>
              <a:chExt cx="885944" cy="897309"/>
            </a:xfrm>
          </p:grpSpPr>
          <p:sp>
            <p:nvSpPr>
              <p:cNvPr id="1180" name="Google Shape;1180;p34"/>
              <p:cNvSpPr/>
              <p:nvPr/>
            </p:nvSpPr>
            <p:spPr>
              <a:xfrm>
                <a:off x="-1139742" y="2290258"/>
                <a:ext cx="337672" cy="321050"/>
              </a:xfrm>
              <a:custGeom>
                <a:avLst/>
                <a:gdLst/>
                <a:ahLst/>
                <a:cxnLst/>
                <a:rect l="l" t="t" r="r" b="b"/>
                <a:pathLst>
                  <a:path w="9385" h="8923" extrusionOk="0">
                    <a:moveTo>
                      <a:pt x="3824" y="859"/>
                    </a:moveTo>
                    <a:cubicBezTo>
                      <a:pt x="3813" y="874"/>
                      <a:pt x="3802" y="889"/>
                      <a:pt x="3790" y="905"/>
                    </a:cubicBezTo>
                    <a:lnTo>
                      <a:pt x="3790" y="905"/>
                    </a:lnTo>
                    <a:cubicBezTo>
                      <a:pt x="3769" y="905"/>
                      <a:pt x="3747" y="905"/>
                      <a:pt x="3725" y="905"/>
                    </a:cubicBezTo>
                    <a:lnTo>
                      <a:pt x="3725" y="905"/>
                    </a:lnTo>
                    <a:cubicBezTo>
                      <a:pt x="3758" y="890"/>
                      <a:pt x="3791" y="874"/>
                      <a:pt x="3824" y="859"/>
                    </a:cubicBezTo>
                    <a:close/>
                    <a:moveTo>
                      <a:pt x="3896" y="389"/>
                    </a:moveTo>
                    <a:cubicBezTo>
                      <a:pt x="3206" y="565"/>
                      <a:pt x="2553" y="878"/>
                      <a:pt x="1995" y="1306"/>
                    </a:cubicBezTo>
                    <a:lnTo>
                      <a:pt x="1995" y="1306"/>
                    </a:lnTo>
                    <a:cubicBezTo>
                      <a:pt x="2017" y="1279"/>
                      <a:pt x="2040" y="1252"/>
                      <a:pt x="2063" y="1226"/>
                    </a:cubicBezTo>
                    <a:cubicBezTo>
                      <a:pt x="2541" y="692"/>
                      <a:pt x="3206" y="425"/>
                      <a:pt x="3896" y="389"/>
                    </a:cubicBezTo>
                    <a:close/>
                    <a:moveTo>
                      <a:pt x="3160" y="1339"/>
                    </a:moveTo>
                    <a:cubicBezTo>
                      <a:pt x="2985" y="1413"/>
                      <a:pt x="2815" y="1498"/>
                      <a:pt x="2653" y="1594"/>
                    </a:cubicBezTo>
                    <a:lnTo>
                      <a:pt x="2653" y="1594"/>
                    </a:lnTo>
                    <a:cubicBezTo>
                      <a:pt x="2732" y="1525"/>
                      <a:pt x="2814" y="1459"/>
                      <a:pt x="2899" y="1396"/>
                    </a:cubicBezTo>
                    <a:lnTo>
                      <a:pt x="2899" y="1396"/>
                    </a:lnTo>
                    <a:cubicBezTo>
                      <a:pt x="2985" y="1373"/>
                      <a:pt x="3072" y="1354"/>
                      <a:pt x="3160" y="1339"/>
                    </a:cubicBezTo>
                    <a:close/>
                    <a:moveTo>
                      <a:pt x="4666" y="620"/>
                    </a:moveTo>
                    <a:cubicBezTo>
                      <a:pt x="4979" y="620"/>
                      <a:pt x="5290" y="660"/>
                      <a:pt x="5590" y="739"/>
                    </a:cubicBezTo>
                    <a:lnTo>
                      <a:pt x="5590" y="739"/>
                    </a:lnTo>
                    <a:cubicBezTo>
                      <a:pt x="6052" y="947"/>
                      <a:pt x="6485" y="1237"/>
                      <a:pt x="6842" y="1596"/>
                    </a:cubicBezTo>
                    <a:lnTo>
                      <a:pt x="6842" y="1596"/>
                    </a:lnTo>
                    <a:cubicBezTo>
                      <a:pt x="6790" y="1582"/>
                      <a:pt x="6736" y="1568"/>
                      <a:pt x="6683" y="1555"/>
                    </a:cubicBezTo>
                    <a:lnTo>
                      <a:pt x="6683" y="1555"/>
                    </a:lnTo>
                    <a:cubicBezTo>
                      <a:pt x="6354" y="1289"/>
                      <a:pt x="5941" y="1104"/>
                      <a:pt x="5457" y="1035"/>
                    </a:cubicBezTo>
                    <a:cubicBezTo>
                      <a:pt x="5265" y="1007"/>
                      <a:pt x="5069" y="993"/>
                      <a:pt x="4870" y="993"/>
                    </a:cubicBezTo>
                    <a:cubicBezTo>
                      <a:pt x="4791" y="993"/>
                      <a:pt x="4711" y="995"/>
                      <a:pt x="4631" y="1000"/>
                    </a:cubicBezTo>
                    <a:lnTo>
                      <a:pt x="4631" y="1000"/>
                    </a:lnTo>
                    <a:cubicBezTo>
                      <a:pt x="4512" y="973"/>
                      <a:pt x="4392" y="952"/>
                      <a:pt x="4272" y="936"/>
                    </a:cubicBezTo>
                    <a:lnTo>
                      <a:pt x="4272" y="936"/>
                    </a:lnTo>
                    <a:cubicBezTo>
                      <a:pt x="4332" y="865"/>
                      <a:pt x="4393" y="795"/>
                      <a:pt x="4456" y="726"/>
                    </a:cubicBezTo>
                    <a:cubicBezTo>
                      <a:pt x="4487" y="695"/>
                      <a:pt x="4499" y="660"/>
                      <a:pt x="4498" y="624"/>
                    </a:cubicBezTo>
                    <a:lnTo>
                      <a:pt x="4498" y="624"/>
                    </a:lnTo>
                    <a:cubicBezTo>
                      <a:pt x="4554" y="621"/>
                      <a:pt x="4610" y="620"/>
                      <a:pt x="4666" y="620"/>
                    </a:cubicBezTo>
                    <a:close/>
                    <a:moveTo>
                      <a:pt x="6188" y="362"/>
                    </a:moveTo>
                    <a:cubicBezTo>
                      <a:pt x="6911" y="423"/>
                      <a:pt x="7554" y="744"/>
                      <a:pt x="7909" y="1500"/>
                    </a:cubicBezTo>
                    <a:cubicBezTo>
                      <a:pt x="7925" y="1533"/>
                      <a:pt x="7940" y="1566"/>
                      <a:pt x="7954" y="1599"/>
                    </a:cubicBezTo>
                    <a:lnTo>
                      <a:pt x="7954" y="1599"/>
                    </a:lnTo>
                    <a:cubicBezTo>
                      <a:pt x="7563" y="965"/>
                      <a:pt x="6917" y="558"/>
                      <a:pt x="6188" y="362"/>
                    </a:cubicBezTo>
                    <a:close/>
                    <a:moveTo>
                      <a:pt x="6465" y="748"/>
                    </a:moveTo>
                    <a:lnTo>
                      <a:pt x="6465" y="748"/>
                    </a:lnTo>
                    <a:cubicBezTo>
                      <a:pt x="6992" y="961"/>
                      <a:pt x="7447" y="1312"/>
                      <a:pt x="7722" y="1800"/>
                    </a:cubicBezTo>
                    <a:lnTo>
                      <a:pt x="7722" y="1800"/>
                    </a:lnTo>
                    <a:cubicBezTo>
                      <a:pt x="7409" y="1377"/>
                      <a:pt x="6992" y="1016"/>
                      <a:pt x="6469" y="750"/>
                    </a:cubicBezTo>
                    <a:cubicBezTo>
                      <a:pt x="6467" y="749"/>
                      <a:pt x="6466" y="748"/>
                      <a:pt x="6465" y="748"/>
                    </a:cubicBezTo>
                    <a:close/>
                    <a:moveTo>
                      <a:pt x="4908" y="1737"/>
                    </a:moveTo>
                    <a:cubicBezTo>
                      <a:pt x="5127" y="1737"/>
                      <a:pt x="5351" y="1745"/>
                      <a:pt x="5576" y="1763"/>
                    </a:cubicBezTo>
                    <a:lnTo>
                      <a:pt x="5576" y="1763"/>
                    </a:lnTo>
                    <a:cubicBezTo>
                      <a:pt x="5811" y="1885"/>
                      <a:pt x="6036" y="2029"/>
                      <a:pt x="6244" y="2192"/>
                    </a:cubicBezTo>
                    <a:lnTo>
                      <a:pt x="6244" y="2192"/>
                    </a:lnTo>
                    <a:cubicBezTo>
                      <a:pt x="6108" y="2174"/>
                      <a:pt x="5972" y="2161"/>
                      <a:pt x="5838" y="2155"/>
                    </a:cubicBezTo>
                    <a:cubicBezTo>
                      <a:pt x="5752" y="2150"/>
                      <a:pt x="5665" y="2148"/>
                      <a:pt x="5578" y="2148"/>
                    </a:cubicBezTo>
                    <a:cubicBezTo>
                      <a:pt x="5544" y="2148"/>
                      <a:pt x="5510" y="2148"/>
                      <a:pt x="5476" y="2149"/>
                    </a:cubicBezTo>
                    <a:lnTo>
                      <a:pt x="5476" y="2149"/>
                    </a:lnTo>
                    <a:cubicBezTo>
                      <a:pt x="5086" y="1913"/>
                      <a:pt x="4658" y="1769"/>
                      <a:pt x="4240" y="1769"/>
                    </a:cubicBezTo>
                    <a:cubicBezTo>
                      <a:pt x="4034" y="1769"/>
                      <a:pt x="3830" y="1804"/>
                      <a:pt x="3635" y="1881"/>
                    </a:cubicBezTo>
                    <a:lnTo>
                      <a:pt x="3635" y="1881"/>
                    </a:lnTo>
                    <a:cubicBezTo>
                      <a:pt x="3645" y="1861"/>
                      <a:pt x="3655" y="1841"/>
                      <a:pt x="3666" y="1821"/>
                    </a:cubicBezTo>
                    <a:lnTo>
                      <a:pt x="3666" y="1821"/>
                    </a:lnTo>
                    <a:cubicBezTo>
                      <a:pt x="3727" y="1812"/>
                      <a:pt x="3788" y="1804"/>
                      <a:pt x="3849" y="1797"/>
                    </a:cubicBezTo>
                    <a:cubicBezTo>
                      <a:pt x="4176" y="1760"/>
                      <a:pt x="4535" y="1737"/>
                      <a:pt x="4908" y="1737"/>
                    </a:cubicBezTo>
                    <a:close/>
                    <a:moveTo>
                      <a:pt x="6713" y="2065"/>
                    </a:moveTo>
                    <a:lnTo>
                      <a:pt x="6713" y="2065"/>
                    </a:lnTo>
                    <a:cubicBezTo>
                      <a:pt x="6715" y="2067"/>
                      <a:pt x="6717" y="2069"/>
                      <a:pt x="6719" y="2071"/>
                    </a:cubicBezTo>
                    <a:cubicBezTo>
                      <a:pt x="6799" y="2156"/>
                      <a:pt x="6870" y="2246"/>
                      <a:pt x="6931" y="2341"/>
                    </a:cubicBezTo>
                    <a:lnTo>
                      <a:pt x="6931" y="2341"/>
                    </a:lnTo>
                    <a:cubicBezTo>
                      <a:pt x="6920" y="2338"/>
                      <a:pt x="6909" y="2335"/>
                      <a:pt x="6898" y="2331"/>
                    </a:cubicBezTo>
                    <a:lnTo>
                      <a:pt x="6898" y="2331"/>
                    </a:lnTo>
                    <a:cubicBezTo>
                      <a:pt x="6869" y="2299"/>
                      <a:pt x="6838" y="2267"/>
                      <a:pt x="6808" y="2236"/>
                    </a:cubicBezTo>
                    <a:lnTo>
                      <a:pt x="6808" y="2236"/>
                    </a:lnTo>
                    <a:cubicBezTo>
                      <a:pt x="6778" y="2178"/>
                      <a:pt x="6746" y="2121"/>
                      <a:pt x="6713" y="2065"/>
                    </a:cubicBezTo>
                    <a:close/>
                    <a:moveTo>
                      <a:pt x="7161" y="2086"/>
                    </a:moveTo>
                    <a:cubicBezTo>
                      <a:pt x="7201" y="2101"/>
                      <a:pt x="7241" y="2116"/>
                      <a:pt x="7281" y="2131"/>
                    </a:cubicBezTo>
                    <a:lnTo>
                      <a:pt x="7281" y="2131"/>
                    </a:lnTo>
                    <a:cubicBezTo>
                      <a:pt x="7373" y="2271"/>
                      <a:pt x="7455" y="2417"/>
                      <a:pt x="7524" y="2570"/>
                    </a:cubicBezTo>
                    <a:lnTo>
                      <a:pt x="7524" y="2570"/>
                    </a:lnTo>
                    <a:cubicBezTo>
                      <a:pt x="7475" y="2547"/>
                      <a:pt x="7426" y="2524"/>
                      <a:pt x="7376" y="2503"/>
                    </a:cubicBezTo>
                    <a:lnTo>
                      <a:pt x="7376" y="2503"/>
                    </a:lnTo>
                    <a:cubicBezTo>
                      <a:pt x="7318" y="2356"/>
                      <a:pt x="7246" y="2217"/>
                      <a:pt x="7161" y="2086"/>
                    </a:cubicBezTo>
                    <a:close/>
                    <a:moveTo>
                      <a:pt x="4210" y="2202"/>
                    </a:moveTo>
                    <a:cubicBezTo>
                      <a:pt x="4311" y="2202"/>
                      <a:pt x="4417" y="2214"/>
                      <a:pt x="4528" y="2238"/>
                    </a:cubicBezTo>
                    <a:cubicBezTo>
                      <a:pt x="4541" y="2241"/>
                      <a:pt x="4554" y="2244"/>
                      <a:pt x="4567" y="2248"/>
                    </a:cubicBezTo>
                    <a:lnTo>
                      <a:pt x="4567" y="2248"/>
                    </a:lnTo>
                    <a:cubicBezTo>
                      <a:pt x="4146" y="2331"/>
                      <a:pt x="3728" y="2466"/>
                      <a:pt x="3347" y="2656"/>
                    </a:cubicBezTo>
                    <a:lnTo>
                      <a:pt x="3347" y="2656"/>
                    </a:lnTo>
                    <a:cubicBezTo>
                      <a:pt x="3357" y="2613"/>
                      <a:pt x="3368" y="2570"/>
                      <a:pt x="3380" y="2526"/>
                    </a:cubicBezTo>
                    <a:lnTo>
                      <a:pt x="3380" y="2526"/>
                    </a:lnTo>
                    <a:cubicBezTo>
                      <a:pt x="3603" y="2325"/>
                      <a:pt x="3880" y="2202"/>
                      <a:pt x="4210" y="2202"/>
                    </a:cubicBezTo>
                    <a:close/>
                    <a:moveTo>
                      <a:pt x="5286" y="2538"/>
                    </a:moveTo>
                    <a:cubicBezTo>
                      <a:pt x="5547" y="2683"/>
                      <a:pt x="5794" y="2868"/>
                      <a:pt x="6006" y="3084"/>
                    </a:cubicBezTo>
                    <a:lnTo>
                      <a:pt x="6006" y="3084"/>
                    </a:lnTo>
                    <a:cubicBezTo>
                      <a:pt x="5666" y="2957"/>
                      <a:pt x="5295" y="2895"/>
                      <a:pt x="4922" y="2895"/>
                    </a:cubicBezTo>
                    <a:cubicBezTo>
                      <a:pt x="4343" y="2895"/>
                      <a:pt x="3758" y="3044"/>
                      <a:pt x="3273" y="3332"/>
                    </a:cubicBezTo>
                    <a:lnTo>
                      <a:pt x="3273" y="3332"/>
                    </a:lnTo>
                    <a:cubicBezTo>
                      <a:pt x="3272" y="3263"/>
                      <a:pt x="3273" y="3194"/>
                      <a:pt x="3277" y="3125"/>
                    </a:cubicBezTo>
                    <a:lnTo>
                      <a:pt x="3277" y="3125"/>
                    </a:lnTo>
                    <a:cubicBezTo>
                      <a:pt x="3819" y="2793"/>
                      <a:pt x="4453" y="2601"/>
                      <a:pt x="5088" y="2547"/>
                    </a:cubicBezTo>
                    <a:cubicBezTo>
                      <a:pt x="5152" y="2543"/>
                      <a:pt x="5219" y="2539"/>
                      <a:pt x="5286" y="2538"/>
                    </a:cubicBezTo>
                    <a:close/>
                    <a:moveTo>
                      <a:pt x="6039" y="2577"/>
                    </a:moveTo>
                    <a:lnTo>
                      <a:pt x="6039" y="2577"/>
                    </a:lnTo>
                    <a:cubicBezTo>
                      <a:pt x="6249" y="2603"/>
                      <a:pt x="6461" y="2643"/>
                      <a:pt x="6669" y="2697"/>
                    </a:cubicBezTo>
                    <a:lnTo>
                      <a:pt x="6669" y="2697"/>
                    </a:lnTo>
                    <a:cubicBezTo>
                      <a:pt x="6784" y="2992"/>
                      <a:pt x="6861" y="3318"/>
                      <a:pt x="6895" y="3652"/>
                    </a:cubicBezTo>
                    <a:lnTo>
                      <a:pt x="6895" y="3652"/>
                    </a:lnTo>
                    <a:cubicBezTo>
                      <a:pt x="6845" y="3600"/>
                      <a:pt x="6793" y="3552"/>
                      <a:pt x="6739" y="3506"/>
                    </a:cubicBezTo>
                    <a:lnTo>
                      <a:pt x="6739" y="3506"/>
                    </a:lnTo>
                    <a:cubicBezTo>
                      <a:pt x="6575" y="3171"/>
                      <a:pt x="6331" y="2850"/>
                      <a:pt x="6039" y="2577"/>
                    </a:cubicBezTo>
                    <a:close/>
                    <a:moveTo>
                      <a:pt x="2950" y="3352"/>
                    </a:moveTo>
                    <a:cubicBezTo>
                      <a:pt x="2955" y="3415"/>
                      <a:pt x="2961" y="3478"/>
                      <a:pt x="2969" y="3542"/>
                    </a:cubicBezTo>
                    <a:lnTo>
                      <a:pt x="2969" y="3542"/>
                    </a:lnTo>
                    <a:cubicBezTo>
                      <a:pt x="2900" y="3597"/>
                      <a:pt x="2834" y="3656"/>
                      <a:pt x="2772" y="3718"/>
                    </a:cubicBezTo>
                    <a:lnTo>
                      <a:pt x="2772" y="3718"/>
                    </a:lnTo>
                    <a:cubicBezTo>
                      <a:pt x="2792" y="3624"/>
                      <a:pt x="2815" y="3531"/>
                      <a:pt x="2842" y="3441"/>
                    </a:cubicBezTo>
                    <a:lnTo>
                      <a:pt x="2842" y="3441"/>
                    </a:lnTo>
                    <a:cubicBezTo>
                      <a:pt x="2877" y="3410"/>
                      <a:pt x="2914" y="3381"/>
                      <a:pt x="2950" y="3352"/>
                    </a:cubicBezTo>
                    <a:close/>
                    <a:moveTo>
                      <a:pt x="7516" y="3014"/>
                    </a:moveTo>
                    <a:cubicBezTo>
                      <a:pt x="7584" y="3049"/>
                      <a:pt x="7650" y="3086"/>
                      <a:pt x="7714" y="3125"/>
                    </a:cubicBezTo>
                    <a:lnTo>
                      <a:pt x="7714" y="3125"/>
                    </a:lnTo>
                    <a:cubicBezTo>
                      <a:pt x="7777" y="3378"/>
                      <a:pt x="7809" y="3634"/>
                      <a:pt x="7812" y="3890"/>
                    </a:cubicBezTo>
                    <a:lnTo>
                      <a:pt x="7812" y="3890"/>
                    </a:lnTo>
                    <a:cubicBezTo>
                      <a:pt x="7802" y="3855"/>
                      <a:pt x="7790" y="3820"/>
                      <a:pt x="7778" y="3786"/>
                    </a:cubicBezTo>
                    <a:cubicBezTo>
                      <a:pt x="7714" y="3598"/>
                      <a:pt x="7635" y="3416"/>
                      <a:pt x="7542" y="3239"/>
                    </a:cubicBezTo>
                    <a:lnTo>
                      <a:pt x="7542" y="3239"/>
                    </a:lnTo>
                    <a:cubicBezTo>
                      <a:pt x="7537" y="3163"/>
                      <a:pt x="7528" y="3088"/>
                      <a:pt x="7516" y="3014"/>
                    </a:cubicBezTo>
                    <a:close/>
                    <a:moveTo>
                      <a:pt x="7106" y="3125"/>
                    </a:moveTo>
                    <a:lnTo>
                      <a:pt x="7106" y="3125"/>
                    </a:lnTo>
                    <a:cubicBezTo>
                      <a:pt x="7159" y="3207"/>
                      <a:pt x="7208" y="3290"/>
                      <a:pt x="7253" y="3375"/>
                    </a:cubicBezTo>
                    <a:lnTo>
                      <a:pt x="7253" y="3375"/>
                    </a:lnTo>
                    <a:cubicBezTo>
                      <a:pt x="7265" y="3598"/>
                      <a:pt x="7246" y="3825"/>
                      <a:pt x="7199" y="4047"/>
                    </a:cubicBezTo>
                    <a:lnTo>
                      <a:pt x="7199" y="4047"/>
                    </a:lnTo>
                    <a:cubicBezTo>
                      <a:pt x="7193" y="4037"/>
                      <a:pt x="7187" y="4027"/>
                      <a:pt x="7181" y="4017"/>
                    </a:cubicBezTo>
                    <a:lnTo>
                      <a:pt x="7181" y="4017"/>
                    </a:lnTo>
                    <a:cubicBezTo>
                      <a:pt x="7185" y="3869"/>
                      <a:pt x="7181" y="3727"/>
                      <a:pt x="7171" y="3595"/>
                    </a:cubicBezTo>
                    <a:cubicBezTo>
                      <a:pt x="7158" y="3440"/>
                      <a:pt x="7137" y="3283"/>
                      <a:pt x="7106" y="3125"/>
                    </a:cubicBezTo>
                    <a:close/>
                    <a:moveTo>
                      <a:pt x="1089" y="3913"/>
                    </a:moveTo>
                    <a:lnTo>
                      <a:pt x="1089" y="3913"/>
                    </a:lnTo>
                    <a:cubicBezTo>
                      <a:pt x="1091" y="3932"/>
                      <a:pt x="1093" y="3952"/>
                      <a:pt x="1096" y="3971"/>
                    </a:cubicBezTo>
                    <a:lnTo>
                      <a:pt x="1096" y="3971"/>
                    </a:lnTo>
                    <a:cubicBezTo>
                      <a:pt x="1093" y="3993"/>
                      <a:pt x="1090" y="4015"/>
                      <a:pt x="1088" y="4036"/>
                    </a:cubicBezTo>
                    <a:lnTo>
                      <a:pt x="1088" y="4036"/>
                    </a:lnTo>
                    <a:cubicBezTo>
                      <a:pt x="1078" y="4059"/>
                      <a:pt x="1069" y="4083"/>
                      <a:pt x="1060" y="4106"/>
                    </a:cubicBezTo>
                    <a:lnTo>
                      <a:pt x="1060" y="4106"/>
                    </a:lnTo>
                    <a:cubicBezTo>
                      <a:pt x="1069" y="4041"/>
                      <a:pt x="1078" y="3977"/>
                      <a:pt x="1089" y="3913"/>
                    </a:cubicBezTo>
                    <a:close/>
                    <a:moveTo>
                      <a:pt x="8478" y="2928"/>
                    </a:moveTo>
                    <a:cubicBezTo>
                      <a:pt x="8857" y="3351"/>
                      <a:pt x="9005" y="3802"/>
                      <a:pt x="8992" y="4251"/>
                    </a:cubicBezTo>
                    <a:lnTo>
                      <a:pt x="8992" y="4251"/>
                    </a:lnTo>
                    <a:cubicBezTo>
                      <a:pt x="8894" y="3848"/>
                      <a:pt x="8696" y="3505"/>
                      <a:pt x="8430" y="3221"/>
                    </a:cubicBezTo>
                    <a:lnTo>
                      <a:pt x="8430" y="3221"/>
                    </a:lnTo>
                    <a:cubicBezTo>
                      <a:pt x="8450" y="3124"/>
                      <a:pt x="8466" y="3026"/>
                      <a:pt x="8478" y="2928"/>
                    </a:cubicBezTo>
                    <a:close/>
                    <a:moveTo>
                      <a:pt x="7496" y="3965"/>
                    </a:moveTo>
                    <a:lnTo>
                      <a:pt x="7496" y="3965"/>
                    </a:lnTo>
                    <a:cubicBezTo>
                      <a:pt x="7558" y="4176"/>
                      <a:pt x="7597" y="4395"/>
                      <a:pt x="7610" y="4620"/>
                    </a:cubicBezTo>
                    <a:lnTo>
                      <a:pt x="7610" y="4620"/>
                    </a:lnTo>
                    <a:cubicBezTo>
                      <a:pt x="7559" y="4705"/>
                      <a:pt x="7506" y="4788"/>
                      <a:pt x="7450" y="4870"/>
                    </a:cubicBezTo>
                    <a:lnTo>
                      <a:pt x="7450" y="4870"/>
                    </a:lnTo>
                    <a:cubicBezTo>
                      <a:pt x="7452" y="4720"/>
                      <a:pt x="7428" y="4565"/>
                      <a:pt x="7372" y="4410"/>
                    </a:cubicBezTo>
                    <a:lnTo>
                      <a:pt x="7372" y="4410"/>
                    </a:lnTo>
                    <a:cubicBezTo>
                      <a:pt x="7390" y="4360"/>
                      <a:pt x="7406" y="4311"/>
                      <a:pt x="7421" y="4262"/>
                    </a:cubicBezTo>
                    <a:cubicBezTo>
                      <a:pt x="7452" y="4163"/>
                      <a:pt x="7476" y="4064"/>
                      <a:pt x="7496" y="3965"/>
                    </a:cubicBezTo>
                    <a:close/>
                    <a:moveTo>
                      <a:pt x="3147" y="2071"/>
                    </a:moveTo>
                    <a:cubicBezTo>
                      <a:pt x="3127" y="2125"/>
                      <a:pt x="3109" y="2178"/>
                      <a:pt x="3092" y="2233"/>
                    </a:cubicBezTo>
                    <a:lnTo>
                      <a:pt x="3092" y="2233"/>
                    </a:lnTo>
                    <a:cubicBezTo>
                      <a:pt x="2827" y="2490"/>
                      <a:pt x="2649" y="2825"/>
                      <a:pt x="2535" y="3199"/>
                    </a:cubicBezTo>
                    <a:lnTo>
                      <a:pt x="2535" y="3199"/>
                    </a:lnTo>
                    <a:cubicBezTo>
                      <a:pt x="2052" y="3631"/>
                      <a:pt x="1715" y="4202"/>
                      <a:pt x="1647" y="4917"/>
                    </a:cubicBezTo>
                    <a:cubicBezTo>
                      <a:pt x="1644" y="4944"/>
                      <a:pt x="1642" y="4971"/>
                      <a:pt x="1640" y="4998"/>
                    </a:cubicBezTo>
                    <a:lnTo>
                      <a:pt x="1640" y="4998"/>
                    </a:lnTo>
                    <a:cubicBezTo>
                      <a:pt x="1539" y="4742"/>
                      <a:pt x="1466" y="4474"/>
                      <a:pt x="1419" y="4205"/>
                    </a:cubicBezTo>
                    <a:lnTo>
                      <a:pt x="1419" y="4205"/>
                    </a:lnTo>
                    <a:cubicBezTo>
                      <a:pt x="1418" y="4181"/>
                      <a:pt x="1417" y="4158"/>
                      <a:pt x="1417" y="4135"/>
                    </a:cubicBezTo>
                    <a:lnTo>
                      <a:pt x="1417" y="4135"/>
                    </a:lnTo>
                    <a:cubicBezTo>
                      <a:pt x="1792" y="3304"/>
                      <a:pt x="2426" y="2558"/>
                      <a:pt x="3147" y="2071"/>
                    </a:cubicBezTo>
                    <a:close/>
                    <a:moveTo>
                      <a:pt x="598" y="3972"/>
                    </a:moveTo>
                    <a:cubicBezTo>
                      <a:pt x="559" y="4445"/>
                      <a:pt x="602" y="4930"/>
                      <a:pt x="724" y="5391"/>
                    </a:cubicBezTo>
                    <a:lnTo>
                      <a:pt x="724" y="5391"/>
                    </a:lnTo>
                    <a:cubicBezTo>
                      <a:pt x="724" y="5396"/>
                      <a:pt x="725" y="5401"/>
                      <a:pt x="725" y="5406"/>
                    </a:cubicBezTo>
                    <a:lnTo>
                      <a:pt x="725" y="5406"/>
                    </a:lnTo>
                    <a:cubicBezTo>
                      <a:pt x="608" y="5206"/>
                      <a:pt x="527" y="4994"/>
                      <a:pt x="487" y="4776"/>
                    </a:cubicBezTo>
                    <a:lnTo>
                      <a:pt x="487" y="4776"/>
                    </a:lnTo>
                    <a:cubicBezTo>
                      <a:pt x="501" y="4502"/>
                      <a:pt x="539" y="4231"/>
                      <a:pt x="598" y="3972"/>
                    </a:cubicBezTo>
                    <a:close/>
                    <a:moveTo>
                      <a:pt x="2395" y="3912"/>
                    </a:moveTo>
                    <a:cubicBezTo>
                      <a:pt x="2383" y="4018"/>
                      <a:pt x="2375" y="4126"/>
                      <a:pt x="2370" y="4234"/>
                    </a:cubicBezTo>
                    <a:lnTo>
                      <a:pt x="2370" y="4234"/>
                    </a:lnTo>
                    <a:cubicBezTo>
                      <a:pt x="2117" y="4673"/>
                      <a:pt x="2037" y="5164"/>
                      <a:pt x="2134" y="5666"/>
                    </a:cubicBezTo>
                    <a:lnTo>
                      <a:pt x="2134" y="5666"/>
                    </a:lnTo>
                    <a:cubicBezTo>
                      <a:pt x="2058" y="5594"/>
                      <a:pt x="1987" y="5517"/>
                      <a:pt x="1920" y="5436"/>
                    </a:cubicBezTo>
                    <a:lnTo>
                      <a:pt x="1920" y="5436"/>
                    </a:lnTo>
                    <a:cubicBezTo>
                      <a:pt x="1893" y="4984"/>
                      <a:pt x="1989" y="4531"/>
                      <a:pt x="2242" y="4131"/>
                    </a:cubicBezTo>
                    <a:cubicBezTo>
                      <a:pt x="2290" y="4055"/>
                      <a:pt x="2341" y="3982"/>
                      <a:pt x="2395" y="3912"/>
                    </a:cubicBezTo>
                    <a:close/>
                    <a:moveTo>
                      <a:pt x="7167" y="4899"/>
                    </a:moveTo>
                    <a:cubicBezTo>
                      <a:pt x="7173" y="5046"/>
                      <a:pt x="7149" y="5189"/>
                      <a:pt x="7100" y="5324"/>
                    </a:cubicBezTo>
                    <a:lnTo>
                      <a:pt x="7100" y="5324"/>
                    </a:lnTo>
                    <a:cubicBezTo>
                      <a:pt x="6980" y="5462"/>
                      <a:pt x="6854" y="5593"/>
                      <a:pt x="6721" y="5717"/>
                    </a:cubicBezTo>
                    <a:lnTo>
                      <a:pt x="6721" y="5717"/>
                    </a:lnTo>
                    <a:cubicBezTo>
                      <a:pt x="6792" y="5611"/>
                      <a:pt x="6853" y="5496"/>
                      <a:pt x="6906" y="5376"/>
                    </a:cubicBezTo>
                    <a:lnTo>
                      <a:pt x="6906" y="5376"/>
                    </a:lnTo>
                    <a:cubicBezTo>
                      <a:pt x="7002" y="5218"/>
                      <a:pt x="7090" y="5058"/>
                      <a:pt x="7167" y="4899"/>
                    </a:cubicBezTo>
                    <a:close/>
                    <a:moveTo>
                      <a:pt x="1076" y="5378"/>
                    </a:moveTo>
                    <a:lnTo>
                      <a:pt x="1076" y="5378"/>
                    </a:lnTo>
                    <a:cubicBezTo>
                      <a:pt x="1088" y="5506"/>
                      <a:pt x="1105" y="5635"/>
                      <a:pt x="1125" y="5764"/>
                    </a:cubicBezTo>
                    <a:lnTo>
                      <a:pt x="1125" y="5764"/>
                    </a:lnTo>
                    <a:cubicBezTo>
                      <a:pt x="1106" y="5714"/>
                      <a:pt x="1088" y="5664"/>
                      <a:pt x="1071" y="5614"/>
                    </a:cubicBezTo>
                    <a:lnTo>
                      <a:pt x="1071" y="5614"/>
                    </a:lnTo>
                    <a:cubicBezTo>
                      <a:pt x="1068" y="5595"/>
                      <a:pt x="1066" y="5577"/>
                      <a:pt x="1063" y="5558"/>
                    </a:cubicBezTo>
                    <a:lnTo>
                      <a:pt x="1063" y="5558"/>
                    </a:lnTo>
                    <a:cubicBezTo>
                      <a:pt x="1066" y="5498"/>
                      <a:pt x="1070" y="5438"/>
                      <a:pt x="1076" y="5378"/>
                    </a:cubicBezTo>
                    <a:close/>
                    <a:moveTo>
                      <a:pt x="5015" y="3299"/>
                    </a:moveTo>
                    <a:cubicBezTo>
                      <a:pt x="5544" y="3299"/>
                      <a:pt x="6067" y="3436"/>
                      <a:pt x="6480" y="3749"/>
                    </a:cubicBezTo>
                    <a:lnTo>
                      <a:pt x="6480" y="3749"/>
                    </a:lnTo>
                    <a:cubicBezTo>
                      <a:pt x="6622" y="4047"/>
                      <a:pt x="6693" y="4373"/>
                      <a:pt x="6659" y="4714"/>
                    </a:cubicBezTo>
                    <a:cubicBezTo>
                      <a:pt x="6601" y="5360"/>
                      <a:pt x="6200" y="5851"/>
                      <a:pt x="5669" y="6156"/>
                    </a:cubicBezTo>
                    <a:lnTo>
                      <a:pt x="5669" y="6156"/>
                    </a:lnTo>
                    <a:cubicBezTo>
                      <a:pt x="5663" y="6156"/>
                      <a:pt x="5658" y="6156"/>
                      <a:pt x="5652" y="6156"/>
                    </a:cubicBezTo>
                    <a:cubicBezTo>
                      <a:pt x="4826" y="6156"/>
                      <a:pt x="3885" y="5145"/>
                      <a:pt x="3552" y="4452"/>
                    </a:cubicBezTo>
                    <a:cubicBezTo>
                      <a:pt x="3442" y="4229"/>
                      <a:pt x="3367" y="4005"/>
                      <a:pt x="3322" y="3784"/>
                    </a:cubicBezTo>
                    <a:lnTo>
                      <a:pt x="3322" y="3784"/>
                    </a:lnTo>
                    <a:cubicBezTo>
                      <a:pt x="3391" y="3738"/>
                      <a:pt x="3463" y="3695"/>
                      <a:pt x="3540" y="3655"/>
                    </a:cubicBezTo>
                    <a:cubicBezTo>
                      <a:pt x="3975" y="3430"/>
                      <a:pt x="4498" y="3299"/>
                      <a:pt x="5015" y="3299"/>
                    </a:cubicBezTo>
                    <a:close/>
                    <a:moveTo>
                      <a:pt x="8442" y="3786"/>
                    </a:moveTo>
                    <a:cubicBezTo>
                      <a:pt x="8713" y="4178"/>
                      <a:pt x="8831" y="4670"/>
                      <a:pt x="8704" y="5270"/>
                    </a:cubicBezTo>
                    <a:lnTo>
                      <a:pt x="8704" y="5270"/>
                    </a:lnTo>
                    <a:cubicBezTo>
                      <a:pt x="8497" y="5669"/>
                      <a:pt x="8196" y="6045"/>
                      <a:pt x="7857" y="6374"/>
                    </a:cubicBezTo>
                    <a:lnTo>
                      <a:pt x="7857" y="6374"/>
                    </a:lnTo>
                    <a:cubicBezTo>
                      <a:pt x="7963" y="6183"/>
                      <a:pt x="8056" y="5986"/>
                      <a:pt x="8136" y="5786"/>
                    </a:cubicBezTo>
                    <a:cubicBezTo>
                      <a:pt x="8387" y="5137"/>
                      <a:pt x="8492" y="4449"/>
                      <a:pt x="8442" y="3786"/>
                    </a:cubicBezTo>
                    <a:close/>
                    <a:moveTo>
                      <a:pt x="1350" y="5005"/>
                    </a:moveTo>
                    <a:lnTo>
                      <a:pt x="1350" y="5005"/>
                    </a:lnTo>
                    <a:cubicBezTo>
                      <a:pt x="1436" y="5231"/>
                      <a:pt x="1541" y="5448"/>
                      <a:pt x="1667" y="5653"/>
                    </a:cubicBezTo>
                    <a:lnTo>
                      <a:pt x="1667" y="5653"/>
                    </a:lnTo>
                    <a:cubicBezTo>
                      <a:pt x="1711" y="5946"/>
                      <a:pt x="1798" y="6226"/>
                      <a:pt x="1921" y="6485"/>
                    </a:cubicBezTo>
                    <a:lnTo>
                      <a:pt x="1921" y="6485"/>
                    </a:lnTo>
                    <a:cubicBezTo>
                      <a:pt x="1893" y="6471"/>
                      <a:pt x="1865" y="6456"/>
                      <a:pt x="1837" y="6441"/>
                    </a:cubicBezTo>
                    <a:cubicBezTo>
                      <a:pt x="1726" y="6379"/>
                      <a:pt x="1619" y="6313"/>
                      <a:pt x="1519" y="6242"/>
                    </a:cubicBezTo>
                    <a:lnTo>
                      <a:pt x="1519" y="6242"/>
                    </a:lnTo>
                    <a:cubicBezTo>
                      <a:pt x="1500" y="6170"/>
                      <a:pt x="1483" y="6097"/>
                      <a:pt x="1468" y="6024"/>
                    </a:cubicBezTo>
                    <a:cubicBezTo>
                      <a:pt x="1402" y="5692"/>
                      <a:pt x="1361" y="5349"/>
                      <a:pt x="1350" y="5005"/>
                    </a:cubicBezTo>
                    <a:close/>
                    <a:moveTo>
                      <a:pt x="3065" y="3984"/>
                    </a:moveTo>
                    <a:lnTo>
                      <a:pt x="3065" y="3984"/>
                    </a:lnTo>
                    <a:cubicBezTo>
                      <a:pt x="3086" y="4053"/>
                      <a:pt x="3109" y="4122"/>
                      <a:pt x="3135" y="4191"/>
                    </a:cubicBezTo>
                    <a:cubicBezTo>
                      <a:pt x="3421" y="4970"/>
                      <a:pt x="4328" y="6125"/>
                      <a:pt x="5288" y="6336"/>
                    </a:cubicBezTo>
                    <a:lnTo>
                      <a:pt x="5288" y="6336"/>
                    </a:lnTo>
                    <a:cubicBezTo>
                      <a:pt x="4974" y="6454"/>
                      <a:pt x="4636" y="6516"/>
                      <a:pt x="4308" y="6516"/>
                    </a:cubicBezTo>
                    <a:cubicBezTo>
                      <a:pt x="4262" y="6516"/>
                      <a:pt x="4216" y="6515"/>
                      <a:pt x="4171" y="6512"/>
                    </a:cubicBezTo>
                    <a:cubicBezTo>
                      <a:pt x="3716" y="6488"/>
                      <a:pt x="3243" y="6365"/>
                      <a:pt x="2819" y="6147"/>
                    </a:cubicBezTo>
                    <a:lnTo>
                      <a:pt x="2819" y="6147"/>
                    </a:lnTo>
                    <a:cubicBezTo>
                      <a:pt x="2804" y="6071"/>
                      <a:pt x="2790" y="5994"/>
                      <a:pt x="2778" y="5917"/>
                    </a:cubicBezTo>
                    <a:cubicBezTo>
                      <a:pt x="2702" y="5450"/>
                      <a:pt x="2658" y="4952"/>
                      <a:pt x="2680" y="4462"/>
                    </a:cubicBezTo>
                    <a:lnTo>
                      <a:pt x="2680" y="4462"/>
                    </a:lnTo>
                    <a:cubicBezTo>
                      <a:pt x="2778" y="4289"/>
                      <a:pt x="2907" y="4128"/>
                      <a:pt x="3065" y="3984"/>
                    </a:cubicBezTo>
                    <a:close/>
                    <a:moveTo>
                      <a:pt x="530" y="5613"/>
                    </a:moveTo>
                    <a:lnTo>
                      <a:pt x="530" y="5613"/>
                    </a:lnTo>
                    <a:cubicBezTo>
                      <a:pt x="599" y="5706"/>
                      <a:pt x="675" y="5794"/>
                      <a:pt x="756" y="5880"/>
                    </a:cubicBezTo>
                    <a:lnTo>
                      <a:pt x="756" y="5880"/>
                    </a:lnTo>
                    <a:cubicBezTo>
                      <a:pt x="774" y="6158"/>
                      <a:pt x="827" y="6428"/>
                      <a:pt x="922" y="6681"/>
                    </a:cubicBezTo>
                    <a:lnTo>
                      <a:pt x="922" y="6681"/>
                    </a:lnTo>
                    <a:cubicBezTo>
                      <a:pt x="921" y="6681"/>
                      <a:pt x="921" y="6680"/>
                      <a:pt x="920" y="6679"/>
                    </a:cubicBezTo>
                    <a:cubicBezTo>
                      <a:pt x="717" y="6362"/>
                      <a:pt x="592" y="5996"/>
                      <a:pt x="530" y="5613"/>
                    </a:cubicBezTo>
                    <a:close/>
                    <a:moveTo>
                      <a:pt x="2084" y="6207"/>
                    </a:moveTo>
                    <a:cubicBezTo>
                      <a:pt x="2188" y="6320"/>
                      <a:pt x="2300" y="6426"/>
                      <a:pt x="2421" y="6524"/>
                    </a:cubicBezTo>
                    <a:cubicBezTo>
                      <a:pt x="2458" y="6555"/>
                      <a:pt x="2496" y="6584"/>
                      <a:pt x="2534" y="6613"/>
                    </a:cubicBezTo>
                    <a:lnTo>
                      <a:pt x="2534" y="6613"/>
                    </a:lnTo>
                    <a:cubicBezTo>
                      <a:pt x="2569" y="6664"/>
                      <a:pt x="2605" y="6715"/>
                      <a:pt x="2643" y="6764"/>
                    </a:cubicBezTo>
                    <a:lnTo>
                      <a:pt x="2643" y="6764"/>
                    </a:lnTo>
                    <a:cubicBezTo>
                      <a:pt x="2524" y="6732"/>
                      <a:pt x="2406" y="6694"/>
                      <a:pt x="2291" y="6650"/>
                    </a:cubicBezTo>
                    <a:lnTo>
                      <a:pt x="2291" y="6650"/>
                    </a:lnTo>
                    <a:cubicBezTo>
                      <a:pt x="2210" y="6508"/>
                      <a:pt x="2140" y="6360"/>
                      <a:pt x="2084" y="6207"/>
                    </a:cubicBezTo>
                    <a:close/>
                    <a:moveTo>
                      <a:pt x="1361" y="6723"/>
                    </a:moveTo>
                    <a:lnTo>
                      <a:pt x="1361" y="6723"/>
                    </a:lnTo>
                    <a:cubicBezTo>
                      <a:pt x="1365" y="6727"/>
                      <a:pt x="1368" y="6731"/>
                      <a:pt x="1372" y="6736"/>
                    </a:cubicBezTo>
                    <a:lnTo>
                      <a:pt x="1372" y="6736"/>
                    </a:lnTo>
                    <a:cubicBezTo>
                      <a:pt x="1385" y="6775"/>
                      <a:pt x="1400" y="6813"/>
                      <a:pt x="1415" y="6851"/>
                    </a:cubicBezTo>
                    <a:lnTo>
                      <a:pt x="1415" y="6851"/>
                    </a:lnTo>
                    <a:cubicBezTo>
                      <a:pt x="1396" y="6809"/>
                      <a:pt x="1379" y="6766"/>
                      <a:pt x="1361" y="6723"/>
                    </a:cubicBezTo>
                    <a:close/>
                    <a:moveTo>
                      <a:pt x="5762" y="6357"/>
                    </a:moveTo>
                    <a:cubicBezTo>
                      <a:pt x="5722" y="6397"/>
                      <a:pt x="5682" y="6436"/>
                      <a:pt x="5641" y="6474"/>
                    </a:cubicBezTo>
                    <a:lnTo>
                      <a:pt x="5641" y="6474"/>
                    </a:lnTo>
                    <a:cubicBezTo>
                      <a:pt x="5467" y="6561"/>
                      <a:pt x="5290" y="6633"/>
                      <a:pt x="5111" y="6691"/>
                    </a:cubicBezTo>
                    <a:cubicBezTo>
                      <a:pt x="4786" y="6795"/>
                      <a:pt x="4449" y="6852"/>
                      <a:pt x="4116" y="6852"/>
                    </a:cubicBezTo>
                    <a:cubicBezTo>
                      <a:pt x="3696" y="6852"/>
                      <a:pt x="3284" y="6761"/>
                      <a:pt x="2916" y="6559"/>
                    </a:cubicBezTo>
                    <a:lnTo>
                      <a:pt x="2916" y="6559"/>
                    </a:lnTo>
                    <a:cubicBezTo>
                      <a:pt x="2899" y="6501"/>
                      <a:pt x="2884" y="6442"/>
                      <a:pt x="2870" y="6382"/>
                    </a:cubicBezTo>
                    <a:lnTo>
                      <a:pt x="2870" y="6382"/>
                    </a:lnTo>
                    <a:cubicBezTo>
                      <a:pt x="2979" y="6431"/>
                      <a:pt x="3092" y="6475"/>
                      <a:pt x="3206" y="6512"/>
                    </a:cubicBezTo>
                    <a:cubicBezTo>
                      <a:pt x="3518" y="6611"/>
                      <a:pt x="3861" y="6660"/>
                      <a:pt x="4209" y="6660"/>
                    </a:cubicBezTo>
                    <a:cubicBezTo>
                      <a:pt x="4699" y="6660"/>
                      <a:pt x="5199" y="6562"/>
                      <a:pt x="5637" y="6369"/>
                    </a:cubicBezTo>
                    <a:lnTo>
                      <a:pt x="5637" y="6369"/>
                    </a:lnTo>
                    <a:cubicBezTo>
                      <a:pt x="5679" y="6367"/>
                      <a:pt x="5721" y="6363"/>
                      <a:pt x="5762" y="6357"/>
                    </a:cubicBezTo>
                    <a:close/>
                    <a:moveTo>
                      <a:pt x="8119" y="4557"/>
                    </a:moveTo>
                    <a:cubicBezTo>
                      <a:pt x="8026" y="5434"/>
                      <a:pt x="7653" y="6304"/>
                      <a:pt x="7069" y="7015"/>
                    </a:cubicBezTo>
                    <a:lnTo>
                      <a:pt x="7069" y="7015"/>
                    </a:lnTo>
                    <a:cubicBezTo>
                      <a:pt x="7037" y="7037"/>
                      <a:pt x="7005" y="7058"/>
                      <a:pt x="6973" y="7079"/>
                    </a:cubicBezTo>
                    <a:lnTo>
                      <a:pt x="6973" y="7079"/>
                    </a:lnTo>
                    <a:cubicBezTo>
                      <a:pt x="7494" y="6541"/>
                      <a:pt x="7846" y="5854"/>
                      <a:pt x="7928" y="5114"/>
                    </a:cubicBezTo>
                    <a:lnTo>
                      <a:pt x="7928" y="5114"/>
                    </a:lnTo>
                    <a:cubicBezTo>
                      <a:pt x="7948" y="5056"/>
                      <a:pt x="7967" y="4997"/>
                      <a:pt x="7985" y="4937"/>
                    </a:cubicBezTo>
                    <a:lnTo>
                      <a:pt x="7985" y="4937"/>
                    </a:lnTo>
                    <a:cubicBezTo>
                      <a:pt x="8034" y="4811"/>
                      <a:pt x="8079" y="4685"/>
                      <a:pt x="8119" y="4557"/>
                    </a:cubicBezTo>
                    <a:close/>
                    <a:moveTo>
                      <a:pt x="4896" y="7029"/>
                    </a:moveTo>
                    <a:lnTo>
                      <a:pt x="4896" y="7029"/>
                    </a:lnTo>
                    <a:cubicBezTo>
                      <a:pt x="4601" y="7194"/>
                      <a:pt x="4300" y="7294"/>
                      <a:pt x="4007" y="7294"/>
                    </a:cubicBezTo>
                    <a:cubicBezTo>
                      <a:pt x="3782" y="7294"/>
                      <a:pt x="3563" y="7235"/>
                      <a:pt x="3356" y="7102"/>
                    </a:cubicBezTo>
                    <a:lnTo>
                      <a:pt x="3356" y="7102"/>
                    </a:lnTo>
                    <a:cubicBezTo>
                      <a:pt x="3515" y="7114"/>
                      <a:pt x="3678" y="7120"/>
                      <a:pt x="3842" y="7120"/>
                    </a:cubicBezTo>
                    <a:cubicBezTo>
                      <a:pt x="4191" y="7120"/>
                      <a:pt x="4547" y="7092"/>
                      <a:pt x="4896" y="7029"/>
                    </a:cubicBezTo>
                    <a:close/>
                    <a:moveTo>
                      <a:pt x="1607" y="6539"/>
                    </a:moveTo>
                    <a:lnTo>
                      <a:pt x="1607" y="6539"/>
                    </a:lnTo>
                    <a:cubicBezTo>
                      <a:pt x="1760" y="6628"/>
                      <a:pt x="1918" y="6707"/>
                      <a:pt x="2079" y="6776"/>
                    </a:cubicBezTo>
                    <a:lnTo>
                      <a:pt x="2079" y="6776"/>
                    </a:lnTo>
                    <a:cubicBezTo>
                      <a:pt x="2228" y="7018"/>
                      <a:pt x="2410" y="7238"/>
                      <a:pt x="2618" y="7427"/>
                    </a:cubicBezTo>
                    <a:lnTo>
                      <a:pt x="2618" y="7427"/>
                    </a:lnTo>
                    <a:cubicBezTo>
                      <a:pt x="2255" y="7256"/>
                      <a:pt x="1930" y="7013"/>
                      <a:pt x="1666" y="6702"/>
                    </a:cubicBezTo>
                    <a:lnTo>
                      <a:pt x="1666" y="6702"/>
                    </a:lnTo>
                    <a:cubicBezTo>
                      <a:pt x="1646" y="6648"/>
                      <a:pt x="1626" y="6594"/>
                      <a:pt x="1607" y="6539"/>
                    </a:cubicBezTo>
                    <a:close/>
                    <a:moveTo>
                      <a:pt x="2467" y="6923"/>
                    </a:moveTo>
                    <a:lnTo>
                      <a:pt x="2467" y="6923"/>
                    </a:lnTo>
                    <a:cubicBezTo>
                      <a:pt x="2574" y="6957"/>
                      <a:pt x="2680" y="6987"/>
                      <a:pt x="2786" y="7012"/>
                    </a:cubicBezTo>
                    <a:lnTo>
                      <a:pt x="2786" y="7012"/>
                    </a:lnTo>
                    <a:cubicBezTo>
                      <a:pt x="2852" y="7179"/>
                      <a:pt x="2929" y="7340"/>
                      <a:pt x="3022" y="7491"/>
                    </a:cubicBezTo>
                    <a:lnTo>
                      <a:pt x="3022" y="7491"/>
                    </a:lnTo>
                    <a:cubicBezTo>
                      <a:pt x="2812" y="7332"/>
                      <a:pt x="2625" y="7139"/>
                      <a:pt x="2467" y="6923"/>
                    </a:cubicBezTo>
                    <a:close/>
                    <a:moveTo>
                      <a:pt x="7458" y="5270"/>
                    </a:moveTo>
                    <a:cubicBezTo>
                      <a:pt x="7248" y="5672"/>
                      <a:pt x="7015" y="6071"/>
                      <a:pt x="6752" y="6448"/>
                    </a:cubicBezTo>
                    <a:lnTo>
                      <a:pt x="6752" y="6448"/>
                    </a:lnTo>
                    <a:cubicBezTo>
                      <a:pt x="6034" y="7187"/>
                      <a:pt x="5058" y="7734"/>
                      <a:pt x="4016" y="7734"/>
                    </a:cubicBezTo>
                    <a:cubicBezTo>
                      <a:pt x="3949" y="7734"/>
                      <a:pt x="3881" y="7731"/>
                      <a:pt x="3814" y="7727"/>
                    </a:cubicBezTo>
                    <a:cubicBezTo>
                      <a:pt x="3699" y="7720"/>
                      <a:pt x="3585" y="7708"/>
                      <a:pt x="3472" y="7690"/>
                    </a:cubicBezTo>
                    <a:lnTo>
                      <a:pt x="3472" y="7690"/>
                    </a:lnTo>
                    <a:cubicBezTo>
                      <a:pt x="3365" y="7559"/>
                      <a:pt x="3274" y="7420"/>
                      <a:pt x="3196" y="7275"/>
                    </a:cubicBezTo>
                    <a:lnTo>
                      <a:pt x="3196" y="7275"/>
                    </a:lnTo>
                    <a:cubicBezTo>
                      <a:pt x="3422" y="7415"/>
                      <a:pt x="3677" y="7501"/>
                      <a:pt x="3953" y="7501"/>
                    </a:cubicBezTo>
                    <a:cubicBezTo>
                      <a:pt x="3966" y="7501"/>
                      <a:pt x="3979" y="7501"/>
                      <a:pt x="3992" y="7500"/>
                    </a:cubicBezTo>
                    <a:cubicBezTo>
                      <a:pt x="4568" y="7474"/>
                      <a:pt x="5121" y="7222"/>
                      <a:pt x="5613" y="6845"/>
                    </a:cubicBezTo>
                    <a:lnTo>
                      <a:pt x="5613" y="6845"/>
                    </a:lnTo>
                    <a:cubicBezTo>
                      <a:pt x="5806" y="6779"/>
                      <a:pt x="5993" y="6700"/>
                      <a:pt x="6171" y="6607"/>
                    </a:cubicBezTo>
                    <a:cubicBezTo>
                      <a:pt x="6634" y="6362"/>
                      <a:pt x="7106" y="5940"/>
                      <a:pt x="7325" y="5436"/>
                    </a:cubicBezTo>
                    <a:lnTo>
                      <a:pt x="7325" y="5436"/>
                    </a:lnTo>
                    <a:cubicBezTo>
                      <a:pt x="7370" y="5382"/>
                      <a:pt x="7414" y="5327"/>
                      <a:pt x="7458" y="5270"/>
                    </a:cubicBezTo>
                    <a:close/>
                    <a:moveTo>
                      <a:pt x="5936" y="7428"/>
                    </a:moveTo>
                    <a:cubicBezTo>
                      <a:pt x="5865" y="7498"/>
                      <a:pt x="5793" y="7566"/>
                      <a:pt x="5719" y="7631"/>
                    </a:cubicBezTo>
                    <a:cubicBezTo>
                      <a:pt x="5690" y="7657"/>
                      <a:pt x="5662" y="7683"/>
                      <a:pt x="5632" y="7708"/>
                    </a:cubicBezTo>
                    <a:lnTo>
                      <a:pt x="5632" y="7708"/>
                    </a:lnTo>
                    <a:cubicBezTo>
                      <a:pt x="5592" y="7725"/>
                      <a:pt x="5552" y="7741"/>
                      <a:pt x="5512" y="7756"/>
                    </a:cubicBezTo>
                    <a:lnTo>
                      <a:pt x="5512" y="7756"/>
                    </a:lnTo>
                    <a:cubicBezTo>
                      <a:pt x="5372" y="7801"/>
                      <a:pt x="5229" y="7844"/>
                      <a:pt x="5083" y="7882"/>
                    </a:cubicBezTo>
                    <a:lnTo>
                      <a:pt x="5083" y="7882"/>
                    </a:lnTo>
                    <a:cubicBezTo>
                      <a:pt x="4870" y="7930"/>
                      <a:pt x="4653" y="7956"/>
                      <a:pt x="4437" y="7956"/>
                    </a:cubicBezTo>
                    <a:cubicBezTo>
                      <a:pt x="4380" y="7956"/>
                      <a:pt x="4323" y="7954"/>
                      <a:pt x="4266" y="7950"/>
                    </a:cubicBezTo>
                    <a:lnTo>
                      <a:pt x="4266" y="7950"/>
                    </a:lnTo>
                    <a:cubicBezTo>
                      <a:pt x="4850" y="7897"/>
                      <a:pt x="5420" y="7714"/>
                      <a:pt x="5936" y="7428"/>
                    </a:cubicBezTo>
                    <a:close/>
                    <a:moveTo>
                      <a:pt x="2007" y="7364"/>
                    </a:moveTo>
                    <a:lnTo>
                      <a:pt x="2007" y="7364"/>
                    </a:lnTo>
                    <a:cubicBezTo>
                      <a:pt x="2384" y="7642"/>
                      <a:pt x="2834" y="7840"/>
                      <a:pt x="3355" y="7923"/>
                    </a:cubicBezTo>
                    <a:lnTo>
                      <a:pt x="3355" y="7923"/>
                    </a:lnTo>
                    <a:cubicBezTo>
                      <a:pt x="3365" y="7933"/>
                      <a:pt x="3375" y="7943"/>
                      <a:pt x="3385" y="7953"/>
                    </a:cubicBezTo>
                    <a:cubicBezTo>
                      <a:pt x="3436" y="8001"/>
                      <a:pt x="3488" y="8046"/>
                      <a:pt x="3541" y="8089"/>
                    </a:cubicBezTo>
                    <a:lnTo>
                      <a:pt x="3541" y="8089"/>
                    </a:lnTo>
                    <a:cubicBezTo>
                      <a:pt x="3164" y="8084"/>
                      <a:pt x="2801" y="8029"/>
                      <a:pt x="2474" y="7909"/>
                    </a:cubicBezTo>
                    <a:lnTo>
                      <a:pt x="2474" y="7909"/>
                    </a:lnTo>
                    <a:cubicBezTo>
                      <a:pt x="2295" y="7748"/>
                      <a:pt x="2140" y="7564"/>
                      <a:pt x="2007" y="7364"/>
                    </a:cubicBezTo>
                    <a:close/>
                    <a:moveTo>
                      <a:pt x="8397" y="6134"/>
                    </a:moveTo>
                    <a:lnTo>
                      <a:pt x="8397" y="6134"/>
                    </a:lnTo>
                    <a:cubicBezTo>
                      <a:pt x="8046" y="6831"/>
                      <a:pt x="7480" y="7427"/>
                      <a:pt x="6814" y="7834"/>
                    </a:cubicBezTo>
                    <a:cubicBezTo>
                      <a:pt x="6661" y="7929"/>
                      <a:pt x="6496" y="8019"/>
                      <a:pt x="6324" y="8099"/>
                    </a:cubicBezTo>
                    <a:lnTo>
                      <a:pt x="6324" y="8099"/>
                    </a:lnTo>
                    <a:cubicBezTo>
                      <a:pt x="6754" y="7798"/>
                      <a:pt x="7139" y="7417"/>
                      <a:pt x="7459" y="6990"/>
                    </a:cubicBezTo>
                    <a:lnTo>
                      <a:pt x="7459" y="6990"/>
                    </a:lnTo>
                    <a:cubicBezTo>
                      <a:pt x="7786" y="6752"/>
                      <a:pt x="8113" y="6462"/>
                      <a:pt x="8397" y="6134"/>
                    </a:cubicBezTo>
                    <a:close/>
                    <a:moveTo>
                      <a:pt x="6562" y="7544"/>
                    </a:moveTo>
                    <a:cubicBezTo>
                      <a:pt x="6547" y="7557"/>
                      <a:pt x="6531" y="7571"/>
                      <a:pt x="6516" y="7584"/>
                    </a:cubicBezTo>
                    <a:cubicBezTo>
                      <a:pt x="6226" y="7833"/>
                      <a:pt x="5888" y="8053"/>
                      <a:pt x="5525" y="8220"/>
                    </a:cubicBezTo>
                    <a:lnTo>
                      <a:pt x="5525" y="8220"/>
                    </a:lnTo>
                    <a:cubicBezTo>
                      <a:pt x="5642" y="8132"/>
                      <a:pt x="5754" y="8038"/>
                      <a:pt x="5861" y="7941"/>
                    </a:cubicBezTo>
                    <a:cubicBezTo>
                      <a:pt x="5910" y="7896"/>
                      <a:pt x="5959" y="7850"/>
                      <a:pt x="6008" y="7804"/>
                    </a:cubicBezTo>
                    <a:lnTo>
                      <a:pt x="6008" y="7804"/>
                    </a:lnTo>
                    <a:cubicBezTo>
                      <a:pt x="6198" y="7724"/>
                      <a:pt x="6383" y="7637"/>
                      <a:pt x="6562" y="7544"/>
                    </a:cubicBezTo>
                    <a:close/>
                    <a:moveTo>
                      <a:pt x="5089" y="8130"/>
                    </a:moveTo>
                    <a:cubicBezTo>
                      <a:pt x="4937" y="8233"/>
                      <a:pt x="4777" y="8326"/>
                      <a:pt x="4612" y="8403"/>
                    </a:cubicBezTo>
                    <a:lnTo>
                      <a:pt x="4612" y="8403"/>
                    </a:lnTo>
                    <a:cubicBezTo>
                      <a:pt x="4472" y="8378"/>
                      <a:pt x="4336" y="8337"/>
                      <a:pt x="4204" y="8278"/>
                    </a:cubicBezTo>
                    <a:lnTo>
                      <a:pt x="4204" y="8278"/>
                    </a:lnTo>
                    <a:cubicBezTo>
                      <a:pt x="4442" y="8254"/>
                      <a:pt x="4680" y="8214"/>
                      <a:pt x="4915" y="8159"/>
                    </a:cubicBezTo>
                    <a:lnTo>
                      <a:pt x="4915" y="8159"/>
                    </a:lnTo>
                    <a:cubicBezTo>
                      <a:pt x="4973" y="8152"/>
                      <a:pt x="5031" y="8142"/>
                      <a:pt x="5089" y="8130"/>
                    </a:cubicBezTo>
                    <a:close/>
                    <a:moveTo>
                      <a:pt x="3077" y="8253"/>
                    </a:moveTo>
                    <a:lnTo>
                      <a:pt x="3077" y="8253"/>
                    </a:lnTo>
                    <a:cubicBezTo>
                      <a:pt x="3289" y="8287"/>
                      <a:pt x="3505" y="8303"/>
                      <a:pt x="3723" y="8303"/>
                    </a:cubicBezTo>
                    <a:cubicBezTo>
                      <a:pt x="3764" y="8303"/>
                      <a:pt x="3805" y="8302"/>
                      <a:pt x="3846" y="8301"/>
                    </a:cubicBezTo>
                    <a:lnTo>
                      <a:pt x="3846" y="8301"/>
                    </a:lnTo>
                    <a:cubicBezTo>
                      <a:pt x="4000" y="8391"/>
                      <a:pt x="4160" y="8464"/>
                      <a:pt x="4326" y="8518"/>
                    </a:cubicBezTo>
                    <a:lnTo>
                      <a:pt x="4326" y="8518"/>
                    </a:lnTo>
                    <a:cubicBezTo>
                      <a:pt x="4297" y="8528"/>
                      <a:pt x="4267" y="8537"/>
                      <a:pt x="4237" y="8546"/>
                    </a:cubicBezTo>
                    <a:lnTo>
                      <a:pt x="4237" y="8546"/>
                    </a:lnTo>
                    <a:cubicBezTo>
                      <a:pt x="4201" y="8547"/>
                      <a:pt x="4164" y="8548"/>
                      <a:pt x="4127" y="8548"/>
                    </a:cubicBezTo>
                    <a:cubicBezTo>
                      <a:pt x="3839" y="8548"/>
                      <a:pt x="3553" y="8502"/>
                      <a:pt x="3277" y="8401"/>
                    </a:cubicBezTo>
                    <a:lnTo>
                      <a:pt x="3277" y="8401"/>
                    </a:lnTo>
                    <a:cubicBezTo>
                      <a:pt x="3267" y="8370"/>
                      <a:pt x="3245" y="8342"/>
                      <a:pt x="3206" y="8322"/>
                    </a:cubicBezTo>
                    <a:cubicBezTo>
                      <a:pt x="3164" y="8299"/>
                      <a:pt x="3121" y="8276"/>
                      <a:pt x="3077" y="8253"/>
                    </a:cubicBezTo>
                    <a:close/>
                    <a:moveTo>
                      <a:pt x="5871" y="0"/>
                    </a:moveTo>
                    <a:cubicBezTo>
                      <a:pt x="5543" y="0"/>
                      <a:pt x="5209" y="43"/>
                      <a:pt x="4883" y="117"/>
                    </a:cubicBezTo>
                    <a:lnTo>
                      <a:pt x="4883" y="117"/>
                    </a:lnTo>
                    <a:cubicBezTo>
                      <a:pt x="4625" y="67"/>
                      <a:pt x="4369" y="41"/>
                      <a:pt x="4117" y="41"/>
                    </a:cubicBezTo>
                    <a:cubicBezTo>
                      <a:pt x="2856" y="41"/>
                      <a:pt x="1728" y="681"/>
                      <a:pt x="1288" y="1972"/>
                    </a:cubicBezTo>
                    <a:lnTo>
                      <a:pt x="1288" y="1972"/>
                    </a:lnTo>
                    <a:cubicBezTo>
                      <a:pt x="1002" y="2301"/>
                      <a:pt x="764" y="2671"/>
                      <a:pt x="588" y="3076"/>
                    </a:cubicBezTo>
                    <a:lnTo>
                      <a:pt x="588" y="3076"/>
                    </a:lnTo>
                    <a:cubicBezTo>
                      <a:pt x="559" y="3113"/>
                      <a:pt x="531" y="3151"/>
                      <a:pt x="504" y="3190"/>
                    </a:cubicBezTo>
                    <a:cubicBezTo>
                      <a:pt x="46" y="3847"/>
                      <a:pt x="1" y="4480"/>
                      <a:pt x="211" y="5040"/>
                    </a:cubicBezTo>
                    <a:lnTo>
                      <a:pt x="211" y="5040"/>
                    </a:lnTo>
                    <a:cubicBezTo>
                      <a:pt x="205" y="5736"/>
                      <a:pt x="339" y="6419"/>
                      <a:pt x="777" y="7000"/>
                    </a:cubicBezTo>
                    <a:cubicBezTo>
                      <a:pt x="1043" y="7349"/>
                      <a:pt x="1380" y="7628"/>
                      <a:pt x="1747" y="7869"/>
                    </a:cubicBezTo>
                    <a:lnTo>
                      <a:pt x="1747" y="7869"/>
                    </a:lnTo>
                    <a:cubicBezTo>
                      <a:pt x="2194" y="8415"/>
                      <a:pt x="2790" y="8870"/>
                      <a:pt x="3504" y="8917"/>
                    </a:cubicBezTo>
                    <a:cubicBezTo>
                      <a:pt x="3557" y="8921"/>
                      <a:pt x="3610" y="8923"/>
                      <a:pt x="3662" y="8923"/>
                    </a:cubicBezTo>
                    <a:cubicBezTo>
                      <a:pt x="3924" y="8923"/>
                      <a:pt x="4178" y="8880"/>
                      <a:pt x="4423" y="8804"/>
                    </a:cubicBezTo>
                    <a:lnTo>
                      <a:pt x="4423" y="8804"/>
                    </a:lnTo>
                    <a:cubicBezTo>
                      <a:pt x="4722" y="8783"/>
                      <a:pt x="5015" y="8722"/>
                      <a:pt x="5296" y="8627"/>
                    </a:cubicBezTo>
                    <a:lnTo>
                      <a:pt x="5296" y="8627"/>
                    </a:lnTo>
                    <a:cubicBezTo>
                      <a:pt x="5444" y="8614"/>
                      <a:pt x="5593" y="8588"/>
                      <a:pt x="5742" y="8548"/>
                    </a:cubicBezTo>
                    <a:cubicBezTo>
                      <a:pt x="7207" y="8161"/>
                      <a:pt x="8826" y="6770"/>
                      <a:pt x="9035" y="5161"/>
                    </a:cubicBezTo>
                    <a:lnTo>
                      <a:pt x="9035" y="5161"/>
                    </a:lnTo>
                    <a:cubicBezTo>
                      <a:pt x="9320" y="4530"/>
                      <a:pt x="9385" y="3838"/>
                      <a:pt x="9040" y="3155"/>
                    </a:cubicBezTo>
                    <a:cubicBezTo>
                      <a:pt x="8903" y="2880"/>
                      <a:pt x="8719" y="2646"/>
                      <a:pt x="8502" y="2446"/>
                    </a:cubicBezTo>
                    <a:lnTo>
                      <a:pt x="8502" y="2446"/>
                    </a:lnTo>
                    <a:cubicBezTo>
                      <a:pt x="8485" y="1840"/>
                      <a:pt x="8286" y="1255"/>
                      <a:pt x="7826" y="762"/>
                    </a:cubicBezTo>
                    <a:cubicBezTo>
                      <a:pt x="7298" y="212"/>
                      <a:pt x="6599" y="0"/>
                      <a:pt x="587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1" name="Google Shape;1181;p34"/>
              <p:cNvSpPr/>
              <p:nvPr/>
            </p:nvSpPr>
            <p:spPr>
              <a:xfrm>
                <a:off x="-1345264" y="2092435"/>
                <a:ext cx="712872" cy="718665"/>
              </a:xfrm>
              <a:custGeom>
                <a:avLst/>
                <a:gdLst/>
                <a:ahLst/>
                <a:cxnLst/>
                <a:rect l="l" t="t" r="r" b="b"/>
                <a:pathLst>
                  <a:path w="19813" h="19974" extrusionOk="0">
                    <a:moveTo>
                      <a:pt x="10016" y="384"/>
                    </a:moveTo>
                    <a:cubicBezTo>
                      <a:pt x="10543" y="384"/>
                      <a:pt x="11064" y="466"/>
                      <a:pt x="11575" y="606"/>
                    </a:cubicBezTo>
                    <a:lnTo>
                      <a:pt x="11575" y="606"/>
                    </a:lnTo>
                    <a:cubicBezTo>
                      <a:pt x="11364" y="582"/>
                      <a:pt x="11157" y="570"/>
                      <a:pt x="10953" y="570"/>
                    </a:cubicBezTo>
                    <a:cubicBezTo>
                      <a:pt x="10098" y="570"/>
                      <a:pt x="9302" y="780"/>
                      <a:pt x="8571" y="1146"/>
                    </a:cubicBezTo>
                    <a:lnTo>
                      <a:pt x="8571" y="1146"/>
                    </a:lnTo>
                    <a:cubicBezTo>
                      <a:pt x="8199" y="1071"/>
                      <a:pt x="7822" y="1031"/>
                      <a:pt x="7445" y="1031"/>
                    </a:cubicBezTo>
                    <a:cubicBezTo>
                      <a:pt x="7435" y="1031"/>
                      <a:pt x="7425" y="1031"/>
                      <a:pt x="7415" y="1031"/>
                    </a:cubicBezTo>
                    <a:lnTo>
                      <a:pt x="7415" y="1031"/>
                    </a:lnTo>
                    <a:cubicBezTo>
                      <a:pt x="7905" y="805"/>
                      <a:pt x="8409" y="628"/>
                      <a:pt x="8918" y="509"/>
                    </a:cubicBezTo>
                    <a:cubicBezTo>
                      <a:pt x="9287" y="423"/>
                      <a:pt x="9653" y="384"/>
                      <a:pt x="10016" y="384"/>
                    </a:cubicBezTo>
                    <a:close/>
                    <a:moveTo>
                      <a:pt x="12073" y="1112"/>
                    </a:moveTo>
                    <a:lnTo>
                      <a:pt x="12073" y="1112"/>
                    </a:lnTo>
                    <a:cubicBezTo>
                      <a:pt x="12227" y="1146"/>
                      <a:pt x="12379" y="1188"/>
                      <a:pt x="12529" y="1237"/>
                    </a:cubicBezTo>
                    <a:lnTo>
                      <a:pt x="12529" y="1237"/>
                    </a:lnTo>
                    <a:cubicBezTo>
                      <a:pt x="12028" y="1238"/>
                      <a:pt x="11520" y="1289"/>
                      <a:pt x="11012" y="1383"/>
                    </a:cubicBezTo>
                    <a:lnTo>
                      <a:pt x="11012" y="1383"/>
                    </a:lnTo>
                    <a:cubicBezTo>
                      <a:pt x="10754" y="1344"/>
                      <a:pt x="10494" y="1319"/>
                      <a:pt x="10235" y="1309"/>
                    </a:cubicBezTo>
                    <a:lnTo>
                      <a:pt x="10235" y="1309"/>
                    </a:lnTo>
                    <a:cubicBezTo>
                      <a:pt x="10778" y="1200"/>
                      <a:pt x="11330" y="1135"/>
                      <a:pt x="11883" y="1116"/>
                    </a:cubicBezTo>
                    <a:cubicBezTo>
                      <a:pt x="11946" y="1114"/>
                      <a:pt x="12010" y="1113"/>
                      <a:pt x="12073" y="1112"/>
                    </a:cubicBezTo>
                    <a:close/>
                    <a:moveTo>
                      <a:pt x="5180" y="2039"/>
                    </a:moveTo>
                    <a:cubicBezTo>
                      <a:pt x="4964" y="2211"/>
                      <a:pt x="4755" y="2389"/>
                      <a:pt x="4553" y="2574"/>
                    </a:cubicBezTo>
                    <a:lnTo>
                      <a:pt x="4553" y="2574"/>
                    </a:lnTo>
                    <a:cubicBezTo>
                      <a:pt x="4702" y="2416"/>
                      <a:pt x="4863" y="2271"/>
                      <a:pt x="5037" y="2140"/>
                    </a:cubicBezTo>
                    <a:cubicBezTo>
                      <a:pt x="5084" y="2105"/>
                      <a:pt x="5132" y="2071"/>
                      <a:pt x="5180" y="2039"/>
                    </a:cubicBezTo>
                    <a:close/>
                    <a:moveTo>
                      <a:pt x="14450" y="1438"/>
                    </a:moveTo>
                    <a:cubicBezTo>
                      <a:pt x="15024" y="1617"/>
                      <a:pt x="15569" y="1873"/>
                      <a:pt x="16050" y="2223"/>
                    </a:cubicBezTo>
                    <a:cubicBezTo>
                      <a:pt x="16295" y="2400"/>
                      <a:pt x="16511" y="2602"/>
                      <a:pt x="16699" y="2824"/>
                    </a:cubicBezTo>
                    <a:lnTo>
                      <a:pt x="16699" y="2824"/>
                    </a:lnTo>
                    <a:cubicBezTo>
                      <a:pt x="16106" y="2256"/>
                      <a:pt x="15444" y="1858"/>
                      <a:pt x="14738" y="1602"/>
                    </a:cubicBezTo>
                    <a:lnTo>
                      <a:pt x="14738" y="1602"/>
                    </a:lnTo>
                    <a:cubicBezTo>
                      <a:pt x="14643" y="1547"/>
                      <a:pt x="14547" y="1493"/>
                      <a:pt x="14450" y="1438"/>
                    </a:cubicBezTo>
                    <a:close/>
                    <a:moveTo>
                      <a:pt x="10936" y="1765"/>
                    </a:moveTo>
                    <a:cubicBezTo>
                      <a:pt x="11539" y="1850"/>
                      <a:pt x="12130" y="2013"/>
                      <a:pt x="12693" y="2259"/>
                    </a:cubicBezTo>
                    <a:cubicBezTo>
                      <a:pt x="13110" y="2444"/>
                      <a:pt x="13495" y="2669"/>
                      <a:pt x="13848" y="2926"/>
                    </a:cubicBezTo>
                    <a:lnTo>
                      <a:pt x="13848" y="2926"/>
                    </a:lnTo>
                    <a:cubicBezTo>
                      <a:pt x="13181" y="2707"/>
                      <a:pt x="12474" y="2598"/>
                      <a:pt x="11768" y="2598"/>
                    </a:cubicBezTo>
                    <a:cubicBezTo>
                      <a:pt x="11740" y="2598"/>
                      <a:pt x="11712" y="2598"/>
                      <a:pt x="11684" y="2599"/>
                    </a:cubicBezTo>
                    <a:lnTo>
                      <a:pt x="11684" y="2599"/>
                    </a:lnTo>
                    <a:cubicBezTo>
                      <a:pt x="11313" y="2322"/>
                      <a:pt x="10921" y="2070"/>
                      <a:pt x="10511" y="1854"/>
                    </a:cubicBezTo>
                    <a:lnTo>
                      <a:pt x="10511" y="1854"/>
                    </a:lnTo>
                    <a:cubicBezTo>
                      <a:pt x="10652" y="1821"/>
                      <a:pt x="10794" y="1792"/>
                      <a:pt x="10936" y="1765"/>
                    </a:cubicBezTo>
                    <a:close/>
                    <a:moveTo>
                      <a:pt x="9223" y="1725"/>
                    </a:moveTo>
                    <a:lnTo>
                      <a:pt x="9223" y="1725"/>
                    </a:lnTo>
                    <a:cubicBezTo>
                      <a:pt x="9296" y="1750"/>
                      <a:pt x="9369" y="1776"/>
                      <a:pt x="9441" y="1803"/>
                    </a:cubicBezTo>
                    <a:lnTo>
                      <a:pt x="9441" y="1803"/>
                    </a:lnTo>
                    <a:cubicBezTo>
                      <a:pt x="8457" y="2145"/>
                      <a:pt x="7505" y="2621"/>
                      <a:pt x="6643" y="3173"/>
                    </a:cubicBezTo>
                    <a:lnTo>
                      <a:pt x="6643" y="3173"/>
                    </a:lnTo>
                    <a:cubicBezTo>
                      <a:pt x="7017" y="2768"/>
                      <a:pt x="7426" y="2398"/>
                      <a:pt x="7870" y="2074"/>
                    </a:cubicBezTo>
                    <a:lnTo>
                      <a:pt x="7870" y="2074"/>
                    </a:lnTo>
                    <a:cubicBezTo>
                      <a:pt x="8056" y="1990"/>
                      <a:pt x="8244" y="1910"/>
                      <a:pt x="8434" y="1836"/>
                    </a:cubicBezTo>
                    <a:lnTo>
                      <a:pt x="8434" y="1836"/>
                    </a:lnTo>
                    <a:cubicBezTo>
                      <a:pt x="8696" y="1786"/>
                      <a:pt x="8959" y="1749"/>
                      <a:pt x="9223" y="1725"/>
                    </a:cubicBezTo>
                    <a:close/>
                    <a:moveTo>
                      <a:pt x="9930" y="2007"/>
                    </a:moveTo>
                    <a:lnTo>
                      <a:pt x="9930" y="2007"/>
                    </a:lnTo>
                    <a:cubicBezTo>
                      <a:pt x="10321" y="2188"/>
                      <a:pt x="10694" y="2399"/>
                      <a:pt x="11047" y="2636"/>
                    </a:cubicBezTo>
                    <a:lnTo>
                      <a:pt x="11047" y="2636"/>
                    </a:lnTo>
                    <a:cubicBezTo>
                      <a:pt x="10427" y="2702"/>
                      <a:pt x="9819" y="2852"/>
                      <a:pt x="9251" y="3086"/>
                    </a:cubicBezTo>
                    <a:lnTo>
                      <a:pt x="9251" y="3086"/>
                    </a:lnTo>
                    <a:cubicBezTo>
                      <a:pt x="9220" y="3086"/>
                      <a:pt x="9188" y="3085"/>
                      <a:pt x="9156" y="3085"/>
                    </a:cubicBezTo>
                    <a:cubicBezTo>
                      <a:pt x="8474" y="3085"/>
                      <a:pt x="7784" y="3175"/>
                      <a:pt x="7107" y="3342"/>
                    </a:cubicBezTo>
                    <a:lnTo>
                      <a:pt x="7107" y="3342"/>
                    </a:lnTo>
                    <a:cubicBezTo>
                      <a:pt x="7084" y="3346"/>
                      <a:pt x="7060" y="3350"/>
                      <a:pt x="7037" y="3354"/>
                    </a:cubicBezTo>
                    <a:cubicBezTo>
                      <a:pt x="7016" y="3358"/>
                      <a:pt x="6996" y="3362"/>
                      <a:pt x="6975" y="3366"/>
                    </a:cubicBezTo>
                    <a:lnTo>
                      <a:pt x="6975" y="3366"/>
                    </a:lnTo>
                    <a:cubicBezTo>
                      <a:pt x="7892" y="2782"/>
                      <a:pt x="8891" y="2314"/>
                      <a:pt x="9930" y="2007"/>
                    </a:cubicBezTo>
                    <a:close/>
                    <a:moveTo>
                      <a:pt x="7382" y="1407"/>
                    </a:moveTo>
                    <a:cubicBezTo>
                      <a:pt x="7600" y="1407"/>
                      <a:pt x="7818" y="1421"/>
                      <a:pt x="8036" y="1449"/>
                    </a:cubicBezTo>
                    <a:lnTo>
                      <a:pt x="8036" y="1449"/>
                    </a:lnTo>
                    <a:cubicBezTo>
                      <a:pt x="7966" y="1493"/>
                      <a:pt x="7897" y="1539"/>
                      <a:pt x="7829" y="1586"/>
                    </a:cubicBezTo>
                    <a:lnTo>
                      <a:pt x="7829" y="1586"/>
                    </a:lnTo>
                    <a:cubicBezTo>
                      <a:pt x="6909" y="1830"/>
                      <a:pt x="6025" y="2223"/>
                      <a:pt x="5227" y="2723"/>
                    </a:cubicBezTo>
                    <a:cubicBezTo>
                      <a:pt x="4804" y="2993"/>
                      <a:pt x="4404" y="3300"/>
                      <a:pt x="4037" y="3641"/>
                    </a:cubicBezTo>
                    <a:lnTo>
                      <a:pt x="4037" y="3641"/>
                    </a:lnTo>
                    <a:cubicBezTo>
                      <a:pt x="4751" y="2791"/>
                      <a:pt x="5619" y="2047"/>
                      <a:pt x="6566" y="1480"/>
                    </a:cubicBezTo>
                    <a:lnTo>
                      <a:pt x="6566" y="1480"/>
                    </a:lnTo>
                    <a:cubicBezTo>
                      <a:pt x="6834" y="1430"/>
                      <a:pt x="7107" y="1407"/>
                      <a:pt x="7382" y="1407"/>
                    </a:cubicBezTo>
                    <a:close/>
                    <a:moveTo>
                      <a:pt x="12160" y="2980"/>
                    </a:moveTo>
                    <a:cubicBezTo>
                      <a:pt x="12938" y="3025"/>
                      <a:pt x="13670" y="3222"/>
                      <a:pt x="14333" y="3549"/>
                    </a:cubicBezTo>
                    <a:lnTo>
                      <a:pt x="14333" y="3549"/>
                    </a:lnTo>
                    <a:cubicBezTo>
                      <a:pt x="14253" y="3546"/>
                      <a:pt x="14174" y="3544"/>
                      <a:pt x="14094" y="3544"/>
                    </a:cubicBezTo>
                    <a:cubicBezTo>
                      <a:pt x="13794" y="3544"/>
                      <a:pt x="13493" y="3568"/>
                      <a:pt x="13193" y="3616"/>
                    </a:cubicBezTo>
                    <a:cubicBezTo>
                      <a:pt x="13090" y="3632"/>
                      <a:pt x="12988" y="3650"/>
                      <a:pt x="12886" y="3669"/>
                    </a:cubicBezTo>
                    <a:lnTo>
                      <a:pt x="12886" y="3669"/>
                    </a:lnTo>
                    <a:cubicBezTo>
                      <a:pt x="12660" y="3430"/>
                      <a:pt x="12417" y="3199"/>
                      <a:pt x="12160" y="2980"/>
                    </a:cubicBezTo>
                    <a:close/>
                    <a:moveTo>
                      <a:pt x="11517" y="2977"/>
                    </a:moveTo>
                    <a:cubicBezTo>
                      <a:pt x="11821" y="3214"/>
                      <a:pt x="12109" y="3470"/>
                      <a:pt x="12380" y="3744"/>
                    </a:cubicBezTo>
                    <a:lnTo>
                      <a:pt x="12380" y="3744"/>
                    </a:lnTo>
                    <a:cubicBezTo>
                      <a:pt x="12286" y="3735"/>
                      <a:pt x="12191" y="3728"/>
                      <a:pt x="12097" y="3724"/>
                    </a:cubicBezTo>
                    <a:lnTo>
                      <a:pt x="12097" y="3724"/>
                    </a:lnTo>
                    <a:cubicBezTo>
                      <a:pt x="12019" y="3687"/>
                      <a:pt x="11940" y="3651"/>
                      <a:pt x="11859" y="3616"/>
                    </a:cubicBezTo>
                    <a:cubicBezTo>
                      <a:pt x="11345" y="3397"/>
                      <a:pt x="10806" y="3249"/>
                      <a:pt x="10255" y="3166"/>
                    </a:cubicBezTo>
                    <a:lnTo>
                      <a:pt x="10255" y="3166"/>
                    </a:lnTo>
                    <a:cubicBezTo>
                      <a:pt x="10382" y="3134"/>
                      <a:pt x="10512" y="3105"/>
                      <a:pt x="10645" y="3081"/>
                    </a:cubicBezTo>
                    <a:cubicBezTo>
                      <a:pt x="10940" y="3025"/>
                      <a:pt x="11231" y="2991"/>
                      <a:pt x="11517" y="2977"/>
                    </a:cubicBezTo>
                    <a:close/>
                    <a:moveTo>
                      <a:pt x="12465" y="1611"/>
                    </a:moveTo>
                    <a:cubicBezTo>
                      <a:pt x="12857" y="1611"/>
                      <a:pt x="13237" y="1648"/>
                      <a:pt x="13602" y="1719"/>
                    </a:cubicBezTo>
                    <a:lnTo>
                      <a:pt x="13602" y="1719"/>
                    </a:lnTo>
                    <a:cubicBezTo>
                      <a:pt x="14100" y="2010"/>
                      <a:pt x="14565" y="2383"/>
                      <a:pt x="14979" y="2831"/>
                    </a:cubicBezTo>
                    <a:cubicBezTo>
                      <a:pt x="15257" y="3132"/>
                      <a:pt x="15510" y="3454"/>
                      <a:pt x="15740" y="3794"/>
                    </a:cubicBezTo>
                    <a:lnTo>
                      <a:pt x="15740" y="3794"/>
                    </a:lnTo>
                    <a:cubicBezTo>
                      <a:pt x="15626" y="3758"/>
                      <a:pt x="15509" y="3726"/>
                      <a:pt x="15392" y="3698"/>
                    </a:cubicBezTo>
                    <a:lnTo>
                      <a:pt x="15392" y="3698"/>
                    </a:lnTo>
                    <a:cubicBezTo>
                      <a:pt x="15256" y="3601"/>
                      <a:pt x="15115" y="3511"/>
                      <a:pt x="14970" y="3427"/>
                    </a:cubicBezTo>
                    <a:lnTo>
                      <a:pt x="14970" y="3427"/>
                    </a:lnTo>
                    <a:cubicBezTo>
                      <a:pt x="14164" y="2604"/>
                      <a:pt x="13167" y="1974"/>
                      <a:pt x="12057" y="1624"/>
                    </a:cubicBezTo>
                    <a:lnTo>
                      <a:pt x="12057" y="1624"/>
                    </a:lnTo>
                    <a:cubicBezTo>
                      <a:pt x="12194" y="1615"/>
                      <a:pt x="12331" y="1611"/>
                      <a:pt x="12465" y="1611"/>
                    </a:cubicBezTo>
                    <a:close/>
                    <a:moveTo>
                      <a:pt x="9890" y="3540"/>
                    </a:moveTo>
                    <a:lnTo>
                      <a:pt x="9890" y="3540"/>
                    </a:lnTo>
                    <a:cubicBezTo>
                      <a:pt x="10276" y="3575"/>
                      <a:pt x="10658" y="3642"/>
                      <a:pt x="11029" y="3744"/>
                    </a:cubicBezTo>
                    <a:lnTo>
                      <a:pt x="11029" y="3744"/>
                    </a:lnTo>
                    <a:cubicBezTo>
                      <a:pt x="10884" y="3757"/>
                      <a:pt x="10742" y="3777"/>
                      <a:pt x="10603" y="3802"/>
                    </a:cubicBezTo>
                    <a:lnTo>
                      <a:pt x="10603" y="3802"/>
                    </a:lnTo>
                    <a:cubicBezTo>
                      <a:pt x="10369" y="3701"/>
                      <a:pt x="10131" y="3614"/>
                      <a:pt x="9890" y="3540"/>
                    </a:cubicBezTo>
                    <a:close/>
                    <a:moveTo>
                      <a:pt x="11387" y="4055"/>
                    </a:moveTo>
                    <a:cubicBezTo>
                      <a:pt x="11334" y="4073"/>
                      <a:pt x="11282" y="4090"/>
                      <a:pt x="11230" y="4108"/>
                    </a:cubicBezTo>
                    <a:lnTo>
                      <a:pt x="11230" y="4108"/>
                    </a:lnTo>
                    <a:cubicBezTo>
                      <a:pt x="11208" y="4096"/>
                      <a:pt x="11186" y="4084"/>
                      <a:pt x="11164" y="4072"/>
                    </a:cubicBezTo>
                    <a:lnTo>
                      <a:pt x="11164" y="4072"/>
                    </a:lnTo>
                    <a:cubicBezTo>
                      <a:pt x="11238" y="4065"/>
                      <a:pt x="11312" y="4060"/>
                      <a:pt x="11387" y="4055"/>
                    </a:cubicBezTo>
                    <a:close/>
                    <a:moveTo>
                      <a:pt x="6347" y="2919"/>
                    </a:moveTo>
                    <a:cubicBezTo>
                      <a:pt x="6094" y="3208"/>
                      <a:pt x="5855" y="3515"/>
                      <a:pt x="5632" y="3836"/>
                    </a:cubicBezTo>
                    <a:lnTo>
                      <a:pt x="5632" y="3836"/>
                    </a:lnTo>
                    <a:cubicBezTo>
                      <a:pt x="5295" y="3979"/>
                      <a:pt x="4965" y="4142"/>
                      <a:pt x="4646" y="4321"/>
                    </a:cubicBezTo>
                    <a:lnTo>
                      <a:pt x="4646" y="4321"/>
                    </a:lnTo>
                    <a:cubicBezTo>
                      <a:pt x="5160" y="3797"/>
                      <a:pt x="5733" y="3327"/>
                      <a:pt x="6347" y="2919"/>
                    </a:cubicBezTo>
                    <a:close/>
                    <a:moveTo>
                      <a:pt x="14792" y="2099"/>
                    </a:moveTo>
                    <a:lnTo>
                      <a:pt x="14792" y="2099"/>
                    </a:lnTo>
                    <a:cubicBezTo>
                      <a:pt x="15190" y="2335"/>
                      <a:pt x="15578" y="2572"/>
                      <a:pt x="15955" y="2795"/>
                    </a:cubicBezTo>
                    <a:cubicBezTo>
                      <a:pt x="15976" y="2808"/>
                      <a:pt x="15997" y="2817"/>
                      <a:pt x="16017" y="2822"/>
                    </a:cubicBezTo>
                    <a:lnTo>
                      <a:pt x="16017" y="2822"/>
                    </a:lnTo>
                    <a:cubicBezTo>
                      <a:pt x="16673" y="3337"/>
                      <a:pt x="17224" y="3999"/>
                      <a:pt x="17641" y="4773"/>
                    </a:cubicBezTo>
                    <a:lnTo>
                      <a:pt x="17641" y="4773"/>
                    </a:lnTo>
                    <a:cubicBezTo>
                      <a:pt x="17653" y="4820"/>
                      <a:pt x="17663" y="4867"/>
                      <a:pt x="17674" y="4915"/>
                    </a:cubicBezTo>
                    <a:lnTo>
                      <a:pt x="17674" y="4915"/>
                    </a:lnTo>
                    <a:cubicBezTo>
                      <a:pt x="17276" y="4541"/>
                      <a:pt x="16820" y="4241"/>
                      <a:pt x="16326" y="4018"/>
                    </a:cubicBezTo>
                    <a:lnTo>
                      <a:pt x="16326" y="4018"/>
                    </a:lnTo>
                    <a:cubicBezTo>
                      <a:pt x="15904" y="3304"/>
                      <a:pt x="15394" y="2645"/>
                      <a:pt x="14792" y="2099"/>
                    </a:cubicBezTo>
                    <a:close/>
                    <a:moveTo>
                      <a:pt x="5695" y="2895"/>
                    </a:moveTo>
                    <a:cubicBezTo>
                      <a:pt x="4839" y="3528"/>
                      <a:pt x="4072" y="4280"/>
                      <a:pt x="3438" y="5122"/>
                    </a:cubicBezTo>
                    <a:lnTo>
                      <a:pt x="3438" y="5122"/>
                    </a:lnTo>
                    <a:cubicBezTo>
                      <a:pt x="3372" y="5173"/>
                      <a:pt x="3306" y="5225"/>
                      <a:pt x="3242" y="5278"/>
                    </a:cubicBezTo>
                    <a:lnTo>
                      <a:pt x="3242" y="5278"/>
                    </a:lnTo>
                    <a:cubicBezTo>
                      <a:pt x="3256" y="5212"/>
                      <a:pt x="3271" y="5147"/>
                      <a:pt x="3287" y="5083"/>
                    </a:cubicBezTo>
                    <a:lnTo>
                      <a:pt x="3287" y="5083"/>
                    </a:lnTo>
                    <a:cubicBezTo>
                      <a:pt x="3921" y="4199"/>
                      <a:pt x="4770" y="3454"/>
                      <a:pt x="5695" y="2895"/>
                    </a:cubicBezTo>
                    <a:close/>
                    <a:moveTo>
                      <a:pt x="10543" y="4169"/>
                    </a:moveTo>
                    <a:cubicBezTo>
                      <a:pt x="10619" y="4203"/>
                      <a:pt x="10694" y="4239"/>
                      <a:pt x="10768" y="4276"/>
                    </a:cubicBezTo>
                    <a:lnTo>
                      <a:pt x="10768" y="4276"/>
                    </a:lnTo>
                    <a:cubicBezTo>
                      <a:pt x="9859" y="4626"/>
                      <a:pt x="8986" y="5075"/>
                      <a:pt x="8172" y="5585"/>
                    </a:cubicBezTo>
                    <a:lnTo>
                      <a:pt x="8172" y="5585"/>
                    </a:lnTo>
                    <a:cubicBezTo>
                      <a:pt x="8609" y="5044"/>
                      <a:pt x="9188" y="4619"/>
                      <a:pt x="9871" y="4366"/>
                    </a:cubicBezTo>
                    <a:cubicBezTo>
                      <a:pt x="10084" y="4286"/>
                      <a:pt x="10310" y="4220"/>
                      <a:pt x="10543" y="4169"/>
                    </a:cubicBezTo>
                    <a:close/>
                    <a:moveTo>
                      <a:pt x="4446" y="4925"/>
                    </a:moveTo>
                    <a:cubicBezTo>
                      <a:pt x="4417" y="4960"/>
                      <a:pt x="4389" y="4995"/>
                      <a:pt x="4362" y="5030"/>
                    </a:cubicBezTo>
                    <a:lnTo>
                      <a:pt x="4362" y="5030"/>
                    </a:lnTo>
                    <a:cubicBezTo>
                      <a:pt x="3846" y="5576"/>
                      <a:pt x="3407" y="6162"/>
                      <a:pt x="3054" y="6791"/>
                    </a:cubicBezTo>
                    <a:lnTo>
                      <a:pt x="3054" y="6791"/>
                    </a:lnTo>
                    <a:cubicBezTo>
                      <a:pt x="3058" y="6665"/>
                      <a:pt x="3066" y="6537"/>
                      <a:pt x="3076" y="6409"/>
                    </a:cubicBezTo>
                    <a:lnTo>
                      <a:pt x="3076" y="6409"/>
                    </a:lnTo>
                    <a:cubicBezTo>
                      <a:pt x="3271" y="6065"/>
                      <a:pt x="3487" y="5732"/>
                      <a:pt x="3722" y="5412"/>
                    </a:cubicBezTo>
                    <a:lnTo>
                      <a:pt x="3722" y="5412"/>
                    </a:lnTo>
                    <a:cubicBezTo>
                      <a:pt x="3955" y="5239"/>
                      <a:pt x="4197" y="5076"/>
                      <a:pt x="4446" y="4925"/>
                    </a:cubicBezTo>
                    <a:close/>
                    <a:moveTo>
                      <a:pt x="2633" y="6372"/>
                    </a:moveTo>
                    <a:lnTo>
                      <a:pt x="2633" y="6372"/>
                    </a:lnTo>
                    <a:cubicBezTo>
                      <a:pt x="2555" y="6516"/>
                      <a:pt x="2481" y="6661"/>
                      <a:pt x="2410" y="6808"/>
                    </a:cubicBezTo>
                    <a:lnTo>
                      <a:pt x="2410" y="6808"/>
                    </a:lnTo>
                    <a:cubicBezTo>
                      <a:pt x="2444" y="6702"/>
                      <a:pt x="2480" y="6597"/>
                      <a:pt x="2520" y="6493"/>
                    </a:cubicBezTo>
                    <a:lnTo>
                      <a:pt x="2520" y="6493"/>
                    </a:lnTo>
                    <a:cubicBezTo>
                      <a:pt x="2557" y="6452"/>
                      <a:pt x="2595" y="6412"/>
                      <a:pt x="2633" y="6372"/>
                    </a:cubicBezTo>
                    <a:close/>
                    <a:moveTo>
                      <a:pt x="8939" y="3677"/>
                    </a:moveTo>
                    <a:lnTo>
                      <a:pt x="8939" y="3677"/>
                    </a:lnTo>
                    <a:cubicBezTo>
                      <a:pt x="9302" y="3737"/>
                      <a:pt x="9657" y="3829"/>
                      <a:pt x="10003" y="3951"/>
                    </a:cubicBezTo>
                    <a:lnTo>
                      <a:pt x="10003" y="3951"/>
                    </a:lnTo>
                    <a:cubicBezTo>
                      <a:pt x="8898" y="4305"/>
                      <a:pt x="8033" y="5047"/>
                      <a:pt x="7490" y="6035"/>
                    </a:cubicBezTo>
                    <a:lnTo>
                      <a:pt x="7490" y="6035"/>
                    </a:lnTo>
                    <a:cubicBezTo>
                      <a:pt x="7083" y="6315"/>
                      <a:pt x="6671" y="6632"/>
                      <a:pt x="6289" y="6984"/>
                    </a:cubicBezTo>
                    <a:lnTo>
                      <a:pt x="6289" y="6984"/>
                    </a:lnTo>
                    <a:cubicBezTo>
                      <a:pt x="6723" y="5583"/>
                      <a:pt x="7628" y="4390"/>
                      <a:pt x="8939" y="3677"/>
                    </a:cubicBezTo>
                    <a:close/>
                    <a:moveTo>
                      <a:pt x="16656" y="4621"/>
                    </a:moveTo>
                    <a:cubicBezTo>
                      <a:pt x="17099" y="4910"/>
                      <a:pt x="17477" y="5276"/>
                      <a:pt x="17792" y="5697"/>
                    </a:cubicBezTo>
                    <a:lnTo>
                      <a:pt x="17792" y="5697"/>
                    </a:lnTo>
                    <a:cubicBezTo>
                      <a:pt x="17840" y="6248"/>
                      <a:pt x="17831" y="6804"/>
                      <a:pt x="17776" y="7359"/>
                    </a:cubicBezTo>
                    <a:lnTo>
                      <a:pt x="17776" y="7359"/>
                    </a:lnTo>
                    <a:cubicBezTo>
                      <a:pt x="17633" y="6812"/>
                      <a:pt x="17429" y="6282"/>
                      <a:pt x="17166" y="5784"/>
                    </a:cubicBezTo>
                    <a:lnTo>
                      <a:pt x="17166" y="5784"/>
                    </a:lnTo>
                    <a:cubicBezTo>
                      <a:pt x="17117" y="5656"/>
                      <a:pt x="17067" y="5529"/>
                      <a:pt x="17015" y="5402"/>
                    </a:cubicBezTo>
                    <a:cubicBezTo>
                      <a:pt x="16905" y="5139"/>
                      <a:pt x="16786" y="4877"/>
                      <a:pt x="16656" y="4621"/>
                    </a:cubicBezTo>
                    <a:close/>
                    <a:moveTo>
                      <a:pt x="13520" y="4410"/>
                    </a:moveTo>
                    <a:lnTo>
                      <a:pt x="13520" y="4410"/>
                    </a:lnTo>
                    <a:cubicBezTo>
                      <a:pt x="13684" y="4483"/>
                      <a:pt x="13842" y="4568"/>
                      <a:pt x="13990" y="4664"/>
                    </a:cubicBezTo>
                    <a:cubicBezTo>
                      <a:pt x="15033" y="5338"/>
                      <a:pt x="15378" y="6504"/>
                      <a:pt x="15381" y="7744"/>
                    </a:cubicBezTo>
                    <a:lnTo>
                      <a:pt x="15381" y="7744"/>
                    </a:lnTo>
                    <a:cubicBezTo>
                      <a:pt x="15333" y="7615"/>
                      <a:pt x="15283" y="7486"/>
                      <a:pt x="15231" y="7358"/>
                    </a:cubicBezTo>
                    <a:lnTo>
                      <a:pt x="15231" y="7358"/>
                    </a:lnTo>
                    <a:cubicBezTo>
                      <a:pt x="15008" y="6678"/>
                      <a:pt x="14689" y="6042"/>
                      <a:pt x="14263" y="5478"/>
                    </a:cubicBezTo>
                    <a:lnTo>
                      <a:pt x="14263" y="5478"/>
                    </a:lnTo>
                    <a:cubicBezTo>
                      <a:pt x="14029" y="5102"/>
                      <a:pt x="13779" y="4744"/>
                      <a:pt x="13520" y="4410"/>
                    </a:cubicBezTo>
                    <a:close/>
                    <a:moveTo>
                      <a:pt x="3355" y="6944"/>
                    </a:moveTo>
                    <a:cubicBezTo>
                      <a:pt x="3246" y="7264"/>
                      <a:pt x="3159" y="7591"/>
                      <a:pt x="3092" y="7919"/>
                    </a:cubicBezTo>
                    <a:lnTo>
                      <a:pt x="3092" y="7919"/>
                    </a:lnTo>
                    <a:cubicBezTo>
                      <a:pt x="3079" y="7785"/>
                      <a:pt x="3069" y="7650"/>
                      <a:pt x="3062" y="7514"/>
                    </a:cubicBezTo>
                    <a:lnTo>
                      <a:pt x="3062" y="7514"/>
                    </a:lnTo>
                    <a:cubicBezTo>
                      <a:pt x="3149" y="7320"/>
                      <a:pt x="3247" y="7130"/>
                      <a:pt x="3355" y="6944"/>
                    </a:cubicBezTo>
                    <a:close/>
                    <a:moveTo>
                      <a:pt x="7195" y="6680"/>
                    </a:moveTo>
                    <a:lnTo>
                      <a:pt x="7195" y="6680"/>
                    </a:lnTo>
                    <a:cubicBezTo>
                      <a:pt x="7049" y="7069"/>
                      <a:pt x="6947" y="7487"/>
                      <a:pt x="6893" y="7926"/>
                    </a:cubicBezTo>
                    <a:lnTo>
                      <a:pt x="6893" y="7926"/>
                    </a:lnTo>
                    <a:cubicBezTo>
                      <a:pt x="6629" y="8027"/>
                      <a:pt x="6371" y="8146"/>
                      <a:pt x="6120" y="8284"/>
                    </a:cubicBezTo>
                    <a:cubicBezTo>
                      <a:pt x="6088" y="8301"/>
                      <a:pt x="6056" y="8319"/>
                      <a:pt x="6024" y="8338"/>
                    </a:cubicBezTo>
                    <a:lnTo>
                      <a:pt x="6024" y="8338"/>
                    </a:lnTo>
                    <a:cubicBezTo>
                      <a:pt x="6046" y="8092"/>
                      <a:pt x="6081" y="7850"/>
                      <a:pt x="6129" y="7613"/>
                    </a:cubicBezTo>
                    <a:lnTo>
                      <a:pt x="6129" y="7613"/>
                    </a:lnTo>
                    <a:cubicBezTo>
                      <a:pt x="6454" y="7275"/>
                      <a:pt x="6819" y="6963"/>
                      <a:pt x="7195" y="6680"/>
                    </a:cubicBezTo>
                    <a:close/>
                    <a:moveTo>
                      <a:pt x="5649" y="8176"/>
                    </a:moveTo>
                    <a:lnTo>
                      <a:pt x="5649" y="8176"/>
                    </a:lnTo>
                    <a:cubicBezTo>
                      <a:pt x="5634" y="8316"/>
                      <a:pt x="5622" y="8456"/>
                      <a:pt x="5614" y="8596"/>
                    </a:cubicBezTo>
                    <a:lnTo>
                      <a:pt x="5614" y="8596"/>
                    </a:lnTo>
                    <a:cubicBezTo>
                      <a:pt x="5472" y="8695"/>
                      <a:pt x="5334" y="8800"/>
                      <a:pt x="5202" y="8911"/>
                    </a:cubicBezTo>
                    <a:lnTo>
                      <a:pt x="5202" y="8911"/>
                    </a:lnTo>
                    <a:cubicBezTo>
                      <a:pt x="5323" y="8655"/>
                      <a:pt x="5474" y="8411"/>
                      <a:pt x="5649" y="8176"/>
                    </a:cubicBezTo>
                    <a:close/>
                    <a:moveTo>
                      <a:pt x="2687" y="7177"/>
                    </a:moveTo>
                    <a:cubicBezTo>
                      <a:pt x="2687" y="7291"/>
                      <a:pt x="2689" y="7404"/>
                      <a:pt x="2693" y="7516"/>
                    </a:cubicBezTo>
                    <a:lnTo>
                      <a:pt x="2693" y="7516"/>
                    </a:lnTo>
                    <a:cubicBezTo>
                      <a:pt x="2474" y="8019"/>
                      <a:pt x="2305" y="8549"/>
                      <a:pt x="2192" y="9105"/>
                    </a:cubicBezTo>
                    <a:lnTo>
                      <a:pt x="2192" y="9105"/>
                    </a:lnTo>
                    <a:cubicBezTo>
                      <a:pt x="2178" y="8971"/>
                      <a:pt x="2168" y="8837"/>
                      <a:pt x="2163" y="8702"/>
                    </a:cubicBezTo>
                    <a:lnTo>
                      <a:pt x="2163" y="8702"/>
                    </a:lnTo>
                    <a:cubicBezTo>
                      <a:pt x="2288" y="8180"/>
                      <a:pt x="2465" y="7669"/>
                      <a:pt x="2687" y="7177"/>
                    </a:cubicBezTo>
                    <a:close/>
                    <a:moveTo>
                      <a:pt x="11174" y="4497"/>
                    </a:moveTo>
                    <a:cubicBezTo>
                      <a:pt x="12595" y="5330"/>
                      <a:pt x="13732" y="6671"/>
                      <a:pt x="14276" y="8200"/>
                    </a:cubicBezTo>
                    <a:cubicBezTo>
                      <a:pt x="14402" y="8558"/>
                      <a:pt x="14491" y="8931"/>
                      <a:pt x="14542" y="9308"/>
                    </a:cubicBezTo>
                    <a:lnTo>
                      <a:pt x="14542" y="9308"/>
                    </a:lnTo>
                    <a:cubicBezTo>
                      <a:pt x="13574" y="8182"/>
                      <a:pt x="11861" y="7758"/>
                      <a:pt x="10454" y="7557"/>
                    </a:cubicBezTo>
                    <a:cubicBezTo>
                      <a:pt x="10095" y="7508"/>
                      <a:pt x="9734" y="7483"/>
                      <a:pt x="9373" y="7483"/>
                    </a:cubicBezTo>
                    <a:cubicBezTo>
                      <a:pt x="8661" y="7483"/>
                      <a:pt x="7954" y="7582"/>
                      <a:pt x="7277" y="7793"/>
                    </a:cubicBezTo>
                    <a:lnTo>
                      <a:pt x="7277" y="7793"/>
                    </a:lnTo>
                    <a:cubicBezTo>
                      <a:pt x="7300" y="7613"/>
                      <a:pt x="7331" y="7435"/>
                      <a:pt x="7371" y="7260"/>
                    </a:cubicBezTo>
                    <a:cubicBezTo>
                      <a:pt x="7445" y="6927"/>
                      <a:pt x="7557" y="6611"/>
                      <a:pt x="7704" y="6315"/>
                    </a:cubicBezTo>
                    <a:lnTo>
                      <a:pt x="7704" y="6315"/>
                    </a:lnTo>
                    <a:cubicBezTo>
                      <a:pt x="8090" y="6053"/>
                      <a:pt x="8473" y="5820"/>
                      <a:pt x="8823" y="5617"/>
                    </a:cubicBezTo>
                    <a:cubicBezTo>
                      <a:pt x="9550" y="5201"/>
                      <a:pt x="10346" y="4803"/>
                      <a:pt x="11174" y="4497"/>
                    </a:cubicBezTo>
                    <a:close/>
                    <a:moveTo>
                      <a:pt x="4919" y="5001"/>
                    </a:moveTo>
                    <a:lnTo>
                      <a:pt x="4919" y="5001"/>
                    </a:lnTo>
                    <a:cubicBezTo>
                      <a:pt x="4114" y="6496"/>
                      <a:pt x="3607" y="8147"/>
                      <a:pt x="3453" y="9581"/>
                    </a:cubicBezTo>
                    <a:cubicBezTo>
                      <a:pt x="3447" y="9644"/>
                      <a:pt x="3441" y="9706"/>
                      <a:pt x="3435" y="9769"/>
                    </a:cubicBezTo>
                    <a:lnTo>
                      <a:pt x="3435" y="9769"/>
                    </a:lnTo>
                    <a:cubicBezTo>
                      <a:pt x="3388" y="9598"/>
                      <a:pt x="3345" y="9427"/>
                      <a:pt x="3306" y="9254"/>
                    </a:cubicBezTo>
                    <a:lnTo>
                      <a:pt x="3306" y="9254"/>
                    </a:lnTo>
                    <a:cubicBezTo>
                      <a:pt x="3319" y="8737"/>
                      <a:pt x="3382" y="8223"/>
                      <a:pt x="3501" y="7724"/>
                    </a:cubicBezTo>
                    <a:cubicBezTo>
                      <a:pt x="3683" y="6925"/>
                      <a:pt x="3985" y="6155"/>
                      <a:pt x="4443" y="5491"/>
                    </a:cubicBezTo>
                    <a:lnTo>
                      <a:pt x="4443" y="5491"/>
                    </a:lnTo>
                    <a:cubicBezTo>
                      <a:pt x="4598" y="5322"/>
                      <a:pt x="4757" y="5159"/>
                      <a:pt x="4919" y="5001"/>
                    </a:cubicBezTo>
                    <a:close/>
                    <a:moveTo>
                      <a:pt x="12148" y="4186"/>
                    </a:moveTo>
                    <a:cubicBezTo>
                      <a:pt x="12439" y="4340"/>
                      <a:pt x="12717" y="4522"/>
                      <a:pt x="12978" y="4736"/>
                    </a:cubicBezTo>
                    <a:cubicBezTo>
                      <a:pt x="13319" y="5013"/>
                      <a:pt x="13615" y="5322"/>
                      <a:pt x="13870" y="5656"/>
                    </a:cubicBezTo>
                    <a:lnTo>
                      <a:pt x="13870" y="5656"/>
                    </a:lnTo>
                    <a:cubicBezTo>
                      <a:pt x="14306" y="6366"/>
                      <a:pt x="14666" y="7124"/>
                      <a:pt x="14949" y="7900"/>
                    </a:cubicBezTo>
                    <a:lnTo>
                      <a:pt x="14949" y="7900"/>
                    </a:lnTo>
                    <a:cubicBezTo>
                      <a:pt x="15081" y="8392"/>
                      <a:pt x="15166" y="8901"/>
                      <a:pt x="15209" y="9414"/>
                    </a:cubicBezTo>
                    <a:lnTo>
                      <a:pt x="15209" y="9414"/>
                    </a:lnTo>
                    <a:cubicBezTo>
                      <a:pt x="15165" y="9645"/>
                      <a:pt x="15114" y="9872"/>
                      <a:pt x="15059" y="10092"/>
                    </a:cubicBezTo>
                    <a:lnTo>
                      <a:pt x="15059" y="10092"/>
                    </a:lnTo>
                    <a:cubicBezTo>
                      <a:pt x="15076" y="7786"/>
                      <a:pt x="13620" y="5594"/>
                      <a:pt x="11625" y="4340"/>
                    </a:cubicBezTo>
                    <a:lnTo>
                      <a:pt x="11625" y="4340"/>
                    </a:lnTo>
                    <a:cubicBezTo>
                      <a:pt x="11798" y="4284"/>
                      <a:pt x="11973" y="4232"/>
                      <a:pt x="12148" y="4186"/>
                    </a:cubicBezTo>
                    <a:close/>
                    <a:moveTo>
                      <a:pt x="16099" y="4921"/>
                    </a:moveTo>
                    <a:cubicBezTo>
                      <a:pt x="16393" y="5260"/>
                      <a:pt x="16652" y="5638"/>
                      <a:pt x="16870" y="6050"/>
                    </a:cubicBezTo>
                    <a:lnTo>
                      <a:pt x="16870" y="6050"/>
                    </a:lnTo>
                    <a:cubicBezTo>
                      <a:pt x="17187" y="6923"/>
                      <a:pt x="17406" y="7840"/>
                      <a:pt x="17546" y="8754"/>
                    </a:cubicBezTo>
                    <a:lnTo>
                      <a:pt x="17546" y="8754"/>
                    </a:lnTo>
                    <a:cubicBezTo>
                      <a:pt x="17425" y="9281"/>
                      <a:pt x="17271" y="9804"/>
                      <a:pt x="17091" y="10318"/>
                    </a:cubicBezTo>
                    <a:lnTo>
                      <a:pt x="17091" y="10318"/>
                    </a:lnTo>
                    <a:cubicBezTo>
                      <a:pt x="17264" y="8883"/>
                      <a:pt x="17123" y="7408"/>
                      <a:pt x="16622" y="6045"/>
                    </a:cubicBezTo>
                    <a:cubicBezTo>
                      <a:pt x="16479" y="5655"/>
                      <a:pt x="16304" y="5278"/>
                      <a:pt x="16099" y="4921"/>
                    </a:cubicBezTo>
                    <a:close/>
                    <a:moveTo>
                      <a:pt x="8031" y="3603"/>
                    </a:moveTo>
                    <a:cubicBezTo>
                      <a:pt x="8111" y="3603"/>
                      <a:pt x="8190" y="3605"/>
                      <a:pt x="8269" y="3608"/>
                    </a:cubicBezTo>
                    <a:lnTo>
                      <a:pt x="8269" y="3608"/>
                    </a:lnTo>
                    <a:cubicBezTo>
                      <a:pt x="6897" y="4521"/>
                      <a:pt x="6064" y="5950"/>
                      <a:pt x="5748" y="7532"/>
                    </a:cubicBezTo>
                    <a:lnTo>
                      <a:pt x="5748" y="7532"/>
                    </a:lnTo>
                    <a:cubicBezTo>
                      <a:pt x="5248" y="8095"/>
                      <a:pt x="4845" y="8730"/>
                      <a:pt x="4644" y="9437"/>
                    </a:cubicBezTo>
                    <a:lnTo>
                      <a:pt x="4644" y="9437"/>
                    </a:lnTo>
                    <a:cubicBezTo>
                      <a:pt x="4335" y="9765"/>
                      <a:pt x="4058" y="10125"/>
                      <a:pt x="3809" y="10506"/>
                    </a:cubicBezTo>
                    <a:lnTo>
                      <a:pt x="3809" y="10506"/>
                    </a:lnTo>
                    <a:cubicBezTo>
                      <a:pt x="3810" y="9683"/>
                      <a:pt x="3921" y="8860"/>
                      <a:pt x="4096" y="8105"/>
                    </a:cubicBezTo>
                    <a:cubicBezTo>
                      <a:pt x="4415" y="6758"/>
                      <a:pt x="4986" y="5408"/>
                      <a:pt x="5796" y="4235"/>
                    </a:cubicBezTo>
                    <a:lnTo>
                      <a:pt x="5796" y="4235"/>
                    </a:lnTo>
                    <a:cubicBezTo>
                      <a:pt x="6010" y="4144"/>
                      <a:pt x="6226" y="4061"/>
                      <a:pt x="6442" y="3985"/>
                    </a:cubicBezTo>
                    <a:cubicBezTo>
                      <a:pt x="6943" y="3815"/>
                      <a:pt x="7471" y="3684"/>
                      <a:pt x="8007" y="3603"/>
                    </a:cubicBezTo>
                    <a:lnTo>
                      <a:pt x="8007" y="3603"/>
                    </a:lnTo>
                    <a:cubicBezTo>
                      <a:pt x="8015" y="3603"/>
                      <a:pt x="8023" y="3603"/>
                      <a:pt x="8031" y="3603"/>
                    </a:cubicBezTo>
                    <a:close/>
                    <a:moveTo>
                      <a:pt x="18217" y="6361"/>
                    </a:moveTo>
                    <a:lnTo>
                      <a:pt x="18217" y="6361"/>
                    </a:lnTo>
                    <a:cubicBezTo>
                      <a:pt x="18250" y="6422"/>
                      <a:pt x="18281" y="6483"/>
                      <a:pt x="18312" y="6545"/>
                    </a:cubicBezTo>
                    <a:lnTo>
                      <a:pt x="18312" y="6545"/>
                    </a:lnTo>
                    <a:cubicBezTo>
                      <a:pt x="18649" y="7952"/>
                      <a:pt x="18557" y="9425"/>
                      <a:pt x="18167" y="10830"/>
                    </a:cubicBezTo>
                    <a:lnTo>
                      <a:pt x="18167" y="10830"/>
                    </a:lnTo>
                    <a:cubicBezTo>
                      <a:pt x="18152" y="10269"/>
                      <a:pt x="18105" y="9708"/>
                      <a:pt x="18027" y="9150"/>
                    </a:cubicBezTo>
                    <a:lnTo>
                      <a:pt x="18027" y="9150"/>
                    </a:lnTo>
                    <a:cubicBezTo>
                      <a:pt x="18022" y="8930"/>
                      <a:pt x="18008" y="8709"/>
                      <a:pt x="17984" y="8489"/>
                    </a:cubicBezTo>
                    <a:lnTo>
                      <a:pt x="17984" y="8489"/>
                    </a:lnTo>
                    <a:cubicBezTo>
                      <a:pt x="18130" y="7786"/>
                      <a:pt x="18217" y="7070"/>
                      <a:pt x="18217" y="6361"/>
                    </a:cubicBezTo>
                    <a:close/>
                    <a:moveTo>
                      <a:pt x="1956" y="10175"/>
                    </a:moveTo>
                    <a:cubicBezTo>
                      <a:pt x="1977" y="10253"/>
                      <a:pt x="1999" y="10332"/>
                      <a:pt x="2023" y="10409"/>
                    </a:cubicBezTo>
                    <a:lnTo>
                      <a:pt x="2023" y="10409"/>
                    </a:lnTo>
                    <a:cubicBezTo>
                      <a:pt x="2003" y="10698"/>
                      <a:pt x="1993" y="10988"/>
                      <a:pt x="1992" y="11278"/>
                    </a:cubicBezTo>
                    <a:lnTo>
                      <a:pt x="1992" y="11278"/>
                    </a:lnTo>
                    <a:cubicBezTo>
                      <a:pt x="1952" y="10908"/>
                      <a:pt x="1940" y="10540"/>
                      <a:pt x="1956" y="10175"/>
                    </a:cubicBezTo>
                    <a:close/>
                    <a:moveTo>
                      <a:pt x="2760" y="8357"/>
                    </a:moveTo>
                    <a:lnTo>
                      <a:pt x="2760" y="8357"/>
                    </a:lnTo>
                    <a:cubicBezTo>
                      <a:pt x="2761" y="8365"/>
                      <a:pt x="2762" y="8372"/>
                      <a:pt x="2763" y="8379"/>
                    </a:cubicBezTo>
                    <a:cubicBezTo>
                      <a:pt x="2803" y="8712"/>
                      <a:pt x="2859" y="9042"/>
                      <a:pt x="2931" y="9369"/>
                    </a:cubicBezTo>
                    <a:lnTo>
                      <a:pt x="2931" y="9369"/>
                    </a:lnTo>
                    <a:cubicBezTo>
                      <a:pt x="2919" y="10115"/>
                      <a:pt x="3014" y="10865"/>
                      <a:pt x="3198" y="11594"/>
                    </a:cubicBezTo>
                    <a:lnTo>
                      <a:pt x="3198" y="11594"/>
                    </a:lnTo>
                    <a:cubicBezTo>
                      <a:pt x="3162" y="11668"/>
                      <a:pt x="3128" y="11742"/>
                      <a:pt x="3094" y="11816"/>
                    </a:cubicBezTo>
                    <a:lnTo>
                      <a:pt x="3094" y="11816"/>
                    </a:lnTo>
                    <a:cubicBezTo>
                      <a:pt x="2810" y="11325"/>
                      <a:pt x="2581" y="10804"/>
                      <a:pt x="2422" y="10263"/>
                    </a:cubicBezTo>
                    <a:lnTo>
                      <a:pt x="2422" y="10263"/>
                    </a:lnTo>
                    <a:cubicBezTo>
                      <a:pt x="2472" y="9620"/>
                      <a:pt x="2579" y="8976"/>
                      <a:pt x="2760" y="8357"/>
                    </a:cubicBezTo>
                    <a:close/>
                    <a:moveTo>
                      <a:pt x="3368" y="12187"/>
                    </a:moveTo>
                    <a:cubicBezTo>
                      <a:pt x="3383" y="12232"/>
                      <a:pt x="3398" y="12277"/>
                      <a:pt x="3413" y="12322"/>
                    </a:cubicBezTo>
                    <a:lnTo>
                      <a:pt x="3413" y="12322"/>
                    </a:lnTo>
                    <a:cubicBezTo>
                      <a:pt x="3392" y="12291"/>
                      <a:pt x="3371" y="12260"/>
                      <a:pt x="3350" y="12229"/>
                    </a:cubicBezTo>
                    <a:lnTo>
                      <a:pt x="3350" y="12229"/>
                    </a:lnTo>
                    <a:cubicBezTo>
                      <a:pt x="3356" y="12215"/>
                      <a:pt x="3362" y="12201"/>
                      <a:pt x="3368" y="12187"/>
                    </a:cubicBezTo>
                    <a:close/>
                    <a:moveTo>
                      <a:pt x="5603" y="9086"/>
                    </a:moveTo>
                    <a:cubicBezTo>
                      <a:pt x="5605" y="9405"/>
                      <a:pt x="5627" y="9726"/>
                      <a:pt x="5668" y="10046"/>
                    </a:cubicBezTo>
                    <a:cubicBezTo>
                      <a:pt x="5802" y="11111"/>
                      <a:pt x="6127" y="12149"/>
                      <a:pt x="6598" y="13119"/>
                    </a:cubicBezTo>
                    <a:lnTo>
                      <a:pt x="6598" y="13119"/>
                    </a:lnTo>
                    <a:cubicBezTo>
                      <a:pt x="5547" y="12382"/>
                      <a:pt x="4802" y="11331"/>
                      <a:pt x="4894" y="10034"/>
                    </a:cubicBezTo>
                    <a:cubicBezTo>
                      <a:pt x="4902" y="9927"/>
                      <a:pt x="4916" y="9822"/>
                      <a:pt x="4936" y="9718"/>
                    </a:cubicBezTo>
                    <a:lnTo>
                      <a:pt x="4936" y="9718"/>
                    </a:lnTo>
                    <a:cubicBezTo>
                      <a:pt x="5070" y="9572"/>
                      <a:pt x="5211" y="9431"/>
                      <a:pt x="5358" y="9296"/>
                    </a:cubicBezTo>
                    <a:cubicBezTo>
                      <a:pt x="5438" y="9223"/>
                      <a:pt x="5520" y="9153"/>
                      <a:pt x="5603" y="9086"/>
                    </a:cubicBezTo>
                    <a:close/>
                    <a:moveTo>
                      <a:pt x="2388" y="11358"/>
                    </a:moveTo>
                    <a:cubicBezTo>
                      <a:pt x="2535" y="11676"/>
                      <a:pt x="2704" y="11984"/>
                      <a:pt x="2892" y="12282"/>
                    </a:cubicBezTo>
                    <a:lnTo>
                      <a:pt x="2892" y="12282"/>
                    </a:lnTo>
                    <a:cubicBezTo>
                      <a:pt x="2761" y="12601"/>
                      <a:pt x="2644" y="12925"/>
                      <a:pt x="2539" y="13247"/>
                    </a:cubicBezTo>
                    <a:lnTo>
                      <a:pt x="2539" y="13247"/>
                    </a:lnTo>
                    <a:cubicBezTo>
                      <a:pt x="2442" y="12618"/>
                      <a:pt x="2394" y="11983"/>
                      <a:pt x="2388" y="11358"/>
                    </a:cubicBezTo>
                    <a:close/>
                    <a:moveTo>
                      <a:pt x="17605" y="9935"/>
                    </a:moveTo>
                    <a:cubicBezTo>
                      <a:pt x="17466" y="11340"/>
                      <a:pt x="16916" y="12691"/>
                      <a:pt x="16008" y="13780"/>
                    </a:cubicBezTo>
                    <a:lnTo>
                      <a:pt x="16008" y="13780"/>
                    </a:lnTo>
                    <a:cubicBezTo>
                      <a:pt x="16205" y="13410"/>
                      <a:pt x="16378" y="13024"/>
                      <a:pt x="16527" y="12628"/>
                    </a:cubicBezTo>
                    <a:lnTo>
                      <a:pt x="16527" y="12628"/>
                    </a:lnTo>
                    <a:cubicBezTo>
                      <a:pt x="16792" y="12085"/>
                      <a:pt x="17023" y="11551"/>
                      <a:pt x="17217" y="11046"/>
                    </a:cubicBezTo>
                    <a:cubicBezTo>
                      <a:pt x="17355" y="10686"/>
                      <a:pt x="17486" y="10315"/>
                      <a:pt x="17605" y="9935"/>
                    </a:cubicBezTo>
                    <a:close/>
                    <a:moveTo>
                      <a:pt x="4014" y="12345"/>
                    </a:moveTo>
                    <a:cubicBezTo>
                      <a:pt x="4311" y="12936"/>
                      <a:pt x="4646" y="13507"/>
                      <a:pt x="5005" y="14057"/>
                    </a:cubicBezTo>
                    <a:lnTo>
                      <a:pt x="5005" y="14057"/>
                    </a:lnTo>
                    <a:cubicBezTo>
                      <a:pt x="4813" y="13898"/>
                      <a:pt x="4628" y="13732"/>
                      <a:pt x="4451" y="13557"/>
                    </a:cubicBezTo>
                    <a:lnTo>
                      <a:pt x="4451" y="13557"/>
                    </a:lnTo>
                    <a:cubicBezTo>
                      <a:pt x="4259" y="13174"/>
                      <a:pt x="4116" y="12767"/>
                      <a:pt x="4014" y="12345"/>
                    </a:cubicBezTo>
                    <a:close/>
                    <a:moveTo>
                      <a:pt x="15193" y="11316"/>
                    </a:moveTo>
                    <a:cubicBezTo>
                      <a:pt x="15156" y="11706"/>
                      <a:pt x="15100" y="12090"/>
                      <a:pt x="15026" y="12463"/>
                    </a:cubicBezTo>
                    <a:cubicBezTo>
                      <a:pt x="14961" y="12775"/>
                      <a:pt x="14881" y="13090"/>
                      <a:pt x="14788" y="13403"/>
                    </a:cubicBezTo>
                    <a:lnTo>
                      <a:pt x="14788" y="13403"/>
                    </a:lnTo>
                    <a:cubicBezTo>
                      <a:pt x="14505" y="13785"/>
                      <a:pt x="14152" y="14077"/>
                      <a:pt x="13752" y="14276"/>
                    </a:cubicBezTo>
                    <a:lnTo>
                      <a:pt x="13752" y="14276"/>
                    </a:lnTo>
                    <a:cubicBezTo>
                      <a:pt x="13822" y="14173"/>
                      <a:pt x="13890" y="14068"/>
                      <a:pt x="13955" y="13963"/>
                    </a:cubicBezTo>
                    <a:cubicBezTo>
                      <a:pt x="14142" y="13653"/>
                      <a:pt x="14321" y="13330"/>
                      <a:pt x="14488" y="12997"/>
                    </a:cubicBezTo>
                    <a:lnTo>
                      <a:pt x="14488" y="12997"/>
                    </a:lnTo>
                    <a:cubicBezTo>
                      <a:pt x="14843" y="12483"/>
                      <a:pt x="15100" y="11927"/>
                      <a:pt x="15178" y="11361"/>
                    </a:cubicBezTo>
                    <a:lnTo>
                      <a:pt x="15178" y="11361"/>
                    </a:lnTo>
                    <a:cubicBezTo>
                      <a:pt x="15183" y="11346"/>
                      <a:pt x="15188" y="11331"/>
                      <a:pt x="15193" y="11316"/>
                    </a:cubicBezTo>
                    <a:close/>
                    <a:moveTo>
                      <a:pt x="1671" y="7649"/>
                    </a:moveTo>
                    <a:cubicBezTo>
                      <a:pt x="1464" y="8719"/>
                      <a:pt x="1437" y="9824"/>
                      <a:pt x="1557" y="10916"/>
                    </a:cubicBezTo>
                    <a:lnTo>
                      <a:pt x="1557" y="10916"/>
                    </a:lnTo>
                    <a:cubicBezTo>
                      <a:pt x="1595" y="11722"/>
                      <a:pt x="1756" y="12489"/>
                      <a:pt x="2020" y="13206"/>
                    </a:cubicBezTo>
                    <a:lnTo>
                      <a:pt x="2020" y="13206"/>
                    </a:lnTo>
                    <a:cubicBezTo>
                      <a:pt x="2026" y="13224"/>
                      <a:pt x="2031" y="13242"/>
                      <a:pt x="2037" y="13260"/>
                    </a:cubicBezTo>
                    <a:cubicBezTo>
                      <a:pt x="2109" y="13498"/>
                      <a:pt x="2190" y="13735"/>
                      <a:pt x="2279" y="13970"/>
                    </a:cubicBezTo>
                    <a:lnTo>
                      <a:pt x="2279" y="13970"/>
                    </a:lnTo>
                    <a:cubicBezTo>
                      <a:pt x="2302" y="14074"/>
                      <a:pt x="2326" y="14177"/>
                      <a:pt x="2351" y="14280"/>
                    </a:cubicBezTo>
                    <a:lnTo>
                      <a:pt x="2351" y="14280"/>
                    </a:lnTo>
                    <a:cubicBezTo>
                      <a:pt x="1029" y="12568"/>
                      <a:pt x="449" y="10350"/>
                      <a:pt x="1346" y="8295"/>
                    </a:cubicBezTo>
                    <a:cubicBezTo>
                      <a:pt x="1442" y="8073"/>
                      <a:pt x="1550" y="7857"/>
                      <a:pt x="1671" y="7649"/>
                    </a:cubicBezTo>
                    <a:close/>
                    <a:moveTo>
                      <a:pt x="9404" y="7859"/>
                    </a:moveTo>
                    <a:cubicBezTo>
                      <a:pt x="9723" y="7859"/>
                      <a:pt x="10042" y="7879"/>
                      <a:pt x="10359" y="7914"/>
                    </a:cubicBezTo>
                    <a:cubicBezTo>
                      <a:pt x="11857" y="8090"/>
                      <a:pt x="13792" y="8634"/>
                      <a:pt x="14592" y="10031"/>
                    </a:cubicBezTo>
                    <a:lnTo>
                      <a:pt x="14592" y="10031"/>
                    </a:lnTo>
                    <a:cubicBezTo>
                      <a:pt x="14596" y="10849"/>
                      <a:pt x="14417" y="11662"/>
                      <a:pt x="14038" y="12379"/>
                    </a:cubicBezTo>
                    <a:cubicBezTo>
                      <a:pt x="13404" y="13583"/>
                      <a:pt x="12133" y="14169"/>
                      <a:pt x="10849" y="14294"/>
                    </a:cubicBezTo>
                    <a:lnTo>
                      <a:pt x="10849" y="14294"/>
                    </a:lnTo>
                    <a:cubicBezTo>
                      <a:pt x="8490" y="13371"/>
                      <a:pt x="7099" y="10681"/>
                      <a:pt x="7240" y="8196"/>
                    </a:cubicBezTo>
                    <a:lnTo>
                      <a:pt x="7240" y="8196"/>
                    </a:lnTo>
                    <a:cubicBezTo>
                      <a:pt x="7930" y="7963"/>
                      <a:pt x="8664" y="7859"/>
                      <a:pt x="9404" y="7859"/>
                    </a:cubicBezTo>
                    <a:close/>
                    <a:moveTo>
                      <a:pt x="6856" y="8341"/>
                    </a:moveTo>
                    <a:lnTo>
                      <a:pt x="6856" y="8341"/>
                    </a:lnTo>
                    <a:cubicBezTo>
                      <a:pt x="6726" y="10709"/>
                      <a:pt x="7983" y="13047"/>
                      <a:pt x="9968" y="14309"/>
                    </a:cubicBezTo>
                    <a:lnTo>
                      <a:pt x="9968" y="14309"/>
                    </a:lnTo>
                    <a:cubicBezTo>
                      <a:pt x="9112" y="14251"/>
                      <a:pt x="8147" y="13985"/>
                      <a:pt x="7290" y="13538"/>
                    </a:cubicBezTo>
                    <a:lnTo>
                      <a:pt x="7290" y="13538"/>
                    </a:lnTo>
                    <a:cubicBezTo>
                      <a:pt x="6715" y="12503"/>
                      <a:pt x="6311" y="11372"/>
                      <a:pt x="6108" y="10224"/>
                    </a:cubicBezTo>
                    <a:cubicBezTo>
                      <a:pt x="6023" y="9745"/>
                      <a:pt x="5987" y="9267"/>
                      <a:pt x="5998" y="8798"/>
                    </a:cubicBezTo>
                    <a:lnTo>
                      <a:pt x="5998" y="8798"/>
                    </a:lnTo>
                    <a:cubicBezTo>
                      <a:pt x="6272" y="8618"/>
                      <a:pt x="6559" y="8466"/>
                      <a:pt x="6856" y="8341"/>
                    </a:cubicBezTo>
                    <a:close/>
                    <a:moveTo>
                      <a:pt x="12821" y="14144"/>
                    </a:moveTo>
                    <a:cubicBezTo>
                      <a:pt x="12633" y="14299"/>
                      <a:pt x="12434" y="14450"/>
                      <a:pt x="12227" y="14594"/>
                    </a:cubicBezTo>
                    <a:lnTo>
                      <a:pt x="12227" y="14594"/>
                    </a:lnTo>
                    <a:cubicBezTo>
                      <a:pt x="12093" y="14589"/>
                      <a:pt x="11957" y="14577"/>
                      <a:pt x="11820" y="14558"/>
                    </a:cubicBezTo>
                    <a:lnTo>
                      <a:pt x="11820" y="14558"/>
                    </a:lnTo>
                    <a:cubicBezTo>
                      <a:pt x="12171" y="14457"/>
                      <a:pt x="12507" y="14319"/>
                      <a:pt x="12821" y="14144"/>
                    </a:cubicBezTo>
                    <a:close/>
                    <a:moveTo>
                      <a:pt x="14119" y="3908"/>
                    </a:moveTo>
                    <a:cubicBezTo>
                      <a:pt x="14207" y="3908"/>
                      <a:pt x="14295" y="3910"/>
                      <a:pt x="14383" y="3914"/>
                    </a:cubicBezTo>
                    <a:cubicBezTo>
                      <a:pt x="14585" y="3924"/>
                      <a:pt x="14779" y="3944"/>
                      <a:pt x="14966" y="3975"/>
                    </a:cubicBezTo>
                    <a:lnTo>
                      <a:pt x="14966" y="3975"/>
                    </a:lnTo>
                    <a:cubicBezTo>
                      <a:pt x="16230" y="5476"/>
                      <a:pt x="16825" y="7520"/>
                      <a:pt x="16776" y="9510"/>
                    </a:cubicBezTo>
                    <a:cubicBezTo>
                      <a:pt x="16755" y="10466"/>
                      <a:pt x="16574" y="11423"/>
                      <a:pt x="16251" y="12328"/>
                    </a:cubicBezTo>
                    <a:lnTo>
                      <a:pt x="16251" y="12328"/>
                    </a:lnTo>
                    <a:cubicBezTo>
                      <a:pt x="16042" y="12763"/>
                      <a:pt x="15822" y="13186"/>
                      <a:pt x="15598" y="13594"/>
                    </a:cubicBezTo>
                    <a:cubicBezTo>
                      <a:pt x="15352" y="14041"/>
                      <a:pt x="15079" y="14490"/>
                      <a:pt x="14781" y="14926"/>
                    </a:cubicBezTo>
                    <a:lnTo>
                      <a:pt x="14781" y="14926"/>
                    </a:lnTo>
                    <a:cubicBezTo>
                      <a:pt x="14706" y="14979"/>
                      <a:pt x="14631" y="15031"/>
                      <a:pt x="14554" y="15081"/>
                    </a:cubicBezTo>
                    <a:lnTo>
                      <a:pt x="14554" y="15081"/>
                    </a:lnTo>
                    <a:cubicBezTo>
                      <a:pt x="14730" y="14692"/>
                      <a:pt x="14888" y="14285"/>
                      <a:pt x="15026" y="13867"/>
                    </a:cubicBezTo>
                    <a:lnTo>
                      <a:pt x="15026" y="13867"/>
                    </a:lnTo>
                    <a:cubicBezTo>
                      <a:pt x="15571" y="13177"/>
                      <a:pt x="15849" y="12262"/>
                      <a:pt x="15931" y="11403"/>
                    </a:cubicBezTo>
                    <a:cubicBezTo>
                      <a:pt x="16012" y="10587"/>
                      <a:pt x="15932" y="9745"/>
                      <a:pt x="15735" y="8914"/>
                    </a:cubicBezTo>
                    <a:lnTo>
                      <a:pt x="15735" y="8914"/>
                    </a:lnTo>
                    <a:cubicBezTo>
                      <a:pt x="15798" y="8315"/>
                      <a:pt x="15804" y="7716"/>
                      <a:pt x="15741" y="7129"/>
                    </a:cubicBezTo>
                    <a:cubicBezTo>
                      <a:pt x="15633" y="6176"/>
                      <a:pt x="15252" y="5259"/>
                      <a:pt x="14550" y="4593"/>
                    </a:cubicBezTo>
                    <a:cubicBezTo>
                      <a:pt x="14214" y="4290"/>
                      <a:pt x="13824" y="4083"/>
                      <a:pt x="13406" y="3947"/>
                    </a:cubicBezTo>
                    <a:lnTo>
                      <a:pt x="13406" y="3947"/>
                    </a:lnTo>
                    <a:cubicBezTo>
                      <a:pt x="13644" y="3922"/>
                      <a:pt x="13882" y="3908"/>
                      <a:pt x="14119" y="3908"/>
                    </a:cubicBezTo>
                    <a:close/>
                    <a:moveTo>
                      <a:pt x="5609" y="15032"/>
                    </a:moveTo>
                    <a:lnTo>
                      <a:pt x="5609" y="15032"/>
                    </a:lnTo>
                    <a:cubicBezTo>
                      <a:pt x="5650" y="15058"/>
                      <a:pt x="5691" y="15085"/>
                      <a:pt x="5732" y="15110"/>
                    </a:cubicBezTo>
                    <a:lnTo>
                      <a:pt x="5732" y="15110"/>
                    </a:lnTo>
                    <a:cubicBezTo>
                      <a:pt x="5744" y="15126"/>
                      <a:pt x="5756" y="15142"/>
                      <a:pt x="5767" y="15158"/>
                    </a:cubicBezTo>
                    <a:lnTo>
                      <a:pt x="5767" y="15158"/>
                    </a:lnTo>
                    <a:cubicBezTo>
                      <a:pt x="5750" y="15145"/>
                      <a:pt x="5733" y="15131"/>
                      <a:pt x="5716" y="15118"/>
                    </a:cubicBezTo>
                    <a:cubicBezTo>
                      <a:pt x="5680" y="15090"/>
                      <a:pt x="5644" y="15061"/>
                      <a:pt x="5609" y="15032"/>
                    </a:cubicBezTo>
                    <a:close/>
                    <a:moveTo>
                      <a:pt x="18898" y="8295"/>
                    </a:moveTo>
                    <a:lnTo>
                      <a:pt x="18898" y="8295"/>
                    </a:lnTo>
                    <a:cubicBezTo>
                      <a:pt x="19004" y="8824"/>
                      <a:pt x="19058" y="9370"/>
                      <a:pt x="19062" y="9915"/>
                    </a:cubicBezTo>
                    <a:cubicBezTo>
                      <a:pt x="19088" y="11819"/>
                      <a:pt x="18564" y="13903"/>
                      <a:pt x="17433" y="15515"/>
                    </a:cubicBezTo>
                    <a:lnTo>
                      <a:pt x="17433" y="15515"/>
                    </a:lnTo>
                    <a:cubicBezTo>
                      <a:pt x="17710" y="14802"/>
                      <a:pt x="17898" y="14051"/>
                      <a:pt x="18015" y="13308"/>
                    </a:cubicBezTo>
                    <a:cubicBezTo>
                      <a:pt x="18066" y="12974"/>
                      <a:pt x="18105" y="12637"/>
                      <a:pt x="18131" y="12298"/>
                    </a:cubicBezTo>
                    <a:lnTo>
                      <a:pt x="18131" y="12298"/>
                    </a:lnTo>
                    <a:cubicBezTo>
                      <a:pt x="18639" y="11013"/>
                      <a:pt x="18913" y="9640"/>
                      <a:pt x="18898" y="8295"/>
                    </a:cubicBezTo>
                    <a:close/>
                    <a:moveTo>
                      <a:pt x="6713" y="15651"/>
                    </a:moveTo>
                    <a:cubicBezTo>
                      <a:pt x="6840" y="15711"/>
                      <a:pt x="6968" y="15769"/>
                      <a:pt x="7098" y="15824"/>
                    </a:cubicBezTo>
                    <a:lnTo>
                      <a:pt x="7098" y="15824"/>
                    </a:lnTo>
                    <a:cubicBezTo>
                      <a:pt x="6988" y="15793"/>
                      <a:pt x="6878" y="15757"/>
                      <a:pt x="6770" y="15716"/>
                    </a:cubicBezTo>
                    <a:lnTo>
                      <a:pt x="6770" y="15716"/>
                    </a:lnTo>
                    <a:cubicBezTo>
                      <a:pt x="6751" y="15695"/>
                      <a:pt x="6732" y="15673"/>
                      <a:pt x="6713" y="15651"/>
                    </a:cubicBezTo>
                    <a:close/>
                    <a:moveTo>
                      <a:pt x="4510" y="10223"/>
                    </a:moveTo>
                    <a:cubicBezTo>
                      <a:pt x="4418" y="11802"/>
                      <a:pt x="5608" y="13046"/>
                      <a:pt x="6973" y="13825"/>
                    </a:cubicBezTo>
                    <a:lnTo>
                      <a:pt x="6973" y="13825"/>
                    </a:lnTo>
                    <a:cubicBezTo>
                      <a:pt x="7390" y="14545"/>
                      <a:pt x="7889" y="15219"/>
                      <a:pt x="8448" y="15825"/>
                    </a:cubicBezTo>
                    <a:lnTo>
                      <a:pt x="8448" y="15825"/>
                    </a:lnTo>
                    <a:cubicBezTo>
                      <a:pt x="7678" y="15612"/>
                      <a:pt x="6935" y="15302"/>
                      <a:pt x="6251" y="14915"/>
                    </a:cubicBezTo>
                    <a:cubicBezTo>
                      <a:pt x="6167" y="14868"/>
                      <a:pt x="6083" y="14818"/>
                      <a:pt x="6000" y="14768"/>
                    </a:cubicBezTo>
                    <a:lnTo>
                      <a:pt x="6000" y="14768"/>
                    </a:lnTo>
                    <a:cubicBezTo>
                      <a:pt x="5703" y="14374"/>
                      <a:pt x="5436" y="13985"/>
                      <a:pt x="5204" y="13618"/>
                    </a:cubicBezTo>
                    <a:cubicBezTo>
                      <a:pt x="4697" y="12831"/>
                      <a:pt x="4252" y="11999"/>
                      <a:pt x="3900" y="11133"/>
                    </a:cubicBezTo>
                    <a:lnTo>
                      <a:pt x="3900" y="11133"/>
                    </a:lnTo>
                    <a:cubicBezTo>
                      <a:pt x="4084" y="10817"/>
                      <a:pt x="4286" y="10513"/>
                      <a:pt x="4510" y="10223"/>
                    </a:cubicBezTo>
                    <a:close/>
                    <a:moveTo>
                      <a:pt x="7677" y="14180"/>
                    </a:moveTo>
                    <a:lnTo>
                      <a:pt x="7677" y="14180"/>
                    </a:lnTo>
                    <a:cubicBezTo>
                      <a:pt x="8022" y="14333"/>
                      <a:pt x="8366" y="14455"/>
                      <a:pt x="8692" y="14546"/>
                    </a:cubicBezTo>
                    <a:cubicBezTo>
                      <a:pt x="9226" y="14692"/>
                      <a:pt x="9771" y="14765"/>
                      <a:pt x="10307" y="14765"/>
                    </a:cubicBezTo>
                    <a:cubicBezTo>
                      <a:pt x="10472" y="14765"/>
                      <a:pt x="10637" y="14758"/>
                      <a:pt x="10800" y="14744"/>
                    </a:cubicBezTo>
                    <a:lnTo>
                      <a:pt x="10800" y="14744"/>
                    </a:lnTo>
                    <a:cubicBezTo>
                      <a:pt x="11062" y="14851"/>
                      <a:pt x="11333" y="14933"/>
                      <a:pt x="11608" y="14987"/>
                    </a:cubicBezTo>
                    <a:lnTo>
                      <a:pt x="11608" y="14987"/>
                    </a:lnTo>
                    <a:cubicBezTo>
                      <a:pt x="10832" y="15437"/>
                      <a:pt x="9972" y="15776"/>
                      <a:pt x="9107" y="15913"/>
                    </a:cubicBezTo>
                    <a:lnTo>
                      <a:pt x="9107" y="15913"/>
                    </a:lnTo>
                    <a:cubicBezTo>
                      <a:pt x="8568" y="15395"/>
                      <a:pt x="8089" y="14811"/>
                      <a:pt x="7677" y="14180"/>
                    </a:cubicBezTo>
                    <a:close/>
                    <a:moveTo>
                      <a:pt x="14418" y="14450"/>
                    </a:moveTo>
                    <a:cubicBezTo>
                      <a:pt x="14283" y="14781"/>
                      <a:pt x="14132" y="15107"/>
                      <a:pt x="13964" y="15424"/>
                    </a:cubicBezTo>
                    <a:lnTo>
                      <a:pt x="13964" y="15424"/>
                    </a:lnTo>
                    <a:cubicBezTo>
                      <a:pt x="13390" y="15717"/>
                      <a:pt x="12782" y="15916"/>
                      <a:pt x="12158" y="16031"/>
                    </a:cubicBezTo>
                    <a:lnTo>
                      <a:pt x="12158" y="16031"/>
                    </a:lnTo>
                    <a:cubicBezTo>
                      <a:pt x="12547" y="15718"/>
                      <a:pt x="12904" y="15360"/>
                      <a:pt x="13225" y="14975"/>
                    </a:cubicBezTo>
                    <a:lnTo>
                      <a:pt x="13225" y="14975"/>
                    </a:lnTo>
                    <a:cubicBezTo>
                      <a:pt x="13529" y="14906"/>
                      <a:pt x="13826" y="14796"/>
                      <a:pt x="14109" y="14642"/>
                    </a:cubicBezTo>
                    <a:cubicBezTo>
                      <a:pt x="14218" y="14584"/>
                      <a:pt x="14321" y="14520"/>
                      <a:pt x="14418" y="14450"/>
                    </a:cubicBezTo>
                    <a:close/>
                    <a:moveTo>
                      <a:pt x="12538" y="15065"/>
                    </a:moveTo>
                    <a:lnTo>
                      <a:pt x="12538" y="15065"/>
                    </a:lnTo>
                    <a:cubicBezTo>
                      <a:pt x="12132" y="15487"/>
                      <a:pt x="11675" y="15854"/>
                      <a:pt x="11161" y="16145"/>
                    </a:cubicBezTo>
                    <a:lnTo>
                      <a:pt x="11161" y="16145"/>
                    </a:lnTo>
                    <a:cubicBezTo>
                      <a:pt x="11039" y="16150"/>
                      <a:pt x="10917" y="16153"/>
                      <a:pt x="10794" y="16153"/>
                    </a:cubicBezTo>
                    <a:cubicBezTo>
                      <a:pt x="10556" y="16153"/>
                      <a:pt x="10318" y="16143"/>
                      <a:pt x="10080" y="16122"/>
                    </a:cubicBezTo>
                    <a:lnTo>
                      <a:pt x="10080" y="16122"/>
                    </a:lnTo>
                    <a:cubicBezTo>
                      <a:pt x="10863" y="15879"/>
                      <a:pt x="11615" y="15504"/>
                      <a:pt x="12288" y="15065"/>
                    </a:cubicBezTo>
                    <a:lnTo>
                      <a:pt x="12288" y="15065"/>
                    </a:lnTo>
                    <a:cubicBezTo>
                      <a:pt x="12326" y="15066"/>
                      <a:pt x="12364" y="15067"/>
                      <a:pt x="12402" y="15067"/>
                    </a:cubicBezTo>
                    <a:cubicBezTo>
                      <a:pt x="12448" y="15067"/>
                      <a:pt x="12493" y="15066"/>
                      <a:pt x="12538" y="15065"/>
                    </a:cubicBezTo>
                    <a:close/>
                    <a:moveTo>
                      <a:pt x="9821" y="16532"/>
                    </a:moveTo>
                    <a:lnTo>
                      <a:pt x="9821" y="16532"/>
                    </a:lnTo>
                    <a:cubicBezTo>
                      <a:pt x="9954" y="16546"/>
                      <a:pt x="10087" y="16557"/>
                      <a:pt x="10220" y="16565"/>
                    </a:cubicBezTo>
                    <a:lnTo>
                      <a:pt x="10220" y="16565"/>
                    </a:lnTo>
                    <a:cubicBezTo>
                      <a:pt x="10152" y="16588"/>
                      <a:pt x="10083" y="16609"/>
                      <a:pt x="10014" y="16630"/>
                    </a:cubicBezTo>
                    <a:cubicBezTo>
                      <a:pt x="9998" y="16634"/>
                      <a:pt x="9983" y="16639"/>
                      <a:pt x="9968" y="16643"/>
                    </a:cubicBezTo>
                    <a:lnTo>
                      <a:pt x="9968" y="16643"/>
                    </a:lnTo>
                    <a:cubicBezTo>
                      <a:pt x="9918" y="16606"/>
                      <a:pt x="9869" y="16569"/>
                      <a:pt x="9821" y="16532"/>
                    </a:cubicBezTo>
                    <a:close/>
                    <a:moveTo>
                      <a:pt x="7336" y="16333"/>
                    </a:moveTo>
                    <a:cubicBezTo>
                      <a:pt x="7636" y="16391"/>
                      <a:pt x="7940" y="16418"/>
                      <a:pt x="8246" y="16418"/>
                    </a:cubicBezTo>
                    <a:cubicBezTo>
                      <a:pt x="8453" y="16418"/>
                      <a:pt x="8661" y="16405"/>
                      <a:pt x="8868" y="16382"/>
                    </a:cubicBezTo>
                    <a:lnTo>
                      <a:pt x="8868" y="16382"/>
                    </a:lnTo>
                    <a:cubicBezTo>
                      <a:pt x="8921" y="16393"/>
                      <a:pt x="8975" y="16404"/>
                      <a:pt x="9028" y="16414"/>
                    </a:cubicBezTo>
                    <a:lnTo>
                      <a:pt x="9028" y="16414"/>
                    </a:lnTo>
                    <a:cubicBezTo>
                      <a:pt x="9153" y="16531"/>
                      <a:pt x="9282" y="16645"/>
                      <a:pt x="9415" y="16755"/>
                    </a:cubicBezTo>
                    <a:lnTo>
                      <a:pt x="9415" y="16755"/>
                    </a:lnTo>
                    <a:cubicBezTo>
                      <a:pt x="9253" y="16776"/>
                      <a:pt x="9092" y="16786"/>
                      <a:pt x="8933" y="16786"/>
                    </a:cubicBezTo>
                    <a:cubicBezTo>
                      <a:pt x="8443" y="16786"/>
                      <a:pt x="7970" y="16691"/>
                      <a:pt x="7521" y="16521"/>
                    </a:cubicBezTo>
                    <a:lnTo>
                      <a:pt x="7521" y="16521"/>
                    </a:lnTo>
                    <a:cubicBezTo>
                      <a:pt x="7459" y="16459"/>
                      <a:pt x="7397" y="16396"/>
                      <a:pt x="7336" y="16333"/>
                    </a:cubicBezTo>
                    <a:close/>
                    <a:moveTo>
                      <a:pt x="17745" y="11387"/>
                    </a:moveTo>
                    <a:cubicBezTo>
                      <a:pt x="17745" y="11627"/>
                      <a:pt x="17738" y="11867"/>
                      <a:pt x="17725" y="12106"/>
                    </a:cubicBezTo>
                    <a:lnTo>
                      <a:pt x="17725" y="12106"/>
                    </a:lnTo>
                    <a:cubicBezTo>
                      <a:pt x="17262" y="13220"/>
                      <a:pt x="16624" y="14261"/>
                      <a:pt x="15883" y="15153"/>
                    </a:cubicBezTo>
                    <a:cubicBezTo>
                      <a:pt x="15117" y="16078"/>
                      <a:pt x="14200" y="16818"/>
                      <a:pt x="13187" y="17334"/>
                    </a:cubicBezTo>
                    <a:lnTo>
                      <a:pt x="13187" y="17334"/>
                    </a:lnTo>
                    <a:cubicBezTo>
                      <a:pt x="13740" y="16822"/>
                      <a:pt x="14251" y="16238"/>
                      <a:pt x="14718" y="15616"/>
                    </a:cubicBezTo>
                    <a:lnTo>
                      <a:pt x="14718" y="15616"/>
                    </a:lnTo>
                    <a:cubicBezTo>
                      <a:pt x="14819" y="15506"/>
                      <a:pt x="14917" y="15393"/>
                      <a:pt x="15012" y="15277"/>
                    </a:cubicBezTo>
                    <a:lnTo>
                      <a:pt x="15012" y="15277"/>
                    </a:lnTo>
                    <a:cubicBezTo>
                      <a:pt x="16313" y="14342"/>
                      <a:pt x="17289" y="12968"/>
                      <a:pt x="17741" y="11403"/>
                    </a:cubicBezTo>
                    <a:cubicBezTo>
                      <a:pt x="17742" y="11398"/>
                      <a:pt x="17744" y="11392"/>
                      <a:pt x="17745" y="11387"/>
                    </a:cubicBezTo>
                    <a:close/>
                    <a:moveTo>
                      <a:pt x="13598" y="16061"/>
                    </a:moveTo>
                    <a:lnTo>
                      <a:pt x="13598" y="16061"/>
                    </a:lnTo>
                    <a:cubicBezTo>
                      <a:pt x="13578" y="16093"/>
                      <a:pt x="13558" y="16124"/>
                      <a:pt x="13538" y="16155"/>
                    </a:cubicBezTo>
                    <a:lnTo>
                      <a:pt x="13538" y="16155"/>
                    </a:lnTo>
                    <a:cubicBezTo>
                      <a:pt x="13063" y="16525"/>
                      <a:pt x="12542" y="16838"/>
                      <a:pt x="11978" y="17082"/>
                    </a:cubicBezTo>
                    <a:cubicBezTo>
                      <a:pt x="11717" y="17196"/>
                      <a:pt x="11451" y="17291"/>
                      <a:pt x="11182" y="17370"/>
                    </a:cubicBezTo>
                    <a:lnTo>
                      <a:pt x="11182" y="17370"/>
                    </a:lnTo>
                    <a:cubicBezTo>
                      <a:pt x="10940" y="17256"/>
                      <a:pt x="10704" y="17127"/>
                      <a:pt x="10475" y="16986"/>
                    </a:cubicBezTo>
                    <a:lnTo>
                      <a:pt x="10475" y="16986"/>
                    </a:lnTo>
                    <a:cubicBezTo>
                      <a:pt x="10794" y="16875"/>
                      <a:pt x="11102" y="16730"/>
                      <a:pt x="11396" y="16559"/>
                    </a:cubicBezTo>
                    <a:lnTo>
                      <a:pt x="11396" y="16559"/>
                    </a:lnTo>
                    <a:cubicBezTo>
                      <a:pt x="11662" y="16539"/>
                      <a:pt x="11928" y="16508"/>
                      <a:pt x="12193" y="16463"/>
                    </a:cubicBezTo>
                    <a:cubicBezTo>
                      <a:pt x="12680" y="16380"/>
                      <a:pt x="13151" y="16244"/>
                      <a:pt x="13598" y="16061"/>
                    </a:cubicBezTo>
                    <a:close/>
                    <a:moveTo>
                      <a:pt x="3164" y="12687"/>
                    </a:moveTo>
                    <a:lnTo>
                      <a:pt x="3164" y="12687"/>
                    </a:lnTo>
                    <a:cubicBezTo>
                      <a:pt x="3418" y="13044"/>
                      <a:pt x="3700" y="13382"/>
                      <a:pt x="4001" y="13699"/>
                    </a:cubicBezTo>
                    <a:lnTo>
                      <a:pt x="4001" y="13699"/>
                    </a:lnTo>
                    <a:cubicBezTo>
                      <a:pt x="4109" y="13907"/>
                      <a:pt x="4225" y="14110"/>
                      <a:pt x="4346" y="14308"/>
                    </a:cubicBezTo>
                    <a:cubicBezTo>
                      <a:pt x="5052" y="15443"/>
                      <a:pt x="6061" y="16411"/>
                      <a:pt x="7280" y="16900"/>
                    </a:cubicBezTo>
                    <a:lnTo>
                      <a:pt x="7280" y="16900"/>
                    </a:lnTo>
                    <a:cubicBezTo>
                      <a:pt x="7514" y="17129"/>
                      <a:pt x="7755" y="17349"/>
                      <a:pt x="8004" y="17560"/>
                    </a:cubicBezTo>
                    <a:lnTo>
                      <a:pt x="8004" y="17560"/>
                    </a:lnTo>
                    <a:cubicBezTo>
                      <a:pt x="6867" y="17388"/>
                      <a:pt x="5756" y="16976"/>
                      <a:pt x="4760" y="16383"/>
                    </a:cubicBezTo>
                    <a:lnTo>
                      <a:pt x="4760" y="16383"/>
                    </a:lnTo>
                    <a:cubicBezTo>
                      <a:pt x="3937" y="15696"/>
                      <a:pt x="3257" y="14841"/>
                      <a:pt x="2771" y="13875"/>
                    </a:cubicBezTo>
                    <a:lnTo>
                      <a:pt x="2771" y="13875"/>
                    </a:lnTo>
                    <a:cubicBezTo>
                      <a:pt x="2885" y="13474"/>
                      <a:pt x="3015" y="13076"/>
                      <a:pt x="3164" y="12687"/>
                    </a:cubicBezTo>
                    <a:close/>
                    <a:moveTo>
                      <a:pt x="9917" y="17142"/>
                    </a:moveTo>
                    <a:lnTo>
                      <a:pt x="9917" y="17142"/>
                    </a:lnTo>
                    <a:cubicBezTo>
                      <a:pt x="10111" y="17279"/>
                      <a:pt x="10311" y="17409"/>
                      <a:pt x="10517" y="17528"/>
                    </a:cubicBezTo>
                    <a:lnTo>
                      <a:pt x="10517" y="17528"/>
                    </a:lnTo>
                    <a:cubicBezTo>
                      <a:pt x="10076" y="17610"/>
                      <a:pt x="9631" y="17649"/>
                      <a:pt x="9185" y="17649"/>
                    </a:cubicBezTo>
                    <a:cubicBezTo>
                      <a:pt x="9054" y="17649"/>
                      <a:pt x="8924" y="17646"/>
                      <a:pt x="8793" y="17639"/>
                    </a:cubicBezTo>
                    <a:lnTo>
                      <a:pt x="8793" y="17639"/>
                    </a:lnTo>
                    <a:cubicBezTo>
                      <a:pt x="8596" y="17490"/>
                      <a:pt x="8403" y="17332"/>
                      <a:pt x="8214" y="17168"/>
                    </a:cubicBezTo>
                    <a:lnTo>
                      <a:pt x="8214" y="17168"/>
                    </a:lnTo>
                    <a:cubicBezTo>
                      <a:pt x="8440" y="17208"/>
                      <a:pt x="8671" y="17231"/>
                      <a:pt x="8906" y="17237"/>
                    </a:cubicBezTo>
                    <a:cubicBezTo>
                      <a:pt x="8938" y="17238"/>
                      <a:pt x="8970" y="17238"/>
                      <a:pt x="9002" y="17238"/>
                    </a:cubicBezTo>
                    <a:cubicBezTo>
                      <a:pt x="9315" y="17238"/>
                      <a:pt x="9620" y="17204"/>
                      <a:pt x="9917" y="17142"/>
                    </a:cubicBezTo>
                    <a:close/>
                    <a:moveTo>
                      <a:pt x="12805" y="17149"/>
                    </a:moveTo>
                    <a:lnTo>
                      <a:pt x="12805" y="17149"/>
                    </a:lnTo>
                    <a:cubicBezTo>
                      <a:pt x="12782" y="17176"/>
                      <a:pt x="12759" y="17203"/>
                      <a:pt x="12736" y="17229"/>
                    </a:cubicBezTo>
                    <a:lnTo>
                      <a:pt x="12736" y="17229"/>
                    </a:lnTo>
                    <a:cubicBezTo>
                      <a:pt x="12530" y="17402"/>
                      <a:pt x="12316" y="17565"/>
                      <a:pt x="12096" y="17715"/>
                    </a:cubicBezTo>
                    <a:lnTo>
                      <a:pt x="12096" y="17715"/>
                    </a:lnTo>
                    <a:cubicBezTo>
                      <a:pt x="11995" y="17686"/>
                      <a:pt x="11894" y="17655"/>
                      <a:pt x="11794" y="17620"/>
                    </a:cubicBezTo>
                    <a:lnTo>
                      <a:pt x="11794" y="17620"/>
                    </a:lnTo>
                    <a:cubicBezTo>
                      <a:pt x="12146" y="17488"/>
                      <a:pt x="12483" y="17330"/>
                      <a:pt x="12805" y="17149"/>
                    </a:cubicBezTo>
                    <a:close/>
                    <a:moveTo>
                      <a:pt x="17565" y="13514"/>
                    </a:moveTo>
                    <a:cubicBezTo>
                      <a:pt x="17359" y="14683"/>
                      <a:pt x="16960" y="15807"/>
                      <a:pt x="16290" y="16786"/>
                    </a:cubicBezTo>
                    <a:lnTo>
                      <a:pt x="16290" y="16786"/>
                    </a:lnTo>
                    <a:cubicBezTo>
                      <a:pt x="16109" y="16943"/>
                      <a:pt x="15917" y="17089"/>
                      <a:pt x="15717" y="17225"/>
                    </a:cubicBezTo>
                    <a:cubicBezTo>
                      <a:pt x="14997" y="17707"/>
                      <a:pt x="14223" y="17913"/>
                      <a:pt x="13447" y="17913"/>
                    </a:cubicBezTo>
                    <a:cubicBezTo>
                      <a:pt x="13317" y="17913"/>
                      <a:pt x="13187" y="17907"/>
                      <a:pt x="13058" y="17896"/>
                    </a:cubicBezTo>
                    <a:lnTo>
                      <a:pt x="13058" y="17896"/>
                    </a:lnTo>
                    <a:cubicBezTo>
                      <a:pt x="14961" y="17041"/>
                      <a:pt x="16534" y="15432"/>
                      <a:pt x="17565" y="13514"/>
                    </a:cubicBezTo>
                    <a:close/>
                    <a:moveTo>
                      <a:pt x="7961" y="17977"/>
                    </a:moveTo>
                    <a:lnTo>
                      <a:pt x="7961" y="17977"/>
                    </a:lnTo>
                    <a:cubicBezTo>
                      <a:pt x="8183" y="18010"/>
                      <a:pt x="8406" y="18035"/>
                      <a:pt x="8630" y="18052"/>
                    </a:cubicBezTo>
                    <a:lnTo>
                      <a:pt x="8630" y="18052"/>
                    </a:lnTo>
                    <a:cubicBezTo>
                      <a:pt x="8658" y="18072"/>
                      <a:pt x="8687" y="18093"/>
                      <a:pt x="8716" y="18114"/>
                    </a:cubicBezTo>
                    <a:lnTo>
                      <a:pt x="8716" y="18114"/>
                    </a:lnTo>
                    <a:cubicBezTo>
                      <a:pt x="8465" y="18081"/>
                      <a:pt x="8213" y="18036"/>
                      <a:pt x="7961" y="17977"/>
                    </a:cubicBezTo>
                    <a:close/>
                    <a:moveTo>
                      <a:pt x="11111" y="17837"/>
                    </a:moveTo>
                    <a:cubicBezTo>
                      <a:pt x="11220" y="17887"/>
                      <a:pt x="11330" y="17934"/>
                      <a:pt x="11441" y="17977"/>
                    </a:cubicBezTo>
                    <a:lnTo>
                      <a:pt x="11441" y="17977"/>
                    </a:lnTo>
                    <a:cubicBezTo>
                      <a:pt x="10878" y="18110"/>
                      <a:pt x="10298" y="18179"/>
                      <a:pt x="9709" y="18179"/>
                    </a:cubicBezTo>
                    <a:cubicBezTo>
                      <a:pt x="9664" y="18179"/>
                      <a:pt x="9619" y="18179"/>
                      <a:pt x="9574" y="18178"/>
                    </a:cubicBezTo>
                    <a:lnTo>
                      <a:pt x="9574" y="18178"/>
                    </a:lnTo>
                    <a:cubicBezTo>
                      <a:pt x="9518" y="18144"/>
                      <a:pt x="9463" y="18109"/>
                      <a:pt x="9408" y="18073"/>
                    </a:cubicBezTo>
                    <a:lnTo>
                      <a:pt x="9408" y="18073"/>
                    </a:lnTo>
                    <a:cubicBezTo>
                      <a:pt x="10003" y="18060"/>
                      <a:pt x="10572" y="17978"/>
                      <a:pt x="11111" y="17837"/>
                    </a:cubicBezTo>
                    <a:close/>
                    <a:moveTo>
                      <a:pt x="10400" y="18567"/>
                    </a:moveTo>
                    <a:lnTo>
                      <a:pt x="10400" y="18567"/>
                    </a:lnTo>
                    <a:cubicBezTo>
                      <a:pt x="10377" y="18575"/>
                      <a:pt x="10354" y="18583"/>
                      <a:pt x="10331" y="18590"/>
                    </a:cubicBezTo>
                    <a:lnTo>
                      <a:pt x="10331" y="18590"/>
                    </a:lnTo>
                    <a:cubicBezTo>
                      <a:pt x="10320" y="18585"/>
                      <a:pt x="10309" y="18579"/>
                      <a:pt x="10297" y="18574"/>
                    </a:cubicBezTo>
                    <a:lnTo>
                      <a:pt x="10297" y="18574"/>
                    </a:lnTo>
                    <a:cubicBezTo>
                      <a:pt x="10332" y="18572"/>
                      <a:pt x="10366" y="18570"/>
                      <a:pt x="10400" y="18567"/>
                    </a:cubicBezTo>
                    <a:close/>
                    <a:moveTo>
                      <a:pt x="4254" y="16578"/>
                    </a:moveTo>
                    <a:lnTo>
                      <a:pt x="4254" y="16578"/>
                    </a:lnTo>
                    <a:cubicBezTo>
                      <a:pt x="4456" y="16708"/>
                      <a:pt x="4663" y="16831"/>
                      <a:pt x="4875" y="16946"/>
                    </a:cubicBezTo>
                    <a:lnTo>
                      <a:pt x="4875" y="16946"/>
                    </a:lnTo>
                    <a:cubicBezTo>
                      <a:pt x="6186" y="17905"/>
                      <a:pt x="7771" y="18493"/>
                      <a:pt x="9417" y="18577"/>
                    </a:cubicBezTo>
                    <a:lnTo>
                      <a:pt x="9417" y="18577"/>
                    </a:lnTo>
                    <a:cubicBezTo>
                      <a:pt x="9453" y="18599"/>
                      <a:pt x="9489" y="18621"/>
                      <a:pt x="9526" y="18642"/>
                    </a:cubicBezTo>
                    <a:cubicBezTo>
                      <a:pt x="9589" y="18679"/>
                      <a:pt x="9653" y="18716"/>
                      <a:pt x="9717" y="18751"/>
                    </a:cubicBezTo>
                    <a:lnTo>
                      <a:pt x="9717" y="18751"/>
                    </a:lnTo>
                    <a:cubicBezTo>
                      <a:pt x="9611" y="18773"/>
                      <a:pt x="9503" y="18792"/>
                      <a:pt x="9395" y="18809"/>
                    </a:cubicBezTo>
                    <a:cubicBezTo>
                      <a:pt x="9147" y="18846"/>
                      <a:pt x="8903" y="18864"/>
                      <a:pt x="8664" y="18864"/>
                    </a:cubicBezTo>
                    <a:cubicBezTo>
                      <a:pt x="6904" y="18864"/>
                      <a:pt x="5372" y="17898"/>
                      <a:pt x="4254" y="16578"/>
                    </a:cubicBezTo>
                    <a:close/>
                    <a:moveTo>
                      <a:pt x="15242" y="17984"/>
                    </a:moveTo>
                    <a:cubicBezTo>
                      <a:pt x="14346" y="18781"/>
                      <a:pt x="13404" y="19112"/>
                      <a:pt x="12465" y="19112"/>
                    </a:cubicBezTo>
                    <a:cubicBezTo>
                      <a:pt x="12088" y="19112"/>
                      <a:pt x="11711" y="19058"/>
                      <a:pt x="11337" y="18960"/>
                    </a:cubicBezTo>
                    <a:lnTo>
                      <a:pt x="11337" y="18960"/>
                    </a:lnTo>
                    <a:cubicBezTo>
                      <a:pt x="11673" y="18747"/>
                      <a:pt x="11992" y="18505"/>
                      <a:pt x="12292" y="18241"/>
                    </a:cubicBezTo>
                    <a:lnTo>
                      <a:pt x="12292" y="18241"/>
                    </a:lnTo>
                    <a:cubicBezTo>
                      <a:pt x="12660" y="18324"/>
                      <a:pt x="13037" y="18369"/>
                      <a:pt x="13418" y="18369"/>
                    </a:cubicBezTo>
                    <a:cubicBezTo>
                      <a:pt x="13643" y="18369"/>
                      <a:pt x="13870" y="18353"/>
                      <a:pt x="14098" y="18321"/>
                    </a:cubicBezTo>
                    <a:cubicBezTo>
                      <a:pt x="14499" y="18260"/>
                      <a:pt x="14881" y="18144"/>
                      <a:pt x="15242" y="17984"/>
                    </a:cubicBezTo>
                    <a:close/>
                    <a:moveTo>
                      <a:pt x="3409" y="16162"/>
                    </a:moveTo>
                    <a:cubicBezTo>
                      <a:pt x="4199" y="17319"/>
                      <a:pt x="5242" y="18285"/>
                      <a:pt x="6549" y="18844"/>
                    </a:cubicBezTo>
                    <a:cubicBezTo>
                      <a:pt x="7316" y="19167"/>
                      <a:pt x="8055" y="19312"/>
                      <a:pt x="8763" y="19312"/>
                    </a:cubicBezTo>
                    <a:cubicBezTo>
                      <a:pt x="9256" y="19312"/>
                      <a:pt x="9733" y="19242"/>
                      <a:pt x="10194" y="19113"/>
                    </a:cubicBezTo>
                    <a:lnTo>
                      <a:pt x="10194" y="19113"/>
                    </a:lnTo>
                    <a:cubicBezTo>
                      <a:pt x="9502" y="19405"/>
                      <a:pt x="8804" y="19548"/>
                      <a:pt x="8127" y="19548"/>
                    </a:cubicBezTo>
                    <a:cubicBezTo>
                      <a:pt x="6591" y="19548"/>
                      <a:pt x="5166" y="18814"/>
                      <a:pt x="4168" y="17439"/>
                    </a:cubicBezTo>
                    <a:cubicBezTo>
                      <a:pt x="3875" y="17040"/>
                      <a:pt x="3624" y="16612"/>
                      <a:pt x="3409" y="16162"/>
                    </a:cubicBezTo>
                    <a:close/>
                    <a:moveTo>
                      <a:pt x="9994" y="0"/>
                    </a:moveTo>
                    <a:cubicBezTo>
                      <a:pt x="9761" y="0"/>
                      <a:pt x="9525" y="14"/>
                      <a:pt x="9287" y="44"/>
                    </a:cubicBezTo>
                    <a:cubicBezTo>
                      <a:pt x="8280" y="170"/>
                      <a:pt x="7334" y="589"/>
                      <a:pt x="6469" y="1125"/>
                    </a:cubicBezTo>
                    <a:lnTo>
                      <a:pt x="6469" y="1125"/>
                    </a:lnTo>
                    <a:cubicBezTo>
                      <a:pt x="6408" y="1136"/>
                      <a:pt x="6348" y="1149"/>
                      <a:pt x="6287" y="1164"/>
                    </a:cubicBezTo>
                    <a:cubicBezTo>
                      <a:pt x="4724" y="1524"/>
                      <a:pt x="3753" y="2668"/>
                      <a:pt x="3219" y="4061"/>
                    </a:cubicBezTo>
                    <a:lnTo>
                      <a:pt x="3219" y="4061"/>
                    </a:lnTo>
                    <a:cubicBezTo>
                      <a:pt x="3044" y="4302"/>
                      <a:pt x="2880" y="4555"/>
                      <a:pt x="2727" y="4819"/>
                    </a:cubicBezTo>
                    <a:cubicBezTo>
                      <a:pt x="2396" y="5382"/>
                      <a:pt x="2136" y="5973"/>
                      <a:pt x="1942" y="6582"/>
                    </a:cubicBezTo>
                    <a:lnTo>
                      <a:pt x="1942" y="6582"/>
                    </a:lnTo>
                    <a:cubicBezTo>
                      <a:pt x="1589" y="7022"/>
                      <a:pt x="1287" y="7492"/>
                      <a:pt x="1048" y="7986"/>
                    </a:cubicBezTo>
                    <a:cubicBezTo>
                      <a:pt x="1" y="10129"/>
                      <a:pt x="548" y="12475"/>
                      <a:pt x="1906" y="14356"/>
                    </a:cubicBezTo>
                    <a:cubicBezTo>
                      <a:pt x="2126" y="14665"/>
                      <a:pt x="2368" y="14957"/>
                      <a:pt x="2628" y="15231"/>
                    </a:cubicBezTo>
                    <a:lnTo>
                      <a:pt x="2628" y="15231"/>
                    </a:lnTo>
                    <a:cubicBezTo>
                      <a:pt x="2765" y="15639"/>
                      <a:pt x="2925" y="16039"/>
                      <a:pt x="3108" y="16427"/>
                    </a:cubicBezTo>
                    <a:cubicBezTo>
                      <a:pt x="3942" y="18213"/>
                      <a:pt x="5489" y="19797"/>
                      <a:pt x="7537" y="19952"/>
                    </a:cubicBezTo>
                    <a:cubicBezTo>
                      <a:pt x="7701" y="19966"/>
                      <a:pt x="7864" y="19973"/>
                      <a:pt x="8026" y="19973"/>
                    </a:cubicBezTo>
                    <a:cubicBezTo>
                      <a:pt x="9028" y="19973"/>
                      <a:pt x="9988" y="19701"/>
                      <a:pt x="10858" y="19240"/>
                    </a:cubicBezTo>
                    <a:lnTo>
                      <a:pt x="10858" y="19240"/>
                    </a:lnTo>
                    <a:cubicBezTo>
                      <a:pt x="11374" y="19402"/>
                      <a:pt x="11903" y="19489"/>
                      <a:pt x="12431" y="19489"/>
                    </a:cubicBezTo>
                    <a:cubicBezTo>
                      <a:pt x="13186" y="19489"/>
                      <a:pt x="13938" y="19311"/>
                      <a:pt x="14645" y="18916"/>
                    </a:cubicBezTo>
                    <a:cubicBezTo>
                      <a:pt x="15459" y="18466"/>
                      <a:pt x="16104" y="17836"/>
                      <a:pt x="16607" y="17102"/>
                    </a:cubicBezTo>
                    <a:lnTo>
                      <a:pt x="16607" y="17102"/>
                    </a:lnTo>
                    <a:cubicBezTo>
                      <a:pt x="17604" y="16231"/>
                      <a:pt x="18352" y="15019"/>
                      <a:pt x="18789" y="13820"/>
                    </a:cubicBezTo>
                    <a:cubicBezTo>
                      <a:pt x="19646" y="11463"/>
                      <a:pt x="19813" y="8629"/>
                      <a:pt x="18693" y="6307"/>
                    </a:cubicBezTo>
                    <a:cubicBezTo>
                      <a:pt x="18666" y="6251"/>
                      <a:pt x="18638" y="6195"/>
                      <a:pt x="18609" y="6140"/>
                    </a:cubicBezTo>
                    <a:lnTo>
                      <a:pt x="18609" y="6140"/>
                    </a:lnTo>
                    <a:cubicBezTo>
                      <a:pt x="18466" y="5608"/>
                      <a:pt x="18268" y="5092"/>
                      <a:pt x="18011" y="4599"/>
                    </a:cubicBezTo>
                    <a:lnTo>
                      <a:pt x="18011" y="4599"/>
                    </a:lnTo>
                    <a:cubicBezTo>
                      <a:pt x="17929" y="4269"/>
                      <a:pt x="17820" y="3944"/>
                      <a:pt x="17681" y="3628"/>
                    </a:cubicBezTo>
                    <a:cubicBezTo>
                      <a:pt x="16898" y="1828"/>
                      <a:pt x="15060" y="1014"/>
                      <a:pt x="13191" y="792"/>
                    </a:cubicBezTo>
                    <a:lnTo>
                      <a:pt x="13191" y="792"/>
                    </a:lnTo>
                    <a:cubicBezTo>
                      <a:pt x="12175" y="327"/>
                      <a:pt x="11112" y="0"/>
                      <a:pt x="999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2" name="Google Shape;1182;p34"/>
              <p:cNvSpPr/>
              <p:nvPr/>
            </p:nvSpPr>
            <p:spPr>
              <a:xfrm>
                <a:off x="-1355987" y="2076784"/>
                <a:ext cx="748636" cy="715031"/>
              </a:xfrm>
              <a:custGeom>
                <a:avLst/>
                <a:gdLst/>
                <a:ahLst/>
                <a:cxnLst/>
                <a:rect l="l" t="t" r="r" b="b"/>
                <a:pathLst>
                  <a:path w="20807" h="19873" extrusionOk="0">
                    <a:moveTo>
                      <a:pt x="11513" y="1183"/>
                    </a:moveTo>
                    <a:cubicBezTo>
                      <a:pt x="11621" y="1225"/>
                      <a:pt x="11729" y="1269"/>
                      <a:pt x="11836" y="1313"/>
                    </a:cubicBezTo>
                    <a:cubicBezTo>
                      <a:pt x="12450" y="1565"/>
                      <a:pt x="13062" y="1868"/>
                      <a:pt x="13647" y="2223"/>
                    </a:cubicBezTo>
                    <a:lnTo>
                      <a:pt x="13647" y="2223"/>
                    </a:lnTo>
                    <a:cubicBezTo>
                      <a:pt x="13318" y="2181"/>
                      <a:pt x="12985" y="2161"/>
                      <a:pt x="12649" y="2161"/>
                    </a:cubicBezTo>
                    <a:cubicBezTo>
                      <a:pt x="12536" y="2161"/>
                      <a:pt x="12423" y="2164"/>
                      <a:pt x="12309" y="2168"/>
                    </a:cubicBezTo>
                    <a:lnTo>
                      <a:pt x="12309" y="2168"/>
                    </a:lnTo>
                    <a:cubicBezTo>
                      <a:pt x="12057" y="1826"/>
                      <a:pt x="11789" y="1496"/>
                      <a:pt x="11513" y="1183"/>
                    </a:cubicBezTo>
                    <a:close/>
                    <a:moveTo>
                      <a:pt x="13539" y="1754"/>
                    </a:moveTo>
                    <a:cubicBezTo>
                      <a:pt x="14004" y="1956"/>
                      <a:pt x="14452" y="2202"/>
                      <a:pt x="14875" y="2488"/>
                    </a:cubicBezTo>
                    <a:lnTo>
                      <a:pt x="14875" y="2488"/>
                    </a:lnTo>
                    <a:cubicBezTo>
                      <a:pt x="14757" y="2451"/>
                      <a:pt x="14638" y="2417"/>
                      <a:pt x="14518" y="2387"/>
                    </a:cubicBezTo>
                    <a:lnTo>
                      <a:pt x="14518" y="2387"/>
                    </a:lnTo>
                    <a:cubicBezTo>
                      <a:pt x="14517" y="2386"/>
                      <a:pt x="14516" y="2385"/>
                      <a:pt x="14515" y="2384"/>
                    </a:cubicBezTo>
                    <a:cubicBezTo>
                      <a:pt x="14212" y="2168"/>
                      <a:pt x="13885" y="1957"/>
                      <a:pt x="13539" y="1754"/>
                    </a:cubicBezTo>
                    <a:close/>
                    <a:moveTo>
                      <a:pt x="12222" y="2502"/>
                    </a:moveTo>
                    <a:cubicBezTo>
                      <a:pt x="12262" y="2559"/>
                      <a:pt x="12301" y="2616"/>
                      <a:pt x="12339" y="2673"/>
                    </a:cubicBezTo>
                    <a:lnTo>
                      <a:pt x="12339" y="2673"/>
                    </a:lnTo>
                    <a:cubicBezTo>
                      <a:pt x="12139" y="2620"/>
                      <a:pt x="11935" y="2575"/>
                      <a:pt x="11729" y="2536"/>
                    </a:cubicBezTo>
                    <a:lnTo>
                      <a:pt x="11729" y="2536"/>
                    </a:lnTo>
                    <a:cubicBezTo>
                      <a:pt x="11893" y="2520"/>
                      <a:pt x="12058" y="2508"/>
                      <a:pt x="12222" y="2502"/>
                    </a:cubicBezTo>
                    <a:close/>
                    <a:moveTo>
                      <a:pt x="10292" y="2803"/>
                    </a:moveTo>
                    <a:cubicBezTo>
                      <a:pt x="10491" y="2813"/>
                      <a:pt x="10689" y="2832"/>
                      <a:pt x="10883" y="2861"/>
                    </a:cubicBezTo>
                    <a:cubicBezTo>
                      <a:pt x="11253" y="2914"/>
                      <a:pt x="11613" y="3002"/>
                      <a:pt x="11965" y="3119"/>
                    </a:cubicBezTo>
                    <a:lnTo>
                      <a:pt x="11965" y="3119"/>
                    </a:lnTo>
                    <a:cubicBezTo>
                      <a:pt x="11420" y="3064"/>
                      <a:pt x="10871" y="3037"/>
                      <a:pt x="10322" y="3037"/>
                    </a:cubicBezTo>
                    <a:cubicBezTo>
                      <a:pt x="10048" y="3037"/>
                      <a:pt x="9774" y="3044"/>
                      <a:pt x="9501" y="3056"/>
                    </a:cubicBezTo>
                    <a:lnTo>
                      <a:pt x="9501" y="3056"/>
                    </a:lnTo>
                    <a:cubicBezTo>
                      <a:pt x="9762" y="2960"/>
                      <a:pt x="10026" y="2876"/>
                      <a:pt x="10292" y="2803"/>
                    </a:cubicBezTo>
                    <a:close/>
                    <a:moveTo>
                      <a:pt x="9054" y="2883"/>
                    </a:moveTo>
                    <a:cubicBezTo>
                      <a:pt x="8860" y="2961"/>
                      <a:pt x="8668" y="3045"/>
                      <a:pt x="8479" y="3134"/>
                    </a:cubicBezTo>
                    <a:lnTo>
                      <a:pt x="8479" y="3134"/>
                    </a:lnTo>
                    <a:cubicBezTo>
                      <a:pt x="8346" y="3148"/>
                      <a:pt x="8214" y="3163"/>
                      <a:pt x="8083" y="3179"/>
                    </a:cubicBezTo>
                    <a:lnTo>
                      <a:pt x="8083" y="3179"/>
                    </a:lnTo>
                    <a:cubicBezTo>
                      <a:pt x="8392" y="3043"/>
                      <a:pt x="8719" y="2945"/>
                      <a:pt x="9054" y="2883"/>
                    </a:cubicBezTo>
                    <a:close/>
                    <a:moveTo>
                      <a:pt x="12994" y="3208"/>
                    </a:moveTo>
                    <a:lnTo>
                      <a:pt x="12994" y="3208"/>
                    </a:lnTo>
                    <a:cubicBezTo>
                      <a:pt x="13097" y="3243"/>
                      <a:pt x="13199" y="3281"/>
                      <a:pt x="13301" y="3320"/>
                    </a:cubicBezTo>
                    <a:lnTo>
                      <a:pt x="13301" y="3320"/>
                    </a:lnTo>
                    <a:cubicBezTo>
                      <a:pt x="13229" y="3305"/>
                      <a:pt x="13156" y="3291"/>
                      <a:pt x="13084" y="3278"/>
                    </a:cubicBezTo>
                    <a:lnTo>
                      <a:pt x="13084" y="3278"/>
                    </a:lnTo>
                    <a:cubicBezTo>
                      <a:pt x="13061" y="3267"/>
                      <a:pt x="13038" y="3255"/>
                      <a:pt x="13015" y="3244"/>
                    </a:cubicBezTo>
                    <a:lnTo>
                      <a:pt x="13015" y="3244"/>
                    </a:lnTo>
                    <a:cubicBezTo>
                      <a:pt x="13008" y="3232"/>
                      <a:pt x="13001" y="3220"/>
                      <a:pt x="12994" y="3208"/>
                    </a:cubicBezTo>
                    <a:close/>
                    <a:moveTo>
                      <a:pt x="7351" y="3169"/>
                    </a:moveTo>
                    <a:lnTo>
                      <a:pt x="7351" y="3169"/>
                    </a:lnTo>
                    <a:cubicBezTo>
                      <a:pt x="7268" y="3219"/>
                      <a:pt x="7187" y="3272"/>
                      <a:pt x="7107" y="3328"/>
                    </a:cubicBezTo>
                    <a:lnTo>
                      <a:pt x="7107" y="3328"/>
                    </a:lnTo>
                    <a:cubicBezTo>
                      <a:pt x="7043" y="3340"/>
                      <a:pt x="6980" y="3352"/>
                      <a:pt x="6916" y="3364"/>
                    </a:cubicBezTo>
                    <a:lnTo>
                      <a:pt x="6916" y="3364"/>
                    </a:lnTo>
                    <a:cubicBezTo>
                      <a:pt x="7058" y="3292"/>
                      <a:pt x="7203" y="3227"/>
                      <a:pt x="7351" y="3169"/>
                    </a:cubicBezTo>
                    <a:close/>
                    <a:moveTo>
                      <a:pt x="11819" y="476"/>
                    </a:moveTo>
                    <a:cubicBezTo>
                      <a:pt x="13336" y="476"/>
                      <a:pt x="14835" y="915"/>
                      <a:pt x="15967" y="1956"/>
                    </a:cubicBezTo>
                    <a:cubicBezTo>
                      <a:pt x="16512" y="2447"/>
                      <a:pt x="16935" y="3040"/>
                      <a:pt x="17254" y="3689"/>
                    </a:cubicBezTo>
                    <a:lnTo>
                      <a:pt x="17254" y="3689"/>
                    </a:lnTo>
                    <a:cubicBezTo>
                      <a:pt x="16247" y="2729"/>
                      <a:pt x="15045" y="1963"/>
                      <a:pt x="13744" y="1422"/>
                    </a:cubicBezTo>
                    <a:lnTo>
                      <a:pt x="13744" y="1422"/>
                    </a:lnTo>
                    <a:cubicBezTo>
                      <a:pt x="13357" y="1247"/>
                      <a:pt x="12951" y="1098"/>
                      <a:pt x="12526" y="980"/>
                    </a:cubicBezTo>
                    <a:cubicBezTo>
                      <a:pt x="12383" y="940"/>
                      <a:pt x="12239" y="904"/>
                      <a:pt x="12095" y="872"/>
                    </a:cubicBezTo>
                    <a:lnTo>
                      <a:pt x="12095" y="872"/>
                    </a:lnTo>
                    <a:cubicBezTo>
                      <a:pt x="11831" y="805"/>
                      <a:pt x="11564" y="746"/>
                      <a:pt x="11296" y="697"/>
                    </a:cubicBezTo>
                    <a:lnTo>
                      <a:pt x="11296" y="697"/>
                    </a:lnTo>
                    <a:cubicBezTo>
                      <a:pt x="11143" y="641"/>
                      <a:pt x="10987" y="587"/>
                      <a:pt x="10831" y="537"/>
                    </a:cubicBezTo>
                    <a:lnTo>
                      <a:pt x="10831" y="537"/>
                    </a:lnTo>
                    <a:cubicBezTo>
                      <a:pt x="11159" y="497"/>
                      <a:pt x="11489" y="476"/>
                      <a:pt x="11819" y="476"/>
                    </a:cubicBezTo>
                    <a:close/>
                    <a:moveTo>
                      <a:pt x="10333" y="1080"/>
                    </a:moveTo>
                    <a:cubicBezTo>
                      <a:pt x="10590" y="1080"/>
                      <a:pt x="10847" y="1093"/>
                      <a:pt x="11103" y="1118"/>
                    </a:cubicBezTo>
                    <a:lnTo>
                      <a:pt x="11103" y="1118"/>
                    </a:lnTo>
                    <a:cubicBezTo>
                      <a:pt x="11417" y="1459"/>
                      <a:pt x="11716" y="1816"/>
                      <a:pt x="11993" y="2186"/>
                    </a:cubicBezTo>
                    <a:lnTo>
                      <a:pt x="11993" y="2186"/>
                    </a:lnTo>
                    <a:cubicBezTo>
                      <a:pt x="11529" y="2222"/>
                      <a:pt x="11064" y="2293"/>
                      <a:pt x="10604" y="2398"/>
                    </a:cubicBezTo>
                    <a:lnTo>
                      <a:pt x="10604" y="2398"/>
                    </a:lnTo>
                    <a:cubicBezTo>
                      <a:pt x="10424" y="2387"/>
                      <a:pt x="10244" y="2382"/>
                      <a:pt x="10064" y="2382"/>
                    </a:cubicBezTo>
                    <a:cubicBezTo>
                      <a:pt x="8591" y="2382"/>
                      <a:pt x="7124" y="2748"/>
                      <a:pt x="6010" y="3560"/>
                    </a:cubicBezTo>
                    <a:lnTo>
                      <a:pt x="6010" y="3560"/>
                    </a:lnTo>
                    <a:cubicBezTo>
                      <a:pt x="5879" y="3591"/>
                      <a:pt x="5749" y="3624"/>
                      <a:pt x="5621" y="3658"/>
                    </a:cubicBezTo>
                    <a:cubicBezTo>
                      <a:pt x="5346" y="3733"/>
                      <a:pt x="5070" y="3816"/>
                      <a:pt x="4796" y="3909"/>
                    </a:cubicBezTo>
                    <a:lnTo>
                      <a:pt x="4796" y="3909"/>
                    </a:lnTo>
                    <a:cubicBezTo>
                      <a:pt x="5559" y="2950"/>
                      <a:pt x="6538" y="2157"/>
                      <a:pt x="7618" y="1575"/>
                    </a:cubicBezTo>
                    <a:lnTo>
                      <a:pt x="7618" y="1575"/>
                    </a:lnTo>
                    <a:cubicBezTo>
                      <a:pt x="7880" y="1478"/>
                      <a:pt x="8147" y="1395"/>
                      <a:pt x="8419" y="1325"/>
                    </a:cubicBezTo>
                    <a:cubicBezTo>
                      <a:pt x="9049" y="1160"/>
                      <a:pt x="9692" y="1080"/>
                      <a:pt x="10333" y="1080"/>
                    </a:cubicBezTo>
                    <a:close/>
                    <a:moveTo>
                      <a:pt x="7599" y="3600"/>
                    </a:moveTo>
                    <a:cubicBezTo>
                      <a:pt x="7299" y="3778"/>
                      <a:pt x="7010" y="3970"/>
                      <a:pt x="6734" y="4175"/>
                    </a:cubicBezTo>
                    <a:lnTo>
                      <a:pt x="6734" y="4175"/>
                    </a:lnTo>
                    <a:cubicBezTo>
                      <a:pt x="6907" y="3982"/>
                      <a:pt x="7097" y="3804"/>
                      <a:pt x="7304" y="3644"/>
                    </a:cubicBezTo>
                    <a:lnTo>
                      <a:pt x="7304" y="3644"/>
                    </a:lnTo>
                    <a:cubicBezTo>
                      <a:pt x="7403" y="3628"/>
                      <a:pt x="7501" y="3614"/>
                      <a:pt x="7599" y="3600"/>
                    </a:cubicBezTo>
                    <a:close/>
                    <a:moveTo>
                      <a:pt x="12542" y="2496"/>
                    </a:moveTo>
                    <a:cubicBezTo>
                      <a:pt x="13182" y="2497"/>
                      <a:pt x="13817" y="2577"/>
                      <a:pt x="14433" y="2743"/>
                    </a:cubicBezTo>
                    <a:lnTo>
                      <a:pt x="14433" y="2743"/>
                    </a:lnTo>
                    <a:cubicBezTo>
                      <a:pt x="15032" y="3177"/>
                      <a:pt x="15586" y="3670"/>
                      <a:pt x="16062" y="4222"/>
                    </a:cubicBezTo>
                    <a:lnTo>
                      <a:pt x="16062" y="4222"/>
                    </a:lnTo>
                    <a:cubicBezTo>
                      <a:pt x="15626" y="4013"/>
                      <a:pt x="15173" y="3835"/>
                      <a:pt x="14708" y="3684"/>
                    </a:cubicBezTo>
                    <a:lnTo>
                      <a:pt x="14708" y="3684"/>
                    </a:lnTo>
                    <a:cubicBezTo>
                      <a:pt x="14072" y="3302"/>
                      <a:pt x="13401" y="2997"/>
                      <a:pt x="12736" y="2787"/>
                    </a:cubicBezTo>
                    <a:lnTo>
                      <a:pt x="12736" y="2787"/>
                    </a:lnTo>
                    <a:cubicBezTo>
                      <a:pt x="12673" y="2689"/>
                      <a:pt x="12608" y="2592"/>
                      <a:pt x="12542" y="2496"/>
                    </a:cubicBezTo>
                    <a:close/>
                    <a:moveTo>
                      <a:pt x="4981" y="3140"/>
                    </a:moveTo>
                    <a:cubicBezTo>
                      <a:pt x="4693" y="3453"/>
                      <a:pt x="4428" y="3785"/>
                      <a:pt x="4189" y="4134"/>
                    </a:cubicBezTo>
                    <a:lnTo>
                      <a:pt x="4189" y="4134"/>
                    </a:lnTo>
                    <a:cubicBezTo>
                      <a:pt x="4107" y="4167"/>
                      <a:pt x="4026" y="4201"/>
                      <a:pt x="3944" y="4236"/>
                    </a:cubicBezTo>
                    <a:lnTo>
                      <a:pt x="3944" y="4236"/>
                    </a:lnTo>
                    <a:cubicBezTo>
                      <a:pt x="4255" y="3839"/>
                      <a:pt x="4602" y="3472"/>
                      <a:pt x="4981" y="3140"/>
                    </a:cubicBezTo>
                    <a:close/>
                    <a:moveTo>
                      <a:pt x="8140" y="927"/>
                    </a:moveTo>
                    <a:cubicBezTo>
                      <a:pt x="7936" y="1015"/>
                      <a:pt x="7735" y="1109"/>
                      <a:pt x="7538" y="1210"/>
                    </a:cubicBezTo>
                    <a:lnTo>
                      <a:pt x="7538" y="1210"/>
                    </a:lnTo>
                    <a:cubicBezTo>
                      <a:pt x="5823" y="1843"/>
                      <a:pt x="4313" y="3020"/>
                      <a:pt x="3291" y="4550"/>
                    </a:cubicBezTo>
                    <a:lnTo>
                      <a:pt x="3291" y="4550"/>
                    </a:lnTo>
                    <a:cubicBezTo>
                      <a:pt x="3158" y="4621"/>
                      <a:pt x="3027" y="4695"/>
                      <a:pt x="2898" y="4772"/>
                    </a:cubicBezTo>
                    <a:lnTo>
                      <a:pt x="2898" y="4772"/>
                    </a:lnTo>
                    <a:cubicBezTo>
                      <a:pt x="3216" y="3846"/>
                      <a:pt x="3785" y="2992"/>
                      <a:pt x="4680" y="2265"/>
                    </a:cubicBezTo>
                    <a:cubicBezTo>
                      <a:pt x="5671" y="1466"/>
                      <a:pt x="6885" y="1062"/>
                      <a:pt x="8140" y="927"/>
                    </a:cubicBezTo>
                    <a:close/>
                    <a:moveTo>
                      <a:pt x="15402" y="3086"/>
                    </a:moveTo>
                    <a:cubicBezTo>
                      <a:pt x="15592" y="3171"/>
                      <a:pt x="15780" y="3265"/>
                      <a:pt x="15965" y="3369"/>
                    </a:cubicBezTo>
                    <a:lnTo>
                      <a:pt x="15965" y="3369"/>
                    </a:lnTo>
                    <a:cubicBezTo>
                      <a:pt x="16438" y="3823"/>
                      <a:pt x="16852" y="4326"/>
                      <a:pt x="17207" y="4867"/>
                    </a:cubicBezTo>
                    <a:lnTo>
                      <a:pt x="17207" y="4867"/>
                    </a:lnTo>
                    <a:cubicBezTo>
                      <a:pt x="17103" y="4799"/>
                      <a:pt x="16999" y="4733"/>
                      <a:pt x="16896" y="4670"/>
                    </a:cubicBezTo>
                    <a:cubicBezTo>
                      <a:pt x="16853" y="4645"/>
                      <a:pt x="16809" y="4619"/>
                      <a:pt x="16766" y="4594"/>
                    </a:cubicBezTo>
                    <a:lnTo>
                      <a:pt x="16766" y="4594"/>
                    </a:lnTo>
                    <a:cubicBezTo>
                      <a:pt x="16378" y="4041"/>
                      <a:pt x="15920" y="3543"/>
                      <a:pt x="15402" y="3086"/>
                    </a:cubicBezTo>
                    <a:close/>
                    <a:moveTo>
                      <a:pt x="7714" y="384"/>
                    </a:moveTo>
                    <a:cubicBezTo>
                      <a:pt x="8180" y="384"/>
                      <a:pt x="8648" y="428"/>
                      <a:pt x="9113" y="505"/>
                    </a:cubicBezTo>
                    <a:lnTo>
                      <a:pt x="9113" y="505"/>
                    </a:lnTo>
                    <a:cubicBezTo>
                      <a:pt x="8909" y="507"/>
                      <a:pt x="8705" y="514"/>
                      <a:pt x="8502" y="527"/>
                    </a:cubicBezTo>
                    <a:cubicBezTo>
                      <a:pt x="6585" y="646"/>
                      <a:pt x="4609" y="1444"/>
                      <a:pt x="3442" y="3027"/>
                    </a:cubicBezTo>
                    <a:cubicBezTo>
                      <a:pt x="2982" y="3649"/>
                      <a:pt x="2673" y="4328"/>
                      <a:pt x="2487" y="5038"/>
                    </a:cubicBezTo>
                    <a:lnTo>
                      <a:pt x="2487" y="5038"/>
                    </a:lnTo>
                    <a:cubicBezTo>
                      <a:pt x="2431" y="5077"/>
                      <a:pt x="2377" y="5116"/>
                      <a:pt x="2322" y="5157"/>
                    </a:cubicBezTo>
                    <a:lnTo>
                      <a:pt x="2322" y="5157"/>
                    </a:lnTo>
                    <a:cubicBezTo>
                      <a:pt x="2329" y="5090"/>
                      <a:pt x="2337" y="5023"/>
                      <a:pt x="2346" y="4956"/>
                    </a:cubicBezTo>
                    <a:cubicBezTo>
                      <a:pt x="2620" y="2885"/>
                      <a:pt x="3918" y="1158"/>
                      <a:pt x="5978" y="610"/>
                    </a:cubicBezTo>
                    <a:cubicBezTo>
                      <a:pt x="6544" y="453"/>
                      <a:pt x="7127" y="384"/>
                      <a:pt x="7714" y="384"/>
                    </a:cubicBezTo>
                    <a:close/>
                    <a:moveTo>
                      <a:pt x="10312" y="3426"/>
                    </a:moveTo>
                    <a:cubicBezTo>
                      <a:pt x="11190" y="3426"/>
                      <a:pt x="12061" y="3493"/>
                      <a:pt x="12920" y="3640"/>
                    </a:cubicBezTo>
                    <a:lnTo>
                      <a:pt x="12920" y="3640"/>
                    </a:lnTo>
                    <a:cubicBezTo>
                      <a:pt x="13113" y="4006"/>
                      <a:pt x="13279" y="4380"/>
                      <a:pt x="13415" y="4762"/>
                    </a:cubicBezTo>
                    <a:lnTo>
                      <a:pt x="13415" y="4762"/>
                    </a:lnTo>
                    <a:cubicBezTo>
                      <a:pt x="12903" y="4395"/>
                      <a:pt x="12271" y="4179"/>
                      <a:pt x="11497" y="4179"/>
                    </a:cubicBezTo>
                    <a:cubicBezTo>
                      <a:pt x="11379" y="4179"/>
                      <a:pt x="11258" y="4184"/>
                      <a:pt x="11133" y="4194"/>
                    </a:cubicBezTo>
                    <a:cubicBezTo>
                      <a:pt x="10307" y="4268"/>
                      <a:pt x="9504" y="4538"/>
                      <a:pt x="8773" y="4947"/>
                    </a:cubicBezTo>
                    <a:lnTo>
                      <a:pt x="8773" y="4947"/>
                    </a:lnTo>
                    <a:cubicBezTo>
                      <a:pt x="8718" y="4946"/>
                      <a:pt x="8664" y="4945"/>
                      <a:pt x="8609" y="4944"/>
                    </a:cubicBezTo>
                    <a:cubicBezTo>
                      <a:pt x="8563" y="4944"/>
                      <a:pt x="8516" y="4943"/>
                      <a:pt x="8470" y="4943"/>
                    </a:cubicBezTo>
                    <a:cubicBezTo>
                      <a:pt x="7695" y="4943"/>
                      <a:pt x="6875" y="5032"/>
                      <a:pt x="6069" y="5214"/>
                    </a:cubicBezTo>
                    <a:lnTo>
                      <a:pt x="6069" y="5214"/>
                    </a:lnTo>
                    <a:cubicBezTo>
                      <a:pt x="6774" y="4530"/>
                      <a:pt x="7594" y="3949"/>
                      <a:pt x="8478" y="3503"/>
                    </a:cubicBezTo>
                    <a:lnTo>
                      <a:pt x="8478" y="3503"/>
                    </a:lnTo>
                    <a:cubicBezTo>
                      <a:pt x="8940" y="3463"/>
                      <a:pt x="9402" y="3441"/>
                      <a:pt x="9859" y="3432"/>
                    </a:cubicBezTo>
                    <a:cubicBezTo>
                      <a:pt x="10010" y="3428"/>
                      <a:pt x="10162" y="3426"/>
                      <a:pt x="10312" y="3426"/>
                    </a:cubicBezTo>
                    <a:close/>
                    <a:moveTo>
                      <a:pt x="17181" y="4260"/>
                    </a:moveTo>
                    <a:cubicBezTo>
                      <a:pt x="17364" y="4434"/>
                      <a:pt x="17535" y="4618"/>
                      <a:pt x="17692" y="4811"/>
                    </a:cubicBezTo>
                    <a:lnTo>
                      <a:pt x="17692" y="4811"/>
                    </a:lnTo>
                    <a:cubicBezTo>
                      <a:pt x="17735" y="4955"/>
                      <a:pt x="17774" y="5099"/>
                      <a:pt x="17810" y="5244"/>
                    </a:cubicBezTo>
                    <a:lnTo>
                      <a:pt x="17810" y="5244"/>
                    </a:lnTo>
                    <a:cubicBezTo>
                      <a:pt x="17619" y="4903"/>
                      <a:pt x="17409" y="4574"/>
                      <a:pt x="17181" y="4260"/>
                    </a:cubicBezTo>
                    <a:close/>
                    <a:moveTo>
                      <a:pt x="6564" y="3778"/>
                    </a:moveTo>
                    <a:cubicBezTo>
                      <a:pt x="6498" y="3843"/>
                      <a:pt x="6433" y="3910"/>
                      <a:pt x="6371" y="3980"/>
                    </a:cubicBezTo>
                    <a:cubicBezTo>
                      <a:pt x="6039" y="4348"/>
                      <a:pt x="5770" y="4765"/>
                      <a:pt x="5556" y="5212"/>
                    </a:cubicBezTo>
                    <a:lnTo>
                      <a:pt x="5556" y="5212"/>
                    </a:lnTo>
                    <a:cubicBezTo>
                      <a:pt x="5500" y="5272"/>
                      <a:pt x="5444" y="5332"/>
                      <a:pt x="5389" y="5392"/>
                    </a:cubicBezTo>
                    <a:lnTo>
                      <a:pt x="5389" y="5392"/>
                    </a:lnTo>
                    <a:cubicBezTo>
                      <a:pt x="5191" y="5451"/>
                      <a:pt x="4995" y="5517"/>
                      <a:pt x="4802" y="5588"/>
                    </a:cubicBezTo>
                    <a:lnTo>
                      <a:pt x="4802" y="5588"/>
                    </a:lnTo>
                    <a:cubicBezTo>
                      <a:pt x="4990" y="5160"/>
                      <a:pt x="5252" y="4749"/>
                      <a:pt x="5597" y="4361"/>
                    </a:cubicBezTo>
                    <a:cubicBezTo>
                      <a:pt x="5754" y="4186"/>
                      <a:pt x="5924" y="4026"/>
                      <a:pt x="6103" y="3883"/>
                    </a:cubicBezTo>
                    <a:lnTo>
                      <a:pt x="6103" y="3883"/>
                    </a:lnTo>
                    <a:cubicBezTo>
                      <a:pt x="6256" y="3845"/>
                      <a:pt x="6410" y="3810"/>
                      <a:pt x="6564" y="3778"/>
                    </a:cubicBezTo>
                    <a:close/>
                    <a:moveTo>
                      <a:pt x="2888" y="5219"/>
                    </a:moveTo>
                    <a:cubicBezTo>
                      <a:pt x="2813" y="5358"/>
                      <a:pt x="2742" y="5499"/>
                      <a:pt x="2675" y="5643"/>
                    </a:cubicBezTo>
                    <a:lnTo>
                      <a:pt x="2675" y="5643"/>
                    </a:lnTo>
                    <a:cubicBezTo>
                      <a:pt x="2694" y="5533"/>
                      <a:pt x="2716" y="5425"/>
                      <a:pt x="2742" y="5317"/>
                    </a:cubicBezTo>
                    <a:lnTo>
                      <a:pt x="2742" y="5317"/>
                    </a:lnTo>
                    <a:cubicBezTo>
                      <a:pt x="2790" y="5283"/>
                      <a:pt x="2839" y="5251"/>
                      <a:pt x="2888" y="5219"/>
                    </a:cubicBezTo>
                    <a:close/>
                    <a:moveTo>
                      <a:pt x="18260" y="5638"/>
                    </a:moveTo>
                    <a:lnTo>
                      <a:pt x="18260" y="5638"/>
                    </a:lnTo>
                    <a:cubicBezTo>
                      <a:pt x="18268" y="5651"/>
                      <a:pt x="18275" y="5663"/>
                      <a:pt x="18282" y="5676"/>
                    </a:cubicBezTo>
                    <a:lnTo>
                      <a:pt x="18282" y="5676"/>
                    </a:lnTo>
                    <a:cubicBezTo>
                      <a:pt x="18276" y="5671"/>
                      <a:pt x="18271" y="5666"/>
                      <a:pt x="18265" y="5661"/>
                    </a:cubicBezTo>
                    <a:lnTo>
                      <a:pt x="18265" y="5661"/>
                    </a:lnTo>
                    <a:cubicBezTo>
                      <a:pt x="18263" y="5654"/>
                      <a:pt x="18262" y="5646"/>
                      <a:pt x="18260" y="5638"/>
                    </a:cubicBezTo>
                    <a:close/>
                    <a:moveTo>
                      <a:pt x="15867" y="4504"/>
                    </a:moveTo>
                    <a:cubicBezTo>
                      <a:pt x="16099" y="4608"/>
                      <a:pt x="16327" y="4722"/>
                      <a:pt x="16549" y="4847"/>
                    </a:cubicBezTo>
                    <a:lnTo>
                      <a:pt x="16549" y="4847"/>
                    </a:lnTo>
                    <a:cubicBezTo>
                      <a:pt x="16549" y="4847"/>
                      <a:pt x="16550" y="4848"/>
                      <a:pt x="16551" y="4849"/>
                    </a:cubicBezTo>
                    <a:cubicBezTo>
                      <a:pt x="16739" y="5118"/>
                      <a:pt x="16906" y="5403"/>
                      <a:pt x="17054" y="5700"/>
                    </a:cubicBezTo>
                    <a:lnTo>
                      <a:pt x="17054" y="5700"/>
                    </a:lnTo>
                    <a:cubicBezTo>
                      <a:pt x="16707" y="5267"/>
                      <a:pt x="16305" y="4866"/>
                      <a:pt x="15867" y="4504"/>
                    </a:cubicBezTo>
                    <a:close/>
                    <a:moveTo>
                      <a:pt x="2367" y="5594"/>
                    </a:moveTo>
                    <a:lnTo>
                      <a:pt x="2367" y="5594"/>
                    </a:lnTo>
                    <a:cubicBezTo>
                      <a:pt x="2335" y="5780"/>
                      <a:pt x="2310" y="5968"/>
                      <a:pt x="2293" y="6157"/>
                    </a:cubicBezTo>
                    <a:lnTo>
                      <a:pt x="2293" y="6157"/>
                    </a:lnTo>
                    <a:cubicBezTo>
                      <a:pt x="2285" y="5991"/>
                      <a:pt x="2284" y="5824"/>
                      <a:pt x="2289" y="5657"/>
                    </a:cubicBezTo>
                    <a:lnTo>
                      <a:pt x="2289" y="5657"/>
                    </a:lnTo>
                    <a:cubicBezTo>
                      <a:pt x="2315" y="5635"/>
                      <a:pt x="2341" y="5614"/>
                      <a:pt x="2367" y="5594"/>
                    </a:cubicBezTo>
                    <a:close/>
                    <a:moveTo>
                      <a:pt x="5415" y="4072"/>
                    </a:moveTo>
                    <a:cubicBezTo>
                      <a:pt x="4964" y="4531"/>
                      <a:pt x="4604" y="5091"/>
                      <a:pt x="4371" y="5759"/>
                    </a:cubicBezTo>
                    <a:lnTo>
                      <a:pt x="4371" y="5759"/>
                    </a:lnTo>
                    <a:cubicBezTo>
                      <a:pt x="4086" y="5880"/>
                      <a:pt x="3809" y="6016"/>
                      <a:pt x="3543" y="6166"/>
                    </a:cubicBezTo>
                    <a:lnTo>
                      <a:pt x="3543" y="6166"/>
                    </a:lnTo>
                    <a:cubicBezTo>
                      <a:pt x="3756" y="5548"/>
                      <a:pt x="4052" y="4968"/>
                      <a:pt x="4413" y="4431"/>
                    </a:cubicBezTo>
                    <a:lnTo>
                      <a:pt x="4413" y="4431"/>
                    </a:lnTo>
                    <a:cubicBezTo>
                      <a:pt x="4740" y="4296"/>
                      <a:pt x="5075" y="4176"/>
                      <a:pt x="5415" y="4072"/>
                    </a:cubicBezTo>
                    <a:close/>
                    <a:moveTo>
                      <a:pt x="11483" y="4536"/>
                    </a:moveTo>
                    <a:cubicBezTo>
                      <a:pt x="12253" y="4536"/>
                      <a:pt x="12995" y="4771"/>
                      <a:pt x="13597" y="5347"/>
                    </a:cubicBezTo>
                    <a:lnTo>
                      <a:pt x="13597" y="5347"/>
                    </a:lnTo>
                    <a:cubicBezTo>
                      <a:pt x="13680" y="5657"/>
                      <a:pt x="13741" y="5972"/>
                      <a:pt x="13778" y="6291"/>
                    </a:cubicBezTo>
                    <a:lnTo>
                      <a:pt x="13778" y="6291"/>
                    </a:lnTo>
                    <a:cubicBezTo>
                      <a:pt x="12489" y="5521"/>
                      <a:pt x="11010" y="5114"/>
                      <a:pt x="9513" y="4987"/>
                    </a:cubicBezTo>
                    <a:lnTo>
                      <a:pt x="9513" y="4987"/>
                    </a:lnTo>
                    <a:cubicBezTo>
                      <a:pt x="10144" y="4709"/>
                      <a:pt x="10824" y="4536"/>
                      <a:pt x="11483" y="4536"/>
                    </a:cubicBezTo>
                    <a:close/>
                    <a:moveTo>
                      <a:pt x="4973" y="5886"/>
                    </a:moveTo>
                    <a:cubicBezTo>
                      <a:pt x="4806" y="6100"/>
                      <a:pt x="4648" y="6322"/>
                      <a:pt x="4501" y="6550"/>
                    </a:cubicBezTo>
                    <a:lnTo>
                      <a:pt x="4501" y="6550"/>
                    </a:lnTo>
                    <a:cubicBezTo>
                      <a:pt x="4537" y="6369"/>
                      <a:pt x="4583" y="6189"/>
                      <a:pt x="4640" y="6012"/>
                    </a:cubicBezTo>
                    <a:lnTo>
                      <a:pt x="4640" y="6012"/>
                    </a:lnTo>
                    <a:cubicBezTo>
                      <a:pt x="4750" y="5968"/>
                      <a:pt x="4861" y="5926"/>
                      <a:pt x="4973" y="5886"/>
                    </a:cubicBezTo>
                    <a:close/>
                    <a:moveTo>
                      <a:pt x="3842" y="4686"/>
                    </a:moveTo>
                    <a:lnTo>
                      <a:pt x="3842" y="4686"/>
                    </a:lnTo>
                    <a:cubicBezTo>
                      <a:pt x="3520" y="5243"/>
                      <a:pt x="3262" y="5835"/>
                      <a:pt x="3077" y="6453"/>
                    </a:cubicBezTo>
                    <a:lnTo>
                      <a:pt x="3077" y="6453"/>
                    </a:lnTo>
                    <a:cubicBezTo>
                      <a:pt x="2926" y="6554"/>
                      <a:pt x="2779" y="6661"/>
                      <a:pt x="2638" y="6773"/>
                    </a:cubicBezTo>
                    <a:lnTo>
                      <a:pt x="2638" y="6773"/>
                    </a:lnTo>
                    <a:cubicBezTo>
                      <a:pt x="2736" y="6438"/>
                      <a:pt x="2856" y="6110"/>
                      <a:pt x="3001" y="5790"/>
                    </a:cubicBezTo>
                    <a:cubicBezTo>
                      <a:pt x="3149" y="5465"/>
                      <a:pt x="3319" y="5152"/>
                      <a:pt x="3508" y="4854"/>
                    </a:cubicBezTo>
                    <a:lnTo>
                      <a:pt x="3508" y="4854"/>
                    </a:lnTo>
                    <a:cubicBezTo>
                      <a:pt x="3619" y="4796"/>
                      <a:pt x="3730" y="4740"/>
                      <a:pt x="3842" y="4686"/>
                    </a:cubicBezTo>
                    <a:close/>
                    <a:moveTo>
                      <a:pt x="14022" y="5837"/>
                    </a:moveTo>
                    <a:cubicBezTo>
                      <a:pt x="14241" y="6139"/>
                      <a:pt x="14418" y="6471"/>
                      <a:pt x="14560" y="6823"/>
                    </a:cubicBezTo>
                    <a:lnTo>
                      <a:pt x="14560" y="6823"/>
                    </a:lnTo>
                    <a:cubicBezTo>
                      <a:pt x="14415" y="6711"/>
                      <a:pt x="14267" y="6605"/>
                      <a:pt x="14115" y="6504"/>
                    </a:cubicBezTo>
                    <a:lnTo>
                      <a:pt x="14115" y="6504"/>
                    </a:lnTo>
                    <a:cubicBezTo>
                      <a:pt x="14096" y="6280"/>
                      <a:pt x="14064" y="6057"/>
                      <a:pt x="14022" y="5837"/>
                    </a:cubicBezTo>
                    <a:close/>
                    <a:moveTo>
                      <a:pt x="17165" y="5226"/>
                    </a:moveTo>
                    <a:cubicBezTo>
                      <a:pt x="17317" y="5329"/>
                      <a:pt x="17466" y="5436"/>
                      <a:pt x="17612" y="5547"/>
                    </a:cubicBezTo>
                    <a:lnTo>
                      <a:pt x="17612" y="5547"/>
                    </a:lnTo>
                    <a:cubicBezTo>
                      <a:pt x="17758" y="5819"/>
                      <a:pt x="17891" y="6098"/>
                      <a:pt x="18011" y="6383"/>
                    </a:cubicBezTo>
                    <a:lnTo>
                      <a:pt x="18011" y="6383"/>
                    </a:lnTo>
                    <a:cubicBezTo>
                      <a:pt x="18045" y="6674"/>
                      <a:pt x="18066" y="6966"/>
                      <a:pt x="18075" y="7254"/>
                    </a:cubicBezTo>
                    <a:cubicBezTo>
                      <a:pt x="18077" y="7339"/>
                      <a:pt x="18079" y="7424"/>
                      <a:pt x="18079" y="7508"/>
                    </a:cubicBezTo>
                    <a:lnTo>
                      <a:pt x="18079" y="7508"/>
                    </a:lnTo>
                    <a:cubicBezTo>
                      <a:pt x="18039" y="7394"/>
                      <a:pt x="17995" y="7281"/>
                      <a:pt x="17948" y="7169"/>
                    </a:cubicBezTo>
                    <a:lnTo>
                      <a:pt x="17948" y="7169"/>
                    </a:lnTo>
                    <a:cubicBezTo>
                      <a:pt x="17885" y="6949"/>
                      <a:pt x="17816" y="6731"/>
                      <a:pt x="17741" y="6516"/>
                    </a:cubicBezTo>
                    <a:cubicBezTo>
                      <a:pt x="17585" y="6057"/>
                      <a:pt x="17392" y="5628"/>
                      <a:pt x="17165" y="5226"/>
                    </a:cubicBezTo>
                    <a:close/>
                    <a:moveTo>
                      <a:pt x="8916" y="5291"/>
                    </a:moveTo>
                    <a:cubicBezTo>
                      <a:pt x="10049" y="5334"/>
                      <a:pt x="11177" y="5556"/>
                      <a:pt x="12241" y="5944"/>
                    </a:cubicBezTo>
                    <a:cubicBezTo>
                      <a:pt x="12792" y="6147"/>
                      <a:pt x="13322" y="6411"/>
                      <a:pt x="13813" y="6729"/>
                    </a:cubicBezTo>
                    <a:lnTo>
                      <a:pt x="13813" y="6729"/>
                    </a:lnTo>
                    <a:cubicBezTo>
                      <a:pt x="13829" y="7085"/>
                      <a:pt x="13815" y="7444"/>
                      <a:pt x="13765" y="7807"/>
                    </a:cubicBezTo>
                    <a:lnTo>
                      <a:pt x="13765" y="7807"/>
                    </a:lnTo>
                    <a:cubicBezTo>
                      <a:pt x="12579" y="7015"/>
                      <a:pt x="11106" y="6623"/>
                      <a:pt x="9712" y="6623"/>
                    </a:cubicBezTo>
                    <a:cubicBezTo>
                      <a:pt x="9697" y="6623"/>
                      <a:pt x="9683" y="6623"/>
                      <a:pt x="9669" y="6623"/>
                    </a:cubicBezTo>
                    <a:cubicBezTo>
                      <a:pt x="8681" y="6628"/>
                      <a:pt x="7603" y="6897"/>
                      <a:pt x="6672" y="7401"/>
                    </a:cubicBezTo>
                    <a:lnTo>
                      <a:pt x="6672" y="7401"/>
                    </a:lnTo>
                    <a:cubicBezTo>
                      <a:pt x="7157" y="6675"/>
                      <a:pt x="7792" y="6041"/>
                      <a:pt x="8466" y="5575"/>
                    </a:cubicBezTo>
                    <a:cubicBezTo>
                      <a:pt x="8610" y="5475"/>
                      <a:pt x="8760" y="5380"/>
                      <a:pt x="8916" y="5291"/>
                    </a:cubicBezTo>
                    <a:close/>
                    <a:moveTo>
                      <a:pt x="14160" y="3912"/>
                    </a:moveTo>
                    <a:cubicBezTo>
                      <a:pt x="14411" y="3979"/>
                      <a:pt x="14661" y="4054"/>
                      <a:pt x="14910" y="4137"/>
                    </a:cubicBezTo>
                    <a:lnTo>
                      <a:pt x="14910" y="4137"/>
                    </a:lnTo>
                    <a:cubicBezTo>
                      <a:pt x="15281" y="4378"/>
                      <a:pt x="15631" y="4647"/>
                      <a:pt x="15955" y="4944"/>
                    </a:cubicBezTo>
                    <a:cubicBezTo>
                      <a:pt x="16736" y="5669"/>
                      <a:pt x="17362" y="6544"/>
                      <a:pt x="17703" y="7492"/>
                    </a:cubicBezTo>
                    <a:lnTo>
                      <a:pt x="17703" y="7492"/>
                    </a:lnTo>
                    <a:cubicBezTo>
                      <a:pt x="17738" y="7629"/>
                      <a:pt x="17769" y="7767"/>
                      <a:pt x="17798" y="7906"/>
                    </a:cubicBezTo>
                    <a:lnTo>
                      <a:pt x="17798" y="7906"/>
                    </a:lnTo>
                    <a:cubicBezTo>
                      <a:pt x="16911" y="6317"/>
                      <a:pt x="15634" y="4907"/>
                      <a:pt x="14160" y="3912"/>
                    </a:cubicBezTo>
                    <a:close/>
                    <a:moveTo>
                      <a:pt x="2942" y="6964"/>
                    </a:moveTo>
                    <a:cubicBezTo>
                      <a:pt x="2842" y="7396"/>
                      <a:pt x="2777" y="7840"/>
                      <a:pt x="2751" y="8290"/>
                    </a:cubicBezTo>
                    <a:cubicBezTo>
                      <a:pt x="2749" y="8339"/>
                      <a:pt x="2747" y="8387"/>
                      <a:pt x="2745" y="8436"/>
                    </a:cubicBezTo>
                    <a:lnTo>
                      <a:pt x="2745" y="8436"/>
                    </a:lnTo>
                    <a:cubicBezTo>
                      <a:pt x="2741" y="8424"/>
                      <a:pt x="2737" y="8412"/>
                      <a:pt x="2733" y="8400"/>
                    </a:cubicBezTo>
                    <a:lnTo>
                      <a:pt x="2733" y="8400"/>
                    </a:lnTo>
                    <a:cubicBezTo>
                      <a:pt x="2661" y="8018"/>
                      <a:pt x="2612" y="7636"/>
                      <a:pt x="2590" y="7258"/>
                    </a:cubicBezTo>
                    <a:lnTo>
                      <a:pt x="2590" y="7258"/>
                    </a:lnTo>
                    <a:cubicBezTo>
                      <a:pt x="2703" y="7155"/>
                      <a:pt x="2820" y="7057"/>
                      <a:pt x="2942" y="6964"/>
                    </a:cubicBezTo>
                    <a:close/>
                    <a:moveTo>
                      <a:pt x="8230" y="5286"/>
                    </a:moveTo>
                    <a:cubicBezTo>
                      <a:pt x="7270" y="5948"/>
                      <a:pt x="6472" y="6854"/>
                      <a:pt x="5961" y="7855"/>
                    </a:cubicBezTo>
                    <a:lnTo>
                      <a:pt x="5961" y="7855"/>
                    </a:lnTo>
                    <a:cubicBezTo>
                      <a:pt x="5721" y="8035"/>
                      <a:pt x="5498" y="8234"/>
                      <a:pt x="5298" y="8451"/>
                    </a:cubicBezTo>
                    <a:lnTo>
                      <a:pt x="5298" y="8451"/>
                    </a:lnTo>
                    <a:cubicBezTo>
                      <a:pt x="5313" y="7715"/>
                      <a:pt x="5416" y="6978"/>
                      <a:pt x="5621" y="6266"/>
                    </a:cubicBezTo>
                    <a:cubicBezTo>
                      <a:pt x="5682" y="6048"/>
                      <a:pt x="5755" y="5833"/>
                      <a:pt x="5840" y="5624"/>
                    </a:cubicBezTo>
                    <a:lnTo>
                      <a:pt x="5840" y="5624"/>
                    </a:lnTo>
                    <a:cubicBezTo>
                      <a:pt x="5890" y="5611"/>
                      <a:pt x="5940" y="5599"/>
                      <a:pt x="5990" y="5587"/>
                    </a:cubicBezTo>
                    <a:cubicBezTo>
                      <a:pt x="6721" y="5404"/>
                      <a:pt x="7474" y="5305"/>
                      <a:pt x="8230" y="5286"/>
                    </a:cubicBezTo>
                    <a:close/>
                    <a:moveTo>
                      <a:pt x="14138" y="6951"/>
                    </a:moveTo>
                    <a:cubicBezTo>
                      <a:pt x="14362" y="7113"/>
                      <a:pt x="14576" y="7286"/>
                      <a:pt x="14780" y="7471"/>
                    </a:cubicBezTo>
                    <a:lnTo>
                      <a:pt x="14780" y="7471"/>
                    </a:lnTo>
                    <a:cubicBezTo>
                      <a:pt x="14916" y="7959"/>
                      <a:pt x="15001" y="8471"/>
                      <a:pt x="15052" y="8980"/>
                    </a:cubicBezTo>
                    <a:lnTo>
                      <a:pt x="15052" y="8980"/>
                    </a:lnTo>
                    <a:cubicBezTo>
                      <a:pt x="14762" y="8615"/>
                      <a:pt x="14426" y="8293"/>
                      <a:pt x="14056" y="8014"/>
                    </a:cubicBezTo>
                    <a:lnTo>
                      <a:pt x="14056" y="8014"/>
                    </a:lnTo>
                    <a:cubicBezTo>
                      <a:pt x="14117" y="7657"/>
                      <a:pt x="14143" y="7302"/>
                      <a:pt x="14138" y="6951"/>
                    </a:cubicBezTo>
                    <a:close/>
                    <a:moveTo>
                      <a:pt x="5180" y="6215"/>
                    </a:moveTo>
                    <a:cubicBezTo>
                      <a:pt x="4923" y="7112"/>
                      <a:pt x="4837" y="8074"/>
                      <a:pt x="4875" y="8994"/>
                    </a:cubicBezTo>
                    <a:lnTo>
                      <a:pt x="4875" y="8994"/>
                    </a:lnTo>
                    <a:cubicBezTo>
                      <a:pt x="4808" y="9096"/>
                      <a:pt x="4746" y="9201"/>
                      <a:pt x="4689" y="9310"/>
                    </a:cubicBezTo>
                    <a:lnTo>
                      <a:pt x="4689" y="9310"/>
                    </a:lnTo>
                    <a:cubicBezTo>
                      <a:pt x="4505" y="8682"/>
                      <a:pt x="4404" y="8048"/>
                      <a:pt x="4413" y="7426"/>
                    </a:cubicBezTo>
                    <a:lnTo>
                      <a:pt x="4413" y="7426"/>
                    </a:lnTo>
                    <a:cubicBezTo>
                      <a:pt x="4630" y="7003"/>
                      <a:pt x="4888" y="6598"/>
                      <a:pt x="5180" y="6215"/>
                    </a:cubicBezTo>
                    <a:close/>
                    <a:moveTo>
                      <a:pt x="4244" y="6183"/>
                    </a:moveTo>
                    <a:cubicBezTo>
                      <a:pt x="4210" y="6318"/>
                      <a:pt x="4180" y="6457"/>
                      <a:pt x="4156" y="6599"/>
                    </a:cubicBezTo>
                    <a:cubicBezTo>
                      <a:pt x="4116" y="6830"/>
                      <a:pt x="4090" y="7059"/>
                      <a:pt x="4078" y="7286"/>
                    </a:cubicBezTo>
                    <a:lnTo>
                      <a:pt x="4078" y="7286"/>
                    </a:lnTo>
                    <a:cubicBezTo>
                      <a:pt x="3691" y="8044"/>
                      <a:pt x="3421" y="8858"/>
                      <a:pt x="3295" y="9703"/>
                    </a:cubicBezTo>
                    <a:lnTo>
                      <a:pt x="3295" y="9703"/>
                    </a:lnTo>
                    <a:cubicBezTo>
                      <a:pt x="3258" y="9631"/>
                      <a:pt x="3221" y="9558"/>
                      <a:pt x="3185" y="9485"/>
                    </a:cubicBezTo>
                    <a:lnTo>
                      <a:pt x="3185" y="9485"/>
                    </a:lnTo>
                    <a:cubicBezTo>
                      <a:pt x="3078" y="8544"/>
                      <a:pt x="3140" y="7583"/>
                      <a:pt x="3395" y="6646"/>
                    </a:cubicBezTo>
                    <a:lnTo>
                      <a:pt x="3395" y="6646"/>
                    </a:lnTo>
                    <a:cubicBezTo>
                      <a:pt x="3666" y="6473"/>
                      <a:pt x="3951" y="6319"/>
                      <a:pt x="4244" y="6183"/>
                    </a:cubicBezTo>
                    <a:close/>
                    <a:moveTo>
                      <a:pt x="19971" y="8320"/>
                    </a:moveTo>
                    <a:cubicBezTo>
                      <a:pt x="20025" y="8446"/>
                      <a:pt x="20072" y="8575"/>
                      <a:pt x="20111" y="8707"/>
                    </a:cubicBezTo>
                    <a:cubicBezTo>
                      <a:pt x="20227" y="9130"/>
                      <a:pt x="20272" y="9557"/>
                      <a:pt x="20254" y="9984"/>
                    </a:cubicBezTo>
                    <a:lnTo>
                      <a:pt x="20254" y="9984"/>
                    </a:lnTo>
                    <a:cubicBezTo>
                      <a:pt x="20194" y="9443"/>
                      <a:pt x="20102" y="8913"/>
                      <a:pt x="19991" y="8409"/>
                    </a:cubicBezTo>
                    <a:cubicBezTo>
                      <a:pt x="19985" y="8379"/>
                      <a:pt x="19978" y="8349"/>
                      <a:pt x="19971" y="8320"/>
                    </a:cubicBezTo>
                    <a:close/>
                    <a:moveTo>
                      <a:pt x="5625" y="8658"/>
                    </a:moveTo>
                    <a:lnTo>
                      <a:pt x="5625" y="8658"/>
                    </a:lnTo>
                    <a:cubicBezTo>
                      <a:pt x="5475" y="9128"/>
                      <a:pt x="5404" y="9596"/>
                      <a:pt x="5407" y="10055"/>
                    </a:cubicBezTo>
                    <a:lnTo>
                      <a:pt x="5407" y="10055"/>
                    </a:lnTo>
                    <a:cubicBezTo>
                      <a:pt x="5389" y="9937"/>
                      <a:pt x="5373" y="9821"/>
                      <a:pt x="5359" y="9707"/>
                    </a:cubicBezTo>
                    <a:cubicBezTo>
                      <a:pt x="5333" y="9482"/>
                      <a:pt x="5315" y="9256"/>
                      <a:pt x="5305" y="9029"/>
                    </a:cubicBezTo>
                    <a:lnTo>
                      <a:pt x="5305" y="9029"/>
                    </a:lnTo>
                    <a:cubicBezTo>
                      <a:pt x="5403" y="8899"/>
                      <a:pt x="5511" y="8776"/>
                      <a:pt x="5625" y="8658"/>
                    </a:cubicBezTo>
                    <a:close/>
                    <a:moveTo>
                      <a:pt x="4925" y="9667"/>
                    </a:moveTo>
                    <a:cubicBezTo>
                      <a:pt x="4934" y="9748"/>
                      <a:pt x="4943" y="9829"/>
                      <a:pt x="4954" y="9909"/>
                    </a:cubicBezTo>
                    <a:cubicBezTo>
                      <a:pt x="4966" y="9995"/>
                      <a:pt x="4979" y="10082"/>
                      <a:pt x="4995" y="10171"/>
                    </a:cubicBezTo>
                    <a:lnTo>
                      <a:pt x="4995" y="10171"/>
                    </a:lnTo>
                    <a:cubicBezTo>
                      <a:pt x="4947" y="10056"/>
                      <a:pt x="4902" y="9942"/>
                      <a:pt x="4860" y="9826"/>
                    </a:cubicBezTo>
                    <a:lnTo>
                      <a:pt x="4860" y="9826"/>
                    </a:lnTo>
                    <a:cubicBezTo>
                      <a:pt x="4880" y="9773"/>
                      <a:pt x="4902" y="9720"/>
                      <a:pt x="4925" y="9667"/>
                    </a:cubicBezTo>
                    <a:close/>
                    <a:moveTo>
                      <a:pt x="1928" y="5979"/>
                    </a:moveTo>
                    <a:cubicBezTo>
                      <a:pt x="1931" y="6151"/>
                      <a:pt x="1939" y="6322"/>
                      <a:pt x="1954" y="6492"/>
                    </a:cubicBezTo>
                    <a:cubicBezTo>
                      <a:pt x="1976" y="6762"/>
                      <a:pt x="2013" y="7029"/>
                      <a:pt x="2064" y="7293"/>
                    </a:cubicBezTo>
                    <a:lnTo>
                      <a:pt x="2064" y="7293"/>
                    </a:lnTo>
                    <a:cubicBezTo>
                      <a:pt x="1317" y="8066"/>
                      <a:pt x="813" y="9042"/>
                      <a:pt x="711" y="10236"/>
                    </a:cubicBezTo>
                    <a:lnTo>
                      <a:pt x="711" y="10236"/>
                    </a:lnTo>
                    <a:cubicBezTo>
                      <a:pt x="569" y="9540"/>
                      <a:pt x="555" y="8822"/>
                      <a:pt x="703" y="8111"/>
                    </a:cubicBezTo>
                    <a:cubicBezTo>
                      <a:pt x="884" y="7261"/>
                      <a:pt x="1335" y="6556"/>
                      <a:pt x="1928" y="5979"/>
                    </a:cubicBezTo>
                    <a:close/>
                    <a:moveTo>
                      <a:pt x="18352" y="6180"/>
                    </a:moveTo>
                    <a:cubicBezTo>
                      <a:pt x="18463" y="6286"/>
                      <a:pt x="18572" y="6395"/>
                      <a:pt x="18678" y="6507"/>
                    </a:cubicBezTo>
                    <a:lnTo>
                      <a:pt x="18678" y="6507"/>
                    </a:lnTo>
                    <a:cubicBezTo>
                      <a:pt x="19143" y="7677"/>
                      <a:pt x="19299" y="8989"/>
                      <a:pt x="19188" y="10279"/>
                    </a:cubicBezTo>
                    <a:lnTo>
                      <a:pt x="19188" y="10279"/>
                    </a:lnTo>
                    <a:cubicBezTo>
                      <a:pt x="19142" y="8961"/>
                      <a:pt x="18870" y="7655"/>
                      <a:pt x="18385" y="6449"/>
                    </a:cubicBezTo>
                    <a:lnTo>
                      <a:pt x="18385" y="6449"/>
                    </a:lnTo>
                    <a:cubicBezTo>
                      <a:pt x="18375" y="6359"/>
                      <a:pt x="18364" y="6270"/>
                      <a:pt x="18352" y="6180"/>
                    </a:cubicBezTo>
                    <a:close/>
                    <a:moveTo>
                      <a:pt x="18446" y="7641"/>
                    </a:moveTo>
                    <a:cubicBezTo>
                      <a:pt x="18703" y="8573"/>
                      <a:pt x="18835" y="9545"/>
                      <a:pt x="18844" y="10520"/>
                    </a:cubicBezTo>
                    <a:lnTo>
                      <a:pt x="18844" y="10520"/>
                    </a:lnTo>
                    <a:cubicBezTo>
                      <a:pt x="18719" y="10014"/>
                      <a:pt x="18551" y="9513"/>
                      <a:pt x="18344" y="9023"/>
                    </a:cubicBezTo>
                    <a:lnTo>
                      <a:pt x="18344" y="9023"/>
                    </a:lnTo>
                    <a:cubicBezTo>
                      <a:pt x="18344" y="9019"/>
                      <a:pt x="18344" y="9016"/>
                      <a:pt x="18344" y="9012"/>
                    </a:cubicBezTo>
                    <a:lnTo>
                      <a:pt x="18344" y="9012"/>
                    </a:lnTo>
                    <a:cubicBezTo>
                      <a:pt x="18409" y="8558"/>
                      <a:pt x="18443" y="8099"/>
                      <a:pt x="18446" y="7641"/>
                    </a:cubicBezTo>
                    <a:close/>
                    <a:moveTo>
                      <a:pt x="4093" y="8137"/>
                    </a:moveTo>
                    <a:cubicBezTo>
                      <a:pt x="4144" y="8715"/>
                      <a:pt x="4276" y="9277"/>
                      <a:pt x="4468" y="9823"/>
                    </a:cubicBezTo>
                    <a:lnTo>
                      <a:pt x="4468" y="9823"/>
                    </a:lnTo>
                    <a:cubicBezTo>
                      <a:pt x="4397" y="10029"/>
                      <a:pt x="4344" y="10245"/>
                      <a:pt x="4311" y="10469"/>
                    </a:cubicBezTo>
                    <a:cubicBezTo>
                      <a:pt x="4270" y="10744"/>
                      <a:pt x="4264" y="11008"/>
                      <a:pt x="4288" y="11262"/>
                    </a:cubicBezTo>
                    <a:lnTo>
                      <a:pt x="4288" y="11262"/>
                    </a:lnTo>
                    <a:cubicBezTo>
                      <a:pt x="4049" y="10950"/>
                      <a:pt x="3825" y="10621"/>
                      <a:pt x="3619" y="10280"/>
                    </a:cubicBezTo>
                    <a:lnTo>
                      <a:pt x="3619" y="10280"/>
                    </a:lnTo>
                    <a:cubicBezTo>
                      <a:pt x="3658" y="9676"/>
                      <a:pt x="3772" y="9075"/>
                      <a:pt x="3966" y="8492"/>
                    </a:cubicBezTo>
                    <a:cubicBezTo>
                      <a:pt x="4005" y="8373"/>
                      <a:pt x="4047" y="8254"/>
                      <a:pt x="4093" y="8137"/>
                    </a:cubicBezTo>
                    <a:close/>
                    <a:moveTo>
                      <a:pt x="13266" y="3704"/>
                    </a:moveTo>
                    <a:lnTo>
                      <a:pt x="13266" y="3704"/>
                    </a:lnTo>
                    <a:cubicBezTo>
                      <a:pt x="14410" y="4352"/>
                      <a:pt x="15418" y="5279"/>
                      <a:pt x="16241" y="6254"/>
                    </a:cubicBezTo>
                    <a:cubicBezTo>
                      <a:pt x="16929" y="7067"/>
                      <a:pt x="17527" y="7988"/>
                      <a:pt x="17973" y="8974"/>
                    </a:cubicBezTo>
                    <a:lnTo>
                      <a:pt x="17973" y="8974"/>
                    </a:lnTo>
                    <a:cubicBezTo>
                      <a:pt x="17845" y="9844"/>
                      <a:pt x="17600" y="10700"/>
                      <a:pt x="17242" y="11500"/>
                    </a:cubicBezTo>
                    <a:lnTo>
                      <a:pt x="17242" y="11500"/>
                    </a:lnTo>
                    <a:cubicBezTo>
                      <a:pt x="17210" y="11549"/>
                      <a:pt x="17178" y="11598"/>
                      <a:pt x="17145" y="11646"/>
                    </a:cubicBezTo>
                    <a:lnTo>
                      <a:pt x="17145" y="11646"/>
                    </a:lnTo>
                    <a:cubicBezTo>
                      <a:pt x="17105" y="9944"/>
                      <a:pt x="16277" y="8358"/>
                      <a:pt x="14992" y="7187"/>
                    </a:cubicBezTo>
                    <a:lnTo>
                      <a:pt x="14992" y="7187"/>
                    </a:lnTo>
                    <a:cubicBezTo>
                      <a:pt x="14743" y="6390"/>
                      <a:pt x="14374" y="5669"/>
                      <a:pt x="13847" y="5133"/>
                    </a:cubicBezTo>
                    <a:lnTo>
                      <a:pt x="13847" y="5133"/>
                    </a:lnTo>
                    <a:cubicBezTo>
                      <a:pt x="13700" y="4643"/>
                      <a:pt x="13502" y="4166"/>
                      <a:pt x="13266" y="3704"/>
                    </a:cubicBezTo>
                    <a:close/>
                    <a:moveTo>
                      <a:pt x="19261" y="7291"/>
                    </a:moveTo>
                    <a:lnTo>
                      <a:pt x="19261" y="7291"/>
                    </a:lnTo>
                    <a:cubicBezTo>
                      <a:pt x="19549" y="8036"/>
                      <a:pt x="19741" y="8819"/>
                      <a:pt x="19849" y="9612"/>
                    </a:cubicBezTo>
                    <a:cubicBezTo>
                      <a:pt x="19925" y="10194"/>
                      <a:pt x="19971" y="10787"/>
                      <a:pt x="19965" y="11379"/>
                    </a:cubicBezTo>
                    <a:lnTo>
                      <a:pt x="19965" y="11379"/>
                    </a:lnTo>
                    <a:cubicBezTo>
                      <a:pt x="19763" y="11899"/>
                      <a:pt x="19465" y="12367"/>
                      <a:pt x="19098" y="12784"/>
                    </a:cubicBezTo>
                    <a:lnTo>
                      <a:pt x="19098" y="12784"/>
                    </a:lnTo>
                    <a:cubicBezTo>
                      <a:pt x="19103" y="12674"/>
                      <a:pt x="19104" y="12564"/>
                      <a:pt x="19103" y="12454"/>
                    </a:cubicBezTo>
                    <a:lnTo>
                      <a:pt x="19103" y="12454"/>
                    </a:lnTo>
                    <a:cubicBezTo>
                      <a:pt x="19648" y="10798"/>
                      <a:pt x="19713" y="8962"/>
                      <a:pt x="19261" y="7291"/>
                    </a:cubicBezTo>
                    <a:close/>
                    <a:moveTo>
                      <a:pt x="15171" y="7854"/>
                    </a:moveTo>
                    <a:cubicBezTo>
                      <a:pt x="16207" y="8955"/>
                      <a:pt x="16855" y="10372"/>
                      <a:pt x="16801" y="11969"/>
                    </a:cubicBezTo>
                    <a:cubicBezTo>
                      <a:pt x="16799" y="12014"/>
                      <a:pt x="16798" y="12058"/>
                      <a:pt x="16795" y="12102"/>
                    </a:cubicBezTo>
                    <a:lnTo>
                      <a:pt x="16795" y="12102"/>
                    </a:lnTo>
                    <a:cubicBezTo>
                      <a:pt x="16520" y="12426"/>
                      <a:pt x="16208" y="12721"/>
                      <a:pt x="15870" y="12985"/>
                    </a:cubicBezTo>
                    <a:lnTo>
                      <a:pt x="15870" y="12985"/>
                    </a:lnTo>
                    <a:cubicBezTo>
                      <a:pt x="16173" y="11819"/>
                      <a:pt x="16071" y="10597"/>
                      <a:pt x="15408" y="9493"/>
                    </a:cubicBezTo>
                    <a:lnTo>
                      <a:pt x="15408" y="9493"/>
                    </a:lnTo>
                    <a:cubicBezTo>
                      <a:pt x="15368" y="8948"/>
                      <a:pt x="15292" y="8392"/>
                      <a:pt x="15171" y="7854"/>
                    </a:cubicBezTo>
                    <a:close/>
                    <a:moveTo>
                      <a:pt x="15444" y="10286"/>
                    </a:moveTo>
                    <a:cubicBezTo>
                      <a:pt x="15812" y="11246"/>
                      <a:pt x="15790" y="12295"/>
                      <a:pt x="15449" y="13290"/>
                    </a:cubicBezTo>
                    <a:lnTo>
                      <a:pt x="15449" y="13290"/>
                    </a:lnTo>
                    <a:cubicBezTo>
                      <a:pt x="15363" y="13347"/>
                      <a:pt x="15276" y="13402"/>
                      <a:pt x="15188" y="13456"/>
                    </a:cubicBezTo>
                    <a:lnTo>
                      <a:pt x="15188" y="13456"/>
                    </a:lnTo>
                    <a:cubicBezTo>
                      <a:pt x="15296" y="12822"/>
                      <a:pt x="15362" y="12184"/>
                      <a:pt x="15408" y="11564"/>
                    </a:cubicBezTo>
                    <a:cubicBezTo>
                      <a:pt x="15437" y="11170"/>
                      <a:pt x="15452" y="10737"/>
                      <a:pt x="15444" y="10286"/>
                    </a:cubicBezTo>
                    <a:close/>
                    <a:moveTo>
                      <a:pt x="18428" y="10171"/>
                    </a:moveTo>
                    <a:cubicBezTo>
                      <a:pt x="18600" y="10731"/>
                      <a:pt x="18720" y="11305"/>
                      <a:pt x="18778" y="11885"/>
                    </a:cubicBezTo>
                    <a:lnTo>
                      <a:pt x="18778" y="11885"/>
                    </a:lnTo>
                    <a:cubicBezTo>
                      <a:pt x="18752" y="12137"/>
                      <a:pt x="18717" y="12387"/>
                      <a:pt x="18674" y="12635"/>
                    </a:cubicBezTo>
                    <a:lnTo>
                      <a:pt x="18674" y="12635"/>
                    </a:lnTo>
                    <a:cubicBezTo>
                      <a:pt x="18561" y="12949"/>
                      <a:pt x="18431" y="13254"/>
                      <a:pt x="18285" y="13548"/>
                    </a:cubicBezTo>
                    <a:lnTo>
                      <a:pt x="18285" y="13548"/>
                    </a:lnTo>
                    <a:cubicBezTo>
                      <a:pt x="18225" y="13595"/>
                      <a:pt x="18165" y="13641"/>
                      <a:pt x="18103" y="13686"/>
                    </a:cubicBezTo>
                    <a:lnTo>
                      <a:pt x="18103" y="13686"/>
                    </a:lnTo>
                    <a:cubicBezTo>
                      <a:pt x="18173" y="13379"/>
                      <a:pt x="18231" y="13072"/>
                      <a:pt x="18277" y="12767"/>
                    </a:cubicBezTo>
                    <a:cubicBezTo>
                      <a:pt x="18414" y="11918"/>
                      <a:pt x="18465" y="11044"/>
                      <a:pt x="18428" y="10171"/>
                    </a:cubicBezTo>
                    <a:close/>
                    <a:moveTo>
                      <a:pt x="9835" y="6968"/>
                    </a:moveTo>
                    <a:cubicBezTo>
                      <a:pt x="11203" y="6968"/>
                      <a:pt x="12582" y="7398"/>
                      <a:pt x="13703" y="8176"/>
                    </a:cubicBezTo>
                    <a:lnTo>
                      <a:pt x="13703" y="8176"/>
                    </a:lnTo>
                    <a:cubicBezTo>
                      <a:pt x="13634" y="8521"/>
                      <a:pt x="13532" y="8869"/>
                      <a:pt x="13395" y="9219"/>
                    </a:cubicBezTo>
                    <a:cubicBezTo>
                      <a:pt x="12788" y="10766"/>
                      <a:pt x="11538" y="12159"/>
                      <a:pt x="10157" y="13052"/>
                    </a:cubicBezTo>
                    <a:cubicBezTo>
                      <a:pt x="9574" y="13432"/>
                      <a:pt x="8891" y="13703"/>
                      <a:pt x="8224" y="13703"/>
                    </a:cubicBezTo>
                    <a:cubicBezTo>
                      <a:pt x="8150" y="13703"/>
                      <a:pt x="8075" y="13700"/>
                      <a:pt x="8001" y="13693"/>
                    </a:cubicBezTo>
                    <a:lnTo>
                      <a:pt x="8001" y="13693"/>
                    </a:lnTo>
                    <a:cubicBezTo>
                      <a:pt x="7362" y="13304"/>
                      <a:pt x="6801" y="12789"/>
                      <a:pt x="6371" y="12148"/>
                    </a:cubicBezTo>
                    <a:cubicBezTo>
                      <a:pt x="5503" y="10856"/>
                      <a:pt x="5630" y="9394"/>
                      <a:pt x="6259" y="8114"/>
                    </a:cubicBezTo>
                    <a:lnTo>
                      <a:pt x="6259" y="8114"/>
                    </a:lnTo>
                    <a:cubicBezTo>
                      <a:pt x="6681" y="7808"/>
                      <a:pt x="7146" y="7563"/>
                      <a:pt x="7597" y="7385"/>
                    </a:cubicBezTo>
                    <a:cubicBezTo>
                      <a:pt x="8308" y="7102"/>
                      <a:pt x="9070" y="6968"/>
                      <a:pt x="9835" y="6968"/>
                    </a:cubicBezTo>
                    <a:close/>
                    <a:moveTo>
                      <a:pt x="4710" y="10435"/>
                    </a:moveTo>
                    <a:cubicBezTo>
                      <a:pt x="4921" y="10915"/>
                      <a:pt x="5175" y="11381"/>
                      <a:pt x="5457" y="11832"/>
                    </a:cubicBezTo>
                    <a:lnTo>
                      <a:pt x="5457" y="11832"/>
                    </a:lnTo>
                    <a:cubicBezTo>
                      <a:pt x="5765" y="12596"/>
                      <a:pt x="6212" y="13294"/>
                      <a:pt x="6832" y="13711"/>
                    </a:cubicBezTo>
                    <a:lnTo>
                      <a:pt x="6832" y="13711"/>
                    </a:lnTo>
                    <a:cubicBezTo>
                      <a:pt x="6858" y="13741"/>
                      <a:pt x="6885" y="13771"/>
                      <a:pt x="6911" y="13801"/>
                    </a:cubicBezTo>
                    <a:lnTo>
                      <a:pt x="6911" y="13801"/>
                    </a:lnTo>
                    <a:cubicBezTo>
                      <a:pt x="6194" y="13292"/>
                      <a:pt x="5536" y="12695"/>
                      <a:pt x="4955" y="12058"/>
                    </a:cubicBezTo>
                    <a:lnTo>
                      <a:pt x="4955" y="12058"/>
                    </a:lnTo>
                    <a:cubicBezTo>
                      <a:pt x="4770" y="11622"/>
                      <a:pt x="4671" y="11151"/>
                      <a:pt x="4692" y="10659"/>
                    </a:cubicBezTo>
                    <a:cubicBezTo>
                      <a:pt x="4695" y="10583"/>
                      <a:pt x="4701" y="10508"/>
                      <a:pt x="4710" y="10435"/>
                    </a:cubicBezTo>
                    <a:close/>
                    <a:moveTo>
                      <a:pt x="6393" y="13828"/>
                    </a:moveTo>
                    <a:cubicBezTo>
                      <a:pt x="6427" y="13853"/>
                      <a:pt x="6461" y="13877"/>
                      <a:pt x="6495" y="13902"/>
                    </a:cubicBezTo>
                    <a:lnTo>
                      <a:pt x="6495" y="13902"/>
                    </a:lnTo>
                    <a:cubicBezTo>
                      <a:pt x="6461" y="13878"/>
                      <a:pt x="6427" y="13853"/>
                      <a:pt x="6393" y="13828"/>
                    </a:cubicBezTo>
                    <a:close/>
                    <a:moveTo>
                      <a:pt x="16384" y="13001"/>
                    </a:moveTo>
                    <a:lnTo>
                      <a:pt x="16384" y="13001"/>
                    </a:lnTo>
                    <a:cubicBezTo>
                      <a:pt x="16121" y="13369"/>
                      <a:pt x="15827" y="13697"/>
                      <a:pt x="15506" y="13984"/>
                    </a:cubicBezTo>
                    <a:lnTo>
                      <a:pt x="15506" y="13984"/>
                    </a:lnTo>
                    <a:cubicBezTo>
                      <a:pt x="15574" y="13841"/>
                      <a:pt x="15636" y="13695"/>
                      <a:pt x="15691" y="13549"/>
                    </a:cubicBezTo>
                    <a:lnTo>
                      <a:pt x="15691" y="13549"/>
                    </a:lnTo>
                    <a:cubicBezTo>
                      <a:pt x="15933" y="13380"/>
                      <a:pt x="16165" y="13197"/>
                      <a:pt x="16384" y="13001"/>
                    </a:cubicBezTo>
                    <a:close/>
                    <a:moveTo>
                      <a:pt x="15220" y="13851"/>
                    </a:moveTo>
                    <a:cubicBezTo>
                      <a:pt x="15165" y="13967"/>
                      <a:pt x="15106" y="14081"/>
                      <a:pt x="15043" y="14194"/>
                    </a:cubicBezTo>
                    <a:lnTo>
                      <a:pt x="15043" y="14194"/>
                    </a:lnTo>
                    <a:cubicBezTo>
                      <a:pt x="15063" y="14103"/>
                      <a:pt x="15083" y="14011"/>
                      <a:pt x="15102" y="13919"/>
                    </a:cubicBezTo>
                    <a:lnTo>
                      <a:pt x="15102" y="13919"/>
                    </a:lnTo>
                    <a:cubicBezTo>
                      <a:pt x="15142" y="13897"/>
                      <a:pt x="15181" y="13874"/>
                      <a:pt x="15220" y="13851"/>
                    </a:cubicBezTo>
                    <a:close/>
                    <a:moveTo>
                      <a:pt x="13981" y="8380"/>
                    </a:moveTo>
                    <a:cubicBezTo>
                      <a:pt x="14086" y="8462"/>
                      <a:pt x="14189" y="8547"/>
                      <a:pt x="14288" y="8635"/>
                    </a:cubicBezTo>
                    <a:cubicBezTo>
                      <a:pt x="14618" y="8932"/>
                      <a:pt x="14887" y="9254"/>
                      <a:pt x="15098" y="9593"/>
                    </a:cubicBezTo>
                    <a:lnTo>
                      <a:pt x="15098" y="9593"/>
                    </a:lnTo>
                    <a:cubicBezTo>
                      <a:pt x="15120" y="9991"/>
                      <a:pt x="15124" y="10383"/>
                      <a:pt x="15122" y="10755"/>
                    </a:cubicBezTo>
                    <a:cubicBezTo>
                      <a:pt x="15109" y="11707"/>
                      <a:pt x="15022" y="12698"/>
                      <a:pt x="14828" y="13662"/>
                    </a:cubicBezTo>
                    <a:lnTo>
                      <a:pt x="14828" y="13662"/>
                    </a:lnTo>
                    <a:cubicBezTo>
                      <a:pt x="14148" y="14028"/>
                      <a:pt x="13413" y="14291"/>
                      <a:pt x="12681" y="14445"/>
                    </a:cubicBezTo>
                    <a:cubicBezTo>
                      <a:pt x="12233" y="14541"/>
                      <a:pt x="11771" y="14588"/>
                      <a:pt x="11308" y="14588"/>
                    </a:cubicBezTo>
                    <a:cubicBezTo>
                      <a:pt x="10413" y="14588"/>
                      <a:pt x="9512" y="14410"/>
                      <a:pt x="8696" y="14053"/>
                    </a:cubicBezTo>
                    <a:lnTo>
                      <a:pt x="8696" y="14053"/>
                    </a:lnTo>
                    <a:cubicBezTo>
                      <a:pt x="9888" y="13827"/>
                      <a:pt x="10902" y="13033"/>
                      <a:pt x="11729" y="12207"/>
                    </a:cubicBezTo>
                    <a:cubicBezTo>
                      <a:pt x="12741" y="11195"/>
                      <a:pt x="13550" y="9957"/>
                      <a:pt x="13931" y="8576"/>
                    </a:cubicBezTo>
                    <a:cubicBezTo>
                      <a:pt x="13949" y="8511"/>
                      <a:pt x="13966" y="8445"/>
                      <a:pt x="13981" y="8380"/>
                    </a:cubicBezTo>
                    <a:close/>
                    <a:moveTo>
                      <a:pt x="1999" y="7897"/>
                    </a:moveTo>
                    <a:cubicBezTo>
                      <a:pt x="1665" y="10178"/>
                      <a:pt x="2308" y="12589"/>
                      <a:pt x="3567" y="14629"/>
                    </a:cubicBezTo>
                    <a:lnTo>
                      <a:pt x="3567" y="14629"/>
                    </a:lnTo>
                    <a:cubicBezTo>
                      <a:pt x="3231" y="14346"/>
                      <a:pt x="2911" y="14046"/>
                      <a:pt x="2608" y="13731"/>
                    </a:cubicBezTo>
                    <a:cubicBezTo>
                      <a:pt x="2015" y="13112"/>
                      <a:pt x="1506" y="12379"/>
                      <a:pt x="1149" y="11583"/>
                    </a:cubicBezTo>
                    <a:lnTo>
                      <a:pt x="1149" y="11583"/>
                    </a:lnTo>
                    <a:cubicBezTo>
                      <a:pt x="990" y="10628"/>
                      <a:pt x="1062" y="9653"/>
                      <a:pt x="1477" y="8754"/>
                    </a:cubicBezTo>
                    <a:cubicBezTo>
                      <a:pt x="1621" y="8444"/>
                      <a:pt x="1797" y="8159"/>
                      <a:pt x="1999" y="7897"/>
                    </a:cubicBezTo>
                    <a:close/>
                    <a:moveTo>
                      <a:pt x="18083" y="10544"/>
                    </a:moveTo>
                    <a:lnTo>
                      <a:pt x="18083" y="10544"/>
                    </a:lnTo>
                    <a:cubicBezTo>
                      <a:pt x="18085" y="10663"/>
                      <a:pt x="18086" y="10781"/>
                      <a:pt x="18086" y="10897"/>
                    </a:cubicBezTo>
                    <a:cubicBezTo>
                      <a:pt x="18086" y="11913"/>
                      <a:pt x="17971" y="12957"/>
                      <a:pt x="17710" y="13956"/>
                    </a:cubicBezTo>
                    <a:lnTo>
                      <a:pt x="17710" y="13956"/>
                    </a:lnTo>
                    <a:cubicBezTo>
                      <a:pt x="17302" y="14218"/>
                      <a:pt x="16866" y="14445"/>
                      <a:pt x="16419" y="14639"/>
                    </a:cubicBezTo>
                    <a:lnTo>
                      <a:pt x="16419" y="14639"/>
                    </a:lnTo>
                    <a:cubicBezTo>
                      <a:pt x="16645" y="14184"/>
                      <a:pt x="16825" y="13706"/>
                      <a:pt x="16955" y="13219"/>
                    </a:cubicBezTo>
                    <a:cubicBezTo>
                      <a:pt x="17012" y="13008"/>
                      <a:pt x="17056" y="12798"/>
                      <a:pt x="17087" y="12588"/>
                    </a:cubicBezTo>
                    <a:lnTo>
                      <a:pt x="17087" y="12588"/>
                    </a:lnTo>
                    <a:cubicBezTo>
                      <a:pt x="17322" y="12205"/>
                      <a:pt x="17527" y="11800"/>
                      <a:pt x="17701" y="11380"/>
                    </a:cubicBezTo>
                    <a:lnTo>
                      <a:pt x="17701" y="11380"/>
                    </a:lnTo>
                    <a:cubicBezTo>
                      <a:pt x="17727" y="11334"/>
                      <a:pt x="17752" y="11289"/>
                      <a:pt x="17777" y="11243"/>
                    </a:cubicBezTo>
                    <a:cubicBezTo>
                      <a:pt x="17900" y="11009"/>
                      <a:pt x="18001" y="10776"/>
                      <a:pt x="18083" y="10544"/>
                    </a:cubicBezTo>
                    <a:close/>
                    <a:moveTo>
                      <a:pt x="16613" y="13276"/>
                    </a:moveTo>
                    <a:cubicBezTo>
                      <a:pt x="16473" y="13814"/>
                      <a:pt x="16258" y="14332"/>
                      <a:pt x="15982" y="14816"/>
                    </a:cubicBezTo>
                    <a:lnTo>
                      <a:pt x="15982" y="14816"/>
                    </a:lnTo>
                    <a:cubicBezTo>
                      <a:pt x="15577" y="14969"/>
                      <a:pt x="15168" y="15096"/>
                      <a:pt x="14765" y="15196"/>
                    </a:cubicBezTo>
                    <a:lnTo>
                      <a:pt x="14765" y="15196"/>
                    </a:lnTo>
                    <a:cubicBezTo>
                      <a:pt x="14765" y="15196"/>
                      <a:pt x="14766" y="15195"/>
                      <a:pt x="14766" y="15194"/>
                    </a:cubicBezTo>
                    <a:lnTo>
                      <a:pt x="14766" y="15194"/>
                    </a:lnTo>
                    <a:cubicBezTo>
                      <a:pt x="14878" y="15047"/>
                      <a:pt x="14984" y="14897"/>
                      <a:pt x="15083" y="14744"/>
                    </a:cubicBezTo>
                    <a:lnTo>
                      <a:pt x="15083" y="14744"/>
                    </a:lnTo>
                    <a:cubicBezTo>
                      <a:pt x="15454" y="14491"/>
                      <a:pt x="15810" y="14187"/>
                      <a:pt x="16146" y="13826"/>
                    </a:cubicBezTo>
                    <a:cubicBezTo>
                      <a:pt x="16310" y="13651"/>
                      <a:pt x="16466" y="13467"/>
                      <a:pt x="16613" y="13276"/>
                    </a:cubicBezTo>
                    <a:close/>
                    <a:moveTo>
                      <a:pt x="14368" y="15160"/>
                    </a:moveTo>
                    <a:lnTo>
                      <a:pt x="14368" y="15160"/>
                    </a:lnTo>
                    <a:cubicBezTo>
                      <a:pt x="14362" y="15168"/>
                      <a:pt x="14355" y="15176"/>
                      <a:pt x="14348" y="15184"/>
                    </a:cubicBezTo>
                    <a:cubicBezTo>
                      <a:pt x="14309" y="15229"/>
                      <a:pt x="14270" y="15273"/>
                      <a:pt x="14231" y="15316"/>
                    </a:cubicBezTo>
                    <a:lnTo>
                      <a:pt x="14231" y="15316"/>
                    </a:lnTo>
                    <a:cubicBezTo>
                      <a:pt x="14146" y="15332"/>
                      <a:pt x="14062" y="15348"/>
                      <a:pt x="13979" y="15362"/>
                    </a:cubicBezTo>
                    <a:cubicBezTo>
                      <a:pt x="13934" y="15370"/>
                      <a:pt x="13889" y="15377"/>
                      <a:pt x="13843" y="15384"/>
                    </a:cubicBezTo>
                    <a:lnTo>
                      <a:pt x="13843" y="15384"/>
                    </a:lnTo>
                    <a:cubicBezTo>
                      <a:pt x="14021" y="15319"/>
                      <a:pt x="14196" y="15244"/>
                      <a:pt x="14368" y="15160"/>
                    </a:cubicBezTo>
                    <a:close/>
                    <a:moveTo>
                      <a:pt x="7676" y="14064"/>
                    </a:moveTo>
                    <a:cubicBezTo>
                      <a:pt x="7765" y="14082"/>
                      <a:pt x="7857" y="14094"/>
                      <a:pt x="7951" y="14102"/>
                    </a:cubicBezTo>
                    <a:lnTo>
                      <a:pt x="7951" y="14102"/>
                    </a:lnTo>
                    <a:cubicBezTo>
                      <a:pt x="8950" y="14679"/>
                      <a:pt x="10088" y="14947"/>
                      <a:pt x="11238" y="14947"/>
                    </a:cubicBezTo>
                    <a:cubicBezTo>
                      <a:pt x="12437" y="14947"/>
                      <a:pt x="13648" y="14655"/>
                      <a:pt x="14728" y="14118"/>
                    </a:cubicBezTo>
                    <a:lnTo>
                      <a:pt x="14728" y="14118"/>
                    </a:lnTo>
                    <a:cubicBezTo>
                      <a:pt x="14685" y="14299"/>
                      <a:pt x="14638" y="14479"/>
                      <a:pt x="14586" y="14657"/>
                    </a:cubicBezTo>
                    <a:lnTo>
                      <a:pt x="14586" y="14657"/>
                    </a:lnTo>
                    <a:cubicBezTo>
                      <a:pt x="13699" y="15178"/>
                      <a:pt x="12681" y="15448"/>
                      <a:pt x="11610" y="15448"/>
                    </a:cubicBezTo>
                    <a:cubicBezTo>
                      <a:pt x="11378" y="15448"/>
                      <a:pt x="11143" y="15435"/>
                      <a:pt x="10907" y="15410"/>
                    </a:cubicBezTo>
                    <a:cubicBezTo>
                      <a:pt x="9990" y="15312"/>
                      <a:pt x="9108" y="15032"/>
                      <a:pt x="8281" y="14623"/>
                    </a:cubicBezTo>
                    <a:lnTo>
                      <a:pt x="8281" y="14623"/>
                    </a:lnTo>
                    <a:cubicBezTo>
                      <a:pt x="8078" y="14449"/>
                      <a:pt x="7876" y="14262"/>
                      <a:pt x="7676" y="14064"/>
                    </a:cubicBezTo>
                    <a:close/>
                    <a:moveTo>
                      <a:pt x="2346" y="8368"/>
                    </a:moveTo>
                    <a:cubicBezTo>
                      <a:pt x="2367" y="8432"/>
                      <a:pt x="2389" y="8496"/>
                      <a:pt x="2412" y="8560"/>
                    </a:cubicBezTo>
                    <a:lnTo>
                      <a:pt x="2412" y="8560"/>
                    </a:lnTo>
                    <a:cubicBezTo>
                      <a:pt x="2448" y="8765"/>
                      <a:pt x="2490" y="8969"/>
                      <a:pt x="2537" y="9171"/>
                    </a:cubicBezTo>
                    <a:cubicBezTo>
                      <a:pt x="2670" y="9736"/>
                      <a:pt x="2848" y="10291"/>
                      <a:pt x="3063" y="10833"/>
                    </a:cubicBezTo>
                    <a:lnTo>
                      <a:pt x="3063" y="10833"/>
                    </a:lnTo>
                    <a:cubicBezTo>
                      <a:pt x="3115" y="11011"/>
                      <a:pt x="3174" y="11188"/>
                      <a:pt x="3238" y="11362"/>
                    </a:cubicBezTo>
                    <a:lnTo>
                      <a:pt x="3238" y="11362"/>
                    </a:lnTo>
                    <a:cubicBezTo>
                      <a:pt x="3382" y="13120"/>
                      <a:pt x="4208" y="14737"/>
                      <a:pt x="5457" y="15965"/>
                    </a:cubicBezTo>
                    <a:lnTo>
                      <a:pt x="5457" y="15965"/>
                    </a:lnTo>
                    <a:cubicBezTo>
                      <a:pt x="5093" y="15750"/>
                      <a:pt x="4739" y="15520"/>
                      <a:pt x="4397" y="15274"/>
                    </a:cubicBezTo>
                    <a:lnTo>
                      <a:pt x="4397" y="15274"/>
                    </a:lnTo>
                    <a:cubicBezTo>
                      <a:pt x="2953" y="13262"/>
                      <a:pt x="2150" y="10749"/>
                      <a:pt x="2346" y="8368"/>
                    </a:cubicBezTo>
                    <a:close/>
                    <a:moveTo>
                      <a:pt x="9578" y="15564"/>
                    </a:moveTo>
                    <a:cubicBezTo>
                      <a:pt x="10430" y="15752"/>
                      <a:pt x="11309" y="15849"/>
                      <a:pt x="12187" y="15849"/>
                    </a:cubicBezTo>
                    <a:cubicBezTo>
                      <a:pt x="12712" y="15849"/>
                      <a:pt x="13236" y="15814"/>
                      <a:pt x="13754" y="15743"/>
                    </a:cubicBezTo>
                    <a:lnTo>
                      <a:pt x="13754" y="15743"/>
                    </a:lnTo>
                    <a:cubicBezTo>
                      <a:pt x="13213" y="16139"/>
                      <a:pt x="12615" y="16306"/>
                      <a:pt x="12002" y="16306"/>
                    </a:cubicBezTo>
                    <a:cubicBezTo>
                      <a:pt x="11187" y="16306"/>
                      <a:pt x="10346" y="16011"/>
                      <a:pt x="9578" y="15564"/>
                    </a:cubicBezTo>
                    <a:close/>
                    <a:moveTo>
                      <a:pt x="19930" y="12114"/>
                    </a:moveTo>
                    <a:lnTo>
                      <a:pt x="19930" y="12114"/>
                    </a:lnTo>
                    <a:cubicBezTo>
                      <a:pt x="19875" y="12750"/>
                      <a:pt x="19749" y="13378"/>
                      <a:pt x="19527" y="13981"/>
                    </a:cubicBezTo>
                    <a:cubicBezTo>
                      <a:pt x="19168" y="14964"/>
                      <a:pt x="18527" y="15750"/>
                      <a:pt x="17749" y="16412"/>
                    </a:cubicBezTo>
                    <a:lnTo>
                      <a:pt x="17749" y="16412"/>
                    </a:lnTo>
                    <a:cubicBezTo>
                      <a:pt x="18506" y="15530"/>
                      <a:pt x="18940" y="14415"/>
                      <a:pt x="19065" y="13248"/>
                    </a:cubicBezTo>
                    <a:lnTo>
                      <a:pt x="19065" y="13248"/>
                    </a:lnTo>
                    <a:cubicBezTo>
                      <a:pt x="19399" y="12904"/>
                      <a:pt x="19693" y="12526"/>
                      <a:pt x="19930" y="12114"/>
                    </a:cubicBezTo>
                    <a:close/>
                    <a:moveTo>
                      <a:pt x="3902" y="12777"/>
                    </a:moveTo>
                    <a:lnTo>
                      <a:pt x="3902" y="12777"/>
                    </a:lnTo>
                    <a:cubicBezTo>
                      <a:pt x="4193" y="13283"/>
                      <a:pt x="4531" y="13765"/>
                      <a:pt x="4904" y="14214"/>
                    </a:cubicBezTo>
                    <a:lnTo>
                      <a:pt x="4904" y="14214"/>
                    </a:lnTo>
                    <a:cubicBezTo>
                      <a:pt x="5177" y="14611"/>
                      <a:pt x="5461" y="14998"/>
                      <a:pt x="5752" y="15374"/>
                    </a:cubicBezTo>
                    <a:cubicBezTo>
                      <a:pt x="6073" y="15791"/>
                      <a:pt x="6415" y="16204"/>
                      <a:pt x="6777" y="16601"/>
                    </a:cubicBezTo>
                    <a:lnTo>
                      <a:pt x="6777" y="16601"/>
                    </a:lnTo>
                    <a:cubicBezTo>
                      <a:pt x="6356" y="16318"/>
                      <a:pt x="5963" y="15997"/>
                      <a:pt x="5609" y="15648"/>
                    </a:cubicBezTo>
                    <a:cubicBezTo>
                      <a:pt x="4794" y="14838"/>
                      <a:pt x="4221" y="13845"/>
                      <a:pt x="3902" y="12777"/>
                    </a:cubicBezTo>
                    <a:close/>
                    <a:moveTo>
                      <a:pt x="18272" y="14248"/>
                    </a:moveTo>
                    <a:cubicBezTo>
                      <a:pt x="18030" y="14979"/>
                      <a:pt x="17714" y="15678"/>
                      <a:pt x="17324" y="16327"/>
                    </a:cubicBezTo>
                    <a:cubicBezTo>
                      <a:pt x="17301" y="16366"/>
                      <a:pt x="17277" y="16404"/>
                      <a:pt x="17253" y="16443"/>
                    </a:cubicBezTo>
                    <a:lnTo>
                      <a:pt x="17253" y="16443"/>
                    </a:lnTo>
                    <a:cubicBezTo>
                      <a:pt x="17105" y="16591"/>
                      <a:pt x="16947" y="16730"/>
                      <a:pt x="16780" y="16861"/>
                    </a:cubicBezTo>
                    <a:lnTo>
                      <a:pt x="16780" y="16861"/>
                    </a:lnTo>
                    <a:cubicBezTo>
                      <a:pt x="17157" y="16306"/>
                      <a:pt x="17459" y="15695"/>
                      <a:pt x="17695" y="15060"/>
                    </a:cubicBezTo>
                    <a:lnTo>
                      <a:pt x="17695" y="15060"/>
                    </a:lnTo>
                    <a:cubicBezTo>
                      <a:pt x="17904" y="14802"/>
                      <a:pt x="18097" y="14531"/>
                      <a:pt x="18272" y="14248"/>
                    </a:cubicBezTo>
                    <a:close/>
                    <a:moveTo>
                      <a:pt x="17579" y="14416"/>
                    </a:moveTo>
                    <a:lnTo>
                      <a:pt x="17579" y="14416"/>
                    </a:lnTo>
                    <a:cubicBezTo>
                      <a:pt x="17525" y="14589"/>
                      <a:pt x="17466" y="14760"/>
                      <a:pt x="17403" y="14930"/>
                    </a:cubicBezTo>
                    <a:lnTo>
                      <a:pt x="17403" y="14930"/>
                    </a:lnTo>
                    <a:cubicBezTo>
                      <a:pt x="16664" y="15827"/>
                      <a:pt x="15712" y="16492"/>
                      <a:pt x="14651" y="16907"/>
                    </a:cubicBezTo>
                    <a:lnTo>
                      <a:pt x="14651" y="16907"/>
                    </a:lnTo>
                    <a:cubicBezTo>
                      <a:pt x="15250" y="16409"/>
                      <a:pt x="15758" y="15796"/>
                      <a:pt x="16159" y="15118"/>
                    </a:cubicBezTo>
                    <a:lnTo>
                      <a:pt x="16159" y="15118"/>
                    </a:lnTo>
                    <a:cubicBezTo>
                      <a:pt x="16646" y="14926"/>
                      <a:pt x="17125" y="14691"/>
                      <a:pt x="17579" y="14416"/>
                    </a:cubicBezTo>
                    <a:close/>
                    <a:moveTo>
                      <a:pt x="15681" y="15293"/>
                    </a:moveTo>
                    <a:lnTo>
                      <a:pt x="15681" y="15293"/>
                    </a:lnTo>
                    <a:cubicBezTo>
                      <a:pt x="15195" y="15993"/>
                      <a:pt x="14574" y="16598"/>
                      <a:pt x="13860" y="17050"/>
                    </a:cubicBezTo>
                    <a:lnTo>
                      <a:pt x="13860" y="17050"/>
                    </a:lnTo>
                    <a:cubicBezTo>
                      <a:pt x="14009" y="16840"/>
                      <a:pt x="14144" y="16618"/>
                      <a:pt x="14265" y="16386"/>
                    </a:cubicBezTo>
                    <a:cubicBezTo>
                      <a:pt x="14400" y="16128"/>
                      <a:pt x="14519" y="15861"/>
                      <a:pt x="14625" y="15587"/>
                    </a:cubicBezTo>
                    <a:lnTo>
                      <a:pt x="14625" y="15587"/>
                    </a:lnTo>
                    <a:cubicBezTo>
                      <a:pt x="14828" y="15542"/>
                      <a:pt x="15030" y="15491"/>
                      <a:pt x="15229" y="15434"/>
                    </a:cubicBezTo>
                    <a:cubicBezTo>
                      <a:pt x="15379" y="15391"/>
                      <a:pt x="15530" y="15344"/>
                      <a:pt x="15681" y="15293"/>
                    </a:cubicBezTo>
                    <a:close/>
                    <a:moveTo>
                      <a:pt x="3606" y="10887"/>
                    </a:moveTo>
                    <a:lnTo>
                      <a:pt x="3606" y="10887"/>
                    </a:lnTo>
                    <a:cubicBezTo>
                      <a:pt x="3869" y="11276"/>
                      <a:pt x="4153" y="11650"/>
                      <a:pt x="4453" y="12006"/>
                    </a:cubicBezTo>
                    <a:lnTo>
                      <a:pt x="4453" y="12006"/>
                    </a:lnTo>
                    <a:cubicBezTo>
                      <a:pt x="5024" y="13624"/>
                      <a:pt x="6847" y="14727"/>
                      <a:pt x="8407" y="15243"/>
                    </a:cubicBezTo>
                    <a:cubicBezTo>
                      <a:pt x="8419" y="15247"/>
                      <a:pt x="8431" y="15251"/>
                      <a:pt x="8443" y="15255"/>
                    </a:cubicBezTo>
                    <a:lnTo>
                      <a:pt x="8443" y="15255"/>
                    </a:lnTo>
                    <a:cubicBezTo>
                      <a:pt x="8973" y="15669"/>
                      <a:pt x="9541" y="16026"/>
                      <a:pt x="10145" y="16303"/>
                    </a:cubicBezTo>
                    <a:cubicBezTo>
                      <a:pt x="10715" y="16556"/>
                      <a:pt x="11295" y="16683"/>
                      <a:pt x="11858" y="16683"/>
                    </a:cubicBezTo>
                    <a:cubicBezTo>
                      <a:pt x="12699" y="16683"/>
                      <a:pt x="13502" y="16399"/>
                      <a:pt x="14171" y="15827"/>
                    </a:cubicBezTo>
                    <a:lnTo>
                      <a:pt x="14171" y="15827"/>
                    </a:lnTo>
                    <a:cubicBezTo>
                      <a:pt x="14147" y="15883"/>
                      <a:pt x="14123" y="15938"/>
                      <a:pt x="14098" y="15993"/>
                    </a:cubicBezTo>
                    <a:cubicBezTo>
                      <a:pt x="13874" y="16483"/>
                      <a:pt x="13591" y="16919"/>
                      <a:pt x="13259" y="17296"/>
                    </a:cubicBezTo>
                    <a:lnTo>
                      <a:pt x="13259" y="17296"/>
                    </a:lnTo>
                    <a:cubicBezTo>
                      <a:pt x="12839" y="17369"/>
                      <a:pt x="12411" y="17408"/>
                      <a:pt x="11979" y="17410"/>
                    </a:cubicBezTo>
                    <a:cubicBezTo>
                      <a:pt x="9303" y="17410"/>
                      <a:pt x="6792" y="15927"/>
                      <a:pt x="5101" y="13908"/>
                    </a:cubicBezTo>
                    <a:lnTo>
                      <a:pt x="5101" y="13908"/>
                    </a:lnTo>
                    <a:cubicBezTo>
                      <a:pt x="4560" y="13081"/>
                      <a:pt x="4043" y="12157"/>
                      <a:pt x="3619" y="11189"/>
                    </a:cubicBezTo>
                    <a:lnTo>
                      <a:pt x="3619" y="11189"/>
                    </a:lnTo>
                    <a:cubicBezTo>
                      <a:pt x="3613" y="11088"/>
                      <a:pt x="3609" y="10987"/>
                      <a:pt x="3606" y="10887"/>
                    </a:cubicBezTo>
                    <a:close/>
                    <a:moveTo>
                      <a:pt x="6412" y="15686"/>
                    </a:moveTo>
                    <a:cubicBezTo>
                      <a:pt x="8044" y="16962"/>
                      <a:pt x="10082" y="17694"/>
                      <a:pt x="12077" y="17694"/>
                    </a:cubicBezTo>
                    <a:cubicBezTo>
                      <a:pt x="12215" y="17694"/>
                      <a:pt x="12354" y="17691"/>
                      <a:pt x="12493" y="17683"/>
                    </a:cubicBezTo>
                    <a:lnTo>
                      <a:pt x="12493" y="17683"/>
                    </a:lnTo>
                    <a:cubicBezTo>
                      <a:pt x="12359" y="17725"/>
                      <a:pt x="12223" y="17761"/>
                      <a:pt x="12086" y="17791"/>
                    </a:cubicBezTo>
                    <a:cubicBezTo>
                      <a:pt x="11681" y="17878"/>
                      <a:pt x="11271" y="17920"/>
                      <a:pt x="10861" y="17920"/>
                    </a:cubicBezTo>
                    <a:cubicBezTo>
                      <a:pt x="10800" y="17920"/>
                      <a:pt x="10738" y="17919"/>
                      <a:pt x="10677" y="17917"/>
                    </a:cubicBezTo>
                    <a:lnTo>
                      <a:pt x="10677" y="17917"/>
                    </a:lnTo>
                    <a:cubicBezTo>
                      <a:pt x="10048" y="17801"/>
                      <a:pt x="9432" y="17641"/>
                      <a:pt x="8847" y="17458"/>
                    </a:cubicBezTo>
                    <a:cubicBezTo>
                      <a:pt x="8436" y="17331"/>
                      <a:pt x="8028" y="17188"/>
                      <a:pt x="7625" y="17027"/>
                    </a:cubicBezTo>
                    <a:lnTo>
                      <a:pt x="7625" y="17027"/>
                    </a:lnTo>
                    <a:cubicBezTo>
                      <a:pt x="7192" y="16600"/>
                      <a:pt x="6788" y="16145"/>
                      <a:pt x="6412" y="15686"/>
                    </a:cubicBezTo>
                    <a:close/>
                    <a:moveTo>
                      <a:pt x="12411" y="18057"/>
                    </a:moveTo>
                    <a:cubicBezTo>
                      <a:pt x="12387" y="18074"/>
                      <a:pt x="12362" y="18091"/>
                      <a:pt x="12338" y="18108"/>
                    </a:cubicBezTo>
                    <a:lnTo>
                      <a:pt x="12338" y="18108"/>
                    </a:lnTo>
                    <a:cubicBezTo>
                      <a:pt x="12295" y="18106"/>
                      <a:pt x="12253" y="18104"/>
                      <a:pt x="12211" y="18102"/>
                    </a:cubicBezTo>
                    <a:lnTo>
                      <a:pt x="12211" y="18102"/>
                    </a:lnTo>
                    <a:cubicBezTo>
                      <a:pt x="12233" y="18098"/>
                      <a:pt x="12255" y="18093"/>
                      <a:pt x="12276" y="18089"/>
                    </a:cubicBezTo>
                    <a:cubicBezTo>
                      <a:pt x="12321" y="18079"/>
                      <a:pt x="12366" y="18068"/>
                      <a:pt x="12411" y="18057"/>
                    </a:cubicBezTo>
                    <a:close/>
                    <a:moveTo>
                      <a:pt x="17036" y="15774"/>
                    </a:moveTo>
                    <a:cubicBezTo>
                      <a:pt x="16794" y="16257"/>
                      <a:pt x="16507" y="16714"/>
                      <a:pt x="16170" y="17136"/>
                    </a:cubicBezTo>
                    <a:cubicBezTo>
                      <a:pt x="16097" y="17226"/>
                      <a:pt x="16023" y="17313"/>
                      <a:pt x="15947" y="17397"/>
                    </a:cubicBezTo>
                    <a:lnTo>
                      <a:pt x="15947" y="17397"/>
                    </a:lnTo>
                    <a:cubicBezTo>
                      <a:pt x="15875" y="17435"/>
                      <a:pt x="15803" y="17471"/>
                      <a:pt x="15729" y="17505"/>
                    </a:cubicBezTo>
                    <a:cubicBezTo>
                      <a:pt x="14841" y="17919"/>
                      <a:pt x="13870" y="18097"/>
                      <a:pt x="12881" y="18114"/>
                    </a:cubicBezTo>
                    <a:lnTo>
                      <a:pt x="12881" y="18114"/>
                    </a:lnTo>
                    <a:cubicBezTo>
                      <a:pt x="13011" y="18006"/>
                      <a:pt x="13136" y="17891"/>
                      <a:pt x="13256" y="17771"/>
                    </a:cubicBezTo>
                    <a:lnTo>
                      <a:pt x="13256" y="17771"/>
                    </a:lnTo>
                    <a:cubicBezTo>
                      <a:pt x="13438" y="17692"/>
                      <a:pt x="13615" y="17603"/>
                      <a:pt x="13786" y="17506"/>
                    </a:cubicBezTo>
                    <a:lnTo>
                      <a:pt x="13786" y="17506"/>
                    </a:lnTo>
                    <a:cubicBezTo>
                      <a:pt x="14969" y="17237"/>
                      <a:pt x="16086" y="16674"/>
                      <a:pt x="17036" y="15774"/>
                    </a:cubicBezTo>
                    <a:close/>
                    <a:moveTo>
                      <a:pt x="1621" y="13171"/>
                    </a:moveTo>
                    <a:cubicBezTo>
                      <a:pt x="2330" y="14116"/>
                      <a:pt x="3245" y="14922"/>
                      <a:pt x="4204" y="15612"/>
                    </a:cubicBezTo>
                    <a:cubicBezTo>
                      <a:pt x="4233" y="15633"/>
                      <a:pt x="4262" y="15654"/>
                      <a:pt x="4292" y="15675"/>
                    </a:cubicBezTo>
                    <a:lnTo>
                      <a:pt x="4292" y="15675"/>
                    </a:lnTo>
                    <a:cubicBezTo>
                      <a:pt x="5256" y="16919"/>
                      <a:pt x="6458" y="17965"/>
                      <a:pt x="7797" y="18668"/>
                    </a:cubicBezTo>
                    <a:lnTo>
                      <a:pt x="7797" y="18668"/>
                    </a:lnTo>
                    <a:cubicBezTo>
                      <a:pt x="5744" y="18063"/>
                      <a:pt x="3892" y="16580"/>
                      <a:pt x="2632" y="14922"/>
                    </a:cubicBezTo>
                    <a:cubicBezTo>
                      <a:pt x="2239" y="14396"/>
                      <a:pt x="1889" y="13802"/>
                      <a:pt x="1621" y="13171"/>
                    </a:cubicBezTo>
                    <a:close/>
                    <a:moveTo>
                      <a:pt x="8548" y="17856"/>
                    </a:moveTo>
                    <a:cubicBezTo>
                      <a:pt x="9104" y="18038"/>
                      <a:pt x="9680" y="18157"/>
                      <a:pt x="10260" y="18206"/>
                    </a:cubicBezTo>
                    <a:lnTo>
                      <a:pt x="10260" y="18206"/>
                    </a:lnTo>
                    <a:cubicBezTo>
                      <a:pt x="10444" y="18242"/>
                      <a:pt x="10628" y="18274"/>
                      <a:pt x="10812" y="18303"/>
                    </a:cubicBezTo>
                    <a:cubicBezTo>
                      <a:pt x="11137" y="18357"/>
                      <a:pt x="11467" y="18398"/>
                      <a:pt x="11800" y="18424"/>
                    </a:cubicBezTo>
                    <a:lnTo>
                      <a:pt x="11800" y="18424"/>
                    </a:lnTo>
                    <a:cubicBezTo>
                      <a:pt x="11295" y="18677"/>
                      <a:pt x="10746" y="18842"/>
                      <a:pt x="10171" y="18910"/>
                    </a:cubicBezTo>
                    <a:lnTo>
                      <a:pt x="10171" y="18910"/>
                    </a:lnTo>
                    <a:cubicBezTo>
                      <a:pt x="9598" y="18628"/>
                      <a:pt x="9057" y="18267"/>
                      <a:pt x="8548" y="17856"/>
                    </a:cubicBezTo>
                    <a:close/>
                    <a:moveTo>
                      <a:pt x="5196" y="16263"/>
                    </a:moveTo>
                    <a:cubicBezTo>
                      <a:pt x="5849" y="16656"/>
                      <a:pt x="6536" y="17001"/>
                      <a:pt x="7245" y="17295"/>
                    </a:cubicBezTo>
                    <a:lnTo>
                      <a:pt x="7245" y="17295"/>
                    </a:lnTo>
                    <a:cubicBezTo>
                      <a:pt x="7389" y="17374"/>
                      <a:pt x="7536" y="17448"/>
                      <a:pt x="7686" y="17517"/>
                    </a:cubicBezTo>
                    <a:lnTo>
                      <a:pt x="7686" y="17517"/>
                    </a:lnTo>
                    <a:cubicBezTo>
                      <a:pt x="8275" y="18060"/>
                      <a:pt x="8912" y="18549"/>
                      <a:pt x="9596" y="18945"/>
                    </a:cubicBezTo>
                    <a:lnTo>
                      <a:pt x="9596" y="18945"/>
                    </a:lnTo>
                    <a:cubicBezTo>
                      <a:pt x="9587" y="18945"/>
                      <a:pt x="9578" y="18945"/>
                      <a:pt x="9569" y="18945"/>
                    </a:cubicBezTo>
                    <a:cubicBezTo>
                      <a:pt x="9472" y="18945"/>
                      <a:pt x="9375" y="18942"/>
                      <a:pt x="9277" y="18937"/>
                    </a:cubicBezTo>
                    <a:lnTo>
                      <a:pt x="9277" y="18937"/>
                    </a:lnTo>
                    <a:cubicBezTo>
                      <a:pt x="7723" y="18465"/>
                      <a:pt x="6324" y="17507"/>
                      <a:pt x="5196" y="16263"/>
                    </a:cubicBezTo>
                    <a:close/>
                    <a:moveTo>
                      <a:pt x="15213" y="18063"/>
                    </a:moveTo>
                    <a:lnTo>
                      <a:pt x="15213" y="18063"/>
                    </a:lnTo>
                    <a:cubicBezTo>
                      <a:pt x="14717" y="18329"/>
                      <a:pt x="14223" y="18580"/>
                      <a:pt x="13753" y="18827"/>
                    </a:cubicBezTo>
                    <a:cubicBezTo>
                      <a:pt x="13716" y="18846"/>
                      <a:pt x="13692" y="18872"/>
                      <a:pt x="13678" y="18901"/>
                    </a:cubicBezTo>
                    <a:lnTo>
                      <a:pt x="13678" y="18901"/>
                    </a:lnTo>
                    <a:cubicBezTo>
                      <a:pt x="12981" y="19150"/>
                      <a:pt x="12236" y="19270"/>
                      <a:pt x="11480" y="19270"/>
                    </a:cubicBezTo>
                    <a:cubicBezTo>
                      <a:pt x="11323" y="19270"/>
                      <a:pt x="11166" y="19265"/>
                      <a:pt x="11009" y="19255"/>
                    </a:cubicBezTo>
                    <a:lnTo>
                      <a:pt x="11009" y="19255"/>
                    </a:lnTo>
                    <a:cubicBezTo>
                      <a:pt x="10935" y="19230"/>
                      <a:pt x="10862" y="19204"/>
                      <a:pt x="10789" y="19177"/>
                    </a:cubicBezTo>
                    <a:lnTo>
                      <a:pt x="10789" y="19177"/>
                    </a:lnTo>
                    <a:cubicBezTo>
                      <a:pt x="11376" y="19036"/>
                      <a:pt x="11929" y="18788"/>
                      <a:pt x="12428" y="18454"/>
                    </a:cubicBezTo>
                    <a:lnTo>
                      <a:pt x="12428" y="18454"/>
                    </a:lnTo>
                    <a:cubicBezTo>
                      <a:pt x="12492" y="18456"/>
                      <a:pt x="12557" y="18456"/>
                      <a:pt x="12622" y="18456"/>
                    </a:cubicBezTo>
                    <a:cubicBezTo>
                      <a:pt x="13504" y="18456"/>
                      <a:pt x="14385" y="18339"/>
                      <a:pt x="15213" y="18063"/>
                    </a:cubicBezTo>
                    <a:close/>
                    <a:moveTo>
                      <a:pt x="15970" y="18028"/>
                    </a:moveTo>
                    <a:cubicBezTo>
                      <a:pt x="15035" y="18908"/>
                      <a:pt x="13888" y="19496"/>
                      <a:pt x="12609" y="19517"/>
                    </a:cubicBezTo>
                    <a:lnTo>
                      <a:pt x="12609" y="19517"/>
                    </a:lnTo>
                    <a:cubicBezTo>
                      <a:pt x="13591" y="19353"/>
                      <a:pt x="14530" y="18977"/>
                      <a:pt x="15335" y="18381"/>
                    </a:cubicBezTo>
                    <a:lnTo>
                      <a:pt x="15335" y="18381"/>
                    </a:lnTo>
                    <a:cubicBezTo>
                      <a:pt x="15548" y="18266"/>
                      <a:pt x="15760" y="18148"/>
                      <a:pt x="15970" y="18028"/>
                    </a:cubicBezTo>
                    <a:close/>
                    <a:moveTo>
                      <a:pt x="7690" y="0"/>
                    </a:moveTo>
                    <a:cubicBezTo>
                      <a:pt x="6346" y="0"/>
                      <a:pt x="5056" y="340"/>
                      <a:pt x="3989" y="1182"/>
                    </a:cubicBezTo>
                    <a:cubicBezTo>
                      <a:pt x="2692" y="2214"/>
                      <a:pt x="2035" y="3831"/>
                      <a:pt x="1940" y="5463"/>
                    </a:cubicBezTo>
                    <a:lnTo>
                      <a:pt x="1940" y="5463"/>
                    </a:lnTo>
                    <a:cubicBezTo>
                      <a:pt x="1687" y="5682"/>
                      <a:pt x="1452" y="5921"/>
                      <a:pt x="1239" y="6183"/>
                    </a:cubicBezTo>
                    <a:cubicBezTo>
                      <a:pt x="120" y="7516"/>
                      <a:pt x="1" y="9254"/>
                      <a:pt x="465" y="10886"/>
                    </a:cubicBezTo>
                    <a:cubicBezTo>
                      <a:pt x="553" y="11199"/>
                      <a:pt x="664" y="11501"/>
                      <a:pt x="796" y="11793"/>
                    </a:cubicBezTo>
                    <a:lnTo>
                      <a:pt x="796" y="11793"/>
                    </a:lnTo>
                    <a:cubicBezTo>
                      <a:pt x="1128" y="13549"/>
                      <a:pt x="2202" y="15158"/>
                      <a:pt x="3430" y="16386"/>
                    </a:cubicBezTo>
                    <a:cubicBezTo>
                      <a:pt x="4990" y="17946"/>
                      <a:pt x="7109" y="19160"/>
                      <a:pt x="9335" y="19303"/>
                    </a:cubicBezTo>
                    <a:cubicBezTo>
                      <a:pt x="9337" y="19303"/>
                      <a:pt x="9338" y="19303"/>
                      <a:pt x="9340" y="19303"/>
                    </a:cubicBezTo>
                    <a:lnTo>
                      <a:pt x="9340" y="19303"/>
                    </a:lnTo>
                    <a:cubicBezTo>
                      <a:pt x="9889" y="19469"/>
                      <a:pt x="10457" y="19569"/>
                      <a:pt x="11027" y="19602"/>
                    </a:cubicBezTo>
                    <a:lnTo>
                      <a:pt x="11027" y="19602"/>
                    </a:lnTo>
                    <a:cubicBezTo>
                      <a:pt x="11585" y="19787"/>
                      <a:pt x="12119" y="19872"/>
                      <a:pt x="12629" y="19872"/>
                    </a:cubicBezTo>
                    <a:cubicBezTo>
                      <a:pt x="14382" y="19872"/>
                      <a:pt x="15840" y="18862"/>
                      <a:pt x="16933" y="17435"/>
                    </a:cubicBezTo>
                    <a:lnTo>
                      <a:pt x="16933" y="17435"/>
                    </a:lnTo>
                    <a:cubicBezTo>
                      <a:pt x="17815" y="16848"/>
                      <a:pt x="18619" y="16164"/>
                      <a:pt x="19229" y="15291"/>
                    </a:cubicBezTo>
                    <a:cubicBezTo>
                      <a:pt x="20049" y="14129"/>
                      <a:pt x="20335" y="12687"/>
                      <a:pt x="20329" y="11241"/>
                    </a:cubicBezTo>
                    <a:lnTo>
                      <a:pt x="20329" y="11241"/>
                    </a:lnTo>
                    <a:cubicBezTo>
                      <a:pt x="20367" y="11128"/>
                      <a:pt x="20402" y="11014"/>
                      <a:pt x="20432" y="10897"/>
                    </a:cubicBezTo>
                    <a:cubicBezTo>
                      <a:pt x="20806" y="9482"/>
                      <a:pt x="20372" y="8169"/>
                      <a:pt x="19568" y="7057"/>
                    </a:cubicBezTo>
                    <a:lnTo>
                      <a:pt x="19568" y="7057"/>
                    </a:lnTo>
                    <a:cubicBezTo>
                      <a:pt x="19170" y="6069"/>
                      <a:pt x="18606" y="5172"/>
                      <a:pt x="17916" y="4380"/>
                    </a:cubicBezTo>
                    <a:lnTo>
                      <a:pt x="17916" y="4380"/>
                    </a:lnTo>
                    <a:cubicBezTo>
                      <a:pt x="17781" y="3999"/>
                      <a:pt x="17619" y="3629"/>
                      <a:pt x="17432" y="3277"/>
                    </a:cubicBezTo>
                    <a:cubicBezTo>
                      <a:pt x="16251" y="1053"/>
                      <a:pt x="14113" y="134"/>
                      <a:pt x="11864" y="134"/>
                    </a:cubicBezTo>
                    <a:cubicBezTo>
                      <a:pt x="11271" y="134"/>
                      <a:pt x="10671" y="198"/>
                      <a:pt x="10078" y="319"/>
                    </a:cubicBezTo>
                    <a:lnTo>
                      <a:pt x="10078" y="319"/>
                    </a:lnTo>
                    <a:cubicBezTo>
                      <a:pt x="9286" y="117"/>
                      <a:pt x="8479" y="0"/>
                      <a:pt x="769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3" name="Google Shape;1183;p34"/>
              <p:cNvSpPr/>
              <p:nvPr/>
            </p:nvSpPr>
            <p:spPr>
              <a:xfrm>
                <a:off x="-1424530" y="1995575"/>
                <a:ext cx="759898" cy="828583"/>
              </a:xfrm>
              <a:custGeom>
                <a:avLst/>
                <a:gdLst/>
                <a:ahLst/>
                <a:cxnLst/>
                <a:rect l="l" t="t" r="r" b="b"/>
                <a:pathLst>
                  <a:path w="21120" h="23029" extrusionOk="0">
                    <a:moveTo>
                      <a:pt x="11861" y="398"/>
                    </a:moveTo>
                    <a:cubicBezTo>
                      <a:pt x="13577" y="398"/>
                      <a:pt x="15018" y="1466"/>
                      <a:pt x="16124" y="2744"/>
                    </a:cubicBezTo>
                    <a:lnTo>
                      <a:pt x="16124" y="2744"/>
                    </a:lnTo>
                    <a:cubicBezTo>
                      <a:pt x="15657" y="2600"/>
                      <a:pt x="15178" y="2492"/>
                      <a:pt x="14690" y="2420"/>
                    </a:cubicBezTo>
                    <a:lnTo>
                      <a:pt x="14690" y="2420"/>
                    </a:lnTo>
                    <a:cubicBezTo>
                      <a:pt x="13548" y="1454"/>
                      <a:pt x="12238" y="738"/>
                      <a:pt x="10831" y="512"/>
                    </a:cubicBezTo>
                    <a:lnTo>
                      <a:pt x="10831" y="512"/>
                    </a:lnTo>
                    <a:cubicBezTo>
                      <a:pt x="11103" y="451"/>
                      <a:pt x="11382" y="414"/>
                      <a:pt x="11669" y="403"/>
                    </a:cubicBezTo>
                    <a:cubicBezTo>
                      <a:pt x="11733" y="400"/>
                      <a:pt x="11797" y="398"/>
                      <a:pt x="11861" y="398"/>
                    </a:cubicBezTo>
                    <a:close/>
                    <a:moveTo>
                      <a:pt x="10083" y="822"/>
                    </a:moveTo>
                    <a:cubicBezTo>
                      <a:pt x="10562" y="822"/>
                      <a:pt x="11051" y="885"/>
                      <a:pt x="11550" y="1022"/>
                    </a:cubicBezTo>
                    <a:cubicBezTo>
                      <a:pt x="12491" y="1282"/>
                      <a:pt x="13348" y="1755"/>
                      <a:pt x="14118" y="2351"/>
                    </a:cubicBezTo>
                    <a:lnTo>
                      <a:pt x="14118" y="2351"/>
                    </a:lnTo>
                    <a:cubicBezTo>
                      <a:pt x="13788" y="2321"/>
                      <a:pt x="13456" y="2306"/>
                      <a:pt x="13121" y="2306"/>
                    </a:cubicBezTo>
                    <a:cubicBezTo>
                      <a:pt x="10758" y="2306"/>
                      <a:pt x="8320" y="3052"/>
                      <a:pt x="6284" y="4371"/>
                    </a:cubicBezTo>
                    <a:lnTo>
                      <a:pt x="6284" y="4371"/>
                    </a:lnTo>
                    <a:cubicBezTo>
                      <a:pt x="7131" y="2928"/>
                      <a:pt x="8364" y="1511"/>
                      <a:pt x="9897" y="826"/>
                    </a:cubicBezTo>
                    <a:lnTo>
                      <a:pt x="9897" y="826"/>
                    </a:lnTo>
                    <a:cubicBezTo>
                      <a:pt x="9959" y="823"/>
                      <a:pt x="10021" y="822"/>
                      <a:pt x="10083" y="822"/>
                    </a:cubicBezTo>
                    <a:close/>
                    <a:moveTo>
                      <a:pt x="15130" y="2812"/>
                    </a:moveTo>
                    <a:lnTo>
                      <a:pt x="15130" y="2812"/>
                    </a:lnTo>
                    <a:cubicBezTo>
                      <a:pt x="15594" y="2903"/>
                      <a:pt x="16049" y="3028"/>
                      <a:pt x="16491" y="3190"/>
                    </a:cubicBezTo>
                    <a:lnTo>
                      <a:pt x="16491" y="3190"/>
                    </a:lnTo>
                    <a:cubicBezTo>
                      <a:pt x="16681" y="3433"/>
                      <a:pt x="16860" y="3681"/>
                      <a:pt x="17027" y="3927"/>
                    </a:cubicBezTo>
                    <a:cubicBezTo>
                      <a:pt x="18456" y="6023"/>
                      <a:pt x="19384" y="8499"/>
                      <a:pt x="19837" y="10987"/>
                    </a:cubicBezTo>
                    <a:cubicBezTo>
                      <a:pt x="19951" y="11599"/>
                      <a:pt x="20033" y="12221"/>
                      <a:pt x="20061" y="12839"/>
                    </a:cubicBezTo>
                    <a:lnTo>
                      <a:pt x="20061" y="12839"/>
                    </a:lnTo>
                    <a:cubicBezTo>
                      <a:pt x="20020" y="12552"/>
                      <a:pt x="19973" y="12268"/>
                      <a:pt x="19920" y="11988"/>
                    </a:cubicBezTo>
                    <a:cubicBezTo>
                      <a:pt x="19491" y="9749"/>
                      <a:pt x="18610" y="7559"/>
                      <a:pt x="17408" y="5606"/>
                    </a:cubicBezTo>
                    <a:cubicBezTo>
                      <a:pt x="16789" y="4616"/>
                      <a:pt x="16017" y="3642"/>
                      <a:pt x="15130" y="2812"/>
                    </a:cubicBezTo>
                    <a:close/>
                    <a:moveTo>
                      <a:pt x="8914" y="946"/>
                    </a:moveTo>
                    <a:cubicBezTo>
                      <a:pt x="7837" y="1652"/>
                      <a:pt x="6915" y="2671"/>
                      <a:pt x="6228" y="3713"/>
                    </a:cubicBezTo>
                    <a:cubicBezTo>
                      <a:pt x="5982" y="4082"/>
                      <a:pt x="5746" y="4481"/>
                      <a:pt x="5528" y="4901"/>
                    </a:cubicBezTo>
                    <a:lnTo>
                      <a:pt x="5528" y="4901"/>
                    </a:lnTo>
                    <a:cubicBezTo>
                      <a:pt x="3907" y="6130"/>
                      <a:pt x="2613" y="7749"/>
                      <a:pt x="1930" y="9654"/>
                    </a:cubicBezTo>
                    <a:cubicBezTo>
                      <a:pt x="1543" y="10730"/>
                      <a:pt x="1425" y="11808"/>
                      <a:pt x="1518" y="12859"/>
                    </a:cubicBezTo>
                    <a:lnTo>
                      <a:pt x="1518" y="12859"/>
                    </a:lnTo>
                    <a:cubicBezTo>
                      <a:pt x="941" y="12000"/>
                      <a:pt x="487" y="11037"/>
                      <a:pt x="572" y="9987"/>
                    </a:cubicBezTo>
                    <a:cubicBezTo>
                      <a:pt x="668" y="8618"/>
                      <a:pt x="1418" y="7320"/>
                      <a:pt x="2180" y="6213"/>
                    </a:cubicBezTo>
                    <a:cubicBezTo>
                      <a:pt x="3025" y="4963"/>
                      <a:pt x="4097" y="3856"/>
                      <a:pt x="5252" y="2867"/>
                    </a:cubicBezTo>
                    <a:cubicBezTo>
                      <a:pt x="6358" y="1951"/>
                      <a:pt x="7588" y="1225"/>
                      <a:pt x="8914" y="946"/>
                    </a:cubicBezTo>
                    <a:close/>
                    <a:moveTo>
                      <a:pt x="13206" y="2629"/>
                    </a:moveTo>
                    <a:cubicBezTo>
                      <a:pt x="13662" y="2629"/>
                      <a:pt x="14116" y="2659"/>
                      <a:pt x="14563" y="2719"/>
                    </a:cubicBezTo>
                    <a:lnTo>
                      <a:pt x="14563" y="2719"/>
                    </a:lnTo>
                    <a:cubicBezTo>
                      <a:pt x="15301" y="3363"/>
                      <a:pt x="15949" y="4114"/>
                      <a:pt x="16503" y="4880"/>
                    </a:cubicBezTo>
                    <a:cubicBezTo>
                      <a:pt x="17896" y="6773"/>
                      <a:pt x="18848" y="8987"/>
                      <a:pt x="19408" y="11261"/>
                    </a:cubicBezTo>
                    <a:cubicBezTo>
                      <a:pt x="19711" y="12494"/>
                      <a:pt x="19897" y="13789"/>
                      <a:pt x="19871" y="15073"/>
                    </a:cubicBezTo>
                    <a:lnTo>
                      <a:pt x="19871" y="15073"/>
                    </a:lnTo>
                    <a:cubicBezTo>
                      <a:pt x="19666" y="15911"/>
                      <a:pt x="19289" y="16702"/>
                      <a:pt x="18670" y="17405"/>
                    </a:cubicBezTo>
                    <a:cubicBezTo>
                      <a:pt x="17212" y="19055"/>
                      <a:pt x="14951" y="19615"/>
                      <a:pt x="12795" y="19615"/>
                    </a:cubicBezTo>
                    <a:cubicBezTo>
                      <a:pt x="12274" y="19615"/>
                      <a:pt x="11760" y="19582"/>
                      <a:pt x="11264" y="19524"/>
                    </a:cubicBezTo>
                    <a:cubicBezTo>
                      <a:pt x="8645" y="19215"/>
                      <a:pt x="6585" y="17965"/>
                      <a:pt x="4632" y="16262"/>
                    </a:cubicBezTo>
                    <a:cubicBezTo>
                      <a:pt x="3708" y="15450"/>
                      <a:pt x="2828" y="14577"/>
                      <a:pt x="2068" y="13611"/>
                    </a:cubicBezTo>
                    <a:lnTo>
                      <a:pt x="2068" y="13611"/>
                    </a:lnTo>
                    <a:cubicBezTo>
                      <a:pt x="2031" y="13417"/>
                      <a:pt x="2000" y="13221"/>
                      <a:pt x="1977" y="13023"/>
                    </a:cubicBezTo>
                    <a:cubicBezTo>
                      <a:pt x="1643" y="10167"/>
                      <a:pt x="3042" y="7656"/>
                      <a:pt x="5095" y="5825"/>
                    </a:cubicBezTo>
                    <a:lnTo>
                      <a:pt x="5095" y="5825"/>
                    </a:lnTo>
                    <a:cubicBezTo>
                      <a:pt x="4236" y="7871"/>
                      <a:pt x="3888" y="10248"/>
                      <a:pt x="4859" y="12190"/>
                    </a:cubicBezTo>
                    <a:cubicBezTo>
                      <a:pt x="4896" y="12260"/>
                      <a:pt x="4952" y="12289"/>
                      <a:pt x="5009" y="12289"/>
                    </a:cubicBezTo>
                    <a:cubicBezTo>
                      <a:pt x="5136" y="12289"/>
                      <a:pt x="5266" y="12147"/>
                      <a:pt x="5192" y="12000"/>
                    </a:cubicBezTo>
                    <a:cubicBezTo>
                      <a:pt x="4149" y="9890"/>
                      <a:pt x="4839" y="7241"/>
                      <a:pt x="5829" y="5219"/>
                    </a:cubicBezTo>
                    <a:lnTo>
                      <a:pt x="5829" y="5219"/>
                    </a:lnTo>
                    <a:cubicBezTo>
                      <a:pt x="6663" y="4583"/>
                      <a:pt x="7574" y="4051"/>
                      <a:pt x="8502" y="3641"/>
                    </a:cubicBezTo>
                    <a:cubicBezTo>
                      <a:pt x="9981" y="2989"/>
                      <a:pt x="11606" y="2629"/>
                      <a:pt x="13206" y="2629"/>
                    </a:cubicBezTo>
                    <a:close/>
                    <a:moveTo>
                      <a:pt x="2352" y="14680"/>
                    </a:moveTo>
                    <a:lnTo>
                      <a:pt x="2352" y="14680"/>
                    </a:lnTo>
                    <a:cubicBezTo>
                      <a:pt x="3490" y="15965"/>
                      <a:pt x="4865" y="17084"/>
                      <a:pt x="6204" y="18036"/>
                    </a:cubicBezTo>
                    <a:cubicBezTo>
                      <a:pt x="8157" y="19405"/>
                      <a:pt x="10455" y="20012"/>
                      <a:pt x="12812" y="20012"/>
                    </a:cubicBezTo>
                    <a:cubicBezTo>
                      <a:pt x="15169" y="20012"/>
                      <a:pt x="17753" y="19262"/>
                      <a:pt x="19229" y="17310"/>
                    </a:cubicBezTo>
                    <a:cubicBezTo>
                      <a:pt x="19433" y="17039"/>
                      <a:pt x="19606" y="16760"/>
                      <a:pt x="19751" y="16473"/>
                    </a:cubicBezTo>
                    <a:lnTo>
                      <a:pt x="19751" y="16473"/>
                    </a:lnTo>
                    <a:cubicBezTo>
                      <a:pt x="19688" y="16884"/>
                      <a:pt x="19598" y="17290"/>
                      <a:pt x="19480" y="17691"/>
                    </a:cubicBezTo>
                    <a:cubicBezTo>
                      <a:pt x="18741" y="20191"/>
                      <a:pt x="16384" y="22072"/>
                      <a:pt x="13860" y="22525"/>
                    </a:cubicBezTo>
                    <a:cubicBezTo>
                      <a:pt x="13452" y="22598"/>
                      <a:pt x="13043" y="22633"/>
                      <a:pt x="12636" y="22633"/>
                    </a:cubicBezTo>
                    <a:cubicBezTo>
                      <a:pt x="10088" y="22633"/>
                      <a:pt x="7612" y="21271"/>
                      <a:pt x="5764" y="19608"/>
                    </a:cubicBezTo>
                    <a:cubicBezTo>
                      <a:pt x="4287" y="18289"/>
                      <a:pt x="2991" y="16586"/>
                      <a:pt x="2352" y="14680"/>
                    </a:cubicBezTo>
                    <a:close/>
                    <a:moveTo>
                      <a:pt x="11820" y="1"/>
                    </a:moveTo>
                    <a:cubicBezTo>
                      <a:pt x="11131" y="1"/>
                      <a:pt x="10467" y="162"/>
                      <a:pt x="9843" y="437"/>
                    </a:cubicBezTo>
                    <a:lnTo>
                      <a:pt x="9843" y="437"/>
                    </a:lnTo>
                    <a:cubicBezTo>
                      <a:pt x="9112" y="444"/>
                      <a:pt x="8360" y="589"/>
                      <a:pt x="7597" y="903"/>
                    </a:cubicBezTo>
                    <a:cubicBezTo>
                      <a:pt x="5180" y="1903"/>
                      <a:pt x="3132" y="4046"/>
                      <a:pt x="1680" y="6177"/>
                    </a:cubicBezTo>
                    <a:cubicBezTo>
                      <a:pt x="977" y="7213"/>
                      <a:pt x="382" y="8404"/>
                      <a:pt x="168" y="9666"/>
                    </a:cubicBezTo>
                    <a:cubicBezTo>
                      <a:pt x="1" y="10678"/>
                      <a:pt x="275" y="11595"/>
                      <a:pt x="763" y="12464"/>
                    </a:cubicBezTo>
                    <a:cubicBezTo>
                      <a:pt x="1027" y="12944"/>
                      <a:pt x="1332" y="13405"/>
                      <a:pt x="1668" y="13849"/>
                    </a:cubicBezTo>
                    <a:lnTo>
                      <a:pt x="1668" y="13849"/>
                    </a:lnTo>
                    <a:cubicBezTo>
                      <a:pt x="2325" y="16907"/>
                      <a:pt x="4683" y="19648"/>
                      <a:pt x="7264" y="21322"/>
                    </a:cubicBezTo>
                    <a:cubicBezTo>
                      <a:pt x="8864" y="22361"/>
                      <a:pt x="10733" y="23028"/>
                      <a:pt x="12621" y="23028"/>
                    </a:cubicBezTo>
                    <a:cubicBezTo>
                      <a:pt x="13373" y="23028"/>
                      <a:pt x="14129" y="22922"/>
                      <a:pt x="14872" y="22691"/>
                    </a:cubicBezTo>
                    <a:cubicBezTo>
                      <a:pt x="17074" y="22025"/>
                      <a:pt x="18979" y="20215"/>
                      <a:pt x="19741" y="18036"/>
                    </a:cubicBezTo>
                    <a:cubicBezTo>
                      <a:pt x="20055" y="17134"/>
                      <a:pt x="20195" y="16178"/>
                      <a:pt x="20216" y="15213"/>
                    </a:cubicBezTo>
                    <a:lnTo>
                      <a:pt x="20216" y="15213"/>
                    </a:lnTo>
                    <a:cubicBezTo>
                      <a:pt x="20515" y="14007"/>
                      <a:pt x="20467" y="12719"/>
                      <a:pt x="20289" y="11440"/>
                    </a:cubicBezTo>
                    <a:cubicBezTo>
                      <a:pt x="19944" y="8999"/>
                      <a:pt x="19051" y="6606"/>
                      <a:pt x="17813" y="4475"/>
                    </a:cubicBezTo>
                    <a:cubicBezTo>
                      <a:pt x="17616" y="4139"/>
                      <a:pt x="17403" y="3803"/>
                      <a:pt x="17174" y="3475"/>
                    </a:cubicBezTo>
                    <a:lnTo>
                      <a:pt x="17174" y="3475"/>
                    </a:lnTo>
                    <a:cubicBezTo>
                      <a:pt x="18217" y="3965"/>
                      <a:pt x="19167" y="4678"/>
                      <a:pt x="19956" y="5642"/>
                    </a:cubicBezTo>
                    <a:cubicBezTo>
                      <a:pt x="20253" y="6011"/>
                      <a:pt x="20527" y="6416"/>
                      <a:pt x="20765" y="6832"/>
                    </a:cubicBezTo>
                    <a:cubicBezTo>
                      <a:pt x="20781" y="6914"/>
                      <a:pt x="20829" y="6948"/>
                      <a:pt x="20882" y="6948"/>
                    </a:cubicBezTo>
                    <a:cubicBezTo>
                      <a:pt x="20990" y="6948"/>
                      <a:pt x="21119" y="6809"/>
                      <a:pt x="21039" y="6666"/>
                    </a:cubicBezTo>
                    <a:cubicBezTo>
                      <a:pt x="19993" y="4862"/>
                      <a:pt x="18509" y="3665"/>
                      <a:pt x="16819" y="2989"/>
                    </a:cubicBezTo>
                    <a:lnTo>
                      <a:pt x="16819" y="2989"/>
                    </a:lnTo>
                    <a:cubicBezTo>
                      <a:pt x="15883" y="1771"/>
                      <a:pt x="14706" y="715"/>
                      <a:pt x="13253" y="236"/>
                    </a:cubicBezTo>
                    <a:cubicBezTo>
                      <a:pt x="12766" y="75"/>
                      <a:pt x="12287" y="1"/>
                      <a:pt x="1182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4" name="Google Shape;1184;p34"/>
              <p:cNvSpPr/>
              <p:nvPr/>
            </p:nvSpPr>
            <p:spPr>
              <a:xfrm>
                <a:off x="-1062527" y="2025043"/>
                <a:ext cx="523941" cy="675237"/>
              </a:xfrm>
              <a:custGeom>
                <a:avLst/>
                <a:gdLst/>
                <a:ahLst/>
                <a:cxnLst/>
                <a:rect l="l" t="t" r="r" b="b"/>
                <a:pathLst>
                  <a:path w="14562" h="18767" extrusionOk="0">
                    <a:moveTo>
                      <a:pt x="263" y="1"/>
                    </a:moveTo>
                    <a:cubicBezTo>
                      <a:pt x="1" y="12"/>
                      <a:pt x="1" y="405"/>
                      <a:pt x="263" y="405"/>
                    </a:cubicBezTo>
                    <a:cubicBezTo>
                      <a:pt x="593" y="415"/>
                      <a:pt x="925" y="418"/>
                      <a:pt x="1259" y="418"/>
                    </a:cubicBezTo>
                    <a:cubicBezTo>
                      <a:pt x="1883" y="418"/>
                      <a:pt x="2512" y="407"/>
                      <a:pt x="3141" y="407"/>
                    </a:cubicBezTo>
                    <a:cubicBezTo>
                      <a:pt x="5094" y="407"/>
                      <a:pt x="7042" y="513"/>
                      <a:pt x="8835" y="1382"/>
                    </a:cubicBezTo>
                    <a:cubicBezTo>
                      <a:pt x="11062" y="2453"/>
                      <a:pt x="12586" y="4525"/>
                      <a:pt x="13181" y="6894"/>
                    </a:cubicBezTo>
                    <a:cubicBezTo>
                      <a:pt x="14205" y="11061"/>
                      <a:pt x="12383" y="16193"/>
                      <a:pt x="8633" y="18396"/>
                    </a:cubicBezTo>
                    <a:cubicBezTo>
                      <a:pt x="8450" y="18507"/>
                      <a:pt x="8570" y="18766"/>
                      <a:pt x="8742" y="18766"/>
                    </a:cubicBezTo>
                    <a:cubicBezTo>
                      <a:pt x="8772" y="18766"/>
                      <a:pt x="8804" y="18759"/>
                      <a:pt x="8835" y="18741"/>
                    </a:cubicBezTo>
                    <a:cubicBezTo>
                      <a:pt x="12788" y="16419"/>
                      <a:pt x="14562" y="11145"/>
                      <a:pt x="13550" y="6787"/>
                    </a:cubicBezTo>
                    <a:cubicBezTo>
                      <a:pt x="12978" y="4346"/>
                      <a:pt x="11407" y="2334"/>
                      <a:pt x="9216" y="1132"/>
                    </a:cubicBezTo>
                    <a:cubicBezTo>
                      <a:pt x="7355" y="120"/>
                      <a:pt x="5268" y="11"/>
                      <a:pt x="3183" y="11"/>
                    </a:cubicBezTo>
                    <a:cubicBezTo>
                      <a:pt x="2608" y="11"/>
                      <a:pt x="2032" y="19"/>
                      <a:pt x="1462" y="19"/>
                    </a:cubicBezTo>
                    <a:cubicBezTo>
                      <a:pt x="1059" y="19"/>
                      <a:pt x="659" y="15"/>
                      <a:pt x="263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5" name="Google Shape;1185;p34"/>
              <p:cNvSpPr/>
              <p:nvPr/>
            </p:nvSpPr>
            <p:spPr>
              <a:xfrm>
                <a:off x="-1358973" y="2178717"/>
                <a:ext cx="667033" cy="714167"/>
              </a:xfrm>
              <a:custGeom>
                <a:avLst/>
                <a:gdLst/>
                <a:ahLst/>
                <a:cxnLst/>
                <a:rect l="l" t="t" r="r" b="b"/>
                <a:pathLst>
                  <a:path w="18539" h="19849" extrusionOk="0">
                    <a:moveTo>
                      <a:pt x="2460" y="1"/>
                    </a:moveTo>
                    <a:cubicBezTo>
                      <a:pt x="2404" y="1"/>
                      <a:pt x="2347" y="30"/>
                      <a:pt x="2310" y="99"/>
                    </a:cubicBezTo>
                    <a:cubicBezTo>
                      <a:pt x="1036" y="2635"/>
                      <a:pt x="1" y="5314"/>
                      <a:pt x="72" y="8183"/>
                    </a:cubicBezTo>
                    <a:cubicBezTo>
                      <a:pt x="155" y="11422"/>
                      <a:pt x="1798" y="14649"/>
                      <a:pt x="3763" y="17161"/>
                    </a:cubicBezTo>
                    <a:cubicBezTo>
                      <a:pt x="5228" y="19022"/>
                      <a:pt x="7630" y="19849"/>
                      <a:pt x="9963" y="19849"/>
                    </a:cubicBezTo>
                    <a:cubicBezTo>
                      <a:pt x="10570" y="19849"/>
                      <a:pt x="11172" y="19793"/>
                      <a:pt x="11752" y="19685"/>
                    </a:cubicBezTo>
                    <a:cubicBezTo>
                      <a:pt x="14098" y="19256"/>
                      <a:pt x="16193" y="17030"/>
                      <a:pt x="17217" y="15006"/>
                    </a:cubicBezTo>
                    <a:cubicBezTo>
                      <a:pt x="17884" y="13684"/>
                      <a:pt x="18146" y="12101"/>
                      <a:pt x="17265" y="10827"/>
                    </a:cubicBezTo>
                    <a:cubicBezTo>
                      <a:pt x="17218" y="10766"/>
                      <a:pt x="17157" y="10741"/>
                      <a:pt x="17096" y="10741"/>
                    </a:cubicBezTo>
                    <a:cubicBezTo>
                      <a:pt x="16953" y="10741"/>
                      <a:pt x="16819" y="10882"/>
                      <a:pt x="16919" y="11041"/>
                    </a:cubicBezTo>
                    <a:cubicBezTo>
                      <a:pt x="18539" y="13398"/>
                      <a:pt x="16098" y="16411"/>
                      <a:pt x="14336" y="17887"/>
                    </a:cubicBezTo>
                    <a:cubicBezTo>
                      <a:pt x="13037" y="18968"/>
                      <a:pt x="11456" y="19472"/>
                      <a:pt x="9854" y="19472"/>
                    </a:cubicBezTo>
                    <a:cubicBezTo>
                      <a:pt x="8475" y="19472"/>
                      <a:pt x="7080" y="19099"/>
                      <a:pt x="5835" y="18399"/>
                    </a:cubicBezTo>
                    <a:cubicBezTo>
                      <a:pt x="4156" y="17458"/>
                      <a:pt x="3156" y="15732"/>
                      <a:pt x="2251" y="14113"/>
                    </a:cubicBezTo>
                    <a:cubicBezTo>
                      <a:pt x="1429" y="12613"/>
                      <a:pt x="822" y="11005"/>
                      <a:pt x="548" y="9326"/>
                    </a:cubicBezTo>
                    <a:cubicBezTo>
                      <a:pt x="72" y="6290"/>
                      <a:pt x="1132" y="3350"/>
                      <a:pt x="2441" y="659"/>
                    </a:cubicBezTo>
                    <a:cubicBezTo>
                      <a:pt x="2501" y="540"/>
                      <a:pt x="2560" y="433"/>
                      <a:pt x="2608" y="313"/>
                    </a:cubicBezTo>
                    <a:cubicBezTo>
                      <a:pt x="2715" y="148"/>
                      <a:pt x="2588" y="1"/>
                      <a:pt x="246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186" name="Google Shape;1186;p34"/>
            <p:cNvGrpSpPr/>
            <p:nvPr/>
          </p:nvGrpSpPr>
          <p:grpSpPr>
            <a:xfrm>
              <a:off x="6814034" y="2399460"/>
              <a:ext cx="660450" cy="659361"/>
              <a:chOff x="900778" y="296381"/>
              <a:chExt cx="1477846" cy="1475412"/>
            </a:xfrm>
          </p:grpSpPr>
          <p:sp>
            <p:nvSpPr>
              <p:cNvPr id="1187" name="Google Shape;1187;p34"/>
              <p:cNvSpPr/>
              <p:nvPr/>
            </p:nvSpPr>
            <p:spPr>
              <a:xfrm>
                <a:off x="1061167" y="1145841"/>
                <a:ext cx="138808" cy="580158"/>
              </a:xfrm>
              <a:custGeom>
                <a:avLst/>
                <a:gdLst/>
                <a:ahLst/>
                <a:cxnLst/>
                <a:rect l="l" t="t" r="r" b="b"/>
                <a:pathLst>
                  <a:path w="1370" h="5726" extrusionOk="0">
                    <a:moveTo>
                      <a:pt x="335" y="0"/>
                    </a:moveTo>
                    <a:cubicBezTo>
                      <a:pt x="199" y="0"/>
                      <a:pt x="18" y="308"/>
                      <a:pt x="2" y="308"/>
                    </a:cubicBezTo>
                    <a:cubicBezTo>
                      <a:pt x="1" y="308"/>
                      <a:pt x="1" y="308"/>
                      <a:pt x="1" y="308"/>
                    </a:cubicBezTo>
                    <a:lnTo>
                      <a:pt x="1" y="308"/>
                    </a:lnTo>
                    <a:cubicBezTo>
                      <a:pt x="1" y="844"/>
                      <a:pt x="203" y="1725"/>
                      <a:pt x="548" y="2856"/>
                    </a:cubicBezTo>
                    <a:cubicBezTo>
                      <a:pt x="894" y="3987"/>
                      <a:pt x="822" y="5273"/>
                      <a:pt x="822" y="5273"/>
                    </a:cubicBezTo>
                    <a:lnTo>
                      <a:pt x="775" y="5725"/>
                    </a:lnTo>
                    <a:cubicBezTo>
                      <a:pt x="1072" y="5725"/>
                      <a:pt x="1298" y="5225"/>
                      <a:pt x="1298" y="5225"/>
                    </a:cubicBezTo>
                    <a:cubicBezTo>
                      <a:pt x="1298" y="5225"/>
                      <a:pt x="1370" y="3939"/>
                      <a:pt x="1025" y="2808"/>
                    </a:cubicBezTo>
                    <a:cubicBezTo>
                      <a:pt x="679" y="1677"/>
                      <a:pt x="536" y="784"/>
                      <a:pt x="477" y="272"/>
                    </a:cubicBezTo>
                    <a:cubicBezTo>
                      <a:pt x="454" y="69"/>
                      <a:pt x="400" y="0"/>
                      <a:pt x="335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8" name="Google Shape;1188;p34"/>
              <p:cNvSpPr/>
              <p:nvPr/>
            </p:nvSpPr>
            <p:spPr>
              <a:xfrm>
                <a:off x="1214361" y="1656590"/>
                <a:ext cx="623827" cy="103448"/>
              </a:xfrm>
              <a:custGeom>
                <a:avLst/>
                <a:gdLst/>
                <a:ahLst/>
                <a:cxnLst/>
                <a:rect l="l" t="t" r="r" b="b"/>
                <a:pathLst>
                  <a:path w="6157" h="1021" extrusionOk="0">
                    <a:moveTo>
                      <a:pt x="5315" y="0"/>
                    </a:moveTo>
                    <a:cubicBezTo>
                      <a:pt x="4773" y="0"/>
                      <a:pt x="3961" y="150"/>
                      <a:pt x="2906" y="387"/>
                    </a:cubicBezTo>
                    <a:cubicBezTo>
                      <a:pt x="2385" y="510"/>
                      <a:pt x="1840" y="544"/>
                      <a:pt x="1398" y="544"/>
                    </a:cubicBezTo>
                    <a:cubicBezTo>
                      <a:pt x="861" y="544"/>
                      <a:pt x="477" y="494"/>
                      <a:pt x="477" y="494"/>
                    </a:cubicBezTo>
                    <a:lnTo>
                      <a:pt x="25" y="422"/>
                    </a:lnTo>
                    <a:lnTo>
                      <a:pt x="25" y="422"/>
                    </a:lnTo>
                    <a:cubicBezTo>
                      <a:pt x="1" y="720"/>
                      <a:pt x="489" y="970"/>
                      <a:pt x="489" y="970"/>
                    </a:cubicBezTo>
                    <a:cubicBezTo>
                      <a:pt x="489" y="970"/>
                      <a:pt x="873" y="1020"/>
                      <a:pt x="1410" y="1020"/>
                    </a:cubicBezTo>
                    <a:cubicBezTo>
                      <a:pt x="1852" y="1020"/>
                      <a:pt x="2397" y="986"/>
                      <a:pt x="2918" y="863"/>
                    </a:cubicBezTo>
                    <a:cubicBezTo>
                      <a:pt x="4085" y="601"/>
                      <a:pt x="4966" y="506"/>
                      <a:pt x="5501" y="482"/>
                    </a:cubicBezTo>
                    <a:cubicBezTo>
                      <a:pt x="6156" y="446"/>
                      <a:pt x="5478" y="6"/>
                      <a:pt x="5478" y="6"/>
                    </a:cubicBezTo>
                    <a:cubicBezTo>
                      <a:pt x="5426" y="2"/>
                      <a:pt x="5372" y="0"/>
                      <a:pt x="5315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9" name="Google Shape;1189;p34"/>
              <p:cNvSpPr/>
              <p:nvPr/>
            </p:nvSpPr>
            <p:spPr>
              <a:xfrm>
                <a:off x="900778" y="1091331"/>
                <a:ext cx="214798" cy="563542"/>
              </a:xfrm>
              <a:custGeom>
                <a:avLst/>
                <a:gdLst/>
                <a:ahLst/>
                <a:cxnLst/>
                <a:rect l="l" t="t" r="r" b="b"/>
                <a:pathLst>
                  <a:path w="2120" h="5562" extrusionOk="0">
                    <a:moveTo>
                      <a:pt x="441" y="1"/>
                    </a:moveTo>
                    <a:cubicBezTo>
                      <a:pt x="143" y="48"/>
                      <a:pt x="0" y="584"/>
                      <a:pt x="0" y="584"/>
                    </a:cubicBezTo>
                    <a:cubicBezTo>
                      <a:pt x="0" y="584"/>
                      <a:pt x="143" y="1846"/>
                      <a:pt x="679" y="2906"/>
                    </a:cubicBezTo>
                    <a:cubicBezTo>
                      <a:pt x="1215" y="3965"/>
                      <a:pt x="1512" y="4811"/>
                      <a:pt x="1655" y="5311"/>
                    </a:cubicBezTo>
                    <a:cubicBezTo>
                      <a:pt x="1707" y="5496"/>
                      <a:pt x="1768" y="5561"/>
                      <a:pt x="1828" y="5561"/>
                    </a:cubicBezTo>
                    <a:cubicBezTo>
                      <a:pt x="1970" y="5561"/>
                      <a:pt x="2108" y="5192"/>
                      <a:pt x="2119" y="5192"/>
                    </a:cubicBezTo>
                    <a:cubicBezTo>
                      <a:pt x="2119" y="5192"/>
                      <a:pt x="2119" y="5192"/>
                      <a:pt x="2119" y="5192"/>
                    </a:cubicBezTo>
                    <a:cubicBezTo>
                      <a:pt x="2012" y="4668"/>
                      <a:pt x="1667" y="3846"/>
                      <a:pt x="1131" y="2787"/>
                    </a:cubicBezTo>
                    <a:cubicBezTo>
                      <a:pt x="595" y="1727"/>
                      <a:pt x="464" y="465"/>
                      <a:pt x="464" y="465"/>
                    </a:cubicBezTo>
                    <a:lnTo>
                      <a:pt x="441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0" name="Google Shape;1190;p34"/>
              <p:cNvSpPr/>
              <p:nvPr/>
            </p:nvSpPr>
            <p:spPr>
              <a:xfrm>
                <a:off x="1371609" y="371154"/>
                <a:ext cx="590797" cy="244992"/>
              </a:xfrm>
              <a:custGeom>
                <a:avLst/>
                <a:gdLst/>
                <a:ahLst/>
                <a:cxnLst/>
                <a:rect l="l" t="t" r="r" b="b"/>
                <a:pathLst>
                  <a:path w="5831" h="2418" extrusionOk="0">
                    <a:moveTo>
                      <a:pt x="5223" y="1"/>
                    </a:moveTo>
                    <a:cubicBezTo>
                      <a:pt x="5223" y="1"/>
                      <a:pt x="3961" y="215"/>
                      <a:pt x="2949" y="834"/>
                    </a:cubicBezTo>
                    <a:cubicBezTo>
                      <a:pt x="1925" y="1441"/>
                      <a:pt x="1116" y="1798"/>
                      <a:pt x="616" y="1977"/>
                    </a:cubicBezTo>
                    <a:cubicBezTo>
                      <a:pt x="1" y="2202"/>
                      <a:pt x="759" y="2414"/>
                      <a:pt x="759" y="2417"/>
                    </a:cubicBezTo>
                    <a:lnTo>
                      <a:pt x="759" y="2417"/>
                    </a:lnTo>
                    <a:cubicBezTo>
                      <a:pt x="1283" y="2286"/>
                      <a:pt x="2080" y="1882"/>
                      <a:pt x="3092" y="1274"/>
                    </a:cubicBezTo>
                    <a:cubicBezTo>
                      <a:pt x="4128" y="667"/>
                      <a:pt x="5378" y="441"/>
                      <a:pt x="5378" y="441"/>
                    </a:cubicBezTo>
                    <a:lnTo>
                      <a:pt x="5831" y="382"/>
                    </a:lnTo>
                    <a:cubicBezTo>
                      <a:pt x="5771" y="84"/>
                      <a:pt x="5223" y="1"/>
                      <a:pt x="5223" y="1"/>
                    </a:cubicBezTo>
                    <a:close/>
                    <a:moveTo>
                      <a:pt x="759" y="2417"/>
                    </a:moveTo>
                    <a:cubicBezTo>
                      <a:pt x="759" y="2417"/>
                      <a:pt x="759" y="2417"/>
                      <a:pt x="759" y="2417"/>
                    </a:cubicBezTo>
                    <a:cubicBezTo>
                      <a:pt x="759" y="2417"/>
                      <a:pt x="759" y="2417"/>
                      <a:pt x="759" y="2417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1" name="Google Shape;1191;p34"/>
              <p:cNvSpPr/>
              <p:nvPr/>
            </p:nvSpPr>
            <p:spPr>
              <a:xfrm>
                <a:off x="1759661" y="631747"/>
                <a:ext cx="590797" cy="242560"/>
              </a:xfrm>
              <a:custGeom>
                <a:avLst/>
                <a:gdLst/>
                <a:ahLst/>
                <a:cxnLst/>
                <a:rect l="l" t="t" r="r" b="b"/>
                <a:pathLst>
                  <a:path w="5831" h="2394" extrusionOk="0">
                    <a:moveTo>
                      <a:pt x="5072" y="0"/>
                    </a:moveTo>
                    <a:lnTo>
                      <a:pt x="5072" y="0"/>
                    </a:lnTo>
                    <a:cubicBezTo>
                      <a:pt x="5072" y="0"/>
                      <a:pt x="5072" y="0"/>
                      <a:pt x="5072" y="0"/>
                    </a:cubicBezTo>
                    <a:lnTo>
                      <a:pt x="5072" y="0"/>
                    </a:lnTo>
                    <a:cubicBezTo>
                      <a:pt x="5072" y="0"/>
                      <a:pt x="5072" y="0"/>
                      <a:pt x="5072" y="0"/>
                    </a:cubicBezTo>
                    <a:close/>
                    <a:moveTo>
                      <a:pt x="5072" y="0"/>
                    </a:moveTo>
                    <a:cubicBezTo>
                      <a:pt x="4560" y="131"/>
                      <a:pt x="3763" y="524"/>
                      <a:pt x="2739" y="1131"/>
                    </a:cubicBezTo>
                    <a:cubicBezTo>
                      <a:pt x="1703" y="1727"/>
                      <a:pt x="453" y="1953"/>
                      <a:pt x="453" y="1953"/>
                    </a:cubicBezTo>
                    <a:lnTo>
                      <a:pt x="0" y="2012"/>
                    </a:lnTo>
                    <a:cubicBezTo>
                      <a:pt x="60" y="2286"/>
                      <a:pt x="608" y="2393"/>
                      <a:pt x="608" y="2393"/>
                    </a:cubicBezTo>
                    <a:cubicBezTo>
                      <a:pt x="608" y="2393"/>
                      <a:pt x="1858" y="2167"/>
                      <a:pt x="2882" y="1572"/>
                    </a:cubicBezTo>
                    <a:cubicBezTo>
                      <a:pt x="3894" y="977"/>
                      <a:pt x="4715" y="619"/>
                      <a:pt x="5215" y="441"/>
                    </a:cubicBezTo>
                    <a:cubicBezTo>
                      <a:pt x="5830" y="240"/>
                      <a:pt x="5071" y="4"/>
                      <a:pt x="5072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2" name="Google Shape;1192;p34"/>
              <p:cNvSpPr/>
              <p:nvPr/>
            </p:nvSpPr>
            <p:spPr>
              <a:xfrm>
                <a:off x="1017701" y="1260230"/>
                <a:ext cx="532335" cy="299705"/>
              </a:xfrm>
              <a:custGeom>
                <a:avLst/>
                <a:gdLst/>
                <a:ahLst/>
                <a:cxnLst/>
                <a:rect l="l" t="t" r="r" b="b"/>
                <a:pathLst>
                  <a:path w="5254" h="2958" extrusionOk="0">
                    <a:moveTo>
                      <a:pt x="156" y="0"/>
                    </a:moveTo>
                    <a:cubicBezTo>
                      <a:pt x="1" y="239"/>
                      <a:pt x="275" y="715"/>
                      <a:pt x="275" y="715"/>
                    </a:cubicBezTo>
                    <a:cubicBezTo>
                      <a:pt x="275" y="715"/>
                      <a:pt x="1275" y="1501"/>
                      <a:pt x="2406" y="1882"/>
                    </a:cubicBezTo>
                    <a:cubicBezTo>
                      <a:pt x="3537" y="2239"/>
                      <a:pt x="4347" y="2620"/>
                      <a:pt x="4799" y="2870"/>
                    </a:cubicBezTo>
                    <a:cubicBezTo>
                      <a:pt x="4906" y="2932"/>
                      <a:pt x="4981" y="2957"/>
                      <a:pt x="5032" y="2957"/>
                    </a:cubicBezTo>
                    <a:cubicBezTo>
                      <a:pt x="5254" y="2957"/>
                      <a:pt x="5025" y="2477"/>
                      <a:pt x="5025" y="2477"/>
                    </a:cubicBezTo>
                    <a:cubicBezTo>
                      <a:pt x="4597" y="2155"/>
                      <a:pt x="3763" y="1834"/>
                      <a:pt x="2632" y="1465"/>
                    </a:cubicBezTo>
                    <a:cubicBezTo>
                      <a:pt x="1501" y="1084"/>
                      <a:pt x="501" y="298"/>
                      <a:pt x="501" y="298"/>
                    </a:cubicBez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3" name="Google Shape;1193;p34"/>
              <p:cNvSpPr/>
              <p:nvPr/>
            </p:nvSpPr>
            <p:spPr>
              <a:xfrm>
                <a:off x="1464113" y="1452027"/>
                <a:ext cx="573370" cy="220371"/>
              </a:xfrm>
              <a:custGeom>
                <a:avLst/>
                <a:gdLst/>
                <a:ahLst/>
                <a:cxnLst/>
                <a:rect l="l" t="t" r="r" b="b"/>
                <a:pathLst>
                  <a:path w="5659" h="2175" extrusionOk="0">
                    <a:moveTo>
                      <a:pt x="131" y="0"/>
                    </a:moveTo>
                    <a:lnTo>
                      <a:pt x="131" y="0"/>
                    </a:lnTo>
                    <a:cubicBezTo>
                      <a:pt x="0" y="251"/>
                      <a:pt x="357" y="679"/>
                      <a:pt x="357" y="679"/>
                    </a:cubicBezTo>
                    <a:cubicBezTo>
                      <a:pt x="357" y="679"/>
                      <a:pt x="1453" y="1310"/>
                      <a:pt x="2632" y="1501"/>
                    </a:cubicBezTo>
                    <a:cubicBezTo>
                      <a:pt x="3810" y="1691"/>
                      <a:pt x="4668" y="1953"/>
                      <a:pt x="5156" y="2132"/>
                    </a:cubicBezTo>
                    <a:cubicBezTo>
                      <a:pt x="5241" y="2161"/>
                      <a:pt x="5307" y="2174"/>
                      <a:pt x="5355" y="2174"/>
                    </a:cubicBezTo>
                    <a:cubicBezTo>
                      <a:pt x="5658" y="2174"/>
                      <a:pt x="5322" y="1679"/>
                      <a:pt x="5322" y="1679"/>
                    </a:cubicBezTo>
                    <a:cubicBezTo>
                      <a:pt x="4834" y="1453"/>
                      <a:pt x="3965" y="1251"/>
                      <a:pt x="2798" y="1060"/>
                    </a:cubicBezTo>
                    <a:cubicBezTo>
                      <a:pt x="1620" y="882"/>
                      <a:pt x="512" y="239"/>
                      <a:pt x="512" y="239"/>
                    </a:cubicBezTo>
                    <a:lnTo>
                      <a:pt x="131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4" name="Google Shape;1194;p34"/>
              <p:cNvSpPr/>
              <p:nvPr/>
            </p:nvSpPr>
            <p:spPr>
              <a:xfrm>
                <a:off x="1881852" y="1142598"/>
                <a:ext cx="289269" cy="533956"/>
              </a:xfrm>
              <a:custGeom>
                <a:avLst/>
                <a:gdLst/>
                <a:ahLst/>
                <a:cxnLst/>
                <a:rect l="l" t="t" r="r" b="b"/>
                <a:pathLst>
                  <a:path w="2855" h="5270" extrusionOk="0">
                    <a:moveTo>
                      <a:pt x="225" y="0"/>
                    </a:moveTo>
                    <a:cubicBezTo>
                      <a:pt x="74" y="0"/>
                      <a:pt x="0" y="426"/>
                      <a:pt x="9" y="435"/>
                    </a:cubicBezTo>
                    <a:cubicBezTo>
                      <a:pt x="187" y="935"/>
                      <a:pt x="676" y="1697"/>
                      <a:pt x="1378" y="2650"/>
                    </a:cubicBezTo>
                    <a:cubicBezTo>
                      <a:pt x="2080" y="3602"/>
                      <a:pt x="2438" y="4829"/>
                      <a:pt x="2438" y="4829"/>
                    </a:cubicBezTo>
                    <a:lnTo>
                      <a:pt x="2533" y="5269"/>
                    </a:lnTo>
                    <a:cubicBezTo>
                      <a:pt x="2807" y="5162"/>
                      <a:pt x="2854" y="4614"/>
                      <a:pt x="2854" y="4614"/>
                    </a:cubicBezTo>
                    <a:cubicBezTo>
                      <a:pt x="2854" y="4614"/>
                      <a:pt x="2497" y="3400"/>
                      <a:pt x="1795" y="2447"/>
                    </a:cubicBezTo>
                    <a:cubicBezTo>
                      <a:pt x="1092" y="1495"/>
                      <a:pt x="652" y="697"/>
                      <a:pt x="425" y="221"/>
                    </a:cubicBezTo>
                    <a:cubicBezTo>
                      <a:pt x="348" y="59"/>
                      <a:pt x="281" y="0"/>
                      <a:pt x="225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5" name="Google Shape;1195;p34"/>
              <p:cNvSpPr/>
              <p:nvPr/>
            </p:nvSpPr>
            <p:spPr>
              <a:xfrm>
                <a:off x="2041632" y="894062"/>
                <a:ext cx="240432" cy="554423"/>
              </a:xfrm>
              <a:custGeom>
                <a:avLst/>
                <a:gdLst/>
                <a:ahLst/>
                <a:cxnLst/>
                <a:rect l="l" t="t" r="r" b="b"/>
                <a:pathLst>
                  <a:path w="2373" h="5472" extrusionOk="0">
                    <a:moveTo>
                      <a:pt x="267" y="0"/>
                    </a:moveTo>
                    <a:cubicBezTo>
                      <a:pt x="118" y="0"/>
                      <a:pt x="1" y="388"/>
                      <a:pt x="15" y="388"/>
                    </a:cubicBezTo>
                    <a:cubicBezTo>
                      <a:pt x="15" y="388"/>
                      <a:pt x="15" y="388"/>
                      <a:pt x="15" y="388"/>
                    </a:cubicBezTo>
                    <a:cubicBezTo>
                      <a:pt x="146" y="912"/>
                      <a:pt x="527" y="1709"/>
                      <a:pt x="1123" y="2733"/>
                    </a:cubicBezTo>
                    <a:cubicBezTo>
                      <a:pt x="1718" y="3745"/>
                      <a:pt x="1932" y="5019"/>
                      <a:pt x="1932" y="5019"/>
                    </a:cubicBezTo>
                    <a:lnTo>
                      <a:pt x="1992" y="5472"/>
                    </a:lnTo>
                    <a:cubicBezTo>
                      <a:pt x="2277" y="5412"/>
                      <a:pt x="2373" y="4865"/>
                      <a:pt x="2373" y="4865"/>
                    </a:cubicBezTo>
                    <a:cubicBezTo>
                      <a:pt x="2373" y="4865"/>
                      <a:pt x="2170" y="3614"/>
                      <a:pt x="1575" y="2590"/>
                    </a:cubicBezTo>
                    <a:cubicBezTo>
                      <a:pt x="980" y="1567"/>
                      <a:pt x="634" y="745"/>
                      <a:pt x="456" y="233"/>
                    </a:cubicBezTo>
                    <a:cubicBezTo>
                      <a:pt x="392" y="62"/>
                      <a:pt x="327" y="0"/>
                      <a:pt x="26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6" name="Google Shape;1196;p34"/>
              <p:cNvSpPr/>
              <p:nvPr/>
            </p:nvSpPr>
            <p:spPr>
              <a:xfrm>
                <a:off x="1273836" y="850090"/>
                <a:ext cx="530512" cy="305075"/>
              </a:xfrm>
              <a:custGeom>
                <a:avLst/>
                <a:gdLst/>
                <a:ahLst/>
                <a:cxnLst/>
                <a:rect l="l" t="t" r="r" b="b"/>
                <a:pathLst>
                  <a:path w="5236" h="3011" extrusionOk="0">
                    <a:moveTo>
                      <a:pt x="5057" y="0"/>
                    </a:moveTo>
                    <a:lnTo>
                      <a:pt x="4712" y="310"/>
                    </a:lnTo>
                    <a:cubicBezTo>
                      <a:pt x="4712" y="310"/>
                      <a:pt x="3736" y="1119"/>
                      <a:pt x="2605" y="1500"/>
                    </a:cubicBezTo>
                    <a:cubicBezTo>
                      <a:pt x="1473" y="1870"/>
                      <a:pt x="652" y="2227"/>
                      <a:pt x="223" y="2524"/>
                    </a:cubicBezTo>
                    <a:cubicBezTo>
                      <a:pt x="223" y="2524"/>
                      <a:pt x="223" y="2524"/>
                      <a:pt x="223" y="2524"/>
                    </a:cubicBezTo>
                    <a:lnTo>
                      <a:pt x="223" y="2524"/>
                    </a:lnTo>
                    <a:cubicBezTo>
                      <a:pt x="219" y="2524"/>
                      <a:pt x="1" y="3010"/>
                      <a:pt x="234" y="3010"/>
                    </a:cubicBezTo>
                    <a:cubicBezTo>
                      <a:pt x="286" y="3010"/>
                      <a:pt x="359" y="2987"/>
                      <a:pt x="461" y="2929"/>
                    </a:cubicBezTo>
                    <a:cubicBezTo>
                      <a:pt x="926" y="2667"/>
                      <a:pt x="1724" y="2274"/>
                      <a:pt x="2843" y="1905"/>
                    </a:cubicBezTo>
                    <a:cubicBezTo>
                      <a:pt x="3974" y="1536"/>
                      <a:pt x="4950" y="715"/>
                      <a:pt x="4950" y="715"/>
                    </a:cubicBezTo>
                    <a:cubicBezTo>
                      <a:pt x="4950" y="715"/>
                      <a:pt x="5236" y="238"/>
                      <a:pt x="505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7" name="Google Shape;1197;p34"/>
              <p:cNvSpPr/>
              <p:nvPr/>
            </p:nvSpPr>
            <p:spPr>
              <a:xfrm>
                <a:off x="1606466" y="591219"/>
                <a:ext cx="249754" cy="549661"/>
              </a:xfrm>
              <a:custGeom>
                <a:avLst/>
                <a:gdLst/>
                <a:ahLst/>
                <a:cxnLst/>
                <a:rect l="l" t="t" r="r" b="b"/>
                <a:pathLst>
                  <a:path w="2465" h="5425" extrusionOk="0">
                    <a:moveTo>
                      <a:pt x="2204" y="1"/>
                    </a:moveTo>
                    <a:cubicBezTo>
                      <a:pt x="2145" y="1"/>
                      <a:pt x="2080" y="62"/>
                      <a:pt x="2012" y="234"/>
                    </a:cubicBezTo>
                    <a:cubicBezTo>
                      <a:pt x="1834" y="722"/>
                      <a:pt x="1465" y="1543"/>
                      <a:pt x="857" y="2555"/>
                    </a:cubicBezTo>
                    <a:cubicBezTo>
                      <a:pt x="238" y="3567"/>
                      <a:pt x="0" y="4817"/>
                      <a:pt x="0" y="4817"/>
                    </a:cubicBezTo>
                    <a:cubicBezTo>
                      <a:pt x="0" y="4817"/>
                      <a:pt x="95" y="5365"/>
                      <a:pt x="381" y="5425"/>
                    </a:cubicBezTo>
                    <a:lnTo>
                      <a:pt x="453" y="4972"/>
                    </a:lnTo>
                    <a:cubicBezTo>
                      <a:pt x="453" y="4972"/>
                      <a:pt x="691" y="3722"/>
                      <a:pt x="1298" y="2710"/>
                    </a:cubicBezTo>
                    <a:cubicBezTo>
                      <a:pt x="1905" y="1698"/>
                      <a:pt x="2322" y="889"/>
                      <a:pt x="2465" y="388"/>
                    </a:cubicBezTo>
                    <a:lnTo>
                      <a:pt x="2465" y="388"/>
                    </a:lnTo>
                    <a:cubicBezTo>
                      <a:pt x="2465" y="388"/>
                      <a:pt x="2465" y="388"/>
                      <a:pt x="2465" y="388"/>
                    </a:cubicBezTo>
                    <a:cubicBezTo>
                      <a:pt x="2465" y="388"/>
                      <a:pt x="2465" y="388"/>
                      <a:pt x="2465" y="388"/>
                    </a:cubicBezTo>
                    <a:lnTo>
                      <a:pt x="2465" y="388"/>
                    </a:lnTo>
                    <a:cubicBezTo>
                      <a:pt x="2465" y="388"/>
                      <a:pt x="2465" y="388"/>
                      <a:pt x="2465" y="388"/>
                    </a:cubicBezTo>
                    <a:lnTo>
                      <a:pt x="2465" y="388"/>
                    </a:lnTo>
                    <a:cubicBezTo>
                      <a:pt x="2462" y="388"/>
                      <a:pt x="2353" y="1"/>
                      <a:pt x="2204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8" name="Google Shape;1198;p34"/>
              <p:cNvSpPr/>
              <p:nvPr/>
            </p:nvSpPr>
            <p:spPr>
              <a:xfrm>
                <a:off x="1075655" y="1407345"/>
                <a:ext cx="581577" cy="267991"/>
              </a:xfrm>
              <a:custGeom>
                <a:avLst/>
                <a:gdLst/>
                <a:ahLst/>
                <a:cxnLst/>
                <a:rect l="l" t="t" r="r" b="b"/>
                <a:pathLst>
                  <a:path w="5740" h="2645" extrusionOk="0">
                    <a:moveTo>
                      <a:pt x="632" y="1"/>
                    </a:moveTo>
                    <a:cubicBezTo>
                      <a:pt x="632" y="1"/>
                      <a:pt x="84" y="84"/>
                      <a:pt x="0" y="358"/>
                    </a:cubicBezTo>
                    <a:lnTo>
                      <a:pt x="453" y="453"/>
                    </a:lnTo>
                    <a:cubicBezTo>
                      <a:pt x="453" y="453"/>
                      <a:pt x="1703" y="739"/>
                      <a:pt x="2679" y="1394"/>
                    </a:cubicBezTo>
                    <a:cubicBezTo>
                      <a:pt x="3668" y="2049"/>
                      <a:pt x="4453" y="2489"/>
                      <a:pt x="4965" y="2644"/>
                    </a:cubicBezTo>
                    <a:cubicBezTo>
                      <a:pt x="4965" y="2644"/>
                      <a:pt x="5739" y="2454"/>
                      <a:pt x="5144" y="2192"/>
                    </a:cubicBezTo>
                    <a:cubicBezTo>
                      <a:pt x="4644" y="1989"/>
                      <a:pt x="3846" y="1596"/>
                      <a:pt x="2858" y="942"/>
                    </a:cubicBezTo>
                    <a:cubicBezTo>
                      <a:pt x="1882" y="287"/>
                      <a:pt x="632" y="1"/>
                      <a:pt x="63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9" name="Google Shape;1199;p34"/>
              <p:cNvSpPr/>
              <p:nvPr/>
            </p:nvSpPr>
            <p:spPr>
              <a:xfrm>
                <a:off x="1091360" y="372370"/>
                <a:ext cx="138808" cy="580969"/>
              </a:xfrm>
              <a:custGeom>
                <a:avLst/>
                <a:gdLst/>
                <a:ahLst/>
                <a:cxnLst/>
                <a:rect l="l" t="t" r="r" b="b"/>
                <a:pathLst>
                  <a:path w="1370" h="5734" extrusionOk="0">
                    <a:moveTo>
                      <a:pt x="774" y="0"/>
                    </a:moveTo>
                    <a:lnTo>
                      <a:pt x="822" y="465"/>
                    </a:lnTo>
                    <a:cubicBezTo>
                      <a:pt x="822" y="465"/>
                      <a:pt x="893" y="1739"/>
                      <a:pt x="548" y="2870"/>
                    </a:cubicBezTo>
                    <a:cubicBezTo>
                      <a:pt x="203" y="4001"/>
                      <a:pt x="0" y="4882"/>
                      <a:pt x="0" y="5418"/>
                    </a:cubicBezTo>
                    <a:cubicBezTo>
                      <a:pt x="0" y="5418"/>
                      <a:pt x="189" y="5734"/>
                      <a:pt x="331" y="5734"/>
                    </a:cubicBezTo>
                    <a:cubicBezTo>
                      <a:pt x="398" y="5734"/>
                      <a:pt x="454" y="5666"/>
                      <a:pt x="477" y="5465"/>
                    </a:cubicBezTo>
                    <a:cubicBezTo>
                      <a:pt x="536" y="4942"/>
                      <a:pt x="679" y="4049"/>
                      <a:pt x="1024" y="2917"/>
                    </a:cubicBezTo>
                    <a:cubicBezTo>
                      <a:pt x="1369" y="1786"/>
                      <a:pt x="1298" y="500"/>
                      <a:pt x="1298" y="500"/>
                    </a:cubicBezTo>
                    <a:cubicBezTo>
                      <a:pt x="1298" y="500"/>
                      <a:pt x="1072" y="0"/>
                      <a:pt x="77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0" name="Google Shape;1200;p34"/>
              <p:cNvSpPr/>
              <p:nvPr/>
            </p:nvSpPr>
            <p:spPr>
              <a:xfrm>
                <a:off x="1709001" y="296381"/>
                <a:ext cx="576713" cy="279947"/>
              </a:xfrm>
              <a:custGeom>
                <a:avLst/>
                <a:gdLst/>
                <a:ahLst/>
                <a:cxnLst/>
                <a:rect l="l" t="t" r="r" b="b"/>
                <a:pathLst>
                  <a:path w="5692" h="2763" extrusionOk="0">
                    <a:moveTo>
                      <a:pt x="643" y="0"/>
                    </a:moveTo>
                    <a:cubicBezTo>
                      <a:pt x="643" y="0"/>
                      <a:pt x="96" y="60"/>
                      <a:pt x="0" y="346"/>
                    </a:cubicBezTo>
                    <a:lnTo>
                      <a:pt x="453" y="453"/>
                    </a:lnTo>
                    <a:cubicBezTo>
                      <a:pt x="453" y="453"/>
                      <a:pt x="1691" y="774"/>
                      <a:pt x="2655" y="1453"/>
                    </a:cubicBezTo>
                    <a:cubicBezTo>
                      <a:pt x="3620" y="2132"/>
                      <a:pt x="4394" y="2596"/>
                      <a:pt x="4906" y="2763"/>
                    </a:cubicBezTo>
                    <a:cubicBezTo>
                      <a:pt x="4906" y="2739"/>
                      <a:pt x="5691" y="2584"/>
                      <a:pt x="5096" y="2310"/>
                    </a:cubicBezTo>
                    <a:cubicBezTo>
                      <a:pt x="4620" y="2084"/>
                      <a:pt x="3810" y="1667"/>
                      <a:pt x="2846" y="1000"/>
                    </a:cubicBezTo>
                    <a:cubicBezTo>
                      <a:pt x="1881" y="322"/>
                      <a:pt x="643" y="0"/>
                      <a:pt x="64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1" name="Google Shape;1201;p34"/>
              <p:cNvSpPr/>
              <p:nvPr/>
            </p:nvSpPr>
            <p:spPr>
              <a:xfrm>
                <a:off x="1243339" y="338327"/>
                <a:ext cx="622611" cy="103448"/>
              </a:xfrm>
              <a:custGeom>
                <a:avLst/>
                <a:gdLst/>
                <a:ahLst/>
                <a:cxnLst/>
                <a:rect l="l" t="t" r="r" b="b"/>
                <a:pathLst>
                  <a:path w="6145" h="1021" extrusionOk="0">
                    <a:moveTo>
                      <a:pt x="1410" y="0"/>
                    </a:moveTo>
                    <a:cubicBezTo>
                      <a:pt x="873" y="0"/>
                      <a:pt x="489" y="51"/>
                      <a:pt x="489" y="51"/>
                    </a:cubicBezTo>
                    <a:cubicBezTo>
                      <a:pt x="489" y="51"/>
                      <a:pt x="0" y="301"/>
                      <a:pt x="12" y="598"/>
                    </a:cubicBezTo>
                    <a:lnTo>
                      <a:pt x="477" y="527"/>
                    </a:lnTo>
                    <a:cubicBezTo>
                      <a:pt x="477" y="527"/>
                      <a:pt x="857" y="477"/>
                      <a:pt x="1393" y="477"/>
                    </a:cubicBezTo>
                    <a:cubicBezTo>
                      <a:pt x="1834" y="477"/>
                      <a:pt x="2379" y="511"/>
                      <a:pt x="2906" y="634"/>
                    </a:cubicBezTo>
                    <a:cubicBezTo>
                      <a:pt x="3950" y="871"/>
                      <a:pt x="4770" y="1020"/>
                      <a:pt x="5314" y="1020"/>
                    </a:cubicBezTo>
                    <a:cubicBezTo>
                      <a:pt x="5372" y="1020"/>
                      <a:pt x="5426" y="1018"/>
                      <a:pt x="5477" y="1015"/>
                    </a:cubicBezTo>
                    <a:cubicBezTo>
                      <a:pt x="5477" y="1015"/>
                      <a:pt x="6144" y="575"/>
                      <a:pt x="5489" y="539"/>
                    </a:cubicBezTo>
                    <a:cubicBezTo>
                      <a:pt x="4953" y="515"/>
                      <a:pt x="4084" y="420"/>
                      <a:pt x="2917" y="158"/>
                    </a:cubicBezTo>
                    <a:cubicBezTo>
                      <a:pt x="2397" y="34"/>
                      <a:pt x="1852" y="0"/>
                      <a:pt x="141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2" name="Google Shape;1202;p34"/>
              <p:cNvSpPr/>
              <p:nvPr/>
            </p:nvSpPr>
            <p:spPr>
              <a:xfrm>
                <a:off x="929654" y="445016"/>
                <a:ext cx="214900" cy="563137"/>
              </a:xfrm>
              <a:custGeom>
                <a:avLst/>
                <a:gdLst/>
                <a:ahLst/>
                <a:cxnLst/>
                <a:rect l="l" t="t" r="r" b="b"/>
                <a:pathLst>
                  <a:path w="2121" h="5558" extrusionOk="0">
                    <a:moveTo>
                      <a:pt x="1832" y="0"/>
                    </a:moveTo>
                    <a:cubicBezTo>
                      <a:pt x="1771" y="0"/>
                      <a:pt x="1709" y="65"/>
                      <a:pt x="1656" y="248"/>
                    </a:cubicBezTo>
                    <a:cubicBezTo>
                      <a:pt x="1501" y="760"/>
                      <a:pt x="1203" y="1605"/>
                      <a:pt x="668" y="2665"/>
                    </a:cubicBezTo>
                    <a:cubicBezTo>
                      <a:pt x="132" y="3713"/>
                      <a:pt x="1" y="4987"/>
                      <a:pt x="1" y="4987"/>
                    </a:cubicBezTo>
                    <a:cubicBezTo>
                      <a:pt x="1" y="4987"/>
                      <a:pt x="132" y="5522"/>
                      <a:pt x="429" y="5558"/>
                    </a:cubicBezTo>
                    <a:lnTo>
                      <a:pt x="465" y="5106"/>
                    </a:lnTo>
                    <a:cubicBezTo>
                      <a:pt x="465" y="5106"/>
                      <a:pt x="596" y="3832"/>
                      <a:pt x="1132" y="2784"/>
                    </a:cubicBezTo>
                    <a:cubicBezTo>
                      <a:pt x="1668" y="1724"/>
                      <a:pt x="2013" y="891"/>
                      <a:pt x="2120" y="367"/>
                    </a:cubicBezTo>
                    <a:cubicBezTo>
                      <a:pt x="2120" y="367"/>
                      <a:pt x="1978" y="0"/>
                      <a:pt x="1832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3" name="Google Shape;1203;p34"/>
              <p:cNvSpPr/>
              <p:nvPr/>
            </p:nvSpPr>
            <p:spPr>
              <a:xfrm>
                <a:off x="1663104" y="1551117"/>
                <a:ext cx="573066" cy="220675"/>
              </a:xfrm>
              <a:custGeom>
                <a:avLst/>
                <a:gdLst/>
                <a:ahLst/>
                <a:cxnLst/>
                <a:rect l="l" t="t" r="r" b="b"/>
                <a:pathLst>
                  <a:path w="5656" h="2178" extrusionOk="0">
                    <a:moveTo>
                      <a:pt x="5360" y="0"/>
                    </a:moveTo>
                    <a:cubicBezTo>
                      <a:pt x="5311" y="0"/>
                      <a:pt x="5245" y="14"/>
                      <a:pt x="5156" y="46"/>
                    </a:cubicBezTo>
                    <a:cubicBezTo>
                      <a:pt x="4668" y="225"/>
                      <a:pt x="3811" y="475"/>
                      <a:pt x="2632" y="677"/>
                    </a:cubicBezTo>
                    <a:cubicBezTo>
                      <a:pt x="1453" y="868"/>
                      <a:pt x="358" y="1487"/>
                      <a:pt x="358" y="1487"/>
                    </a:cubicBezTo>
                    <a:cubicBezTo>
                      <a:pt x="358" y="1487"/>
                      <a:pt x="1" y="1928"/>
                      <a:pt x="132" y="2178"/>
                    </a:cubicBezTo>
                    <a:lnTo>
                      <a:pt x="513" y="1940"/>
                    </a:lnTo>
                    <a:cubicBezTo>
                      <a:pt x="513" y="1940"/>
                      <a:pt x="1620" y="1297"/>
                      <a:pt x="2799" y="1118"/>
                    </a:cubicBezTo>
                    <a:cubicBezTo>
                      <a:pt x="3966" y="927"/>
                      <a:pt x="4835" y="713"/>
                      <a:pt x="5323" y="499"/>
                    </a:cubicBezTo>
                    <a:cubicBezTo>
                      <a:pt x="5323" y="499"/>
                      <a:pt x="5655" y="0"/>
                      <a:pt x="53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4" name="Google Shape;1204;p34"/>
              <p:cNvSpPr/>
              <p:nvPr/>
            </p:nvSpPr>
            <p:spPr>
              <a:xfrm>
                <a:off x="1787423" y="1224059"/>
                <a:ext cx="591202" cy="242560"/>
              </a:xfrm>
              <a:custGeom>
                <a:avLst/>
                <a:gdLst/>
                <a:ahLst/>
                <a:cxnLst/>
                <a:rect l="l" t="t" r="r" b="b"/>
                <a:pathLst>
                  <a:path w="5835" h="2394" extrusionOk="0">
                    <a:moveTo>
                      <a:pt x="619" y="0"/>
                    </a:moveTo>
                    <a:cubicBezTo>
                      <a:pt x="619" y="0"/>
                      <a:pt x="60" y="107"/>
                      <a:pt x="0" y="393"/>
                    </a:cubicBezTo>
                    <a:lnTo>
                      <a:pt x="465" y="453"/>
                    </a:lnTo>
                    <a:cubicBezTo>
                      <a:pt x="465" y="453"/>
                      <a:pt x="1715" y="667"/>
                      <a:pt x="2739" y="1262"/>
                    </a:cubicBezTo>
                    <a:cubicBezTo>
                      <a:pt x="3774" y="1881"/>
                      <a:pt x="4572" y="2262"/>
                      <a:pt x="5084" y="2393"/>
                    </a:cubicBezTo>
                    <a:cubicBezTo>
                      <a:pt x="5084" y="2393"/>
                      <a:pt x="5834" y="2179"/>
                      <a:pt x="5227" y="1953"/>
                    </a:cubicBezTo>
                    <a:cubicBezTo>
                      <a:pt x="4727" y="1774"/>
                      <a:pt x="3905" y="1417"/>
                      <a:pt x="2893" y="822"/>
                    </a:cubicBezTo>
                    <a:cubicBezTo>
                      <a:pt x="1869" y="226"/>
                      <a:pt x="619" y="0"/>
                      <a:pt x="61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5" name="Google Shape;1205;p34"/>
              <p:cNvSpPr/>
              <p:nvPr/>
            </p:nvSpPr>
            <p:spPr>
              <a:xfrm>
                <a:off x="1045462" y="539547"/>
                <a:ext cx="535375" cy="298590"/>
              </a:xfrm>
              <a:custGeom>
                <a:avLst/>
                <a:gdLst/>
                <a:ahLst/>
                <a:cxnLst/>
                <a:rect l="l" t="t" r="r" b="b"/>
                <a:pathLst>
                  <a:path w="5284" h="2947" extrusionOk="0">
                    <a:moveTo>
                      <a:pt x="5039" y="0"/>
                    </a:moveTo>
                    <a:cubicBezTo>
                      <a:pt x="4987" y="0"/>
                      <a:pt x="4913" y="22"/>
                      <a:pt x="4811" y="77"/>
                    </a:cubicBezTo>
                    <a:cubicBezTo>
                      <a:pt x="4347" y="327"/>
                      <a:pt x="3537" y="720"/>
                      <a:pt x="2418" y="1077"/>
                    </a:cubicBezTo>
                    <a:cubicBezTo>
                      <a:pt x="1287" y="1446"/>
                      <a:pt x="287" y="2232"/>
                      <a:pt x="287" y="2232"/>
                    </a:cubicBezTo>
                    <a:cubicBezTo>
                      <a:pt x="287" y="2232"/>
                      <a:pt x="1" y="2708"/>
                      <a:pt x="168" y="2946"/>
                    </a:cubicBezTo>
                    <a:lnTo>
                      <a:pt x="513" y="2649"/>
                    </a:lnTo>
                    <a:cubicBezTo>
                      <a:pt x="513" y="2649"/>
                      <a:pt x="1501" y="1863"/>
                      <a:pt x="2644" y="1494"/>
                    </a:cubicBezTo>
                    <a:cubicBezTo>
                      <a:pt x="3775" y="1113"/>
                      <a:pt x="4609" y="779"/>
                      <a:pt x="5037" y="494"/>
                    </a:cubicBezTo>
                    <a:cubicBezTo>
                      <a:pt x="5047" y="494"/>
                      <a:pt x="5283" y="0"/>
                      <a:pt x="503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6" name="Google Shape;1206;p34"/>
              <p:cNvSpPr/>
              <p:nvPr/>
            </p:nvSpPr>
            <p:spPr>
              <a:xfrm>
                <a:off x="1231282" y="359097"/>
                <a:ext cx="591202" cy="244992"/>
              </a:xfrm>
              <a:custGeom>
                <a:avLst/>
                <a:gdLst/>
                <a:ahLst/>
                <a:cxnLst/>
                <a:rect l="l" t="t" r="r" b="b"/>
                <a:pathLst>
                  <a:path w="5835" h="2418" extrusionOk="0">
                    <a:moveTo>
                      <a:pt x="762" y="0"/>
                    </a:moveTo>
                    <a:cubicBezTo>
                      <a:pt x="762" y="0"/>
                      <a:pt x="0" y="215"/>
                      <a:pt x="608" y="441"/>
                    </a:cubicBezTo>
                    <a:cubicBezTo>
                      <a:pt x="1108" y="620"/>
                      <a:pt x="1941" y="977"/>
                      <a:pt x="2953" y="1584"/>
                    </a:cubicBezTo>
                    <a:cubicBezTo>
                      <a:pt x="3965" y="2203"/>
                      <a:pt x="5227" y="2417"/>
                      <a:pt x="5227" y="2417"/>
                    </a:cubicBezTo>
                    <a:cubicBezTo>
                      <a:pt x="5227" y="2417"/>
                      <a:pt x="5775" y="2334"/>
                      <a:pt x="5834" y="2036"/>
                    </a:cubicBezTo>
                    <a:lnTo>
                      <a:pt x="5370" y="1977"/>
                    </a:lnTo>
                    <a:cubicBezTo>
                      <a:pt x="5370" y="1977"/>
                      <a:pt x="4120" y="1751"/>
                      <a:pt x="3096" y="1143"/>
                    </a:cubicBezTo>
                    <a:cubicBezTo>
                      <a:pt x="2084" y="536"/>
                      <a:pt x="1286" y="131"/>
                      <a:pt x="762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7" name="Google Shape;1207;p34"/>
              <p:cNvSpPr/>
              <p:nvPr/>
            </p:nvSpPr>
            <p:spPr>
              <a:xfrm>
                <a:off x="903109" y="994368"/>
                <a:ext cx="466984" cy="400417"/>
              </a:xfrm>
              <a:custGeom>
                <a:avLst/>
                <a:gdLst/>
                <a:ahLst/>
                <a:cxnLst/>
                <a:rect l="l" t="t" r="r" b="b"/>
                <a:pathLst>
                  <a:path w="4609" h="3952" extrusionOk="0">
                    <a:moveTo>
                      <a:pt x="552" y="1"/>
                    </a:moveTo>
                    <a:cubicBezTo>
                      <a:pt x="354" y="1"/>
                      <a:pt x="1" y="41"/>
                      <a:pt x="358" y="362"/>
                    </a:cubicBezTo>
                    <a:cubicBezTo>
                      <a:pt x="739" y="719"/>
                      <a:pt x="1382" y="1362"/>
                      <a:pt x="2096" y="2303"/>
                    </a:cubicBezTo>
                    <a:cubicBezTo>
                      <a:pt x="2811" y="3232"/>
                      <a:pt x="3894" y="3922"/>
                      <a:pt x="3894" y="3922"/>
                    </a:cubicBezTo>
                    <a:cubicBezTo>
                      <a:pt x="3894" y="3922"/>
                      <a:pt x="4031" y="3952"/>
                      <a:pt x="4189" y="3952"/>
                    </a:cubicBezTo>
                    <a:cubicBezTo>
                      <a:pt x="4347" y="3952"/>
                      <a:pt x="4525" y="3922"/>
                      <a:pt x="4609" y="3803"/>
                    </a:cubicBezTo>
                    <a:lnTo>
                      <a:pt x="4204" y="3565"/>
                    </a:lnTo>
                    <a:cubicBezTo>
                      <a:pt x="4204" y="3565"/>
                      <a:pt x="3132" y="2874"/>
                      <a:pt x="2406" y="1946"/>
                    </a:cubicBezTo>
                    <a:cubicBezTo>
                      <a:pt x="1692" y="993"/>
                      <a:pt x="1096" y="315"/>
                      <a:pt x="668" y="5"/>
                    </a:cubicBezTo>
                    <a:cubicBezTo>
                      <a:pt x="668" y="5"/>
                      <a:pt x="619" y="1"/>
                      <a:pt x="55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8" name="Google Shape;1208;p34"/>
              <p:cNvSpPr/>
              <p:nvPr/>
            </p:nvSpPr>
            <p:spPr>
              <a:xfrm>
                <a:off x="1651047" y="1161342"/>
                <a:ext cx="618964" cy="128879"/>
              </a:xfrm>
              <a:custGeom>
                <a:avLst/>
                <a:gdLst/>
                <a:ahLst/>
                <a:cxnLst/>
                <a:rect l="l" t="t" r="r" b="b"/>
                <a:pathLst>
                  <a:path w="6109" h="1272" extrusionOk="0">
                    <a:moveTo>
                      <a:pt x="691" y="0"/>
                    </a:moveTo>
                    <a:cubicBezTo>
                      <a:pt x="691" y="0"/>
                      <a:pt x="1" y="393"/>
                      <a:pt x="656" y="476"/>
                    </a:cubicBezTo>
                    <a:cubicBezTo>
                      <a:pt x="1168" y="536"/>
                      <a:pt x="2061" y="667"/>
                      <a:pt x="3192" y="1012"/>
                    </a:cubicBezTo>
                    <a:cubicBezTo>
                      <a:pt x="3946" y="1234"/>
                      <a:pt x="4769" y="1271"/>
                      <a:pt x="5233" y="1271"/>
                    </a:cubicBezTo>
                    <a:cubicBezTo>
                      <a:pt x="5466" y="1271"/>
                      <a:pt x="5609" y="1262"/>
                      <a:pt x="5609" y="1262"/>
                    </a:cubicBezTo>
                    <a:cubicBezTo>
                      <a:pt x="5609" y="1262"/>
                      <a:pt x="6109" y="1036"/>
                      <a:pt x="6109" y="738"/>
                    </a:cubicBezTo>
                    <a:lnTo>
                      <a:pt x="6109" y="738"/>
                    </a:lnTo>
                    <a:lnTo>
                      <a:pt x="5656" y="786"/>
                    </a:lnTo>
                    <a:cubicBezTo>
                      <a:pt x="5656" y="786"/>
                      <a:pt x="5513" y="795"/>
                      <a:pt x="5281" y="795"/>
                    </a:cubicBezTo>
                    <a:cubicBezTo>
                      <a:pt x="4816" y="795"/>
                      <a:pt x="3993" y="758"/>
                      <a:pt x="3239" y="536"/>
                    </a:cubicBezTo>
                    <a:cubicBezTo>
                      <a:pt x="2108" y="191"/>
                      <a:pt x="1227" y="0"/>
                      <a:pt x="69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9" name="Google Shape;1209;p34"/>
              <p:cNvSpPr/>
              <p:nvPr/>
            </p:nvSpPr>
            <p:spPr>
              <a:xfrm>
                <a:off x="2070914" y="649782"/>
                <a:ext cx="240128" cy="554828"/>
              </a:xfrm>
              <a:custGeom>
                <a:avLst/>
                <a:gdLst/>
                <a:ahLst/>
                <a:cxnLst/>
                <a:rect l="l" t="t" r="r" b="b"/>
                <a:pathLst>
                  <a:path w="2370" h="5476" extrusionOk="0">
                    <a:moveTo>
                      <a:pt x="0" y="5108"/>
                    </a:moveTo>
                    <a:lnTo>
                      <a:pt x="0" y="5108"/>
                    </a:lnTo>
                    <a:cubicBezTo>
                      <a:pt x="0" y="5108"/>
                      <a:pt x="0" y="5108"/>
                      <a:pt x="0" y="5109"/>
                    </a:cubicBezTo>
                    <a:cubicBezTo>
                      <a:pt x="0" y="5108"/>
                      <a:pt x="0" y="5108"/>
                      <a:pt x="0" y="5108"/>
                    </a:cubicBezTo>
                    <a:close/>
                    <a:moveTo>
                      <a:pt x="1988" y="1"/>
                    </a:moveTo>
                    <a:lnTo>
                      <a:pt x="1929" y="465"/>
                    </a:lnTo>
                    <a:cubicBezTo>
                      <a:pt x="1929" y="465"/>
                      <a:pt x="1715" y="1727"/>
                      <a:pt x="1119" y="2751"/>
                    </a:cubicBezTo>
                    <a:cubicBezTo>
                      <a:pt x="524" y="3775"/>
                      <a:pt x="143" y="4584"/>
                      <a:pt x="0" y="5108"/>
                    </a:cubicBezTo>
                    <a:lnTo>
                      <a:pt x="0" y="5108"/>
                    </a:lnTo>
                    <a:cubicBezTo>
                      <a:pt x="0" y="5108"/>
                      <a:pt x="0" y="5108"/>
                      <a:pt x="0" y="5108"/>
                    </a:cubicBezTo>
                    <a:cubicBezTo>
                      <a:pt x="5" y="5108"/>
                      <a:pt x="119" y="5475"/>
                      <a:pt x="264" y="5475"/>
                    </a:cubicBezTo>
                    <a:cubicBezTo>
                      <a:pt x="323" y="5475"/>
                      <a:pt x="388" y="5413"/>
                      <a:pt x="453" y="5240"/>
                    </a:cubicBezTo>
                    <a:cubicBezTo>
                      <a:pt x="631" y="4728"/>
                      <a:pt x="976" y="3918"/>
                      <a:pt x="1572" y="2882"/>
                    </a:cubicBezTo>
                    <a:cubicBezTo>
                      <a:pt x="2167" y="1858"/>
                      <a:pt x="2369" y="608"/>
                      <a:pt x="2369" y="608"/>
                    </a:cubicBezTo>
                    <a:cubicBezTo>
                      <a:pt x="2369" y="608"/>
                      <a:pt x="2262" y="60"/>
                      <a:pt x="1988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210" name="Google Shape;1210;p34"/>
            <p:cNvGrpSpPr/>
            <p:nvPr/>
          </p:nvGrpSpPr>
          <p:grpSpPr>
            <a:xfrm>
              <a:off x="6750416" y="2377816"/>
              <a:ext cx="763415" cy="686485"/>
              <a:chOff x="6750416" y="2377816"/>
              <a:chExt cx="763415" cy="686485"/>
            </a:xfrm>
          </p:grpSpPr>
          <p:grpSp>
            <p:nvGrpSpPr>
              <p:cNvPr id="1211" name="Google Shape;1211;p34"/>
              <p:cNvGrpSpPr/>
              <p:nvPr/>
            </p:nvGrpSpPr>
            <p:grpSpPr>
              <a:xfrm>
                <a:off x="6918584" y="2377816"/>
                <a:ext cx="595247" cy="686485"/>
                <a:chOff x="1134724" y="247950"/>
                <a:chExt cx="1331946" cy="1536104"/>
              </a:xfrm>
            </p:grpSpPr>
            <p:sp>
              <p:nvSpPr>
                <p:cNvPr id="1212" name="Google Shape;1212;p34"/>
                <p:cNvSpPr/>
                <p:nvPr/>
              </p:nvSpPr>
              <p:spPr>
                <a:xfrm>
                  <a:off x="1907992" y="947762"/>
                  <a:ext cx="558678" cy="5134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514" h="5068" extrusionOk="0">
                      <a:moveTo>
                        <a:pt x="5359" y="1"/>
                      </a:moveTo>
                      <a:cubicBezTo>
                        <a:pt x="5061" y="834"/>
                        <a:pt x="4382" y="1227"/>
                        <a:pt x="3894" y="1406"/>
                      </a:cubicBezTo>
                      <a:cubicBezTo>
                        <a:pt x="3906" y="1525"/>
                        <a:pt x="3906" y="1656"/>
                        <a:pt x="3906" y="1787"/>
                      </a:cubicBezTo>
                      <a:cubicBezTo>
                        <a:pt x="3906" y="2180"/>
                        <a:pt x="3835" y="2644"/>
                        <a:pt x="3668" y="3203"/>
                      </a:cubicBezTo>
                      <a:lnTo>
                        <a:pt x="3418" y="3608"/>
                      </a:lnTo>
                      <a:cubicBezTo>
                        <a:pt x="3257" y="3606"/>
                        <a:pt x="3053" y="3603"/>
                        <a:pt x="2829" y="3603"/>
                      </a:cubicBezTo>
                      <a:cubicBezTo>
                        <a:pt x="1858" y="3603"/>
                        <a:pt x="494" y="3653"/>
                        <a:pt x="465" y="4001"/>
                      </a:cubicBezTo>
                      <a:cubicBezTo>
                        <a:pt x="465" y="4001"/>
                        <a:pt x="441" y="4096"/>
                        <a:pt x="572" y="4180"/>
                      </a:cubicBezTo>
                      <a:cubicBezTo>
                        <a:pt x="275" y="4287"/>
                        <a:pt x="60" y="4406"/>
                        <a:pt x="60" y="4561"/>
                      </a:cubicBezTo>
                      <a:cubicBezTo>
                        <a:pt x="60" y="4561"/>
                        <a:pt x="1" y="4858"/>
                        <a:pt x="858" y="4918"/>
                      </a:cubicBezTo>
                      <a:lnTo>
                        <a:pt x="918" y="4918"/>
                      </a:lnTo>
                      <a:cubicBezTo>
                        <a:pt x="948" y="4980"/>
                        <a:pt x="1068" y="5068"/>
                        <a:pt x="1422" y="5068"/>
                      </a:cubicBezTo>
                      <a:cubicBezTo>
                        <a:pt x="1478" y="5068"/>
                        <a:pt x="1540" y="5066"/>
                        <a:pt x="1608" y="5061"/>
                      </a:cubicBezTo>
                      <a:cubicBezTo>
                        <a:pt x="1608" y="5061"/>
                        <a:pt x="3239" y="4644"/>
                        <a:pt x="3989" y="3965"/>
                      </a:cubicBezTo>
                      <a:lnTo>
                        <a:pt x="4001" y="3965"/>
                      </a:lnTo>
                      <a:cubicBezTo>
                        <a:pt x="4049" y="3918"/>
                        <a:pt x="4085" y="3870"/>
                        <a:pt x="4132" y="3823"/>
                      </a:cubicBezTo>
                      <a:cubicBezTo>
                        <a:pt x="4156" y="3799"/>
                        <a:pt x="4168" y="3763"/>
                        <a:pt x="4192" y="3751"/>
                      </a:cubicBezTo>
                      <a:cubicBezTo>
                        <a:pt x="4632" y="3203"/>
                        <a:pt x="4930" y="2691"/>
                        <a:pt x="5144" y="2215"/>
                      </a:cubicBezTo>
                      <a:cubicBezTo>
                        <a:pt x="5513" y="1346"/>
                        <a:pt x="5513" y="584"/>
                        <a:pt x="5359" y="1"/>
                      </a:cubicBezTo>
                      <a:close/>
                    </a:path>
                  </a:pathLst>
                </a:custGeom>
                <a:solidFill>
                  <a:srgbClr val="CF4A4A">
                    <a:alpha val="85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13" name="Google Shape;1213;p34"/>
                <p:cNvSpPr/>
                <p:nvPr/>
              </p:nvSpPr>
              <p:spPr>
                <a:xfrm>
                  <a:off x="1611228" y="709256"/>
                  <a:ext cx="843388" cy="46779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324" h="4617" extrusionOk="0">
                      <a:moveTo>
                        <a:pt x="4977" y="0"/>
                      </a:moveTo>
                      <a:cubicBezTo>
                        <a:pt x="3944" y="0"/>
                        <a:pt x="2998" y="410"/>
                        <a:pt x="2477" y="962"/>
                      </a:cubicBezTo>
                      <a:cubicBezTo>
                        <a:pt x="1" y="3569"/>
                        <a:pt x="2156" y="4295"/>
                        <a:pt x="3025" y="4545"/>
                      </a:cubicBezTo>
                      <a:cubicBezTo>
                        <a:pt x="3197" y="4595"/>
                        <a:pt x="3347" y="4617"/>
                        <a:pt x="3478" y="4617"/>
                      </a:cubicBezTo>
                      <a:cubicBezTo>
                        <a:pt x="4485" y="4617"/>
                        <a:pt x="4382" y="3331"/>
                        <a:pt x="4382" y="3331"/>
                      </a:cubicBezTo>
                      <a:cubicBezTo>
                        <a:pt x="4306" y="2481"/>
                        <a:pt x="5255" y="2397"/>
                        <a:pt x="5635" y="2397"/>
                      </a:cubicBezTo>
                      <a:cubicBezTo>
                        <a:pt x="5728" y="2397"/>
                        <a:pt x="5787" y="2402"/>
                        <a:pt x="5787" y="2402"/>
                      </a:cubicBezTo>
                      <a:cubicBezTo>
                        <a:pt x="5787" y="2402"/>
                        <a:pt x="6680" y="2509"/>
                        <a:pt x="6835" y="3724"/>
                      </a:cubicBezTo>
                      <a:cubicBezTo>
                        <a:pt x="7323" y="3545"/>
                        <a:pt x="8014" y="3152"/>
                        <a:pt x="8323" y="2283"/>
                      </a:cubicBezTo>
                      <a:cubicBezTo>
                        <a:pt x="8169" y="1783"/>
                        <a:pt x="7930" y="1390"/>
                        <a:pt x="7728" y="1188"/>
                      </a:cubicBezTo>
                      <a:cubicBezTo>
                        <a:pt x="6905" y="331"/>
                        <a:pt x="5906" y="0"/>
                        <a:pt x="4977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14" name="Google Shape;1214;p34"/>
                <p:cNvSpPr/>
                <p:nvPr/>
              </p:nvSpPr>
              <p:spPr>
                <a:xfrm>
                  <a:off x="1134724" y="1311599"/>
                  <a:ext cx="586440" cy="47245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788" h="4663" extrusionOk="0">
                      <a:moveTo>
                        <a:pt x="368" y="1"/>
                      </a:moveTo>
                      <a:cubicBezTo>
                        <a:pt x="357" y="1"/>
                        <a:pt x="345" y="2"/>
                        <a:pt x="334" y="5"/>
                      </a:cubicBezTo>
                      <a:cubicBezTo>
                        <a:pt x="334" y="5"/>
                        <a:pt x="37" y="5"/>
                        <a:pt x="120" y="851"/>
                      </a:cubicBezTo>
                      <a:cubicBezTo>
                        <a:pt x="120" y="851"/>
                        <a:pt x="120" y="863"/>
                        <a:pt x="132" y="910"/>
                      </a:cubicBezTo>
                      <a:cubicBezTo>
                        <a:pt x="72" y="970"/>
                        <a:pt x="1" y="1136"/>
                        <a:pt x="120" y="1625"/>
                      </a:cubicBezTo>
                      <a:cubicBezTo>
                        <a:pt x="120" y="1625"/>
                        <a:pt x="822" y="3137"/>
                        <a:pt x="1644" y="3768"/>
                      </a:cubicBezTo>
                      <a:lnTo>
                        <a:pt x="1644" y="3780"/>
                      </a:lnTo>
                      <a:cubicBezTo>
                        <a:pt x="1680" y="3815"/>
                        <a:pt x="1739" y="3839"/>
                        <a:pt x="1787" y="3875"/>
                      </a:cubicBezTo>
                      <a:lnTo>
                        <a:pt x="1870" y="3911"/>
                      </a:lnTo>
                      <a:cubicBezTo>
                        <a:pt x="2489" y="4256"/>
                        <a:pt x="3049" y="4470"/>
                        <a:pt x="3561" y="4565"/>
                      </a:cubicBezTo>
                      <a:cubicBezTo>
                        <a:pt x="3874" y="4633"/>
                        <a:pt x="4165" y="4662"/>
                        <a:pt x="4434" y="4662"/>
                      </a:cubicBezTo>
                      <a:cubicBezTo>
                        <a:pt x="4972" y="4662"/>
                        <a:pt x="5422" y="4546"/>
                        <a:pt x="5787" y="4387"/>
                      </a:cubicBezTo>
                      <a:cubicBezTo>
                        <a:pt x="4894" y="4244"/>
                        <a:pt x="4382" y="3637"/>
                        <a:pt x="4109" y="3184"/>
                      </a:cubicBezTo>
                      <a:cubicBezTo>
                        <a:pt x="3989" y="3220"/>
                        <a:pt x="3870" y="3244"/>
                        <a:pt x="3728" y="3280"/>
                      </a:cubicBezTo>
                      <a:cubicBezTo>
                        <a:pt x="3500" y="3315"/>
                        <a:pt x="3239" y="3338"/>
                        <a:pt x="2944" y="3338"/>
                      </a:cubicBezTo>
                      <a:cubicBezTo>
                        <a:pt x="2745" y="3338"/>
                        <a:pt x="2530" y="3327"/>
                        <a:pt x="2299" y="3303"/>
                      </a:cubicBezTo>
                      <a:lnTo>
                        <a:pt x="1858" y="3125"/>
                      </a:lnTo>
                      <a:cubicBezTo>
                        <a:pt x="1729" y="2301"/>
                        <a:pt x="1378" y="302"/>
                        <a:pt x="945" y="302"/>
                      </a:cubicBezTo>
                      <a:cubicBezTo>
                        <a:pt x="940" y="302"/>
                        <a:pt x="935" y="302"/>
                        <a:pt x="930" y="303"/>
                      </a:cubicBezTo>
                      <a:cubicBezTo>
                        <a:pt x="930" y="303"/>
                        <a:pt x="924" y="302"/>
                        <a:pt x="915" y="302"/>
                      </a:cubicBezTo>
                      <a:cubicBezTo>
                        <a:pt x="887" y="302"/>
                        <a:pt x="820" y="316"/>
                        <a:pt x="775" y="434"/>
                      </a:cubicBezTo>
                      <a:cubicBezTo>
                        <a:pt x="644" y="173"/>
                        <a:pt x="493" y="1"/>
                        <a:pt x="368" y="1"/>
                      </a:cubicBezTo>
                      <a:close/>
                    </a:path>
                  </a:pathLst>
                </a:custGeom>
                <a:solidFill>
                  <a:srgbClr val="CF4A4A">
                    <a:alpha val="85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15" name="Google Shape;1215;p34"/>
                <p:cNvSpPr/>
                <p:nvPr/>
              </p:nvSpPr>
              <p:spPr>
                <a:xfrm>
                  <a:off x="1391265" y="1072080"/>
                  <a:ext cx="581982" cy="68401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744" h="6751" extrusionOk="0">
                      <a:moveTo>
                        <a:pt x="1562" y="0"/>
                      </a:moveTo>
                      <a:cubicBezTo>
                        <a:pt x="368" y="0"/>
                        <a:pt x="177" y="1331"/>
                        <a:pt x="100" y="1976"/>
                      </a:cubicBezTo>
                      <a:cubicBezTo>
                        <a:pt x="1" y="2962"/>
                        <a:pt x="627" y="3139"/>
                        <a:pt x="1089" y="3139"/>
                      </a:cubicBezTo>
                      <a:cubicBezTo>
                        <a:pt x="1346" y="3139"/>
                        <a:pt x="1553" y="3084"/>
                        <a:pt x="1553" y="3084"/>
                      </a:cubicBezTo>
                      <a:cubicBezTo>
                        <a:pt x="1639" y="3061"/>
                        <a:pt x="1719" y="3050"/>
                        <a:pt x="1793" y="3050"/>
                      </a:cubicBezTo>
                      <a:cubicBezTo>
                        <a:pt x="2598" y="3050"/>
                        <a:pt x="2708" y="4298"/>
                        <a:pt x="2708" y="4298"/>
                      </a:cubicBezTo>
                      <a:cubicBezTo>
                        <a:pt x="2708" y="4298"/>
                        <a:pt x="2767" y="5191"/>
                        <a:pt x="1588" y="5560"/>
                      </a:cubicBezTo>
                      <a:cubicBezTo>
                        <a:pt x="1862" y="6013"/>
                        <a:pt x="2362" y="6620"/>
                        <a:pt x="3291" y="6751"/>
                      </a:cubicBezTo>
                      <a:cubicBezTo>
                        <a:pt x="3779" y="6513"/>
                        <a:pt x="4124" y="6203"/>
                        <a:pt x="4291" y="5977"/>
                      </a:cubicBezTo>
                      <a:cubicBezTo>
                        <a:pt x="5744" y="3941"/>
                        <a:pt x="4744" y="1560"/>
                        <a:pt x="3541" y="774"/>
                      </a:cubicBezTo>
                      <a:cubicBezTo>
                        <a:pt x="2682" y="215"/>
                        <a:pt x="2041" y="0"/>
                        <a:pt x="1562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16" name="Google Shape;1216;p34"/>
                <p:cNvSpPr/>
                <p:nvPr/>
              </p:nvSpPr>
              <p:spPr>
                <a:xfrm>
                  <a:off x="1447193" y="247950"/>
                  <a:ext cx="586440" cy="47336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788" h="4672" extrusionOk="0">
                      <a:moveTo>
                        <a:pt x="1359" y="1"/>
                      </a:moveTo>
                      <a:cubicBezTo>
                        <a:pt x="821" y="1"/>
                        <a:pt x="366" y="117"/>
                        <a:pt x="1" y="276"/>
                      </a:cubicBezTo>
                      <a:cubicBezTo>
                        <a:pt x="905" y="443"/>
                        <a:pt x="1417" y="1038"/>
                        <a:pt x="1679" y="1478"/>
                      </a:cubicBezTo>
                      <a:cubicBezTo>
                        <a:pt x="1798" y="1455"/>
                        <a:pt x="1918" y="1419"/>
                        <a:pt x="2072" y="1395"/>
                      </a:cubicBezTo>
                      <a:cubicBezTo>
                        <a:pt x="2308" y="1357"/>
                        <a:pt x="2587" y="1329"/>
                        <a:pt x="2910" y="1329"/>
                      </a:cubicBezTo>
                      <a:cubicBezTo>
                        <a:pt x="3093" y="1329"/>
                        <a:pt x="3290" y="1338"/>
                        <a:pt x="3501" y="1359"/>
                      </a:cubicBezTo>
                      <a:lnTo>
                        <a:pt x="3930" y="1538"/>
                      </a:lnTo>
                      <a:cubicBezTo>
                        <a:pt x="4059" y="2364"/>
                        <a:pt x="4412" y="4372"/>
                        <a:pt x="4858" y="4372"/>
                      </a:cubicBezTo>
                      <a:cubicBezTo>
                        <a:pt x="4862" y="4372"/>
                        <a:pt x="4866" y="4372"/>
                        <a:pt x="4870" y="4372"/>
                      </a:cubicBezTo>
                      <a:cubicBezTo>
                        <a:pt x="4870" y="4372"/>
                        <a:pt x="4872" y="4372"/>
                        <a:pt x="4874" y="4372"/>
                      </a:cubicBezTo>
                      <a:cubicBezTo>
                        <a:pt x="4892" y="4372"/>
                        <a:pt x="4962" y="4363"/>
                        <a:pt x="5013" y="4229"/>
                      </a:cubicBezTo>
                      <a:cubicBezTo>
                        <a:pt x="5159" y="4497"/>
                        <a:pt x="5304" y="4671"/>
                        <a:pt x="5440" y="4671"/>
                      </a:cubicBezTo>
                      <a:cubicBezTo>
                        <a:pt x="5448" y="4671"/>
                        <a:pt x="5457" y="4671"/>
                        <a:pt x="5466" y="4669"/>
                      </a:cubicBezTo>
                      <a:cubicBezTo>
                        <a:pt x="5466" y="4669"/>
                        <a:pt x="5763" y="4669"/>
                        <a:pt x="5668" y="3812"/>
                      </a:cubicBezTo>
                      <a:cubicBezTo>
                        <a:pt x="5668" y="3812"/>
                        <a:pt x="5668" y="3800"/>
                        <a:pt x="5656" y="3753"/>
                      </a:cubicBezTo>
                      <a:cubicBezTo>
                        <a:pt x="5716" y="3693"/>
                        <a:pt x="5787" y="3538"/>
                        <a:pt x="5668" y="3038"/>
                      </a:cubicBezTo>
                      <a:cubicBezTo>
                        <a:pt x="5668" y="3038"/>
                        <a:pt x="4966" y="1526"/>
                        <a:pt x="4156" y="895"/>
                      </a:cubicBezTo>
                      <a:lnTo>
                        <a:pt x="4156" y="883"/>
                      </a:lnTo>
                      <a:cubicBezTo>
                        <a:pt x="4108" y="859"/>
                        <a:pt x="4049" y="824"/>
                        <a:pt x="4001" y="800"/>
                      </a:cubicBezTo>
                      <a:lnTo>
                        <a:pt x="3918" y="752"/>
                      </a:lnTo>
                      <a:cubicBezTo>
                        <a:pt x="3299" y="407"/>
                        <a:pt x="2739" y="204"/>
                        <a:pt x="2227" y="97"/>
                      </a:cubicBezTo>
                      <a:cubicBezTo>
                        <a:pt x="1918" y="30"/>
                        <a:pt x="1628" y="1"/>
                        <a:pt x="1359" y="1"/>
                      </a:cubicBezTo>
                      <a:close/>
                    </a:path>
                  </a:pathLst>
                </a:custGeom>
                <a:solidFill>
                  <a:srgbClr val="CF4A4A">
                    <a:alpha val="85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17" name="Google Shape;1217;p34"/>
                <p:cNvSpPr/>
                <p:nvPr/>
              </p:nvSpPr>
              <p:spPr>
                <a:xfrm>
                  <a:off x="1196326" y="277029"/>
                  <a:ext cx="582691" cy="6847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751" h="6758" extrusionOk="0">
                      <a:moveTo>
                        <a:pt x="2453" y="1"/>
                      </a:moveTo>
                      <a:cubicBezTo>
                        <a:pt x="1953" y="227"/>
                        <a:pt x="1631" y="537"/>
                        <a:pt x="1465" y="775"/>
                      </a:cubicBezTo>
                      <a:cubicBezTo>
                        <a:pt x="0" y="2811"/>
                        <a:pt x="1000" y="5192"/>
                        <a:pt x="2203" y="5990"/>
                      </a:cubicBezTo>
                      <a:cubicBezTo>
                        <a:pt x="3064" y="6545"/>
                        <a:pt x="3706" y="6758"/>
                        <a:pt x="4185" y="6758"/>
                      </a:cubicBezTo>
                      <a:cubicBezTo>
                        <a:pt x="5381" y="6758"/>
                        <a:pt x="5567" y="5430"/>
                        <a:pt x="5644" y="4775"/>
                      </a:cubicBezTo>
                      <a:cubicBezTo>
                        <a:pt x="5750" y="3800"/>
                        <a:pt x="5130" y="3624"/>
                        <a:pt x="4670" y="3624"/>
                      </a:cubicBezTo>
                      <a:cubicBezTo>
                        <a:pt x="4411" y="3624"/>
                        <a:pt x="4203" y="3680"/>
                        <a:pt x="4203" y="3680"/>
                      </a:cubicBezTo>
                      <a:cubicBezTo>
                        <a:pt x="4120" y="3701"/>
                        <a:pt x="4043" y="3711"/>
                        <a:pt x="3971" y="3711"/>
                      </a:cubicBezTo>
                      <a:cubicBezTo>
                        <a:pt x="3157" y="3711"/>
                        <a:pt x="3036" y="2454"/>
                        <a:pt x="3036" y="2454"/>
                      </a:cubicBezTo>
                      <a:cubicBezTo>
                        <a:pt x="3036" y="2454"/>
                        <a:pt x="2977" y="1561"/>
                        <a:pt x="4155" y="1191"/>
                      </a:cubicBezTo>
                      <a:cubicBezTo>
                        <a:pt x="3882" y="751"/>
                        <a:pt x="3381" y="132"/>
                        <a:pt x="2453" y="1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1218" name="Google Shape;1218;p34"/>
              <p:cNvGrpSpPr/>
              <p:nvPr/>
            </p:nvGrpSpPr>
            <p:grpSpPr>
              <a:xfrm>
                <a:off x="6750416" y="2567356"/>
                <a:ext cx="379037" cy="264434"/>
                <a:chOff x="758425" y="672072"/>
                <a:chExt cx="848147" cy="591707"/>
              </a:xfrm>
            </p:grpSpPr>
            <p:sp>
              <p:nvSpPr>
                <p:cNvPr id="1219" name="Google Shape;1219;p34"/>
                <p:cNvSpPr/>
                <p:nvPr/>
              </p:nvSpPr>
              <p:spPr>
                <a:xfrm>
                  <a:off x="758425" y="672072"/>
                  <a:ext cx="424733" cy="3780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192" h="3731" extrusionOk="0">
                      <a:moveTo>
                        <a:pt x="872" y="0"/>
                      </a:moveTo>
                      <a:cubicBezTo>
                        <a:pt x="730" y="0"/>
                        <a:pt x="615" y="32"/>
                        <a:pt x="536" y="102"/>
                      </a:cubicBezTo>
                      <a:cubicBezTo>
                        <a:pt x="0" y="579"/>
                        <a:pt x="1048" y="2960"/>
                        <a:pt x="2155" y="3496"/>
                      </a:cubicBezTo>
                      <a:cubicBezTo>
                        <a:pt x="2511" y="3672"/>
                        <a:pt x="2789" y="3731"/>
                        <a:pt x="3001" y="3731"/>
                      </a:cubicBezTo>
                      <a:cubicBezTo>
                        <a:pt x="3435" y="3731"/>
                        <a:pt x="3596" y="3484"/>
                        <a:pt x="3596" y="3484"/>
                      </a:cubicBezTo>
                      <a:cubicBezTo>
                        <a:pt x="3596" y="3484"/>
                        <a:pt x="4191" y="3186"/>
                        <a:pt x="3763" y="2043"/>
                      </a:cubicBezTo>
                      <a:cubicBezTo>
                        <a:pt x="3387" y="1078"/>
                        <a:pt x="1694" y="0"/>
                        <a:pt x="872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20" name="Google Shape;1220;p34"/>
                <p:cNvSpPr/>
                <p:nvPr/>
              </p:nvSpPr>
              <p:spPr>
                <a:xfrm>
                  <a:off x="1069576" y="927396"/>
                  <a:ext cx="536996" cy="3208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300" h="3167" extrusionOk="0">
                      <a:moveTo>
                        <a:pt x="1682" y="0"/>
                      </a:moveTo>
                      <a:cubicBezTo>
                        <a:pt x="601" y="0"/>
                        <a:pt x="477" y="618"/>
                        <a:pt x="477" y="618"/>
                      </a:cubicBezTo>
                      <a:cubicBezTo>
                        <a:pt x="477" y="618"/>
                        <a:pt x="1" y="1154"/>
                        <a:pt x="894" y="2154"/>
                      </a:cubicBezTo>
                      <a:cubicBezTo>
                        <a:pt x="1474" y="2781"/>
                        <a:pt x="2875" y="3167"/>
                        <a:pt x="3879" y="3167"/>
                      </a:cubicBezTo>
                      <a:cubicBezTo>
                        <a:pt x="4419" y="3167"/>
                        <a:pt x="4845" y="3055"/>
                        <a:pt x="4966" y="2809"/>
                      </a:cubicBezTo>
                      <a:cubicBezTo>
                        <a:pt x="5299" y="2095"/>
                        <a:pt x="3275" y="118"/>
                        <a:pt x="1942" y="11"/>
                      </a:cubicBezTo>
                      <a:cubicBezTo>
                        <a:pt x="1849" y="4"/>
                        <a:pt x="1763" y="0"/>
                        <a:pt x="1682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21" name="Google Shape;1221;p34"/>
                <p:cNvSpPr/>
                <p:nvPr/>
              </p:nvSpPr>
              <p:spPr>
                <a:xfrm>
                  <a:off x="774028" y="948471"/>
                  <a:ext cx="390994" cy="31530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59" h="3112" extrusionOk="0">
                      <a:moveTo>
                        <a:pt x="2775" y="0"/>
                      </a:moveTo>
                      <a:cubicBezTo>
                        <a:pt x="2601" y="0"/>
                        <a:pt x="2382" y="40"/>
                        <a:pt x="2108" y="148"/>
                      </a:cubicBezTo>
                      <a:cubicBezTo>
                        <a:pt x="1108" y="529"/>
                        <a:pt x="1" y="2530"/>
                        <a:pt x="441" y="2994"/>
                      </a:cubicBezTo>
                      <a:cubicBezTo>
                        <a:pt x="518" y="3075"/>
                        <a:pt x="648" y="3112"/>
                        <a:pt x="811" y="3112"/>
                      </a:cubicBezTo>
                      <a:cubicBezTo>
                        <a:pt x="1560" y="3112"/>
                        <a:pt x="3023" y="2341"/>
                        <a:pt x="3394" y="1530"/>
                      </a:cubicBezTo>
                      <a:cubicBezTo>
                        <a:pt x="3859" y="565"/>
                        <a:pt x="3370" y="268"/>
                        <a:pt x="3370" y="268"/>
                      </a:cubicBezTo>
                      <a:cubicBezTo>
                        <a:pt x="3370" y="268"/>
                        <a:pt x="3227" y="0"/>
                        <a:pt x="2775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22" name="Google Shape;1222;p34"/>
                <p:cNvSpPr/>
                <p:nvPr/>
              </p:nvSpPr>
              <p:spPr>
                <a:xfrm>
                  <a:off x="1056303" y="696693"/>
                  <a:ext cx="390994" cy="31449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59" h="3104" extrusionOk="0">
                      <a:moveTo>
                        <a:pt x="3054" y="0"/>
                      </a:moveTo>
                      <a:cubicBezTo>
                        <a:pt x="2300" y="0"/>
                        <a:pt x="846" y="783"/>
                        <a:pt x="465" y="1574"/>
                      </a:cubicBezTo>
                      <a:cubicBezTo>
                        <a:pt x="1" y="2538"/>
                        <a:pt x="489" y="2836"/>
                        <a:pt x="489" y="2836"/>
                      </a:cubicBezTo>
                      <a:cubicBezTo>
                        <a:pt x="489" y="2836"/>
                        <a:pt x="632" y="3103"/>
                        <a:pt x="1089" y="3103"/>
                      </a:cubicBezTo>
                      <a:cubicBezTo>
                        <a:pt x="1264" y="3103"/>
                        <a:pt x="1486" y="3064"/>
                        <a:pt x="1763" y="2955"/>
                      </a:cubicBezTo>
                      <a:cubicBezTo>
                        <a:pt x="2751" y="2574"/>
                        <a:pt x="3859" y="574"/>
                        <a:pt x="3430" y="121"/>
                      </a:cubicBezTo>
                      <a:cubicBezTo>
                        <a:pt x="3351" y="38"/>
                        <a:pt x="3219" y="0"/>
                        <a:pt x="3054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23" name="Google Shape;1223;p34"/>
                <p:cNvSpPr/>
                <p:nvPr/>
              </p:nvSpPr>
              <p:spPr>
                <a:xfrm>
                  <a:off x="944143" y="904093"/>
                  <a:ext cx="176195" cy="10182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39" h="1005" extrusionOk="0">
                      <a:moveTo>
                        <a:pt x="512" y="0"/>
                      </a:moveTo>
                      <a:cubicBezTo>
                        <a:pt x="311" y="0"/>
                        <a:pt x="149" y="43"/>
                        <a:pt x="108" y="134"/>
                      </a:cubicBezTo>
                      <a:cubicBezTo>
                        <a:pt x="1" y="372"/>
                        <a:pt x="691" y="991"/>
                        <a:pt x="1120" y="1003"/>
                      </a:cubicBezTo>
                      <a:cubicBezTo>
                        <a:pt x="1141" y="1004"/>
                        <a:pt x="1161" y="1005"/>
                        <a:pt x="1180" y="1005"/>
                      </a:cubicBezTo>
                      <a:cubicBezTo>
                        <a:pt x="1563" y="1005"/>
                        <a:pt x="1584" y="789"/>
                        <a:pt x="1584" y="789"/>
                      </a:cubicBezTo>
                      <a:cubicBezTo>
                        <a:pt x="1584" y="789"/>
                        <a:pt x="1739" y="610"/>
                        <a:pt x="1441" y="301"/>
                      </a:cubicBezTo>
                      <a:cubicBezTo>
                        <a:pt x="1258" y="110"/>
                        <a:pt x="834" y="0"/>
                        <a:pt x="512" y="0"/>
                      </a:cubicBez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24" name="Google Shape;1224;p34"/>
                <p:cNvSpPr/>
                <p:nvPr/>
              </p:nvSpPr>
              <p:spPr>
                <a:xfrm>
                  <a:off x="1086496" y="960832"/>
                  <a:ext cx="175081" cy="1022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28" h="1009" extrusionOk="0">
                      <a:moveTo>
                        <a:pt x="549" y="1"/>
                      </a:moveTo>
                      <a:cubicBezTo>
                        <a:pt x="177" y="1"/>
                        <a:pt x="155" y="217"/>
                        <a:pt x="155" y="217"/>
                      </a:cubicBezTo>
                      <a:cubicBezTo>
                        <a:pt x="155" y="217"/>
                        <a:pt x="1" y="396"/>
                        <a:pt x="298" y="705"/>
                      </a:cubicBezTo>
                      <a:cubicBezTo>
                        <a:pt x="480" y="901"/>
                        <a:pt x="896" y="1009"/>
                        <a:pt x="1215" y="1009"/>
                      </a:cubicBezTo>
                      <a:cubicBezTo>
                        <a:pt x="1419" y="1009"/>
                        <a:pt x="1583" y="965"/>
                        <a:pt x="1620" y="872"/>
                      </a:cubicBezTo>
                      <a:cubicBezTo>
                        <a:pt x="1727" y="634"/>
                        <a:pt x="1048" y="26"/>
                        <a:pt x="608" y="3"/>
                      </a:cubicBezTo>
                      <a:cubicBezTo>
                        <a:pt x="587" y="2"/>
                        <a:pt x="568" y="1"/>
                        <a:pt x="549" y="1"/>
                      </a:cubicBez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1178851020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" name="Google Shape;1229;p35"/>
          <p:cNvSpPr txBox="1">
            <a:spLocks noGrp="1"/>
          </p:cNvSpPr>
          <p:nvPr>
            <p:ph type="title"/>
          </p:nvPr>
        </p:nvSpPr>
        <p:spPr>
          <a:xfrm>
            <a:off x="4455377" y="281191"/>
            <a:ext cx="382845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Conclusion</a:t>
            </a:r>
            <a:endParaRPr dirty="0"/>
          </a:p>
        </p:txBody>
      </p:sp>
      <p:sp>
        <p:nvSpPr>
          <p:cNvPr id="1230" name="Google Shape;1230;p35"/>
          <p:cNvSpPr txBox="1">
            <a:spLocks noGrp="1"/>
          </p:cNvSpPr>
          <p:nvPr>
            <p:ph type="subTitle" idx="1"/>
          </p:nvPr>
        </p:nvSpPr>
        <p:spPr>
          <a:xfrm>
            <a:off x="3800167" y="1645907"/>
            <a:ext cx="4986838" cy="2449261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/>
            <a:r>
              <a:rPr lang="en-GB" sz="1200" dirty="0"/>
              <a:t>Hospitality food waste is a critical sustainability issue with environmental, economic, and reputational impacts on the industry.</a:t>
            </a:r>
          </a:p>
          <a:p>
            <a:pPr marL="0" lvl="0" indent="0"/>
            <a:endParaRPr lang="en-GB" sz="1200" dirty="0"/>
          </a:p>
          <a:p>
            <a:pPr marL="0" lvl="0" indent="0"/>
            <a:r>
              <a:rPr lang="en-GB" sz="1200" dirty="0"/>
              <a:t>Poor waste management increases carbon emissions, operational costs, resource inefficiency, and negatively affects brand perception.</a:t>
            </a:r>
          </a:p>
          <a:p>
            <a:pPr marL="0" lvl="0" indent="0"/>
            <a:endParaRPr lang="en-GB" sz="1200" dirty="0"/>
          </a:p>
          <a:p>
            <a:pPr marL="0" lvl="0" indent="0"/>
            <a:r>
              <a:rPr lang="en-GB" sz="1200" dirty="0"/>
              <a:t>Triple Bottom Line–based reduction tools support environmental stewardship, economic resilience, and strengthened stakeholder trust.</a:t>
            </a:r>
          </a:p>
          <a:p>
            <a:pPr marL="0" lvl="0" indent="0"/>
            <a:endParaRPr lang="en-GB" sz="1200" dirty="0"/>
          </a:p>
          <a:p>
            <a:pPr marL="0" lvl="0" indent="0"/>
            <a:r>
              <a:rPr lang="en-GB" sz="1200" dirty="0"/>
              <a:t>Sustainable food waste practices enhance long-term competitiveness and resilience within the hospitality sector.</a:t>
            </a:r>
            <a:endParaRPr sz="1200" dirty="0"/>
          </a:p>
        </p:txBody>
      </p:sp>
      <p:cxnSp>
        <p:nvCxnSpPr>
          <p:cNvPr id="1232" name="Google Shape;1232;p35"/>
          <p:cNvCxnSpPr/>
          <p:nvPr/>
        </p:nvCxnSpPr>
        <p:spPr>
          <a:xfrm>
            <a:off x="4840062" y="1075349"/>
            <a:ext cx="2523900" cy="0"/>
          </a:xfrm>
          <a:prstGeom prst="straightConnector1">
            <a:avLst/>
          </a:prstGeom>
          <a:noFill/>
          <a:ln w="38100" cap="rnd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1233" name="Google Shape;1233;p35"/>
          <p:cNvGrpSpPr/>
          <p:nvPr/>
        </p:nvGrpSpPr>
        <p:grpSpPr>
          <a:xfrm>
            <a:off x="340050" y="281191"/>
            <a:ext cx="3711874" cy="4638668"/>
            <a:chOff x="1120338" y="208877"/>
            <a:chExt cx="3711874" cy="4638668"/>
          </a:xfrm>
        </p:grpSpPr>
        <p:grpSp>
          <p:nvGrpSpPr>
            <p:cNvPr id="1234" name="Google Shape;1234;p35"/>
            <p:cNvGrpSpPr/>
            <p:nvPr/>
          </p:nvGrpSpPr>
          <p:grpSpPr>
            <a:xfrm rot="5400000">
              <a:off x="637194" y="1018272"/>
              <a:ext cx="4073564" cy="3107276"/>
              <a:chOff x="5705886" y="2338761"/>
              <a:chExt cx="2850639" cy="2174441"/>
            </a:xfrm>
          </p:grpSpPr>
          <p:sp>
            <p:nvSpPr>
              <p:cNvPr id="1235" name="Google Shape;1235;p35"/>
              <p:cNvSpPr/>
              <p:nvPr/>
            </p:nvSpPr>
            <p:spPr>
              <a:xfrm>
                <a:off x="5705886" y="2338761"/>
                <a:ext cx="2850639" cy="2174441"/>
              </a:xfrm>
              <a:custGeom>
                <a:avLst/>
                <a:gdLst/>
                <a:ahLst/>
                <a:cxnLst/>
                <a:rect l="l" t="t" r="r" b="b"/>
                <a:pathLst>
                  <a:path w="64247" h="49007" extrusionOk="0">
                    <a:moveTo>
                      <a:pt x="10585" y="1"/>
                    </a:moveTo>
                    <a:cubicBezTo>
                      <a:pt x="10025" y="1"/>
                      <a:pt x="9346" y="370"/>
                      <a:pt x="9049" y="810"/>
                    </a:cubicBezTo>
                    <a:lnTo>
                      <a:pt x="548" y="13526"/>
                    </a:lnTo>
                    <a:cubicBezTo>
                      <a:pt x="250" y="13967"/>
                      <a:pt x="0" y="14788"/>
                      <a:pt x="0" y="15336"/>
                    </a:cubicBezTo>
                    <a:lnTo>
                      <a:pt x="0" y="33660"/>
                    </a:lnTo>
                    <a:cubicBezTo>
                      <a:pt x="0" y="34207"/>
                      <a:pt x="250" y="35017"/>
                      <a:pt x="548" y="35469"/>
                    </a:cubicBezTo>
                    <a:lnTo>
                      <a:pt x="9049" y="48185"/>
                    </a:lnTo>
                    <a:cubicBezTo>
                      <a:pt x="9346" y="48626"/>
                      <a:pt x="10049" y="49007"/>
                      <a:pt x="10585" y="49007"/>
                    </a:cubicBezTo>
                    <a:lnTo>
                      <a:pt x="54316" y="49007"/>
                    </a:lnTo>
                    <a:cubicBezTo>
                      <a:pt x="54876" y="49007"/>
                      <a:pt x="55543" y="48626"/>
                      <a:pt x="55840" y="48173"/>
                    </a:cubicBezTo>
                    <a:lnTo>
                      <a:pt x="63722" y="35505"/>
                    </a:lnTo>
                    <a:cubicBezTo>
                      <a:pt x="64008" y="35041"/>
                      <a:pt x="64246" y="34219"/>
                      <a:pt x="64246" y="33672"/>
                    </a:cubicBezTo>
                    <a:lnTo>
                      <a:pt x="64246" y="15324"/>
                    </a:lnTo>
                    <a:cubicBezTo>
                      <a:pt x="64246" y="14776"/>
                      <a:pt x="64008" y="13955"/>
                      <a:pt x="63722" y="13490"/>
                    </a:cubicBezTo>
                    <a:lnTo>
                      <a:pt x="55840" y="822"/>
                    </a:lnTo>
                    <a:cubicBezTo>
                      <a:pt x="55555" y="370"/>
                      <a:pt x="54876" y="1"/>
                      <a:pt x="5431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6" name="Google Shape;1236;p35"/>
              <p:cNvSpPr/>
              <p:nvPr/>
            </p:nvSpPr>
            <p:spPr>
              <a:xfrm>
                <a:off x="5705900" y="2358015"/>
                <a:ext cx="2440661" cy="2155184"/>
              </a:xfrm>
              <a:custGeom>
                <a:avLst/>
                <a:gdLst/>
                <a:ahLst/>
                <a:cxnLst/>
                <a:rect l="l" t="t" r="r" b="b"/>
                <a:pathLst>
                  <a:path w="55007" h="48573" extrusionOk="0">
                    <a:moveTo>
                      <a:pt x="9679" y="1"/>
                    </a:moveTo>
                    <a:cubicBezTo>
                      <a:pt x="9441" y="1"/>
                      <a:pt x="9209" y="127"/>
                      <a:pt x="9049" y="376"/>
                    </a:cubicBezTo>
                    <a:lnTo>
                      <a:pt x="548" y="13092"/>
                    </a:lnTo>
                    <a:cubicBezTo>
                      <a:pt x="250" y="13533"/>
                      <a:pt x="0" y="14354"/>
                      <a:pt x="0" y="14902"/>
                    </a:cubicBezTo>
                    <a:lnTo>
                      <a:pt x="0" y="33226"/>
                    </a:lnTo>
                    <a:cubicBezTo>
                      <a:pt x="0" y="33773"/>
                      <a:pt x="250" y="34583"/>
                      <a:pt x="548" y="35035"/>
                    </a:cubicBezTo>
                    <a:lnTo>
                      <a:pt x="9049" y="47751"/>
                    </a:lnTo>
                    <a:cubicBezTo>
                      <a:pt x="9346" y="48192"/>
                      <a:pt x="10049" y="48573"/>
                      <a:pt x="10585" y="48573"/>
                    </a:cubicBezTo>
                    <a:lnTo>
                      <a:pt x="54316" y="48573"/>
                    </a:lnTo>
                    <a:cubicBezTo>
                      <a:pt x="54876" y="48573"/>
                      <a:pt x="55007" y="48239"/>
                      <a:pt x="54638" y="47846"/>
                    </a:cubicBezTo>
                    <a:lnTo>
                      <a:pt x="10263" y="281"/>
                    </a:lnTo>
                    <a:cubicBezTo>
                      <a:pt x="10093" y="94"/>
                      <a:pt x="9884" y="1"/>
                      <a:pt x="967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237" name="Google Shape;1237;p35"/>
            <p:cNvGrpSpPr/>
            <p:nvPr/>
          </p:nvGrpSpPr>
          <p:grpSpPr>
            <a:xfrm rot="5400000">
              <a:off x="2312399" y="-410694"/>
              <a:ext cx="646302" cy="2786989"/>
              <a:chOff x="-1049900" y="1203773"/>
              <a:chExt cx="237550" cy="1024327"/>
            </a:xfrm>
          </p:grpSpPr>
          <p:sp>
            <p:nvSpPr>
              <p:cNvPr id="1238" name="Google Shape;1238;p35"/>
              <p:cNvSpPr/>
              <p:nvPr/>
            </p:nvSpPr>
            <p:spPr>
              <a:xfrm>
                <a:off x="-1049900" y="1203773"/>
                <a:ext cx="237550" cy="1009075"/>
              </a:xfrm>
              <a:custGeom>
                <a:avLst/>
                <a:gdLst/>
                <a:ahLst/>
                <a:cxnLst/>
                <a:rect l="l" t="t" r="r" b="b"/>
                <a:pathLst>
                  <a:path w="9502" h="40363" extrusionOk="0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8537" y="40363"/>
                    </a:lnTo>
                    <a:cubicBezTo>
                      <a:pt x="9085" y="40363"/>
                      <a:pt x="9502" y="39922"/>
                      <a:pt x="9490" y="39386"/>
                    </a:cubicBezTo>
                    <a:lnTo>
                      <a:pt x="8906" y="25218"/>
                    </a:lnTo>
                    <a:cubicBezTo>
                      <a:pt x="8894" y="24682"/>
                      <a:pt x="8871" y="23789"/>
                      <a:pt x="8871" y="23242"/>
                    </a:cubicBezTo>
                    <a:lnTo>
                      <a:pt x="8871" y="17134"/>
                    </a:lnTo>
                    <a:cubicBezTo>
                      <a:pt x="8871" y="16586"/>
                      <a:pt x="8882" y="15705"/>
                      <a:pt x="8906" y="15157"/>
                    </a:cubicBezTo>
                    <a:lnTo>
                      <a:pt x="9490" y="989"/>
                    </a:lnTo>
                    <a:cubicBezTo>
                      <a:pt x="9502" y="453"/>
                      <a:pt x="9085" y="1"/>
                      <a:pt x="853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9" name="Google Shape;1239;p35"/>
              <p:cNvSpPr/>
              <p:nvPr/>
            </p:nvSpPr>
            <p:spPr>
              <a:xfrm>
                <a:off x="-1049600" y="1219025"/>
                <a:ext cx="125925" cy="1009075"/>
              </a:xfrm>
              <a:custGeom>
                <a:avLst/>
                <a:gdLst/>
                <a:ahLst/>
                <a:cxnLst/>
                <a:rect l="l" t="t" r="r" b="b"/>
                <a:pathLst>
                  <a:path w="5037" h="40363" extrusionOk="0">
                    <a:moveTo>
                      <a:pt x="965" y="1"/>
                    </a:moveTo>
                    <a:cubicBezTo>
                      <a:pt x="417" y="1"/>
                      <a:pt x="0" y="453"/>
                      <a:pt x="36" y="989"/>
                    </a:cubicBezTo>
                    <a:lnTo>
                      <a:pt x="905" y="14502"/>
                    </a:lnTo>
                    <a:cubicBezTo>
                      <a:pt x="929" y="15038"/>
                      <a:pt x="965" y="15931"/>
                      <a:pt x="965" y="16479"/>
                    </a:cubicBezTo>
                    <a:lnTo>
                      <a:pt x="965" y="23396"/>
                    </a:lnTo>
                    <a:cubicBezTo>
                      <a:pt x="965" y="23944"/>
                      <a:pt x="929" y="24825"/>
                      <a:pt x="905" y="25385"/>
                    </a:cubicBezTo>
                    <a:lnTo>
                      <a:pt x="36" y="39386"/>
                    </a:lnTo>
                    <a:cubicBezTo>
                      <a:pt x="12" y="39922"/>
                      <a:pt x="429" y="40363"/>
                      <a:pt x="965" y="40363"/>
                    </a:cubicBezTo>
                    <a:lnTo>
                      <a:pt x="4060" y="40363"/>
                    </a:lnTo>
                    <a:cubicBezTo>
                      <a:pt x="4608" y="40363"/>
                      <a:pt x="5037" y="39922"/>
                      <a:pt x="5037" y="39386"/>
                    </a:cubicBezTo>
                    <a:lnTo>
                      <a:pt x="5037" y="989"/>
                    </a:lnTo>
                    <a:cubicBezTo>
                      <a:pt x="5037" y="441"/>
                      <a:pt x="4596" y="1"/>
                      <a:pt x="4060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0" name="Google Shape;1240;p35"/>
              <p:cNvSpPr/>
              <p:nvPr/>
            </p:nvSpPr>
            <p:spPr>
              <a:xfrm>
                <a:off x="-1031150" y="1596750"/>
                <a:ext cx="209275" cy="245300"/>
              </a:xfrm>
              <a:custGeom>
                <a:avLst/>
                <a:gdLst/>
                <a:ahLst/>
                <a:cxnLst/>
                <a:rect l="l" t="t" r="r" b="b"/>
                <a:pathLst>
                  <a:path w="8371" h="9812" extrusionOk="0">
                    <a:moveTo>
                      <a:pt x="4180" y="1"/>
                    </a:moveTo>
                    <a:cubicBezTo>
                      <a:pt x="1882" y="1"/>
                      <a:pt x="0" y="251"/>
                      <a:pt x="0" y="584"/>
                    </a:cubicBezTo>
                    <a:lnTo>
                      <a:pt x="0" y="9811"/>
                    </a:lnTo>
                    <a:cubicBezTo>
                      <a:pt x="0" y="9490"/>
                      <a:pt x="1882" y="9228"/>
                      <a:pt x="4180" y="9228"/>
                    </a:cubicBezTo>
                    <a:cubicBezTo>
                      <a:pt x="6489" y="9228"/>
                      <a:pt x="8371" y="9478"/>
                      <a:pt x="8371" y="9811"/>
                    </a:cubicBezTo>
                    <a:lnTo>
                      <a:pt x="8371" y="584"/>
                    </a:lnTo>
                    <a:cubicBezTo>
                      <a:pt x="8371" y="274"/>
                      <a:pt x="6489" y="1"/>
                      <a:pt x="418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1" name="Google Shape;1241;p35"/>
              <p:cNvSpPr/>
              <p:nvPr/>
            </p:nvSpPr>
            <p:spPr>
              <a:xfrm>
                <a:off x="-951375" y="1654800"/>
                <a:ext cx="55675" cy="113125"/>
              </a:xfrm>
              <a:custGeom>
                <a:avLst/>
                <a:gdLst/>
                <a:ahLst/>
                <a:cxnLst/>
                <a:rect l="l" t="t" r="r" b="b"/>
                <a:pathLst>
                  <a:path w="2227" h="4525" extrusionOk="0">
                    <a:moveTo>
                      <a:pt x="1108" y="0"/>
                    </a:moveTo>
                    <a:cubicBezTo>
                      <a:pt x="500" y="0"/>
                      <a:pt x="0" y="1012"/>
                      <a:pt x="0" y="2262"/>
                    </a:cubicBezTo>
                    <a:cubicBezTo>
                      <a:pt x="0" y="3513"/>
                      <a:pt x="500" y="4525"/>
                      <a:pt x="1108" y="4525"/>
                    </a:cubicBezTo>
                    <a:cubicBezTo>
                      <a:pt x="1727" y="4525"/>
                      <a:pt x="2227" y="3513"/>
                      <a:pt x="2227" y="2262"/>
                    </a:cubicBezTo>
                    <a:cubicBezTo>
                      <a:pt x="2227" y="1012"/>
                      <a:pt x="1727" y="0"/>
                      <a:pt x="1108" y="0"/>
                    </a:cubicBezTo>
                    <a:close/>
                  </a:path>
                </a:pathLst>
              </a:custGeom>
              <a:solidFill>
                <a:srgbClr val="6C356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2" name="Google Shape;1242;p35"/>
              <p:cNvSpPr/>
              <p:nvPr/>
            </p:nvSpPr>
            <p:spPr>
              <a:xfrm>
                <a:off x="-980250" y="1683375"/>
                <a:ext cx="113125" cy="55975"/>
              </a:xfrm>
              <a:custGeom>
                <a:avLst/>
                <a:gdLst/>
                <a:ahLst/>
                <a:cxnLst/>
                <a:rect l="l" t="t" r="r" b="b"/>
                <a:pathLst>
                  <a:path w="4525" h="2239" extrusionOk="0">
                    <a:moveTo>
                      <a:pt x="2263" y="0"/>
                    </a:moveTo>
                    <a:cubicBezTo>
                      <a:pt x="1024" y="0"/>
                      <a:pt x="0" y="500"/>
                      <a:pt x="0" y="1119"/>
                    </a:cubicBezTo>
                    <a:cubicBezTo>
                      <a:pt x="0" y="1739"/>
                      <a:pt x="1024" y="2239"/>
                      <a:pt x="2263" y="2239"/>
                    </a:cubicBezTo>
                    <a:cubicBezTo>
                      <a:pt x="3513" y="2239"/>
                      <a:pt x="4525" y="1739"/>
                      <a:pt x="4525" y="1119"/>
                    </a:cubicBezTo>
                    <a:cubicBezTo>
                      <a:pt x="4525" y="500"/>
                      <a:pt x="3513" y="0"/>
                      <a:pt x="2263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3" name="Google Shape;1243;p35"/>
              <p:cNvSpPr/>
              <p:nvPr/>
            </p:nvSpPr>
            <p:spPr>
              <a:xfrm>
                <a:off x="-1031150" y="1597050"/>
                <a:ext cx="104500" cy="245300"/>
              </a:xfrm>
              <a:custGeom>
                <a:avLst/>
                <a:gdLst/>
                <a:ahLst/>
                <a:cxnLst/>
                <a:rect l="l" t="t" r="r" b="b"/>
                <a:pathLst>
                  <a:path w="4180" h="9812" extrusionOk="0">
                    <a:moveTo>
                      <a:pt x="4180" y="1"/>
                    </a:moveTo>
                    <a:cubicBezTo>
                      <a:pt x="1882" y="1"/>
                      <a:pt x="0" y="262"/>
                      <a:pt x="0" y="584"/>
                    </a:cubicBezTo>
                    <a:lnTo>
                      <a:pt x="0" y="9811"/>
                    </a:lnTo>
                    <a:cubicBezTo>
                      <a:pt x="0" y="9502"/>
                      <a:pt x="1882" y="9228"/>
                      <a:pt x="4180" y="9228"/>
                    </a:cubicBezTo>
                    <a:lnTo>
                      <a:pt x="4180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244" name="Google Shape;1244;p35"/>
            <p:cNvGrpSpPr/>
            <p:nvPr/>
          </p:nvGrpSpPr>
          <p:grpSpPr>
            <a:xfrm rot="10800000">
              <a:off x="1232461" y="1256800"/>
              <a:ext cx="2883331" cy="2729396"/>
              <a:chOff x="-2601800" y="2850675"/>
              <a:chExt cx="1151950" cy="1090450"/>
            </a:xfrm>
          </p:grpSpPr>
          <p:sp>
            <p:nvSpPr>
              <p:cNvPr id="1245" name="Google Shape;1245;p35"/>
              <p:cNvSpPr/>
              <p:nvPr/>
            </p:nvSpPr>
            <p:spPr>
              <a:xfrm>
                <a:off x="-2601800" y="2850675"/>
                <a:ext cx="1151950" cy="1090450"/>
              </a:xfrm>
              <a:custGeom>
                <a:avLst/>
                <a:gdLst/>
                <a:ahLst/>
                <a:cxnLst/>
                <a:rect l="l" t="t" r="r" b="b"/>
                <a:pathLst>
                  <a:path w="46078" h="43618" extrusionOk="0">
                    <a:moveTo>
                      <a:pt x="26509" y="1"/>
                    </a:moveTo>
                    <a:cubicBezTo>
                      <a:pt x="26028" y="1"/>
                      <a:pt x="25565" y="52"/>
                      <a:pt x="25182" y="160"/>
                    </a:cubicBezTo>
                    <a:lnTo>
                      <a:pt x="10382" y="4256"/>
                    </a:lnTo>
                    <a:cubicBezTo>
                      <a:pt x="9346" y="4553"/>
                      <a:pt x="7918" y="5470"/>
                      <a:pt x="7227" y="6304"/>
                    </a:cubicBezTo>
                    <a:lnTo>
                      <a:pt x="1083" y="13805"/>
                    </a:lnTo>
                    <a:cubicBezTo>
                      <a:pt x="405" y="14662"/>
                      <a:pt x="0" y="16222"/>
                      <a:pt x="202" y="17269"/>
                    </a:cubicBezTo>
                    <a:lnTo>
                      <a:pt x="2929" y="31664"/>
                    </a:lnTo>
                    <a:cubicBezTo>
                      <a:pt x="3143" y="32735"/>
                      <a:pt x="3989" y="34164"/>
                      <a:pt x="4822" y="34867"/>
                    </a:cubicBezTo>
                    <a:lnTo>
                      <a:pt x="13942" y="42368"/>
                    </a:lnTo>
                    <a:cubicBezTo>
                      <a:pt x="14776" y="43058"/>
                      <a:pt x="16359" y="43618"/>
                      <a:pt x="17443" y="43618"/>
                    </a:cubicBezTo>
                    <a:lnTo>
                      <a:pt x="32433" y="43618"/>
                    </a:lnTo>
                    <a:cubicBezTo>
                      <a:pt x="33516" y="43618"/>
                      <a:pt x="35004" y="42963"/>
                      <a:pt x="35731" y="42165"/>
                    </a:cubicBezTo>
                    <a:lnTo>
                      <a:pt x="42196" y="35069"/>
                    </a:lnTo>
                    <a:cubicBezTo>
                      <a:pt x="42922" y="34271"/>
                      <a:pt x="43720" y="32747"/>
                      <a:pt x="43958" y="31688"/>
                    </a:cubicBezTo>
                    <a:lnTo>
                      <a:pt x="45839" y="23544"/>
                    </a:lnTo>
                    <a:cubicBezTo>
                      <a:pt x="46077" y="22484"/>
                      <a:pt x="46018" y="20770"/>
                      <a:pt x="45684" y="19734"/>
                    </a:cubicBezTo>
                    <a:lnTo>
                      <a:pt x="41993" y="8137"/>
                    </a:lnTo>
                    <a:cubicBezTo>
                      <a:pt x="41672" y="7089"/>
                      <a:pt x="40600" y="5875"/>
                      <a:pt x="39600" y="5423"/>
                    </a:cubicBezTo>
                    <a:lnTo>
                      <a:pt x="28885" y="458"/>
                    </a:lnTo>
                    <a:cubicBezTo>
                      <a:pt x="28261" y="161"/>
                      <a:pt x="27357" y="1"/>
                      <a:pt x="26509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6" name="Google Shape;1246;p35"/>
              <p:cNvSpPr/>
              <p:nvPr/>
            </p:nvSpPr>
            <p:spPr>
              <a:xfrm>
                <a:off x="-2568775" y="2881350"/>
                <a:ext cx="1089750" cy="1031500"/>
              </a:xfrm>
              <a:custGeom>
                <a:avLst/>
                <a:gdLst/>
                <a:ahLst/>
                <a:cxnLst/>
                <a:rect l="l" t="t" r="r" b="b"/>
                <a:pathLst>
                  <a:path w="43590" h="41260" extrusionOk="0">
                    <a:moveTo>
                      <a:pt x="25040" y="0"/>
                    </a:moveTo>
                    <a:cubicBezTo>
                      <a:pt x="24562" y="0"/>
                      <a:pt x="24104" y="52"/>
                      <a:pt x="23730" y="159"/>
                    </a:cubicBezTo>
                    <a:lnTo>
                      <a:pt x="9930" y="3981"/>
                    </a:lnTo>
                    <a:cubicBezTo>
                      <a:pt x="8883" y="4279"/>
                      <a:pt x="7454" y="5196"/>
                      <a:pt x="6775" y="6029"/>
                    </a:cubicBezTo>
                    <a:lnTo>
                      <a:pt x="1084" y="12970"/>
                    </a:lnTo>
                    <a:cubicBezTo>
                      <a:pt x="405" y="13816"/>
                      <a:pt x="1" y="15376"/>
                      <a:pt x="215" y="16435"/>
                    </a:cubicBezTo>
                    <a:lnTo>
                      <a:pt x="2751" y="29842"/>
                    </a:lnTo>
                    <a:cubicBezTo>
                      <a:pt x="2965" y="30913"/>
                      <a:pt x="3811" y="32342"/>
                      <a:pt x="4644" y="33044"/>
                    </a:cubicBezTo>
                    <a:lnTo>
                      <a:pt x="13109" y="40010"/>
                    </a:lnTo>
                    <a:cubicBezTo>
                      <a:pt x="13943" y="40700"/>
                      <a:pt x="15526" y="41260"/>
                      <a:pt x="16610" y="41260"/>
                    </a:cubicBezTo>
                    <a:lnTo>
                      <a:pt x="30588" y="41260"/>
                    </a:lnTo>
                    <a:cubicBezTo>
                      <a:pt x="31671" y="41260"/>
                      <a:pt x="33160" y="40605"/>
                      <a:pt x="33886" y="39807"/>
                    </a:cubicBezTo>
                    <a:lnTo>
                      <a:pt x="39863" y="33235"/>
                    </a:lnTo>
                    <a:cubicBezTo>
                      <a:pt x="40589" y="32437"/>
                      <a:pt x="41387" y="30913"/>
                      <a:pt x="41625" y="29842"/>
                    </a:cubicBezTo>
                    <a:lnTo>
                      <a:pt x="43351" y="22341"/>
                    </a:lnTo>
                    <a:cubicBezTo>
                      <a:pt x="43589" y="21293"/>
                      <a:pt x="43530" y="19578"/>
                      <a:pt x="43208" y="18531"/>
                    </a:cubicBezTo>
                    <a:lnTo>
                      <a:pt x="39779" y="7756"/>
                    </a:lnTo>
                    <a:cubicBezTo>
                      <a:pt x="39458" y="6720"/>
                      <a:pt x="38386" y="5493"/>
                      <a:pt x="37386" y="5053"/>
                    </a:cubicBezTo>
                    <a:lnTo>
                      <a:pt x="27421" y="457"/>
                    </a:lnTo>
                    <a:cubicBezTo>
                      <a:pt x="26790" y="161"/>
                      <a:pt x="25883" y="0"/>
                      <a:pt x="2504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7" name="Google Shape;1247;p35"/>
              <p:cNvSpPr/>
              <p:nvPr/>
            </p:nvSpPr>
            <p:spPr>
              <a:xfrm>
                <a:off x="-2568775" y="2980875"/>
                <a:ext cx="847150" cy="931975"/>
              </a:xfrm>
              <a:custGeom>
                <a:avLst/>
                <a:gdLst/>
                <a:ahLst/>
                <a:cxnLst/>
                <a:rect l="l" t="t" r="r" b="b"/>
                <a:pathLst>
                  <a:path w="33886" h="37279" extrusionOk="0">
                    <a:moveTo>
                      <a:pt x="9930" y="0"/>
                    </a:moveTo>
                    <a:cubicBezTo>
                      <a:pt x="8883" y="298"/>
                      <a:pt x="7454" y="1215"/>
                      <a:pt x="6775" y="2048"/>
                    </a:cubicBezTo>
                    <a:lnTo>
                      <a:pt x="1084" y="8989"/>
                    </a:lnTo>
                    <a:cubicBezTo>
                      <a:pt x="405" y="9835"/>
                      <a:pt x="1" y="11395"/>
                      <a:pt x="215" y="12454"/>
                    </a:cubicBezTo>
                    <a:lnTo>
                      <a:pt x="2751" y="25861"/>
                    </a:lnTo>
                    <a:cubicBezTo>
                      <a:pt x="2965" y="26932"/>
                      <a:pt x="3811" y="28361"/>
                      <a:pt x="4644" y="29063"/>
                    </a:cubicBezTo>
                    <a:lnTo>
                      <a:pt x="13109" y="36029"/>
                    </a:lnTo>
                    <a:cubicBezTo>
                      <a:pt x="13943" y="36707"/>
                      <a:pt x="15526" y="37279"/>
                      <a:pt x="16610" y="37279"/>
                    </a:cubicBezTo>
                    <a:lnTo>
                      <a:pt x="30588" y="37279"/>
                    </a:lnTo>
                    <a:cubicBezTo>
                      <a:pt x="31671" y="37279"/>
                      <a:pt x="33160" y="36624"/>
                      <a:pt x="33886" y="35814"/>
                    </a:cubicBezTo>
                    <a:lnTo>
                      <a:pt x="9930" y="0"/>
                    </a:ln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8" name="Google Shape;1248;p35"/>
              <p:cNvSpPr/>
              <p:nvPr/>
            </p:nvSpPr>
            <p:spPr>
              <a:xfrm>
                <a:off x="-2422925" y="2980875"/>
                <a:ext cx="823950" cy="823625"/>
              </a:xfrm>
              <a:custGeom>
                <a:avLst/>
                <a:gdLst/>
                <a:ahLst/>
                <a:cxnLst/>
                <a:rect l="l" t="t" r="r" b="b"/>
                <a:pathLst>
                  <a:path w="32958" h="32945" extrusionOk="0">
                    <a:moveTo>
                      <a:pt x="16479" y="0"/>
                    </a:moveTo>
                    <a:cubicBezTo>
                      <a:pt x="15836" y="0"/>
                      <a:pt x="15217" y="24"/>
                      <a:pt x="14586" y="107"/>
                    </a:cubicBezTo>
                    <a:cubicBezTo>
                      <a:pt x="6382" y="1036"/>
                      <a:pt x="1" y="8001"/>
                      <a:pt x="1" y="16478"/>
                    </a:cubicBezTo>
                    <a:cubicBezTo>
                      <a:pt x="1" y="25563"/>
                      <a:pt x="7383" y="32945"/>
                      <a:pt x="16479" y="32945"/>
                    </a:cubicBezTo>
                    <a:cubicBezTo>
                      <a:pt x="20301" y="32945"/>
                      <a:pt x="23825" y="31635"/>
                      <a:pt x="26623" y="29456"/>
                    </a:cubicBezTo>
                    <a:cubicBezTo>
                      <a:pt x="30481" y="26432"/>
                      <a:pt x="32957" y="21741"/>
                      <a:pt x="32957" y="16478"/>
                    </a:cubicBezTo>
                    <a:cubicBezTo>
                      <a:pt x="32957" y="7382"/>
                      <a:pt x="25575" y="0"/>
                      <a:pt x="1647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9" name="Google Shape;1249;p35"/>
              <p:cNvSpPr/>
              <p:nvPr/>
            </p:nvSpPr>
            <p:spPr>
              <a:xfrm>
                <a:off x="-2422625" y="2983250"/>
                <a:ext cx="665875" cy="821250"/>
              </a:xfrm>
              <a:custGeom>
                <a:avLst/>
                <a:gdLst/>
                <a:ahLst/>
                <a:cxnLst/>
                <a:rect l="l" t="t" r="r" b="b"/>
                <a:pathLst>
                  <a:path w="26635" h="32850" extrusionOk="0">
                    <a:moveTo>
                      <a:pt x="14586" y="1"/>
                    </a:moveTo>
                    <a:lnTo>
                      <a:pt x="14586" y="1"/>
                    </a:lnTo>
                    <a:cubicBezTo>
                      <a:pt x="6370" y="941"/>
                      <a:pt x="1" y="7930"/>
                      <a:pt x="1" y="16372"/>
                    </a:cubicBezTo>
                    <a:cubicBezTo>
                      <a:pt x="1" y="25468"/>
                      <a:pt x="7382" y="32850"/>
                      <a:pt x="16479" y="32850"/>
                    </a:cubicBezTo>
                    <a:cubicBezTo>
                      <a:pt x="20301" y="32850"/>
                      <a:pt x="23837" y="31540"/>
                      <a:pt x="26635" y="29361"/>
                    </a:cubicBezTo>
                    <a:lnTo>
                      <a:pt x="25873" y="28671"/>
                    </a:lnTo>
                    <a:cubicBezTo>
                      <a:pt x="8299" y="16765"/>
                      <a:pt x="14586" y="1"/>
                      <a:pt x="14586" y="1"/>
                    </a:cubicBezTo>
                    <a:close/>
                  </a:path>
                </a:pathLst>
              </a:custGeom>
              <a:solidFill>
                <a:srgbClr val="363636">
                  <a:alpha val="71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250" name="Google Shape;1250;p35"/>
            <p:cNvGrpSpPr/>
            <p:nvPr/>
          </p:nvGrpSpPr>
          <p:grpSpPr>
            <a:xfrm rot="5400000">
              <a:off x="2546684" y="3523451"/>
              <a:ext cx="260039" cy="1843267"/>
              <a:chOff x="-1310600" y="3676525"/>
              <a:chExt cx="129225" cy="916000"/>
            </a:xfrm>
          </p:grpSpPr>
          <p:sp>
            <p:nvSpPr>
              <p:cNvPr id="1251" name="Google Shape;1251;p35"/>
              <p:cNvSpPr/>
              <p:nvPr/>
            </p:nvSpPr>
            <p:spPr>
              <a:xfrm>
                <a:off x="-1310600" y="4116700"/>
                <a:ext cx="97675" cy="475825"/>
              </a:xfrm>
              <a:custGeom>
                <a:avLst/>
                <a:gdLst/>
                <a:ahLst/>
                <a:cxnLst/>
                <a:rect l="l" t="t" r="r" b="b"/>
                <a:pathLst>
                  <a:path w="3907" h="19033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1" y="14455"/>
                      <a:pt x="72" y="14919"/>
                      <a:pt x="215" y="15348"/>
                    </a:cubicBezTo>
                    <a:lnTo>
                      <a:pt x="1382" y="18622"/>
                    </a:lnTo>
                    <a:cubicBezTo>
                      <a:pt x="1477" y="18896"/>
                      <a:pt x="1718" y="19033"/>
                      <a:pt x="1959" y="19033"/>
                    </a:cubicBezTo>
                    <a:cubicBezTo>
                      <a:pt x="2200" y="19033"/>
                      <a:pt x="2442" y="18896"/>
                      <a:pt x="2537" y="18622"/>
                    </a:cubicBezTo>
                    <a:lnTo>
                      <a:pt x="3680" y="15324"/>
                    </a:lnTo>
                    <a:cubicBezTo>
                      <a:pt x="3847" y="14836"/>
                      <a:pt x="3906" y="14336"/>
                      <a:pt x="3882" y="13848"/>
                    </a:cubicBezTo>
                    <a:lnTo>
                      <a:pt x="2811" y="37"/>
                    </a:lnTo>
                    <a:lnTo>
                      <a:pt x="1465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2" name="Google Shape;1252;p35"/>
              <p:cNvSpPr/>
              <p:nvPr/>
            </p:nvSpPr>
            <p:spPr>
              <a:xfrm>
                <a:off x="-1282625" y="4454850"/>
                <a:ext cx="41700" cy="84250"/>
              </a:xfrm>
              <a:custGeom>
                <a:avLst/>
                <a:gdLst/>
                <a:ahLst/>
                <a:cxnLst/>
                <a:rect l="l" t="t" r="r" b="b"/>
                <a:pathLst>
                  <a:path w="1668" h="3370" extrusionOk="0">
                    <a:moveTo>
                      <a:pt x="834" y="0"/>
                    </a:moveTo>
                    <a:cubicBezTo>
                      <a:pt x="382" y="0"/>
                      <a:pt x="1" y="762"/>
                      <a:pt x="1" y="1691"/>
                    </a:cubicBezTo>
                    <a:cubicBezTo>
                      <a:pt x="1" y="2620"/>
                      <a:pt x="382" y="3370"/>
                      <a:pt x="834" y="3370"/>
                    </a:cubicBezTo>
                    <a:cubicBezTo>
                      <a:pt x="1299" y="3370"/>
                      <a:pt x="1668" y="2620"/>
                      <a:pt x="1668" y="1691"/>
                    </a:cubicBezTo>
                    <a:cubicBezTo>
                      <a:pt x="1668" y="762"/>
                      <a:pt x="1299" y="0"/>
                      <a:pt x="8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3" name="Google Shape;1253;p35"/>
              <p:cNvSpPr/>
              <p:nvPr/>
            </p:nvSpPr>
            <p:spPr>
              <a:xfrm>
                <a:off x="-1286475" y="3676525"/>
                <a:ext cx="105100" cy="441100"/>
              </a:xfrm>
              <a:custGeom>
                <a:avLst/>
                <a:gdLst/>
                <a:ahLst/>
                <a:cxnLst/>
                <a:rect l="l" t="t" r="r" b="b"/>
                <a:pathLst>
                  <a:path w="4204" h="17644" extrusionOk="0">
                    <a:moveTo>
                      <a:pt x="2174" y="1"/>
                    </a:moveTo>
                    <a:cubicBezTo>
                      <a:pt x="1572" y="1"/>
                      <a:pt x="834" y="1047"/>
                      <a:pt x="500" y="2582"/>
                    </a:cubicBezTo>
                    <a:cubicBezTo>
                      <a:pt x="0" y="4868"/>
                      <a:pt x="500" y="17608"/>
                      <a:pt x="500" y="17608"/>
                    </a:cubicBezTo>
                    <a:lnTo>
                      <a:pt x="1810" y="17644"/>
                    </a:lnTo>
                    <a:cubicBezTo>
                      <a:pt x="1739" y="16655"/>
                      <a:pt x="2310" y="15917"/>
                      <a:pt x="2310" y="15917"/>
                    </a:cubicBezTo>
                    <a:cubicBezTo>
                      <a:pt x="4203" y="13655"/>
                      <a:pt x="3417" y="2594"/>
                      <a:pt x="2905" y="844"/>
                    </a:cubicBezTo>
                    <a:cubicBezTo>
                      <a:pt x="2739" y="259"/>
                      <a:pt x="2474" y="1"/>
                      <a:pt x="2174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4" name="Google Shape;1254;p35"/>
              <p:cNvSpPr/>
              <p:nvPr/>
            </p:nvSpPr>
            <p:spPr>
              <a:xfrm>
                <a:off x="-1286475" y="3740775"/>
                <a:ext cx="45550" cy="376550"/>
              </a:xfrm>
              <a:custGeom>
                <a:avLst/>
                <a:gdLst/>
                <a:ahLst/>
                <a:cxnLst/>
                <a:rect l="l" t="t" r="r" b="b"/>
                <a:pathLst>
                  <a:path w="1822" h="15062" extrusionOk="0">
                    <a:moveTo>
                      <a:pt x="500" y="0"/>
                    </a:moveTo>
                    <a:cubicBezTo>
                      <a:pt x="0" y="2286"/>
                      <a:pt x="500" y="15026"/>
                      <a:pt x="500" y="15026"/>
                    </a:cubicBezTo>
                    <a:lnTo>
                      <a:pt x="1822" y="15062"/>
                    </a:lnTo>
                    <a:lnTo>
                      <a:pt x="1822" y="15062"/>
                    </a:lnTo>
                    <a:lnTo>
                      <a:pt x="500" y="0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5" name="Google Shape;1255;p35"/>
              <p:cNvSpPr/>
              <p:nvPr/>
            </p:nvSpPr>
            <p:spPr>
              <a:xfrm>
                <a:off x="-1310600" y="4116700"/>
                <a:ext cx="63425" cy="475825"/>
              </a:xfrm>
              <a:custGeom>
                <a:avLst/>
                <a:gdLst/>
                <a:ahLst/>
                <a:cxnLst/>
                <a:rect l="l" t="t" r="r" b="b"/>
                <a:pathLst>
                  <a:path w="2537" h="19033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1" y="14455"/>
                      <a:pt x="72" y="14919"/>
                      <a:pt x="215" y="15348"/>
                    </a:cubicBezTo>
                    <a:lnTo>
                      <a:pt x="1382" y="18622"/>
                    </a:lnTo>
                    <a:cubicBezTo>
                      <a:pt x="1477" y="18896"/>
                      <a:pt x="1718" y="19033"/>
                      <a:pt x="1959" y="19033"/>
                    </a:cubicBezTo>
                    <a:cubicBezTo>
                      <a:pt x="2200" y="19033"/>
                      <a:pt x="2442" y="18896"/>
                      <a:pt x="2537" y="18622"/>
                    </a:cubicBezTo>
                    <a:lnTo>
                      <a:pt x="1465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256" name="Google Shape;1256;p35"/>
            <p:cNvGrpSpPr/>
            <p:nvPr/>
          </p:nvGrpSpPr>
          <p:grpSpPr>
            <a:xfrm rot="5400000">
              <a:off x="2349756" y="3337579"/>
              <a:ext cx="304360" cy="1503289"/>
              <a:chOff x="-3162025" y="3863875"/>
              <a:chExt cx="151250" cy="747050"/>
            </a:xfrm>
          </p:grpSpPr>
          <p:sp>
            <p:nvSpPr>
              <p:cNvPr id="1257" name="Google Shape;1257;p35"/>
              <p:cNvSpPr/>
              <p:nvPr/>
            </p:nvSpPr>
            <p:spPr>
              <a:xfrm>
                <a:off x="-3161425" y="3864700"/>
                <a:ext cx="150650" cy="271375"/>
              </a:xfrm>
              <a:custGeom>
                <a:avLst/>
                <a:gdLst/>
                <a:ahLst/>
                <a:cxnLst/>
                <a:rect l="l" t="t" r="r" b="b"/>
                <a:pathLst>
                  <a:path w="6026" h="10855" extrusionOk="0">
                    <a:moveTo>
                      <a:pt x="1360" y="0"/>
                    </a:moveTo>
                    <a:cubicBezTo>
                      <a:pt x="1142" y="0"/>
                      <a:pt x="948" y="168"/>
                      <a:pt x="906" y="401"/>
                    </a:cubicBezTo>
                    <a:cubicBezTo>
                      <a:pt x="906" y="401"/>
                      <a:pt x="560" y="2616"/>
                      <a:pt x="453" y="3354"/>
                    </a:cubicBezTo>
                    <a:cubicBezTo>
                      <a:pt x="394" y="3747"/>
                      <a:pt x="358" y="4175"/>
                      <a:pt x="310" y="4663"/>
                    </a:cubicBezTo>
                    <a:cubicBezTo>
                      <a:pt x="1" y="6807"/>
                      <a:pt x="1263" y="7842"/>
                      <a:pt x="2584" y="8021"/>
                    </a:cubicBezTo>
                    <a:cubicBezTo>
                      <a:pt x="2525" y="8212"/>
                      <a:pt x="2477" y="8450"/>
                      <a:pt x="2477" y="8700"/>
                    </a:cubicBezTo>
                    <a:lnTo>
                      <a:pt x="2418" y="10819"/>
                    </a:lnTo>
                    <a:cubicBezTo>
                      <a:pt x="2418" y="10819"/>
                      <a:pt x="2418" y="10831"/>
                      <a:pt x="2442" y="10831"/>
                    </a:cubicBezTo>
                    <a:lnTo>
                      <a:pt x="3751" y="10831"/>
                    </a:lnTo>
                    <a:lnTo>
                      <a:pt x="3763" y="10855"/>
                    </a:lnTo>
                    <a:lnTo>
                      <a:pt x="3704" y="8712"/>
                    </a:lnTo>
                    <a:cubicBezTo>
                      <a:pt x="3692" y="8462"/>
                      <a:pt x="3656" y="8212"/>
                      <a:pt x="3596" y="8021"/>
                    </a:cubicBezTo>
                    <a:cubicBezTo>
                      <a:pt x="4858" y="7783"/>
                      <a:pt x="6025" y="6735"/>
                      <a:pt x="5787" y="4663"/>
                    </a:cubicBezTo>
                    <a:cubicBezTo>
                      <a:pt x="5728" y="4175"/>
                      <a:pt x="5680" y="3747"/>
                      <a:pt x="5632" y="3354"/>
                    </a:cubicBezTo>
                    <a:cubicBezTo>
                      <a:pt x="5537" y="2616"/>
                      <a:pt x="5192" y="401"/>
                      <a:pt x="5192" y="401"/>
                    </a:cubicBezTo>
                    <a:cubicBezTo>
                      <a:pt x="5149" y="168"/>
                      <a:pt x="4956" y="0"/>
                      <a:pt x="4737" y="0"/>
                    </a:cubicBezTo>
                    <a:cubicBezTo>
                      <a:pt x="4710" y="0"/>
                      <a:pt x="4683" y="3"/>
                      <a:pt x="4656" y="8"/>
                    </a:cubicBezTo>
                    <a:cubicBezTo>
                      <a:pt x="4406" y="56"/>
                      <a:pt x="4227" y="294"/>
                      <a:pt x="4263" y="544"/>
                    </a:cubicBezTo>
                    <a:lnTo>
                      <a:pt x="4763" y="3735"/>
                    </a:lnTo>
                    <a:cubicBezTo>
                      <a:pt x="4763" y="4056"/>
                      <a:pt x="4489" y="4330"/>
                      <a:pt x="4168" y="4330"/>
                    </a:cubicBezTo>
                    <a:cubicBezTo>
                      <a:pt x="3835" y="4330"/>
                      <a:pt x="3585" y="4056"/>
                      <a:pt x="3585" y="3747"/>
                    </a:cubicBezTo>
                    <a:lnTo>
                      <a:pt x="3585" y="472"/>
                    </a:lnTo>
                    <a:cubicBezTo>
                      <a:pt x="3585" y="222"/>
                      <a:pt x="3370" y="8"/>
                      <a:pt x="3120" y="8"/>
                    </a:cubicBezTo>
                    <a:lnTo>
                      <a:pt x="2977" y="8"/>
                    </a:lnTo>
                    <a:cubicBezTo>
                      <a:pt x="2715" y="8"/>
                      <a:pt x="2513" y="222"/>
                      <a:pt x="2513" y="472"/>
                    </a:cubicBezTo>
                    <a:lnTo>
                      <a:pt x="2513" y="3747"/>
                    </a:lnTo>
                    <a:cubicBezTo>
                      <a:pt x="2513" y="4068"/>
                      <a:pt x="2263" y="4330"/>
                      <a:pt x="1930" y="4330"/>
                    </a:cubicBezTo>
                    <a:cubicBezTo>
                      <a:pt x="1608" y="4330"/>
                      <a:pt x="1334" y="4056"/>
                      <a:pt x="1334" y="3735"/>
                    </a:cubicBezTo>
                    <a:lnTo>
                      <a:pt x="1822" y="544"/>
                    </a:lnTo>
                    <a:cubicBezTo>
                      <a:pt x="1870" y="294"/>
                      <a:pt x="1691" y="56"/>
                      <a:pt x="1441" y="8"/>
                    </a:cubicBezTo>
                    <a:cubicBezTo>
                      <a:pt x="1414" y="3"/>
                      <a:pt x="1387" y="0"/>
                      <a:pt x="1360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8" name="Google Shape;1258;p35"/>
              <p:cNvSpPr/>
              <p:nvPr/>
            </p:nvSpPr>
            <p:spPr>
              <a:xfrm>
                <a:off x="-3162025" y="3863875"/>
                <a:ext cx="94400" cy="271300"/>
              </a:xfrm>
              <a:custGeom>
                <a:avLst/>
                <a:gdLst/>
                <a:ahLst/>
                <a:cxnLst/>
                <a:rect l="l" t="t" r="r" b="b"/>
                <a:pathLst>
                  <a:path w="3776" h="10852" extrusionOk="0">
                    <a:moveTo>
                      <a:pt x="1327" y="1"/>
                    </a:moveTo>
                    <a:cubicBezTo>
                      <a:pt x="1093" y="1"/>
                      <a:pt x="891" y="170"/>
                      <a:pt x="858" y="398"/>
                    </a:cubicBezTo>
                    <a:cubicBezTo>
                      <a:pt x="858" y="398"/>
                      <a:pt x="513" y="2613"/>
                      <a:pt x="406" y="3363"/>
                    </a:cubicBezTo>
                    <a:cubicBezTo>
                      <a:pt x="370" y="3744"/>
                      <a:pt x="322" y="4173"/>
                      <a:pt x="263" y="4673"/>
                    </a:cubicBezTo>
                    <a:cubicBezTo>
                      <a:pt x="1" y="6828"/>
                      <a:pt x="1287" y="7864"/>
                      <a:pt x="2608" y="8030"/>
                    </a:cubicBezTo>
                    <a:cubicBezTo>
                      <a:pt x="2549" y="8245"/>
                      <a:pt x="2525" y="8459"/>
                      <a:pt x="2501" y="8721"/>
                    </a:cubicBezTo>
                    <a:lnTo>
                      <a:pt x="2442" y="10828"/>
                    </a:lnTo>
                    <a:cubicBezTo>
                      <a:pt x="2442" y="10852"/>
                      <a:pt x="2466" y="10852"/>
                      <a:pt x="2466" y="10852"/>
                    </a:cubicBezTo>
                    <a:lnTo>
                      <a:pt x="3775" y="10852"/>
                    </a:lnTo>
                    <a:lnTo>
                      <a:pt x="2466" y="3744"/>
                    </a:lnTo>
                    <a:cubicBezTo>
                      <a:pt x="2466" y="4065"/>
                      <a:pt x="2215" y="4327"/>
                      <a:pt x="1882" y="4327"/>
                    </a:cubicBezTo>
                    <a:cubicBezTo>
                      <a:pt x="1561" y="4327"/>
                      <a:pt x="1287" y="4065"/>
                      <a:pt x="1287" y="3732"/>
                    </a:cubicBezTo>
                    <a:lnTo>
                      <a:pt x="1775" y="541"/>
                    </a:lnTo>
                    <a:cubicBezTo>
                      <a:pt x="1823" y="291"/>
                      <a:pt x="1644" y="53"/>
                      <a:pt x="1394" y="5"/>
                    </a:cubicBezTo>
                    <a:cubicBezTo>
                      <a:pt x="1371" y="2"/>
                      <a:pt x="1349" y="1"/>
                      <a:pt x="1327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9" name="Google Shape;1259;p35"/>
              <p:cNvSpPr/>
              <p:nvPr/>
            </p:nvSpPr>
            <p:spPr>
              <a:xfrm>
                <a:off x="-3137000" y="4135150"/>
                <a:ext cx="97650" cy="475775"/>
              </a:xfrm>
              <a:custGeom>
                <a:avLst/>
                <a:gdLst/>
                <a:ahLst/>
                <a:cxnLst/>
                <a:rect l="l" t="t" r="r" b="b"/>
                <a:pathLst>
                  <a:path w="3906" h="19031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0" y="14443"/>
                      <a:pt x="60" y="14908"/>
                      <a:pt x="214" y="15336"/>
                    </a:cubicBezTo>
                    <a:lnTo>
                      <a:pt x="1369" y="18610"/>
                    </a:lnTo>
                    <a:cubicBezTo>
                      <a:pt x="1465" y="18890"/>
                      <a:pt x="1706" y="19030"/>
                      <a:pt x="1948" y="19030"/>
                    </a:cubicBezTo>
                    <a:cubicBezTo>
                      <a:pt x="2191" y="19030"/>
                      <a:pt x="2435" y="18890"/>
                      <a:pt x="2536" y="18610"/>
                    </a:cubicBezTo>
                    <a:lnTo>
                      <a:pt x="3679" y="15312"/>
                    </a:lnTo>
                    <a:cubicBezTo>
                      <a:pt x="3846" y="14836"/>
                      <a:pt x="3905" y="14324"/>
                      <a:pt x="3870" y="13836"/>
                    </a:cubicBezTo>
                    <a:lnTo>
                      <a:pt x="2798" y="25"/>
                    </a:lnTo>
                    <a:lnTo>
                      <a:pt x="1465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0" name="Google Shape;1260;p35"/>
              <p:cNvSpPr/>
              <p:nvPr/>
            </p:nvSpPr>
            <p:spPr>
              <a:xfrm>
                <a:off x="-3109025" y="4473300"/>
                <a:ext cx="41700" cy="83950"/>
              </a:xfrm>
              <a:custGeom>
                <a:avLst/>
                <a:gdLst/>
                <a:ahLst/>
                <a:cxnLst/>
                <a:rect l="l" t="t" r="r" b="b"/>
                <a:pathLst>
                  <a:path w="1668" h="3358" extrusionOk="0">
                    <a:moveTo>
                      <a:pt x="834" y="0"/>
                    </a:moveTo>
                    <a:cubicBezTo>
                      <a:pt x="369" y="0"/>
                      <a:pt x="0" y="751"/>
                      <a:pt x="0" y="1679"/>
                    </a:cubicBezTo>
                    <a:cubicBezTo>
                      <a:pt x="0" y="2608"/>
                      <a:pt x="369" y="3358"/>
                      <a:pt x="834" y="3358"/>
                    </a:cubicBezTo>
                    <a:cubicBezTo>
                      <a:pt x="1298" y="3358"/>
                      <a:pt x="1667" y="2608"/>
                      <a:pt x="1667" y="1679"/>
                    </a:cubicBezTo>
                    <a:cubicBezTo>
                      <a:pt x="1667" y="751"/>
                      <a:pt x="1298" y="0"/>
                      <a:pt x="8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1" name="Google Shape;1261;p35"/>
              <p:cNvSpPr/>
              <p:nvPr/>
            </p:nvSpPr>
            <p:spPr>
              <a:xfrm>
                <a:off x="-3137000" y="4135150"/>
                <a:ext cx="63425" cy="475775"/>
              </a:xfrm>
              <a:custGeom>
                <a:avLst/>
                <a:gdLst/>
                <a:ahLst/>
                <a:cxnLst/>
                <a:rect l="l" t="t" r="r" b="b"/>
                <a:pathLst>
                  <a:path w="2537" h="19031" extrusionOk="0">
                    <a:moveTo>
                      <a:pt x="1465" y="1"/>
                    </a:moveTo>
                    <a:lnTo>
                      <a:pt x="48" y="13991"/>
                    </a:lnTo>
                    <a:cubicBezTo>
                      <a:pt x="0" y="14443"/>
                      <a:pt x="60" y="14908"/>
                      <a:pt x="214" y="15336"/>
                    </a:cubicBezTo>
                    <a:lnTo>
                      <a:pt x="1369" y="18610"/>
                    </a:lnTo>
                    <a:cubicBezTo>
                      <a:pt x="1465" y="18890"/>
                      <a:pt x="1706" y="19030"/>
                      <a:pt x="1948" y="19030"/>
                    </a:cubicBezTo>
                    <a:cubicBezTo>
                      <a:pt x="2191" y="19030"/>
                      <a:pt x="2435" y="18890"/>
                      <a:pt x="2536" y="18610"/>
                    </a:cubicBezTo>
                    <a:lnTo>
                      <a:pt x="1465" y="1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262" name="Google Shape;1262;p35"/>
            <p:cNvGrpSpPr/>
            <p:nvPr/>
          </p:nvGrpSpPr>
          <p:grpSpPr>
            <a:xfrm rot="10800000">
              <a:off x="4175367" y="582288"/>
              <a:ext cx="656845" cy="284935"/>
              <a:chOff x="124425" y="107874"/>
              <a:chExt cx="1156417" cy="501646"/>
            </a:xfrm>
          </p:grpSpPr>
          <p:sp>
            <p:nvSpPr>
              <p:cNvPr id="1263" name="Google Shape;1263;p35"/>
              <p:cNvSpPr/>
              <p:nvPr/>
            </p:nvSpPr>
            <p:spPr>
              <a:xfrm>
                <a:off x="145959" y="119074"/>
                <a:ext cx="1134883" cy="490446"/>
              </a:xfrm>
              <a:custGeom>
                <a:avLst/>
                <a:gdLst/>
                <a:ahLst/>
                <a:cxnLst/>
                <a:rect l="l" t="t" r="r" b="b"/>
                <a:pathLst>
                  <a:path w="15705" h="6787" extrusionOk="0">
                    <a:moveTo>
                      <a:pt x="1989" y="0"/>
                    </a:moveTo>
                    <a:cubicBezTo>
                      <a:pt x="893" y="0"/>
                      <a:pt x="0" y="893"/>
                      <a:pt x="0" y="1977"/>
                    </a:cubicBezTo>
                    <a:lnTo>
                      <a:pt x="0" y="4799"/>
                    </a:lnTo>
                    <a:cubicBezTo>
                      <a:pt x="0" y="5894"/>
                      <a:pt x="893" y="6787"/>
                      <a:pt x="1989" y="6787"/>
                    </a:cubicBezTo>
                    <a:lnTo>
                      <a:pt x="13728" y="6787"/>
                    </a:lnTo>
                    <a:cubicBezTo>
                      <a:pt x="14812" y="6787"/>
                      <a:pt x="15705" y="5894"/>
                      <a:pt x="15705" y="4799"/>
                    </a:cubicBezTo>
                    <a:lnTo>
                      <a:pt x="15705" y="1977"/>
                    </a:lnTo>
                    <a:cubicBezTo>
                      <a:pt x="15705" y="893"/>
                      <a:pt x="14812" y="0"/>
                      <a:pt x="13728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4" name="Google Shape;1264;p35"/>
              <p:cNvSpPr/>
              <p:nvPr/>
            </p:nvSpPr>
            <p:spPr>
              <a:xfrm>
                <a:off x="124425" y="107874"/>
                <a:ext cx="1134883" cy="490518"/>
              </a:xfrm>
              <a:custGeom>
                <a:avLst/>
                <a:gdLst/>
                <a:ahLst/>
                <a:cxnLst/>
                <a:rect l="l" t="t" r="r" b="b"/>
                <a:pathLst>
                  <a:path w="15705" h="6788" extrusionOk="0">
                    <a:moveTo>
                      <a:pt x="1989" y="1"/>
                    </a:moveTo>
                    <a:cubicBezTo>
                      <a:pt x="893" y="1"/>
                      <a:pt x="1" y="894"/>
                      <a:pt x="1" y="1977"/>
                    </a:cubicBezTo>
                    <a:lnTo>
                      <a:pt x="1" y="4811"/>
                    </a:lnTo>
                    <a:cubicBezTo>
                      <a:pt x="1" y="5894"/>
                      <a:pt x="893" y="6787"/>
                      <a:pt x="1989" y="6787"/>
                    </a:cubicBezTo>
                    <a:lnTo>
                      <a:pt x="13728" y="6787"/>
                    </a:lnTo>
                    <a:cubicBezTo>
                      <a:pt x="14812" y="6787"/>
                      <a:pt x="15705" y="5894"/>
                      <a:pt x="15705" y="4811"/>
                    </a:cubicBezTo>
                    <a:lnTo>
                      <a:pt x="15705" y="1977"/>
                    </a:lnTo>
                    <a:cubicBezTo>
                      <a:pt x="15705" y="894"/>
                      <a:pt x="14812" y="1"/>
                      <a:pt x="13728" y="1"/>
                    </a:cubicBezTo>
                    <a:close/>
                  </a:path>
                </a:pathLst>
              </a:custGeom>
              <a:solidFill>
                <a:srgbClr val="FFA333">
                  <a:alpha val="833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5" name="Google Shape;1265;p35"/>
              <p:cNvSpPr/>
              <p:nvPr/>
            </p:nvSpPr>
            <p:spPr>
              <a:xfrm>
                <a:off x="213886" y="164672"/>
                <a:ext cx="979229" cy="399250"/>
              </a:xfrm>
              <a:custGeom>
                <a:avLst/>
                <a:gdLst/>
                <a:ahLst/>
                <a:cxnLst/>
                <a:rect l="l" t="t" r="r" b="b"/>
                <a:pathLst>
                  <a:path w="13551" h="5525" extrusionOk="0">
                    <a:moveTo>
                      <a:pt x="2561" y="0"/>
                    </a:moveTo>
                    <a:cubicBezTo>
                      <a:pt x="1430" y="0"/>
                      <a:pt x="1" y="477"/>
                      <a:pt x="1" y="1620"/>
                    </a:cubicBezTo>
                    <a:lnTo>
                      <a:pt x="489" y="3465"/>
                    </a:lnTo>
                    <a:cubicBezTo>
                      <a:pt x="489" y="4596"/>
                      <a:pt x="1882" y="5168"/>
                      <a:pt x="3025" y="5168"/>
                    </a:cubicBezTo>
                    <a:lnTo>
                      <a:pt x="11252" y="5525"/>
                    </a:lnTo>
                    <a:cubicBezTo>
                      <a:pt x="12383" y="5525"/>
                      <a:pt x="13205" y="5084"/>
                      <a:pt x="13205" y="3941"/>
                    </a:cubicBezTo>
                    <a:lnTo>
                      <a:pt x="13550" y="1536"/>
                    </a:lnTo>
                    <a:cubicBezTo>
                      <a:pt x="13550" y="405"/>
                      <a:pt x="12383" y="0"/>
                      <a:pt x="11240" y="0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6" name="Google Shape;1266;p35"/>
              <p:cNvSpPr/>
              <p:nvPr/>
            </p:nvSpPr>
            <p:spPr>
              <a:xfrm>
                <a:off x="396277" y="237802"/>
                <a:ext cx="62073" cy="236660"/>
              </a:xfrm>
              <a:custGeom>
                <a:avLst/>
                <a:gdLst/>
                <a:ahLst/>
                <a:cxnLst/>
                <a:rect l="l" t="t" r="r" b="b"/>
                <a:pathLst>
                  <a:path w="859" h="3275" extrusionOk="0">
                    <a:moveTo>
                      <a:pt x="430" y="0"/>
                    </a:moveTo>
                    <a:cubicBezTo>
                      <a:pt x="191" y="0"/>
                      <a:pt x="1" y="739"/>
                      <a:pt x="1" y="1644"/>
                    </a:cubicBezTo>
                    <a:cubicBezTo>
                      <a:pt x="1" y="2548"/>
                      <a:pt x="191" y="3275"/>
                      <a:pt x="430" y="3275"/>
                    </a:cubicBezTo>
                    <a:cubicBezTo>
                      <a:pt x="668" y="3275"/>
                      <a:pt x="858" y="2548"/>
                      <a:pt x="858" y="1644"/>
                    </a:cubicBezTo>
                    <a:cubicBezTo>
                      <a:pt x="858" y="739"/>
                      <a:pt x="668" y="0"/>
                      <a:pt x="43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7" name="Google Shape;1267;p35"/>
              <p:cNvSpPr/>
              <p:nvPr/>
            </p:nvSpPr>
            <p:spPr>
              <a:xfrm>
                <a:off x="527072" y="312666"/>
                <a:ext cx="37071" cy="186726"/>
              </a:xfrm>
              <a:custGeom>
                <a:avLst/>
                <a:gdLst/>
                <a:ahLst/>
                <a:cxnLst/>
                <a:rect l="l" t="t" r="r" b="b"/>
                <a:pathLst>
                  <a:path w="513" h="2584" extrusionOk="0">
                    <a:moveTo>
                      <a:pt x="251" y="0"/>
                    </a:moveTo>
                    <a:cubicBezTo>
                      <a:pt x="120" y="0"/>
                      <a:pt x="1" y="572"/>
                      <a:pt x="1" y="1286"/>
                    </a:cubicBezTo>
                    <a:cubicBezTo>
                      <a:pt x="1" y="2001"/>
                      <a:pt x="120" y="2584"/>
                      <a:pt x="251" y="2584"/>
                    </a:cubicBezTo>
                    <a:cubicBezTo>
                      <a:pt x="394" y="2584"/>
                      <a:pt x="513" y="2001"/>
                      <a:pt x="513" y="1286"/>
                    </a:cubicBezTo>
                    <a:cubicBezTo>
                      <a:pt x="513" y="572"/>
                      <a:pt x="394" y="0"/>
                      <a:pt x="25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8" name="Google Shape;1268;p35"/>
              <p:cNvSpPr/>
              <p:nvPr/>
            </p:nvSpPr>
            <p:spPr>
              <a:xfrm>
                <a:off x="801525" y="206801"/>
                <a:ext cx="68938" cy="273730"/>
              </a:xfrm>
              <a:custGeom>
                <a:avLst/>
                <a:gdLst/>
                <a:ahLst/>
                <a:cxnLst/>
                <a:rect l="l" t="t" r="r" b="b"/>
                <a:pathLst>
                  <a:path w="954" h="3788" extrusionOk="0">
                    <a:moveTo>
                      <a:pt x="477" y="1"/>
                    </a:moveTo>
                    <a:cubicBezTo>
                      <a:pt x="215" y="1"/>
                      <a:pt x="1" y="846"/>
                      <a:pt x="1" y="1894"/>
                    </a:cubicBezTo>
                    <a:cubicBezTo>
                      <a:pt x="1" y="2930"/>
                      <a:pt x="215" y="3787"/>
                      <a:pt x="477" y="3787"/>
                    </a:cubicBezTo>
                    <a:cubicBezTo>
                      <a:pt x="739" y="3787"/>
                      <a:pt x="953" y="2930"/>
                      <a:pt x="953" y="1894"/>
                    </a:cubicBezTo>
                    <a:cubicBezTo>
                      <a:pt x="953" y="846"/>
                      <a:pt x="739" y="1"/>
                      <a:pt x="47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9" name="Google Shape;1269;p35"/>
              <p:cNvSpPr/>
              <p:nvPr/>
            </p:nvSpPr>
            <p:spPr>
              <a:xfrm>
                <a:off x="969318" y="269669"/>
                <a:ext cx="62001" cy="193591"/>
              </a:xfrm>
              <a:custGeom>
                <a:avLst/>
                <a:gdLst/>
                <a:ahLst/>
                <a:cxnLst/>
                <a:rect l="l" t="t" r="r" b="b"/>
                <a:pathLst>
                  <a:path w="858" h="2679" extrusionOk="0">
                    <a:moveTo>
                      <a:pt x="429" y="0"/>
                    </a:moveTo>
                    <a:cubicBezTo>
                      <a:pt x="191" y="0"/>
                      <a:pt x="0" y="595"/>
                      <a:pt x="0" y="1334"/>
                    </a:cubicBezTo>
                    <a:cubicBezTo>
                      <a:pt x="0" y="2072"/>
                      <a:pt x="191" y="2679"/>
                      <a:pt x="429" y="2679"/>
                    </a:cubicBezTo>
                    <a:cubicBezTo>
                      <a:pt x="667" y="2679"/>
                      <a:pt x="858" y="2072"/>
                      <a:pt x="858" y="1334"/>
                    </a:cubicBezTo>
                    <a:cubicBezTo>
                      <a:pt x="858" y="595"/>
                      <a:pt x="667" y="0"/>
                      <a:pt x="42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0" name="Google Shape;1270;p35"/>
              <p:cNvSpPr/>
              <p:nvPr/>
            </p:nvSpPr>
            <p:spPr>
              <a:xfrm>
                <a:off x="192424" y="154339"/>
                <a:ext cx="979157" cy="399323"/>
              </a:xfrm>
              <a:custGeom>
                <a:avLst/>
                <a:gdLst/>
                <a:ahLst/>
                <a:cxnLst/>
                <a:rect l="l" t="t" r="r" b="b"/>
                <a:pathLst>
                  <a:path w="13550" h="5526" extrusionOk="0">
                    <a:moveTo>
                      <a:pt x="2560" y="1"/>
                    </a:moveTo>
                    <a:cubicBezTo>
                      <a:pt x="1429" y="1"/>
                      <a:pt x="0" y="477"/>
                      <a:pt x="0" y="1620"/>
                    </a:cubicBezTo>
                    <a:lnTo>
                      <a:pt x="488" y="3465"/>
                    </a:lnTo>
                    <a:cubicBezTo>
                      <a:pt x="488" y="4596"/>
                      <a:pt x="1881" y="5156"/>
                      <a:pt x="3024" y="5156"/>
                    </a:cubicBezTo>
                    <a:lnTo>
                      <a:pt x="11252" y="5525"/>
                    </a:lnTo>
                    <a:cubicBezTo>
                      <a:pt x="12383" y="5525"/>
                      <a:pt x="13204" y="5073"/>
                      <a:pt x="13204" y="3942"/>
                    </a:cubicBezTo>
                    <a:lnTo>
                      <a:pt x="13549" y="1525"/>
                    </a:lnTo>
                    <a:cubicBezTo>
                      <a:pt x="13549" y="393"/>
                      <a:pt x="12383" y="1"/>
                      <a:pt x="11240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1" name="Google Shape;1271;p35"/>
              <p:cNvSpPr/>
              <p:nvPr/>
            </p:nvSpPr>
            <p:spPr>
              <a:xfrm>
                <a:off x="193291" y="154339"/>
                <a:ext cx="812231" cy="400117"/>
              </a:xfrm>
              <a:custGeom>
                <a:avLst/>
                <a:gdLst/>
                <a:ahLst/>
                <a:cxnLst/>
                <a:rect l="l" t="t" r="r" b="b"/>
                <a:pathLst>
                  <a:path w="11240" h="5537" extrusionOk="0">
                    <a:moveTo>
                      <a:pt x="2572" y="1"/>
                    </a:moveTo>
                    <a:cubicBezTo>
                      <a:pt x="1441" y="1"/>
                      <a:pt x="0" y="477"/>
                      <a:pt x="0" y="1620"/>
                    </a:cubicBezTo>
                    <a:lnTo>
                      <a:pt x="500" y="3465"/>
                    </a:lnTo>
                    <a:cubicBezTo>
                      <a:pt x="500" y="4596"/>
                      <a:pt x="1881" y="5156"/>
                      <a:pt x="3024" y="5156"/>
                    </a:cubicBezTo>
                    <a:lnTo>
                      <a:pt x="11240" y="5537"/>
                    </a:lnTo>
                    <a:lnTo>
                      <a:pt x="11240" y="5537"/>
                    </a:lnTo>
                    <a:lnTo>
                      <a:pt x="2572" y="1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2" name="Google Shape;1272;p35"/>
              <p:cNvSpPr/>
              <p:nvPr/>
            </p:nvSpPr>
            <p:spPr>
              <a:xfrm>
                <a:off x="374815" y="227468"/>
                <a:ext cx="62001" cy="236660"/>
              </a:xfrm>
              <a:custGeom>
                <a:avLst/>
                <a:gdLst/>
                <a:ahLst/>
                <a:cxnLst/>
                <a:rect l="l" t="t" r="r" b="b"/>
                <a:pathLst>
                  <a:path w="858" h="3275" extrusionOk="0">
                    <a:moveTo>
                      <a:pt x="429" y="1"/>
                    </a:moveTo>
                    <a:cubicBezTo>
                      <a:pt x="191" y="1"/>
                      <a:pt x="0" y="727"/>
                      <a:pt x="0" y="1632"/>
                    </a:cubicBezTo>
                    <a:cubicBezTo>
                      <a:pt x="0" y="2537"/>
                      <a:pt x="191" y="3275"/>
                      <a:pt x="429" y="3275"/>
                    </a:cubicBezTo>
                    <a:cubicBezTo>
                      <a:pt x="667" y="3275"/>
                      <a:pt x="857" y="2537"/>
                      <a:pt x="857" y="1632"/>
                    </a:cubicBezTo>
                    <a:cubicBezTo>
                      <a:pt x="857" y="727"/>
                      <a:pt x="667" y="1"/>
                      <a:pt x="429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3" name="Google Shape;1273;p35"/>
              <p:cNvSpPr/>
              <p:nvPr/>
            </p:nvSpPr>
            <p:spPr>
              <a:xfrm>
                <a:off x="505538" y="301465"/>
                <a:ext cx="37071" cy="187666"/>
              </a:xfrm>
              <a:custGeom>
                <a:avLst/>
                <a:gdLst/>
                <a:ahLst/>
                <a:cxnLst/>
                <a:rect l="l" t="t" r="r" b="b"/>
                <a:pathLst>
                  <a:path w="513" h="2597" extrusionOk="0">
                    <a:moveTo>
                      <a:pt x="251" y="1"/>
                    </a:moveTo>
                    <a:cubicBezTo>
                      <a:pt x="120" y="1"/>
                      <a:pt x="1" y="584"/>
                      <a:pt x="1" y="1298"/>
                    </a:cubicBezTo>
                    <a:cubicBezTo>
                      <a:pt x="1" y="2013"/>
                      <a:pt x="120" y="2596"/>
                      <a:pt x="251" y="2596"/>
                    </a:cubicBezTo>
                    <a:cubicBezTo>
                      <a:pt x="394" y="2596"/>
                      <a:pt x="513" y="2013"/>
                      <a:pt x="513" y="1298"/>
                    </a:cubicBezTo>
                    <a:cubicBezTo>
                      <a:pt x="513" y="584"/>
                      <a:pt x="394" y="1"/>
                      <a:pt x="251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4" name="Google Shape;1274;p35"/>
              <p:cNvSpPr/>
              <p:nvPr/>
            </p:nvSpPr>
            <p:spPr>
              <a:xfrm>
                <a:off x="780063" y="196468"/>
                <a:ext cx="68866" cy="272863"/>
              </a:xfrm>
              <a:custGeom>
                <a:avLst/>
                <a:gdLst/>
                <a:ahLst/>
                <a:cxnLst/>
                <a:rect l="l" t="t" r="r" b="b"/>
                <a:pathLst>
                  <a:path w="953" h="3776" extrusionOk="0">
                    <a:moveTo>
                      <a:pt x="476" y="1"/>
                    </a:moveTo>
                    <a:cubicBezTo>
                      <a:pt x="214" y="1"/>
                      <a:pt x="0" y="846"/>
                      <a:pt x="0" y="1882"/>
                    </a:cubicBezTo>
                    <a:cubicBezTo>
                      <a:pt x="0" y="2930"/>
                      <a:pt x="214" y="3775"/>
                      <a:pt x="476" y="3775"/>
                    </a:cubicBezTo>
                    <a:cubicBezTo>
                      <a:pt x="738" y="3775"/>
                      <a:pt x="953" y="2930"/>
                      <a:pt x="953" y="1882"/>
                    </a:cubicBezTo>
                    <a:cubicBezTo>
                      <a:pt x="953" y="846"/>
                      <a:pt x="738" y="1"/>
                      <a:pt x="476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5" name="Google Shape;1275;p35"/>
              <p:cNvSpPr/>
              <p:nvPr/>
            </p:nvSpPr>
            <p:spPr>
              <a:xfrm>
                <a:off x="947784" y="258469"/>
                <a:ext cx="62073" cy="193664"/>
              </a:xfrm>
              <a:custGeom>
                <a:avLst/>
                <a:gdLst/>
                <a:ahLst/>
                <a:cxnLst/>
                <a:rect l="l" t="t" r="r" b="b"/>
                <a:pathLst>
                  <a:path w="859" h="2680" extrusionOk="0">
                    <a:moveTo>
                      <a:pt x="429" y="0"/>
                    </a:moveTo>
                    <a:cubicBezTo>
                      <a:pt x="191" y="0"/>
                      <a:pt x="1" y="596"/>
                      <a:pt x="1" y="1346"/>
                    </a:cubicBezTo>
                    <a:cubicBezTo>
                      <a:pt x="1" y="2084"/>
                      <a:pt x="191" y="2679"/>
                      <a:pt x="429" y="2679"/>
                    </a:cubicBezTo>
                    <a:cubicBezTo>
                      <a:pt x="668" y="2679"/>
                      <a:pt x="858" y="2084"/>
                      <a:pt x="858" y="1346"/>
                    </a:cubicBezTo>
                    <a:cubicBezTo>
                      <a:pt x="858" y="596"/>
                      <a:pt x="668" y="0"/>
                      <a:pt x="429" y="0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276" name="Google Shape;1276;p35"/>
            <p:cNvGrpSpPr/>
            <p:nvPr/>
          </p:nvGrpSpPr>
          <p:grpSpPr>
            <a:xfrm rot="10800000">
              <a:off x="4161207" y="208877"/>
              <a:ext cx="656845" cy="284443"/>
              <a:chOff x="149356" y="766155"/>
              <a:chExt cx="1156417" cy="500779"/>
            </a:xfrm>
          </p:grpSpPr>
          <p:sp>
            <p:nvSpPr>
              <p:cNvPr id="1277" name="Google Shape;1277;p35"/>
              <p:cNvSpPr/>
              <p:nvPr/>
            </p:nvSpPr>
            <p:spPr>
              <a:xfrm>
                <a:off x="170890" y="776488"/>
                <a:ext cx="1134883" cy="490446"/>
              </a:xfrm>
              <a:custGeom>
                <a:avLst/>
                <a:gdLst/>
                <a:ahLst/>
                <a:cxnLst/>
                <a:rect l="l" t="t" r="r" b="b"/>
                <a:pathLst>
                  <a:path w="15705" h="6787" extrusionOk="0">
                    <a:moveTo>
                      <a:pt x="1989" y="0"/>
                    </a:moveTo>
                    <a:cubicBezTo>
                      <a:pt x="893" y="0"/>
                      <a:pt x="0" y="893"/>
                      <a:pt x="0" y="1977"/>
                    </a:cubicBezTo>
                    <a:lnTo>
                      <a:pt x="0" y="4810"/>
                    </a:lnTo>
                    <a:cubicBezTo>
                      <a:pt x="0" y="5894"/>
                      <a:pt x="893" y="6787"/>
                      <a:pt x="1989" y="6787"/>
                    </a:cubicBezTo>
                    <a:lnTo>
                      <a:pt x="13728" y="6787"/>
                    </a:lnTo>
                    <a:cubicBezTo>
                      <a:pt x="14812" y="6787"/>
                      <a:pt x="15705" y="5894"/>
                      <a:pt x="15705" y="4810"/>
                    </a:cubicBezTo>
                    <a:lnTo>
                      <a:pt x="15705" y="1977"/>
                    </a:lnTo>
                    <a:cubicBezTo>
                      <a:pt x="15705" y="893"/>
                      <a:pt x="14812" y="0"/>
                      <a:pt x="13728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8" name="Google Shape;1278;p35"/>
              <p:cNvSpPr/>
              <p:nvPr/>
            </p:nvSpPr>
            <p:spPr>
              <a:xfrm>
                <a:off x="149356" y="766155"/>
                <a:ext cx="1134955" cy="489651"/>
              </a:xfrm>
              <a:custGeom>
                <a:avLst/>
                <a:gdLst/>
                <a:ahLst/>
                <a:cxnLst/>
                <a:rect l="l" t="t" r="r" b="b"/>
                <a:pathLst>
                  <a:path w="15706" h="6776" extrusionOk="0">
                    <a:moveTo>
                      <a:pt x="1989" y="0"/>
                    </a:moveTo>
                    <a:cubicBezTo>
                      <a:pt x="894" y="0"/>
                      <a:pt x="1" y="893"/>
                      <a:pt x="1" y="1977"/>
                    </a:cubicBezTo>
                    <a:lnTo>
                      <a:pt x="1" y="4799"/>
                    </a:lnTo>
                    <a:cubicBezTo>
                      <a:pt x="1" y="5882"/>
                      <a:pt x="894" y="6775"/>
                      <a:pt x="1989" y="6775"/>
                    </a:cubicBezTo>
                    <a:lnTo>
                      <a:pt x="13729" y="6775"/>
                    </a:lnTo>
                    <a:cubicBezTo>
                      <a:pt x="14812" y="6775"/>
                      <a:pt x="15705" y="5882"/>
                      <a:pt x="15705" y="4799"/>
                    </a:cubicBezTo>
                    <a:lnTo>
                      <a:pt x="15705" y="1977"/>
                    </a:lnTo>
                    <a:cubicBezTo>
                      <a:pt x="15705" y="893"/>
                      <a:pt x="14812" y="0"/>
                      <a:pt x="13729" y="0"/>
                    </a:cubicBezTo>
                    <a:close/>
                  </a:path>
                </a:pathLst>
              </a:custGeom>
              <a:solidFill>
                <a:srgbClr val="FFA333">
                  <a:alpha val="9167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9" name="Google Shape;1279;p35"/>
              <p:cNvSpPr/>
              <p:nvPr/>
            </p:nvSpPr>
            <p:spPr>
              <a:xfrm>
                <a:off x="259484" y="822086"/>
                <a:ext cx="978362" cy="398383"/>
              </a:xfrm>
              <a:custGeom>
                <a:avLst/>
                <a:gdLst/>
                <a:ahLst/>
                <a:cxnLst/>
                <a:rect l="l" t="t" r="r" b="b"/>
                <a:pathLst>
                  <a:path w="13539" h="5513" extrusionOk="0">
                    <a:moveTo>
                      <a:pt x="2287" y="0"/>
                    </a:moveTo>
                    <a:cubicBezTo>
                      <a:pt x="1156" y="0"/>
                      <a:pt x="346" y="441"/>
                      <a:pt x="346" y="1572"/>
                    </a:cubicBezTo>
                    <a:lnTo>
                      <a:pt x="1" y="3989"/>
                    </a:lnTo>
                    <a:cubicBezTo>
                      <a:pt x="1" y="5120"/>
                      <a:pt x="1156" y="5513"/>
                      <a:pt x="2311" y="5513"/>
                    </a:cubicBezTo>
                    <a:lnTo>
                      <a:pt x="10978" y="5513"/>
                    </a:lnTo>
                    <a:cubicBezTo>
                      <a:pt x="12109" y="5513"/>
                      <a:pt x="13538" y="5037"/>
                      <a:pt x="13538" y="3894"/>
                    </a:cubicBezTo>
                    <a:lnTo>
                      <a:pt x="13050" y="2048"/>
                    </a:lnTo>
                    <a:cubicBezTo>
                      <a:pt x="13050" y="917"/>
                      <a:pt x="11669" y="357"/>
                      <a:pt x="10526" y="357"/>
                    </a:cubicBezTo>
                    <a:lnTo>
                      <a:pt x="2287" y="0"/>
                    </a:ln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0" name="Google Shape;1280;p35"/>
              <p:cNvSpPr/>
              <p:nvPr/>
            </p:nvSpPr>
            <p:spPr>
              <a:xfrm>
                <a:off x="993382" y="910680"/>
                <a:ext cx="62868" cy="236660"/>
              </a:xfrm>
              <a:custGeom>
                <a:avLst/>
                <a:gdLst/>
                <a:ahLst/>
                <a:cxnLst/>
                <a:rect l="l" t="t" r="r" b="b"/>
                <a:pathLst>
                  <a:path w="870" h="3275" extrusionOk="0">
                    <a:moveTo>
                      <a:pt x="441" y="1"/>
                    </a:moveTo>
                    <a:cubicBezTo>
                      <a:pt x="203" y="1"/>
                      <a:pt x="1" y="739"/>
                      <a:pt x="1" y="1644"/>
                    </a:cubicBezTo>
                    <a:cubicBezTo>
                      <a:pt x="1" y="2549"/>
                      <a:pt x="203" y="3275"/>
                      <a:pt x="441" y="3275"/>
                    </a:cubicBezTo>
                    <a:cubicBezTo>
                      <a:pt x="679" y="3275"/>
                      <a:pt x="870" y="2549"/>
                      <a:pt x="870" y="1644"/>
                    </a:cubicBezTo>
                    <a:cubicBezTo>
                      <a:pt x="870" y="739"/>
                      <a:pt x="679" y="1"/>
                      <a:pt x="441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1" name="Google Shape;1281;p35"/>
              <p:cNvSpPr/>
              <p:nvPr/>
            </p:nvSpPr>
            <p:spPr>
              <a:xfrm>
                <a:off x="888457" y="885749"/>
                <a:ext cx="37071" cy="187593"/>
              </a:xfrm>
              <a:custGeom>
                <a:avLst/>
                <a:gdLst/>
                <a:ahLst/>
                <a:cxnLst/>
                <a:rect l="l" t="t" r="r" b="b"/>
                <a:pathLst>
                  <a:path w="513" h="2596" extrusionOk="0">
                    <a:moveTo>
                      <a:pt x="250" y="0"/>
                    </a:moveTo>
                    <a:cubicBezTo>
                      <a:pt x="119" y="0"/>
                      <a:pt x="0" y="584"/>
                      <a:pt x="0" y="1298"/>
                    </a:cubicBezTo>
                    <a:cubicBezTo>
                      <a:pt x="0" y="2013"/>
                      <a:pt x="119" y="2596"/>
                      <a:pt x="250" y="2596"/>
                    </a:cubicBezTo>
                    <a:cubicBezTo>
                      <a:pt x="393" y="2596"/>
                      <a:pt x="512" y="2013"/>
                      <a:pt x="512" y="1298"/>
                    </a:cubicBezTo>
                    <a:cubicBezTo>
                      <a:pt x="512" y="584"/>
                      <a:pt x="393" y="0"/>
                      <a:pt x="250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2" name="Google Shape;1282;p35"/>
              <p:cNvSpPr/>
              <p:nvPr/>
            </p:nvSpPr>
            <p:spPr>
              <a:xfrm>
                <a:off x="583003" y="905549"/>
                <a:ext cx="68938" cy="272791"/>
              </a:xfrm>
              <a:custGeom>
                <a:avLst/>
                <a:gdLst/>
                <a:ahLst/>
                <a:cxnLst/>
                <a:rect l="l" t="t" r="r" b="b"/>
                <a:pathLst>
                  <a:path w="954" h="3775" extrusionOk="0">
                    <a:moveTo>
                      <a:pt x="477" y="0"/>
                    </a:moveTo>
                    <a:cubicBezTo>
                      <a:pt x="215" y="0"/>
                      <a:pt x="1" y="846"/>
                      <a:pt x="1" y="1893"/>
                    </a:cubicBezTo>
                    <a:cubicBezTo>
                      <a:pt x="1" y="2929"/>
                      <a:pt x="215" y="3774"/>
                      <a:pt x="477" y="3774"/>
                    </a:cubicBezTo>
                    <a:cubicBezTo>
                      <a:pt x="739" y="3774"/>
                      <a:pt x="953" y="2929"/>
                      <a:pt x="953" y="1893"/>
                    </a:cubicBezTo>
                    <a:cubicBezTo>
                      <a:pt x="953" y="846"/>
                      <a:pt x="739" y="0"/>
                      <a:pt x="47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3" name="Google Shape;1283;p35"/>
              <p:cNvSpPr/>
              <p:nvPr/>
            </p:nvSpPr>
            <p:spPr>
              <a:xfrm>
                <a:off x="420412" y="922748"/>
                <a:ext cx="62868" cy="193664"/>
              </a:xfrm>
              <a:custGeom>
                <a:avLst/>
                <a:gdLst/>
                <a:ahLst/>
                <a:cxnLst/>
                <a:rect l="l" t="t" r="r" b="b"/>
                <a:pathLst>
                  <a:path w="870" h="2680" extrusionOk="0">
                    <a:moveTo>
                      <a:pt x="429" y="0"/>
                    </a:moveTo>
                    <a:cubicBezTo>
                      <a:pt x="191" y="0"/>
                      <a:pt x="0" y="596"/>
                      <a:pt x="0" y="1346"/>
                    </a:cubicBezTo>
                    <a:cubicBezTo>
                      <a:pt x="0" y="2084"/>
                      <a:pt x="191" y="2679"/>
                      <a:pt x="429" y="2679"/>
                    </a:cubicBezTo>
                    <a:cubicBezTo>
                      <a:pt x="679" y="2679"/>
                      <a:pt x="869" y="2084"/>
                      <a:pt x="869" y="1346"/>
                    </a:cubicBezTo>
                    <a:cubicBezTo>
                      <a:pt x="869" y="596"/>
                      <a:pt x="679" y="0"/>
                      <a:pt x="429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4" name="Google Shape;1284;p35"/>
              <p:cNvSpPr/>
              <p:nvPr/>
            </p:nvSpPr>
            <p:spPr>
              <a:xfrm>
                <a:off x="238022" y="810885"/>
                <a:ext cx="978290" cy="399250"/>
              </a:xfrm>
              <a:custGeom>
                <a:avLst/>
                <a:gdLst/>
                <a:ahLst/>
                <a:cxnLst/>
                <a:rect l="l" t="t" r="r" b="b"/>
                <a:pathLst>
                  <a:path w="13538" h="5525" extrusionOk="0">
                    <a:moveTo>
                      <a:pt x="2286" y="1"/>
                    </a:moveTo>
                    <a:cubicBezTo>
                      <a:pt x="1155" y="1"/>
                      <a:pt x="345" y="453"/>
                      <a:pt x="345" y="1584"/>
                    </a:cubicBezTo>
                    <a:lnTo>
                      <a:pt x="0" y="3989"/>
                    </a:lnTo>
                    <a:cubicBezTo>
                      <a:pt x="0" y="5120"/>
                      <a:pt x="1155" y="5525"/>
                      <a:pt x="2310" y="5525"/>
                    </a:cubicBezTo>
                    <a:lnTo>
                      <a:pt x="10978" y="5525"/>
                    </a:lnTo>
                    <a:cubicBezTo>
                      <a:pt x="12109" y="5525"/>
                      <a:pt x="13538" y="5049"/>
                      <a:pt x="13538" y="3906"/>
                    </a:cubicBezTo>
                    <a:lnTo>
                      <a:pt x="13049" y="2060"/>
                    </a:lnTo>
                    <a:cubicBezTo>
                      <a:pt x="13049" y="929"/>
                      <a:pt x="11668" y="358"/>
                      <a:pt x="10525" y="358"/>
                    </a:cubicBezTo>
                    <a:lnTo>
                      <a:pt x="2286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5" name="Google Shape;1285;p35"/>
              <p:cNvSpPr/>
              <p:nvPr/>
            </p:nvSpPr>
            <p:spPr>
              <a:xfrm>
                <a:off x="238022" y="810885"/>
                <a:ext cx="793298" cy="399250"/>
              </a:xfrm>
              <a:custGeom>
                <a:avLst/>
                <a:gdLst/>
                <a:ahLst/>
                <a:cxnLst/>
                <a:rect l="l" t="t" r="r" b="b"/>
                <a:pathLst>
                  <a:path w="10978" h="5525" extrusionOk="0">
                    <a:moveTo>
                      <a:pt x="2286" y="1"/>
                    </a:moveTo>
                    <a:cubicBezTo>
                      <a:pt x="1155" y="1"/>
                      <a:pt x="345" y="453"/>
                      <a:pt x="345" y="1584"/>
                    </a:cubicBezTo>
                    <a:lnTo>
                      <a:pt x="0" y="3989"/>
                    </a:lnTo>
                    <a:cubicBezTo>
                      <a:pt x="0" y="5120"/>
                      <a:pt x="1155" y="5525"/>
                      <a:pt x="2310" y="5525"/>
                    </a:cubicBezTo>
                    <a:lnTo>
                      <a:pt x="10978" y="5525"/>
                    </a:lnTo>
                    <a:lnTo>
                      <a:pt x="2286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6" name="Google Shape;1286;p35"/>
              <p:cNvSpPr/>
              <p:nvPr/>
            </p:nvSpPr>
            <p:spPr>
              <a:xfrm>
                <a:off x="971920" y="900346"/>
                <a:ext cx="62868" cy="236660"/>
              </a:xfrm>
              <a:custGeom>
                <a:avLst/>
                <a:gdLst/>
                <a:ahLst/>
                <a:cxnLst/>
                <a:rect l="l" t="t" r="r" b="b"/>
                <a:pathLst>
                  <a:path w="870" h="3275" extrusionOk="0">
                    <a:moveTo>
                      <a:pt x="441" y="1"/>
                    </a:moveTo>
                    <a:cubicBezTo>
                      <a:pt x="203" y="1"/>
                      <a:pt x="0" y="727"/>
                      <a:pt x="0" y="1632"/>
                    </a:cubicBezTo>
                    <a:cubicBezTo>
                      <a:pt x="0" y="2537"/>
                      <a:pt x="203" y="3275"/>
                      <a:pt x="441" y="3275"/>
                    </a:cubicBezTo>
                    <a:cubicBezTo>
                      <a:pt x="679" y="3275"/>
                      <a:pt x="869" y="2537"/>
                      <a:pt x="869" y="1632"/>
                    </a:cubicBezTo>
                    <a:cubicBezTo>
                      <a:pt x="869" y="727"/>
                      <a:pt x="679" y="1"/>
                      <a:pt x="44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7" name="Google Shape;1287;p35"/>
              <p:cNvSpPr/>
              <p:nvPr/>
            </p:nvSpPr>
            <p:spPr>
              <a:xfrm>
                <a:off x="866922" y="875416"/>
                <a:ext cx="37071" cy="186799"/>
              </a:xfrm>
              <a:custGeom>
                <a:avLst/>
                <a:gdLst/>
                <a:ahLst/>
                <a:cxnLst/>
                <a:rect l="l" t="t" r="r" b="b"/>
                <a:pathLst>
                  <a:path w="513" h="2585" extrusionOk="0">
                    <a:moveTo>
                      <a:pt x="251" y="0"/>
                    </a:moveTo>
                    <a:cubicBezTo>
                      <a:pt x="120" y="0"/>
                      <a:pt x="1" y="584"/>
                      <a:pt x="1" y="1298"/>
                    </a:cubicBezTo>
                    <a:cubicBezTo>
                      <a:pt x="1" y="2013"/>
                      <a:pt x="120" y="2584"/>
                      <a:pt x="251" y="2584"/>
                    </a:cubicBezTo>
                    <a:cubicBezTo>
                      <a:pt x="394" y="2584"/>
                      <a:pt x="513" y="2013"/>
                      <a:pt x="513" y="1298"/>
                    </a:cubicBezTo>
                    <a:cubicBezTo>
                      <a:pt x="513" y="584"/>
                      <a:pt x="394" y="0"/>
                      <a:pt x="251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8" name="Google Shape;1288;p35"/>
              <p:cNvSpPr/>
              <p:nvPr/>
            </p:nvSpPr>
            <p:spPr>
              <a:xfrm>
                <a:off x="561469" y="894349"/>
                <a:ext cx="68938" cy="273658"/>
              </a:xfrm>
              <a:custGeom>
                <a:avLst/>
                <a:gdLst/>
                <a:ahLst/>
                <a:cxnLst/>
                <a:rect l="l" t="t" r="r" b="b"/>
                <a:pathLst>
                  <a:path w="954" h="3787" extrusionOk="0">
                    <a:moveTo>
                      <a:pt x="477" y="0"/>
                    </a:moveTo>
                    <a:cubicBezTo>
                      <a:pt x="215" y="0"/>
                      <a:pt x="1" y="858"/>
                      <a:pt x="1" y="1894"/>
                    </a:cubicBezTo>
                    <a:cubicBezTo>
                      <a:pt x="1" y="2941"/>
                      <a:pt x="215" y="3787"/>
                      <a:pt x="477" y="3787"/>
                    </a:cubicBezTo>
                    <a:cubicBezTo>
                      <a:pt x="739" y="3787"/>
                      <a:pt x="953" y="2941"/>
                      <a:pt x="953" y="1894"/>
                    </a:cubicBezTo>
                    <a:cubicBezTo>
                      <a:pt x="953" y="858"/>
                      <a:pt x="739" y="0"/>
                      <a:pt x="47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9" name="Google Shape;1289;p35"/>
              <p:cNvSpPr/>
              <p:nvPr/>
            </p:nvSpPr>
            <p:spPr>
              <a:xfrm>
                <a:off x="398878" y="912414"/>
                <a:ext cx="62868" cy="193664"/>
              </a:xfrm>
              <a:custGeom>
                <a:avLst/>
                <a:gdLst/>
                <a:ahLst/>
                <a:cxnLst/>
                <a:rect l="l" t="t" r="r" b="b"/>
                <a:pathLst>
                  <a:path w="870" h="2680" extrusionOk="0">
                    <a:moveTo>
                      <a:pt x="429" y="0"/>
                    </a:moveTo>
                    <a:cubicBezTo>
                      <a:pt x="191" y="0"/>
                      <a:pt x="1" y="596"/>
                      <a:pt x="1" y="1334"/>
                    </a:cubicBezTo>
                    <a:cubicBezTo>
                      <a:pt x="1" y="2072"/>
                      <a:pt x="191" y="2679"/>
                      <a:pt x="429" y="2679"/>
                    </a:cubicBezTo>
                    <a:cubicBezTo>
                      <a:pt x="679" y="2679"/>
                      <a:pt x="870" y="2072"/>
                      <a:pt x="870" y="1334"/>
                    </a:cubicBezTo>
                    <a:cubicBezTo>
                      <a:pt x="870" y="596"/>
                      <a:pt x="679" y="0"/>
                      <a:pt x="429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290" name="Google Shape;1290;p35"/>
            <p:cNvGrpSpPr/>
            <p:nvPr/>
          </p:nvGrpSpPr>
          <p:grpSpPr>
            <a:xfrm rot="5400000">
              <a:off x="4257661" y="4369432"/>
              <a:ext cx="478094" cy="478131"/>
              <a:chOff x="-783450" y="2861800"/>
              <a:chExt cx="362275" cy="362275"/>
            </a:xfrm>
          </p:grpSpPr>
          <p:sp>
            <p:nvSpPr>
              <p:cNvPr id="1291" name="Google Shape;1291;p35"/>
              <p:cNvSpPr/>
              <p:nvPr/>
            </p:nvSpPr>
            <p:spPr>
              <a:xfrm>
                <a:off x="-783450" y="2861800"/>
                <a:ext cx="362275" cy="362275"/>
              </a:xfrm>
              <a:custGeom>
                <a:avLst/>
                <a:gdLst/>
                <a:ahLst/>
                <a:cxnLst/>
                <a:rect l="l" t="t" r="r" b="b"/>
                <a:pathLst>
                  <a:path w="14491" h="14491" extrusionOk="0">
                    <a:moveTo>
                      <a:pt x="7240" y="0"/>
                    </a:moveTo>
                    <a:cubicBezTo>
                      <a:pt x="3239" y="0"/>
                      <a:pt x="1" y="3251"/>
                      <a:pt x="1" y="7251"/>
                    </a:cubicBezTo>
                    <a:cubicBezTo>
                      <a:pt x="1" y="11252"/>
                      <a:pt x="3239" y="14490"/>
                      <a:pt x="7240" y="14490"/>
                    </a:cubicBezTo>
                    <a:cubicBezTo>
                      <a:pt x="11240" y="14490"/>
                      <a:pt x="14491" y="11252"/>
                      <a:pt x="14491" y="7251"/>
                    </a:cubicBezTo>
                    <a:cubicBezTo>
                      <a:pt x="14491" y="3251"/>
                      <a:pt x="11240" y="0"/>
                      <a:pt x="7240" y="0"/>
                    </a:cubicBezTo>
                    <a:close/>
                  </a:path>
                </a:pathLst>
              </a:custGeom>
              <a:solidFill>
                <a:srgbClr val="FEFCF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2" name="Google Shape;1292;p35"/>
              <p:cNvSpPr/>
              <p:nvPr/>
            </p:nvSpPr>
            <p:spPr>
              <a:xfrm>
                <a:off x="-761425" y="2884125"/>
                <a:ext cx="317925" cy="317900"/>
              </a:xfrm>
              <a:custGeom>
                <a:avLst/>
                <a:gdLst/>
                <a:ahLst/>
                <a:cxnLst/>
                <a:rect l="l" t="t" r="r" b="b"/>
                <a:pathLst>
                  <a:path w="12717" h="12716" extrusionOk="0">
                    <a:moveTo>
                      <a:pt x="6359" y="0"/>
                    </a:moveTo>
                    <a:cubicBezTo>
                      <a:pt x="4787" y="0"/>
                      <a:pt x="3335" y="584"/>
                      <a:pt x="2227" y="1536"/>
                    </a:cubicBezTo>
                    <a:cubicBezTo>
                      <a:pt x="870" y="2691"/>
                      <a:pt x="1" y="4417"/>
                      <a:pt x="1" y="6358"/>
                    </a:cubicBezTo>
                    <a:cubicBezTo>
                      <a:pt x="1" y="9870"/>
                      <a:pt x="2846" y="12716"/>
                      <a:pt x="6359" y="12716"/>
                    </a:cubicBezTo>
                    <a:cubicBezTo>
                      <a:pt x="7609" y="12716"/>
                      <a:pt x="8788" y="12335"/>
                      <a:pt x="9764" y="11716"/>
                    </a:cubicBezTo>
                    <a:cubicBezTo>
                      <a:pt x="11538" y="10585"/>
                      <a:pt x="12717" y="8608"/>
                      <a:pt x="12717" y="6358"/>
                    </a:cubicBezTo>
                    <a:cubicBezTo>
                      <a:pt x="12717" y="2846"/>
                      <a:pt x="9871" y="0"/>
                      <a:pt x="6359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3" name="Google Shape;1293;p35"/>
              <p:cNvSpPr/>
              <p:nvPr/>
            </p:nvSpPr>
            <p:spPr>
              <a:xfrm>
                <a:off x="-761125" y="2922525"/>
                <a:ext cx="244100" cy="279500"/>
              </a:xfrm>
              <a:custGeom>
                <a:avLst/>
                <a:gdLst/>
                <a:ahLst/>
                <a:cxnLst/>
                <a:rect l="l" t="t" r="r" b="b"/>
                <a:pathLst>
                  <a:path w="9764" h="11180" extrusionOk="0">
                    <a:moveTo>
                      <a:pt x="2215" y="0"/>
                    </a:moveTo>
                    <a:cubicBezTo>
                      <a:pt x="858" y="1155"/>
                      <a:pt x="1" y="2881"/>
                      <a:pt x="1" y="4822"/>
                    </a:cubicBezTo>
                    <a:cubicBezTo>
                      <a:pt x="1" y="8334"/>
                      <a:pt x="2834" y="11180"/>
                      <a:pt x="6347" y="11180"/>
                    </a:cubicBezTo>
                    <a:cubicBezTo>
                      <a:pt x="7597" y="11180"/>
                      <a:pt x="8776" y="10823"/>
                      <a:pt x="9764" y="10180"/>
                    </a:cubicBezTo>
                    <a:cubicBezTo>
                      <a:pt x="9764" y="10180"/>
                      <a:pt x="2715" y="8608"/>
                      <a:pt x="2227" y="1036"/>
                    </a:cubicBezTo>
                    <a:lnTo>
                      <a:pt x="2215" y="0"/>
                    </a:ln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294" name="Google Shape;1294;p35"/>
            <p:cNvGrpSpPr/>
            <p:nvPr/>
          </p:nvGrpSpPr>
          <p:grpSpPr>
            <a:xfrm>
              <a:off x="1922228" y="1834365"/>
              <a:ext cx="1503249" cy="1474868"/>
              <a:chOff x="2266625" y="2172100"/>
              <a:chExt cx="814725" cy="799300"/>
            </a:xfrm>
          </p:grpSpPr>
          <p:sp>
            <p:nvSpPr>
              <p:cNvPr id="1295" name="Google Shape;1295;p35"/>
              <p:cNvSpPr/>
              <p:nvPr/>
            </p:nvSpPr>
            <p:spPr>
              <a:xfrm>
                <a:off x="2266625" y="2172100"/>
                <a:ext cx="799825" cy="799300"/>
              </a:xfrm>
              <a:custGeom>
                <a:avLst/>
                <a:gdLst/>
                <a:ahLst/>
                <a:cxnLst/>
                <a:rect l="l" t="t" r="r" b="b"/>
                <a:pathLst>
                  <a:path w="31993" h="31972" extrusionOk="0">
                    <a:moveTo>
                      <a:pt x="16015" y="1"/>
                    </a:moveTo>
                    <a:cubicBezTo>
                      <a:pt x="7192" y="1"/>
                      <a:pt x="1" y="7157"/>
                      <a:pt x="25" y="15991"/>
                    </a:cubicBezTo>
                    <a:cubicBezTo>
                      <a:pt x="60" y="24761"/>
                      <a:pt x="7114" y="31972"/>
                      <a:pt x="15720" y="31972"/>
                    </a:cubicBezTo>
                    <a:cubicBezTo>
                      <a:pt x="15818" y="31972"/>
                      <a:pt x="15916" y="31971"/>
                      <a:pt x="16015" y="31969"/>
                    </a:cubicBezTo>
                    <a:cubicBezTo>
                      <a:pt x="24837" y="31814"/>
                      <a:pt x="31993" y="24813"/>
                      <a:pt x="31993" y="15991"/>
                    </a:cubicBezTo>
                    <a:cubicBezTo>
                      <a:pt x="31993" y="7168"/>
                      <a:pt x="24837" y="1"/>
                      <a:pt x="1601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6" name="Google Shape;1296;p35"/>
              <p:cNvSpPr/>
              <p:nvPr/>
            </p:nvSpPr>
            <p:spPr>
              <a:xfrm>
                <a:off x="2882475" y="2473325"/>
                <a:ext cx="198875" cy="421825"/>
              </a:xfrm>
              <a:custGeom>
                <a:avLst/>
                <a:gdLst/>
                <a:ahLst/>
                <a:cxnLst/>
                <a:rect l="l" t="t" r="r" b="b"/>
                <a:pathLst>
                  <a:path w="7955" h="16873" extrusionOk="0">
                    <a:moveTo>
                      <a:pt x="6645" y="1"/>
                    </a:moveTo>
                    <a:cubicBezTo>
                      <a:pt x="6609" y="477"/>
                      <a:pt x="6549" y="953"/>
                      <a:pt x="6502" y="1430"/>
                    </a:cubicBezTo>
                    <a:cubicBezTo>
                      <a:pt x="6490" y="1561"/>
                      <a:pt x="6466" y="1704"/>
                      <a:pt x="6490" y="1846"/>
                    </a:cubicBezTo>
                    <a:cubicBezTo>
                      <a:pt x="6502" y="1989"/>
                      <a:pt x="6561" y="2120"/>
                      <a:pt x="6585" y="2263"/>
                    </a:cubicBezTo>
                    <a:cubicBezTo>
                      <a:pt x="6668" y="2597"/>
                      <a:pt x="6585" y="2954"/>
                      <a:pt x="6549" y="3311"/>
                    </a:cubicBezTo>
                    <a:cubicBezTo>
                      <a:pt x="6454" y="4013"/>
                      <a:pt x="6514" y="4728"/>
                      <a:pt x="6406" y="5430"/>
                    </a:cubicBezTo>
                    <a:cubicBezTo>
                      <a:pt x="6347" y="5811"/>
                      <a:pt x="6228" y="6204"/>
                      <a:pt x="6049" y="6526"/>
                    </a:cubicBezTo>
                    <a:cubicBezTo>
                      <a:pt x="5978" y="6692"/>
                      <a:pt x="5894" y="6859"/>
                      <a:pt x="5918" y="7038"/>
                    </a:cubicBezTo>
                    <a:cubicBezTo>
                      <a:pt x="5954" y="7276"/>
                      <a:pt x="6156" y="7466"/>
                      <a:pt x="6109" y="7692"/>
                    </a:cubicBezTo>
                    <a:cubicBezTo>
                      <a:pt x="6037" y="8038"/>
                      <a:pt x="5490" y="8062"/>
                      <a:pt x="5418" y="8407"/>
                    </a:cubicBezTo>
                    <a:cubicBezTo>
                      <a:pt x="5383" y="8550"/>
                      <a:pt x="5454" y="8693"/>
                      <a:pt x="5490" y="8824"/>
                    </a:cubicBezTo>
                    <a:cubicBezTo>
                      <a:pt x="5549" y="9121"/>
                      <a:pt x="5418" y="9431"/>
                      <a:pt x="5299" y="9716"/>
                    </a:cubicBezTo>
                    <a:cubicBezTo>
                      <a:pt x="5049" y="10276"/>
                      <a:pt x="4787" y="10859"/>
                      <a:pt x="4537" y="11431"/>
                    </a:cubicBezTo>
                    <a:cubicBezTo>
                      <a:pt x="4299" y="11967"/>
                      <a:pt x="3954" y="12586"/>
                      <a:pt x="3358" y="12645"/>
                    </a:cubicBezTo>
                    <a:cubicBezTo>
                      <a:pt x="3227" y="12657"/>
                      <a:pt x="3108" y="12645"/>
                      <a:pt x="2989" y="12693"/>
                    </a:cubicBezTo>
                    <a:cubicBezTo>
                      <a:pt x="2751" y="12800"/>
                      <a:pt x="2716" y="13122"/>
                      <a:pt x="2775" y="13372"/>
                    </a:cubicBezTo>
                    <a:cubicBezTo>
                      <a:pt x="2858" y="13634"/>
                      <a:pt x="2989" y="13872"/>
                      <a:pt x="2977" y="14122"/>
                    </a:cubicBezTo>
                    <a:cubicBezTo>
                      <a:pt x="2958" y="14324"/>
                      <a:pt x="2775" y="14542"/>
                      <a:pt x="2586" y="14542"/>
                    </a:cubicBezTo>
                    <a:cubicBezTo>
                      <a:pt x="2542" y="14542"/>
                      <a:pt x="2497" y="14530"/>
                      <a:pt x="2454" y="14503"/>
                    </a:cubicBezTo>
                    <a:cubicBezTo>
                      <a:pt x="2215" y="14824"/>
                      <a:pt x="1965" y="15146"/>
                      <a:pt x="1727" y="15455"/>
                    </a:cubicBezTo>
                    <a:cubicBezTo>
                      <a:pt x="1263" y="16074"/>
                      <a:pt x="739" y="16705"/>
                      <a:pt x="1" y="16872"/>
                    </a:cubicBezTo>
                    <a:cubicBezTo>
                      <a:pt x="953" y="16741"/>
                      <a:pt x="1727" y="16039"/>
                      <a:pt x="2382" y="15324"/>
                    </a:cubicBezTo>
                    <a:cubicBezTo>
                      <a:pt x="6168" y="11217"/>
                      <a:pt x="7954" y="5311"/>
                      <a:pt x="6645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7" name="Google Shape;1297;p35"/>
              <p:cNvSpPr/>
              <p:nvPr/>
            </p:nvSpPr>
            <p:spPr>
              <a:xfrm>
                <a:off x="2277650" y="2323925"/>
                <a:ext cx="81575" cy="388150"/>
              </a:xfrm>
              <a:custGeom>
                <a:avLst/>
                <a:gdLst/>
                <a:ahLst/>
                <a:cxnLst/>
                <a:rect l="l" t="t" r="r" b="b"/>
                <a:pathLst>
                  <a:path w="3263" h="15526" extrusionOk="0">
                    <a:moveTo>
                      <a:pt x="3263" y="0"/>
                    </a:moveTo>
                    <a:lnTo>
                      <a:pt x="2882" y="262"/>
                    </a:lnTo>
                    <a:cubicBezTo>
                      <a:pt x="1763" y="1715"/>
                      <a:pt x="1012" y="3441"/>
                      <a:pt x="584" y="5227"/>
                    </a:cubicBezTo>
                    <a:cubicBezTo>
                      <a:pt x="155" y="7013"/>
                      <a:pt x="0" y="8858"/>
                      <a:pt x="0" y="10692"/>
                    </a:cubicBezTo>
                    <a:cubicBezTo>
                      <a:pt x="0" y="11537"/>
                      <a:pt x="36" y="12406"/>
                      <a:pt x="215" y="13240"/>
                    </a:cubicBezTo>
                    <a:cubicBezTo>
                      <a:pt x="393" y="14073"/>
                      <a:pt x="739" y="14883"/>
                      <a:pt x="1286" y="15526"/>
                    </a:cubicBezTo>
                    <a:cubicBezTo>
                      <a:pt x="1048" y="15038"/>
                      <a:pt x="977" y="14454"/>
                      <a:pt x="1096" y="13918"/>
                    </a:cubicBezTo>
                    <a:cubicBezTo>
                      <a:pt x="1120" y="13799"/>
                      <a:pt x="1155" y="13680"/>
                      <a:pt x="1155" y="13561"/>
                    </a:cubicBezTo>
                    <a:cubicBezTo>
                      <a:pt x="1120" y="13002"/>
                      <a:pt x="215" y="12728"/>
                      <a:pt x="298" y="12168"/>
                    </a:cubicBezTo>
                    <a:cubicBezTo>
                      <a:pt x="334" y="12002"/>
                      <a:pt x="441" y="11871"/>
                      <a:pt x="465" y="11704"/>
                    </a:cubicBezTo>
                    <a:cubicBezTo>
                      <a:pt x="500" y="11490"/>
                      <a:pt x="381" y="11287"/>
                      <a:pt x="334" y="11073"/>
                    </a:cubicBezTo>
                    <a:cubicBezTo>
                      <a:pt x="286" y="10870"/>
                      <a:pt x="358" y="10585"/>
                      <a:pt x="572" y="10573"/>
                    </a:cubicBezTo>
                    <a:cubicBezTo>
                      <a:pt x="239" y="9906"/>
                      <a:pt x="286" y="9049"/>
                      <a:pt x="679" y="8418"/>
                    </a:cubicBezTo>
                    <a:cubicBezTo>
                      <a:pt x="774" y="8227"/>
                      <a:pt x="929" y="8049"/>
                      <a:pt x="941" y="7846"/>
                    </a:cubicBezTo>
                    <a:cubicBezTo>
                      <a:pt x="977" y="7656"/>
                      <a:pt x="881" y="7441"/>
                      <a:pt x="798" y="7263"/>
                    </a:cubicBezTo>
                    <a:cubicBezTo>
                      <a:pt x="703" y="7084"/>
                      <a:pt x="631" y="6882"/>
                      <a:pt x="655" y="6679"/>
                    </a:cubicBezTo>
                    <a:cubicBezTo>
                      <a:pt x="686" y="6514"/>
                      <a:pt x="842" y="6358"/>
                      <a:pt x="1015" y="6358"/>
                    </a:cubicBezTo>
                    <a:cubicBezTo>
                      <a:pt x="1042" y="6358"/>
                      <a:pt x="1069" y="6362"/>
                      <a:pt x="1096" y="6370"/>
                    </a:cubicBezTo>
                    <a:cubicBezTo>
                      <a:pt x="774" y="6001"/>
                      <a:pt x="715" y="5465"/>
                      <a:pt x="798" y="4989"/>
                    </a:cubicBezTo>
                    <a:cubicBezTo>
                      <a:pt x="870" y="4513"/>
                      <a:pt x="1096" y="4060"/>
                      <a:pt x="1298" y="3620"/>
                    </a:cubicBezTo>
                    <a:lnTo>
                      <a:pt x="2013" y="2096"/>
                    </a:lnTo>
                    <a:cubicBezTo>
                      <a:pt x="2120" y="1893"/>
                      <a:pt x="2203" y="1679"/>
                      <a:pt x="2310" y="1476"/>
                    </a:cubicBezTo>
                    <a:cubicBezTo>
                      <a:pt x="2560" y="941"/>
                      <a:pt x="2834" y="393"/>
                      <a:pt x="3263" y="0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8" name="Google Shape;1298;p35"/>
              <p:cNvSpPr/>
              <p:nvPr/>
            </p:nvSpPr>
            <p:spPr>
              <a:xfrm>
                <a:off x="2319925" y="2734375"/>
                <a:ext cx="76500" cy="117300"/>
              </a:xfrm>
              <a:custGeom>
                <a:avLst/>
                <a:gdLst/>
                <a:ahLst/>
                <a:cxnLst/>
                <a:rect l="l" t="t" r="r" b="b"/>
                <a:pathLst>
                  <a:path w="3060" h="4692" extrusionOk="0">
                    <a:moveTo>
                      <a:pt x="0" y="1"/>
                    </a:moveTo>
                    <a:cubicBezTo>
                      <a:pt x="464" y="1846"/>
                      <a:pt x="1560" y="3525"/>
                      <a:pt x="3060" y="4692"/>
                    </a:cubicBezTo>
                    <a:cubicBezTo>
                      <a:pt x="2762" y="3966"/>
                      <a:pt x="2405" y="3263"/>
                      <a:pt x="2036" y="2561"/>
                    </a:cubicBezTo>
                    <a:cubicBezTo>
                      <a:pt x="1786" y="2072"/>
                      <a:pt x="1512" y="1560"/>
                      <a:pt x="1262" y="1072"/>
                    </a:cubicBezTo>
                    <a:cubicBezTo>
                      <a:pt x="1143" y="870"/>
                      <a:pt x="1024" y="632"/>
                      <a:pt x="798" y="477"/>
                    </a:cubicBezTo>
                    <a:cubicBezTo>
                      <a:pt x="524" y="310"/>
                      <a:pt x="83" y="310"/>
                      <a:pt x="0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9" name="Google Shape;1299;p35"/>
              <p:cNvSpPr/>
              <p:nvPr/>
            </p:nvSpPr>
            <p:spPr>
              <a:xfrm>
                <a:off x="2402375" y="2857600"/>
                <a:ext cx="27700" cy="16400"/>
              </a:xfrm>
              <a:custGeom>
                <a:avLst/>
                <a:gdLst/>
                <a:ahLst/>
                <a:cxnLst/>
                <a:rect l="l" t="t" r="r" b="b"/>
                <a:pathLst>
                  <a:path w="1108" h="656" extrusionOk="0">
                    <a:moveTo>
                      <a:pt x="155" y="1"/>
                    </a:moveTo>
                    <a:cubicBezTo>
                      <a:pt x="107" y="13"/>
                      <a:pt x="48" y="13"/>
                      <a:pt x="36" y="60"/>
                    </a:cubicBezTo>
                    <a:cubicBezTo>
                      <a:pt x="0" y="108"/>
                      <a:pt x="48" y="168"/>
                      <a:pt x="72" y="191"/>
                    </a:cubicBezTo>
                    <a:cubicBezTo>
                      <a:pt x="345" y="465"/>
                      <a:pt x="714" y="644"/>
                      <a:pt x="1107" y="656"/>
                    </a:cubicBezTo>
                    <a:cubicBezTo>
                      <a:pt x="1000" y="430"/>
                      <a:pt x="834" y="239"/>
                      <a:pt x="607" y="120"/>
                    </a:cubicBezTo>
                    <a:cubicBezTo>
                      <a:pt x="464" y="25"/>
                      <a:pt x="298" y="1"/>
                      <a:pt x="155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0" name="Google Shape;1300;p35"/>
              <p:cNvSpPr/>
              <p:nvPr/>
            </p:nvSpPr>
            <p:spPr>
              <a:xfrm>
                <a:off x="2414575" y="2595825"/>
                <a:ext cx="87825" cy="91950"/>
              </a:xfrm>
              <a:custGeom>
                <a:avLst/>
                <a:gdLst/>
                <a:ahLst/>
                <a:cxnLst/>
                <a:rect l="l" t="t" r="r" b="b"/>
                <a:pathLst>
                  <a:path w="3513" h="3678" extrusionOk="0">
                    <a:moveTo>
                      <a:pt x="2097" y="1"/>
                    </a:moveTo>
                    <a:cubicBezTo>
                      <a:pt x="1837" y="1"/>
                      <a:pt x="1582" y="89"/>
                      <a:pt x="1346" y="173"/>
                    </a:cubicBezTo>
                    <a:cubicBezTo>
                      <a:pt x="1072" y="280"/>
                      <a:pt x="762" y="399"/>
                      <a:pt x="500" y="602"/>
                    </a:cubicBezTo>
                    <a:cubicBezTo>
                      <a:pt x="167" y="876"/>
                      <a:pt x="0" y="1245"/>
                      <a:pt x="48" y="1590"/>
                    </a:cubicBezTo>
                    <a:cubicBezTo>
                      <a:pt x="84" y="1828"/>
                      <a:pt x="203" y="2042"/>
                      <a:pt x="417" y="2269"/>
                    </a:cubicBezTo>
                    <a:cubicBezTo>
                      <a:pt x="524" y="2376"/>
                      <a:pt x="631" y="2447"/>
                      <a:pt x="715" y="2542"/>
                    </a:cubicBezTo>
                    <a:cubicBezTo>
                      <a:pt x="1441" y="3121"/>
                      <a:pt x="2220" y="3678"/>
                      <a:pt x="3116" y="3678"/>
                    </a:cubicBezTo>
                    <a:cubicBezTo>
                      <a:pt x="3161" y="3678"/>
                      <a:pt x="3206" y="3676"/>
                      <a:pt x="3251" y="3673"/>
                    </a:cubicBezTo>
                    <a:cubicBezTo>
                      <a:pt x="3382" y="3650"/>
                      <a:pt x="3489" y="3554"/>
                      <a:pt x="3501" y="3412"/>
                    </a:cubicBezTo>
                    <a:cubicBezTo>
                      <a:pt x="3513" y="2614"/>
                      <a:pt x="3417" y="1804"/>
                      <a:pt x="3191" y="1030"/>
                    </a:cubicBezTo>
                    <a:cubicBezTo>
                      <a:pt x="3120" y="792"/>
                      <a:pt x="3013" y="483"/>
                      <a:pt x="2786" y="280"/>
                    </a:cubicBezTo>
                    <a:cubicBezTo>
                      <a:pt x="2715" y="197"/>
                      <a:pt x="2620" y="137"/>
                      <a:pt x="2536" y="102"/>
                    </a:cubicBezTo>
                    <a:cubicBezTo>
                      <a:pt x="2390" y="29"/>
                      <a:pt x="2243" y="1"/>
                      <a:pt x="2097" y="1"/>
                    </a:cubicBezTo>
                    <a:close/>
                  </a:path>
                </a:pathLst>
              </a:custGeom>
              <a:solidFill>
                <a:srgbClr val="B65B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1" name="Google Shape;1301;p35"/>
              <p:cNvSpPr/>
              <p:nvPr/>
            </p:nvSpPr>
            <p:spPr>
              <a:xfrm>
                <a:off x="2851825" y="2697075"/>
                <a:ext cx="107475" cy="100300"/>
              </a:xfrm>
              <a:custGeom>
                <a:avLst/>
                <a:gdLst/>
                <a:ahLst/>
                <a:cxnLst/>
                <a:rect l="l" t="t" r="r" b="b"/>
                <a:pathLst>
                  <a:path w="4299" h="4012" extrusionOk="0">
                    <a:moveTo>
                      <a:pt x="1783" y="0"/>
                    </a:moveTo>
                    <a:cubicBezTo>
                      <a:pt x="1492" y="0"/>
                      <a:pt x="1233" y="186"/>
                      <a:pt x="1024" y="362"/>
                    </a:cubicBezTo>
                    <a:cubicBezTo>
                      <a:pt x="691" y="647"/>
                      <a:pt x="370" y="945"/>
                      <a:pt x="96" y="1267"/>
                    </a:cubicBezTo>
                    <a:cubicBezTo>
                      <a:pt x="1" y="1374"/>
                      <a:pt x="1" y="1528"/>
                      <a:pt x="96" y="1624"/>
                    </a:cubicBezTo>
                    <a:cubicBezTo>
                      <a:pt x="322" y="1850"/>
                      <a:pt x="465" y="2160"/>
                      <a:pt x="620" y="2493"/>
                    </a:cubicBezTo>
                    <a:cubicBezTo>
                      <a:pt x="798" y="2850"/>
                      <a:pt x="977" y="3219"/>
                      <a:pt x="1251" y="3517"/>
                    </a:cubicBezTo>
                    <a:cubicBezTo>
                      <a:pt x="1298" y="3564"/>
                      <a:pt x="1346" y="3612"/>
                      <a:pt x="1405" y="3648"/>
                    </a:cubicBezTo>
                    <a:cubicBezTo>
                      <a:pt x="1608" y="3814"/>
                      <a:pt x="1834" y="3981"/>
                      <a:pt x="2120" y="4005"/>
                    </a:cubicBezTo>
                    <a:cubicBezTo>
                      <a:pt x="2155" y="4009"/>
                      <a:pt x="2189" y="4011"/>
                      <a:pt x="2223" y="4011"/>
                    </a:cubicBezTo>
                    <a:cubicBezTo>
                      <a:pt x="2575" y="4011"/>
                      <a:pt x="2890" y="3800"/>
                      <a:pt x="3096" y="3648"/>
                    </a:cubicBezTo>
                    <a:lnTo>
                      <a:pt x="3942" y="3052"/>
                    </a:lnTo>
                    <a:cubicBezTo>
                      <a:pt x="4025" y="3017"/>
                      <a:pt x="4144" y="2922"/>
                      <a:pt x="4203" y="2755"/>
                    </a:cubicBezTo>
                    <a:cubicBezTo>
                      <a:pt x="4299" y="2481"/>
                      <a:pt x="4108" y="2219"/>
                      <a:pt x="4037" y="2136"/>
                    </a:cubicBezTo>
                    <a:cubicBezTo>
                      <a:pt x="3608" y="1588"/>
                      <a:pt x="3144" y="1028"/>
                      <a:pt x="2679" y="516"/>
                    </a:cubicBezTo>
                    <a:lnTo>
                      <a:pt x="2537" y="362"/>
                    </a:lnTo>
                    <a:cubicBezTo>
                      <a:pt x="2382" y="219"/>
                      <a:pt x="2156" y="16"/>
                      <a:pt x="1858" y="4"/>
                    </a:cubicBezTo>
                    <a:cubicBezTo>
                      <a:pt x="1833" y="2"/>
                      <a:pt x="1808" y="0"/>
                      <a:pt x="1783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2" name="Google Shape;1302;p35"/>
              <p:cNvSpPr/>
              <p:nvPr/>
            </p:nvSpPr>
            <p:spPr>
              <a:xfrm>
                <a:off x="2858675" y="2413925"/>
                <a:ext cx="56875" cy="83900"/>
              </a:xfrm>
              <a:custGeom>
                <a:avLst/>
                <a:gdLst/>
                <a:ahLst/>
                <a:cxnLst/>
                <a:rect l="l" t="t" r="r" b="b"/>
                <a:pathLst>
                  <a:path w="2275" h="3356" extrusionOk="0">
                    <a:moveTo>
                      <a:pt x="1559" y="1"/>
                    </a:moveTo>
                    <a:cubicBezTo>
                      <a:pt x="1290" y="1"/>
                      <a:pt x="1000" y="158"/>
                      <a:pt x="774" y="436"/>
                    </a:cubicBezTo>
                    <a:cubicBezTo>
                      <a:pt x="155" y="1186"/>
                      <a:pt x="0" y="2270"/>
                      <a:pt x="358" y="3187"/>
                    </a:cubicBezTo>
                    <a:cubicBezTo>
                      <a:pt x="369" y="3222"/>
                      <a:pt x="381" y="3246"/>
                      <a:pt x="417" y="3282"/>
                    </a:cubicBezTo>
                    <a:cubicBezTo>
                      <a:pt x="453" y="3329"/>
                      <a:pt x="524" y="3353"/>
                      <a:pt x="596" y="3353"/>
                    </a:cubicBezTo>
                    <a:cubicBezTo>
                      <a:pt x="620" y="3355"/>
                      <a:pt x="645" y="3356"/>
                      <a:pt x="670" y="3356"/>
                    </a:cubicBezTo>
                    <a:cubicBezTo>
                      <a:pt x="1182" y="3356"/>
                      <a:pt x="1704" y="3006"/>
                      <a:pt x="1977" y="2472"/>
                    </a:cubicBezTo>
                    <a:cubicBezTo>
                      <a:pt x="2239" y="1972"/>
                      <a:pt x="2274" y="1389"/>
                      <a:pt x="2263" y="960"/>
                    </a:cubicBezTo>
                    <a:cubicBezTo>
                      <a:pt x="2263" y="603"/>
                      <a:pt x="2167" y="353"/>
                      <a:pt x="2013" y="186"/>
                    </a:cubicBezTo>
                    <a:cubicBezTo>
                      <a:pt x="1965" y="139"/>
                      <a:pt x="1905" y="91"/>
                      <a:pt x="1846" y="67"/>
                    </a:cubicBezTo>
                    <a:cubicBezTo>
                      <a:pt x="1756" y="22"/>
                      <a:pt x="1659" y="1"/>
                      <a:pt x="155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3" name="Google Shape;1303;p35"/>
              <p:cNvSpPr/>
              <p:nvPr/>
            </p:nvSpPr>
            <p:spPr>
              <a:xfrm>
                <a:off x="2378850" y="2694750"/>
                <a:ext cx="51225" cy="44275"/>
              </a:xfrm>
              <a:custGeom>
                <a:avLst/>
                <a:gdLst/>
                <a:ahLst/>
                <a:cxnLst/>
                <a:rect l="l" t="t" r="r" b="b"/>
                <a:pathLst>
                  <a:path w="2049" h="1771" extrusionOk="0">
                    <a:moveTo>
                      <a:pt x="1549" y="0"/>
                    </a:moveTo>
                    <a:cubicBezTo>
                      <a:pt x="1469" y="0"/>
                      <a:pt x="1402" y="34"/>
                      <a:pt x="1370" y="50"/>
                    </a:cubicBezTo>
                    <a:lnTo>
                      <a:pt x="155" y="621"/>
                    </a:lnTo>
                    <a:cubicBezTo>
                      <a:pt x="60" y="669"/>
                      <a:pt x="1" y="752"/>
                      <a:pt x="1" y="859"/>
                    </a:cubicBezTo>
                    <a:cubicBezTo>
                      <a:pt x="1" y="931"/>
                      <a:pt x="36" y="990"/>
                      <a:pt x="84" y="1050"/>
                    </a:cubicBezTo>
                    <a:cubicBezTo>
                      <a:pt x="96" y="1062"/>
                      <a:pt x="120" y="1086"/>
                      <a:pt x="155" y="1098"/>
                    </a:cubicBezTo>
                    <a:cubicBezTo>
                      <a:pt x="203" y="1110"/>
                      <a:pt x="239" y="1133"/>
                      <a:pt x="274" y="1181"/>
                    </a:cubicBezTo>
                    <a:lnTo>
                      <a:pt x="298" y="1217"/>
                    </a:lnTo>
                    <a:cubicBezTo>
                      <a:pt x="298" y="1229"/>
                      <a:pt x="322" y="1229"/>
                      <a:pt x="322" y="1240"/>
                    </a:cubicBezTo>
                    <a:cubicBezTo>
                      <a:pt x="358" y="1300"/>
                      <a:pt x="393" y="1360"/>
                      <a:pt x="405" y="1419"/>
                    </a:cubicBezTo>
                    <a:cubicBezTo>
                      <a:pt x="405" y="1431"/>
                      <a:pt x="417" y="1455"/>
                      <a:pt x="417" y="1467"/>
                    </a:cubicBezTo>
                    <a:lnTo>
                      <a:pt x="417" y="1502"/>
                    </a:lnTo>
                    <a:cubicBezTo>
                      <a:pt x="417" y="1562"/>
                      <a:pt x="453" y="1621"/>
                      <a:pt x="501" y="1657"/>
                    </a:cubicBezTo>
                    <a:cubicBezTo>
                      <a:pt x="524" y="1693"/>
                      <a:pt x="572" y="1717"/>
                      <a:pt x="620" y="1729"/>
                    </a:cubicBezTo>
                    <a:cubicBezTo>
                      <a:pt x="713" y="1757"/>
                      <a:pt x="810" y="1770"/>
                      <a:pt x="906" y="1770"/>
                    </a:cubicBezTo>
                    <a:cubicBezTo>
                      <a:pt x="1217" y="1770"/>
                      <a:pt x="1527" y="1631"/>
                      <a:pt x="1727" y="1395"/>
                    </a:cubicBezTo>
                    <a:cubicBezTo>
                      <a:pt x="1989" y="1050"/>
                      <a:pt x="2048" y="586"/>
                      <a:pt x="1870" y="217"/>
                    </a:cubicBezTo>
                    <a:cubicBezTo>
                      <a:pt x="1846" y="193"/>
                      <a:pt x="1822" y="145"/>
                      <a:pt x="1786" y="97"/>
                    </a:cubicBezTo>
                    <a:cubicBezTo>
                      <a:pt x="1763" y="74"/>
                      <a:pt x="1715" y="38"/>
                      <a:pt x="1667" y="26"/>
                    </a:cubicBezTo>
                    <a:cubicBezTo>
                      <a:pt x="1626" y="7"/>
                      <a:pt x="1586" y="0"/>
                      <a:pt x="1549" y="0"/>
                    </a:cubicBezTo>
                    <a:close/>
                  </a:path>
                </a:pathLst>
              </a:custGeom>
              <a:solidFill>
                <a:srgbClr val="B65B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4" name="Google Shape;1304;p35"/>
              <p:cNvSpPr/>
              <p:nvPr/>
            </p:nvSpPr>
            <p:spPr>
              <a:xfrm>
                <a:off x="2443450" y="2382775"/>
                <a:ext cx="58650" cy="53975"/>
              </a:xfrm>
              <a:custGeom>
                <a:avLst/>
                <a:gdLst/>
                <a:ahLst/>
                <a:cxnLst/>
                <a:rect l="l" t="t" r="r" b="b"/>
                <a:pathLst>
                  <a:path w="2346" h="2159" extrusionOk="0">
                    <a:moveTo>
                      <a:pt x="789" y="1"/>
                    </a:moveTo>
                    <a:cubicBezTo>
                      <a:pt x="772" y="1"/>
                      <a:pt x="755" y="2"/>
                      <a:pt x="738" y="4"/>
                    </a:cubicBezTo>
                    <a:cubicBezTo>
                      <a:pt x="536" y="27"/>
                      <a:pt x="429" y="206"/>
                      <a:pt x="393" y="265"/>
                    </a:cubicBezTo>
                    <a:lnTo>
                      <a:pt x="60" y="861"/>
                    </a:lnTo>
                    <a:cubicBezTo>
                      <a:pt x="0" y="968"/>
                      <a:pt x="12" y="1099"/>
                      <a:pt x="95" y="1182"/>
                    </a:cubicBezTo>
                    <a:cubicBezTo>
                      <a:pt x="119" y="1194"/>
                      <a:pt x="131" y="1206"/>
                      <a:pt x="155" y="1218"/>
                    </a:cubicBezTo>
                    <a:cubicBezTo>
                      <a:pt x="262" y="1277"/>
                      <a:pt x="369" y="1337"/>
                      <a:pt x="453" y="1385"/>
                    </a:cubicBezTo>
                    <a:cubicBezTo>
                      <a:pt x="726" y="1528"/>
                      <a:pt x="893" y="1623"/>
                      <a:pt x="1084" y="1813"/>
                    </a:cubicBezTo>
                    <a:cubicBezTo>
                      <a:pt x="1155" y="1873"/>
                      <a:pt x="1227" y="1956"/>
                      <a:pt x="1310" y="2051"/>
                    </a:cubicBezTo>
                    <a:cubicBezTo>
                      <a:pt x="1310" y="2075"/>
                      <a:pt x="1322" y="2075"/>
                      <a:pt x="1334" y="2087"/>
                    </a:cubicBezTo>
                    <a:cubicBezTo>
                      <a:pt x="1381" y="2135"/>
                      <a:pt x="1441" y="2159"/>
                      <a:pt x="1512" y="2159"/>
                    </a:cubicBezTo>
                    <a:cubicBezTo>
                      <a:pt x="1584" y="2159"/>
                      <a:pt x="1667" y="2135"/>
                      <a:pt x="1727" y="2075"/>
                    </a:cubicBezTo>
                    <a:cubicBezTo>
                      <a:pt x="1750" y="2028"/>
                      <a:pt x="1798" y="1980"/>
                      <a:pt x="1846" y="1932"/>
                    </a:cubicBezTo>
                    <a:lnTo>
                      <a:pt x="1881" y="1897"/>
                    </a:lnTo>
                    <a:cubicBezTo>
                      <a:pt x="1977" y="1801"/>
                      <a:pt x="2072" y="1730"/>
                      <a:pt x="2143" y="1682"/>
                    </a:cubicBezTo>
                    <a:lnTo>
                      <a:pt x="2155" y="1670"/>
                    </a:lnTo>
                    <a:cubicBezTo>
                      <a:pt x="2179" y="1658"/>
                      <a:pt x="2215" y="1623"/>
                      <a:pt x="2227" y="1611"/>
                    </a:cubicBezTo>
                    <a:cubicBezTo>
                      <a:pt x="2298" y="1563"/>
                      <a:pt x="2346" y="1492"/>
                      <a:pt x="2346" y="1420"/>
                    </a:cubicBezTo>
                    <a:cubicBezTo>
                      <a:pt x="2346" y="1337"/>
                      <a:pt x="2334" y="1266"/>
                      <a:pt x="2274" y="1206"/>
                    </a:cubicBezTo>
                    <a:lnTo>
                      <a:pt x="1131" y="146"/>
                    </a:lnTo>
                    <a:cubicBezTo>
                      <a:pt x="1107" y="134"/>
                      <a:pt x="1084" y="123"/>
                      <a:pt x="1072" y="111"/>
                    </a:cubicBezTo>
                    <a:cubicBezTo>
                      <a:pt x="981" y="30"/>
                      <a:pt x="882" y="1"/>
                      <a:pt x="78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5" name="Google Shape;1305;p35"/>
              <p:cNvSpPr/>
              <p:nvPr/>
            </p:nvSpPr>
            <p:spPr>
              <a:xfrm>
                <a:off x="2745850" y="2538200"/>
                <a:ext cx="53900" cy="49325"/>
              </a:xfrm>
              <a:custGeom>
                <a:avLst/>
                <a:gdLst/>
                <a:ahLst/>
                <a:cxnLst/>
                <a:rect l="l" t="t" r="r" b="b"/>
                <a:pathLst>
                  <a:path w="2156" h="1973" extrusionOk="0">
                    <a:moveTo>
                      <a:pt x="1512" y="0"/>
                    </a:moveTo>
                    <a:cubicBezTo>
                      <a:pt x="1364" y="0"/>
                      <a:pt x="1258" y="65"/>
                      <a:pt x="1192" y="109"/>
                    </a:cubicBezTo>
                    <a:lnTo>
                      <a:pt x="168" y="716"/>
                    </a:lnTo>
                    <a:cubicBezTo>
                      <a:pt x="49" y="787"/>
                      <a:pt x="1" y="954"/>
                      <a:pt x="72" y="1073"/>
                    </a:cubicBezTo>
                    <a:lnTo>
                      <a:pt x="489" y="1835"/>
                    </a:lnTo>
                    <a:cubicBezTo>
                      <a:pt x="501" y="1847"/>
                      <a:pt x="525" y="1883"/>
                      <a:pt x="537" y="1895"/>
                    </a:cubicBezTo>
                    <a:cubicBezTo>
                      <a:pt x="583" y="1941"/>
                      <a:pt x="654" y="1972"/>
                      <a:pt x="728" y="1972"/>
                    </a:cubicBezTo>
                    <a:cubicBezTo>
                      <a:pt x="768" y="1972"/>
                      <a:pt x="809" y="1963"/>
                      <a:pt x="846" y="1942"/>
                    </a:cubicBezTo>
                    <a:cubicBezTo>
                      <a:pt x="953" y="1883"/>
                      <a:pt x="1072" y="1823"/>
                      <a:pt x="1180" y="1752"/>
                    </a:cubicBezTo>
                    <a:cubicBezTo>
                      <a:pt x="1263" y="1692"/>
                      <a:pt x="1358" y="1633"/>
                      <a:pt x="1453" y="1549"/>
                    </a:cubicBezTo>
                    <a:lnTo>
                      <a:pt x="1477" y="1537"/>
                    </a:lnTo>
                    <a:cubicBezTo>
                      <a:pt x="1680" y="1395"/>
                      <a:pt x="1894" y="1216"/>
                      <a:pt x="2073" y="1037"/>
                    </a:cubicBezTo>
                    <a:cubicBezTo>
                      <a:pt x="2132" y="978"/>
                      <a:pt x="2156" y="918"/>
                      <a:pt x="2144" y="823"/>
                    </a:cubicBezTo>
                    <a:cubicBezTo>
                      <a:pt x="2144" y="764"/>
                      <a:pt x="2108" y="704"/>
                      <a:pt x="2073" y="656"/>
                    </a:cubicBezTo>
                    <a:lnTo>
                      <a:pt x="2037" y="633"/>
                    </a:lnTo>
                    <a:cubicBezTo>
                      <a:pt x="2025" y="621"/>
                      <a:pt x="2013" y="537"/>
                      <a:pt x="1989" y="502"/>
                    </a:cubicBezTo>
                    <a:lnTo>
                      <a:pt x="1977" y="454"/>
                    </a:lnTo>
                    <a:cubicBezTo>
                      <a:pt x="1977" y="442"/>
                      <a:pt x="1965" y="406"/>
                      <a:pt x="1965" y="394"/>
                    </a:cubicBezTo>
                    <a:cubicBezTo>
                      <a:pt x="1930" y="287"/>
                      <a:pt x="1882" y="216"/>
                      <a:pt x="1811" y="144"/>
                    </a:cubicBezTo>
                    <a:cubicBezTo>
                      <a:pt x="1775" y="97"/>
                      <a:pt x="1715" y="49"/>
                      <a:pt x="1656" y="37"/>
                    </a:cubicBezTo>
                    <a:cubicBezTo>
                      <a:pt x="1620" y="25"/>
                      <a:pt x="1584" y="25"/>
                      <a:pt x="1549" y="2"/>
                    </a:cubicBezTo>
                    <a:cubicBezTo>
                      <a:pt x="1536" y="1"/>
                      <a:pt x="1524" y="0"/>
                      <a:pt x="1512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6" name="Google Shape;1306;p35"/>
              <p:cNvSpPr/>
              <p:nvPr/>
            </p:nvSpPr>
            <p:spPr>
              <a:xfrm>
                <a:off x="2752100" y="2400250"/>
                <a:ext cx="60750" cy="49600"/>
              </a:xfrm>
              <a:custGeom>
                <a:avLst/>
                <a:gdLst/>
                <a:ahLst/>
                <a:cxnLst/>
                <a:rect l="l" t="t" r="r" b="b"/>
                <a:pathLst>
                  <a:path w="2430" h="1984" extrusionOk="0">
                    <a:moveTo>
                      <a:pt x="1712" y="0"/>
                    </a:moveTo>
                    <a:cubicBezTo>
                      <a:pt x="1688" y="0"/>
                      <a:pt x="1665" y="3"/>
                      <a:pt x="1644" y="7"/>
                    </a:cubicBezTo>
                    <a:cubicBezTo>
                      <a:pt x="1442" y="19"/>
                      <a:pt x="1311" y="138"/>
                      <a:pt x="1239" y="209"/>
                    </a:cubicBezTo>
                    <a:lnTo>
                      <a:pt x="108" y="1221"/>
                    </a:lnTo>
                    <a:cubicBezTo>
                      <a:pt x="13" y="1293"/>
                      <a:pt x="1" y="1448"/>
                      <a:pt x="72" y="1567"/>
                    </a:cubicBezTo>
                    <a:cubicBezTo>
                      <a:pt x="108" y="1614"/>
                      <a:pt x="144" y="1638"/>
                      <a:pt x="168" y="1674"/>
                    </a:cubicBezTo>
                    <a:cubicBezTo>
                      <a:pt x="375" y="1873"/>
                      <a:pt x="671" y="1984"/>
                      <a:pt x="977" y="1984"/>
                    </a:cubicBezTo>
                    <a:cubicBezTo>
                      <a:pt x="1092" y="1984"/>
                      <a:pt x="1209" y="1968"/>
                      <a:pt x="1323" y="1936"/>
                    </a:cubicBezTo>
                    <a:cubicBezTo>
                      <a:pt x="1704" y="1829"/>
                      <a:pt x="2037" y="1555"/>
                      <a:pt x="2299" y="1150"/>
                    </a:cubicBezTo>
                    <a:cubicBezTo>
                      <a:pt x="2335" y="1079"/>
                      <a:pt x="2382" y="983"/>
                      <a:pt x="2394" y="864"/>
                    </a:cubicBezTo>
                    <a:cubicBezTo>
                      <a:pt x="2430" y="662"/>
                      <a:pt x="2323" y="495"/>
                      <a:pt x="2263" y="400"/>
                    </a:cubicBezTo>
                    <a:cubicBezTo>
                      <a:pt x="2216" y="340"/>
                      <a:pt x="2156" y="257"/>
                      <a:pt x="2085" y="186"/>
                    </a:cubicBezTo>
                    <a:cubicBezTo>
                      <a:pt x="1948" y="49"/>
                      <a:pt x="1819" y="0"/>
                      <a:pt x="1712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7" name="Google Shape;1307;p35"/>
              <p:cNvSpPr/>
              <p:nvPr/>
            </p:nvSpPr>
            <p:spPr>
              <a:xfrm>
                <a:off x="2557150" y="2326000"/>
                <a:ext cx="44975" cy="51325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2053" extrusionOk="0">
                    <a:moveTo>
                      <a:pt x="1120" y="0"/>
                    </a:moveTo>
                    <a:cubicBezTo>
                      <a:pt x="1060" y="0"/>
                      <a:pt x="1012" y="12"/>
                      <a:pt x="941" y="36"/>
                    </a:cubicBezTo>
                    <a:lnTo>
                      <a:pt x="179" y="346"/>
                    </a:lnTo>
                    <a:cubicBezTo>
                      <a:pt x="108" y="381"/>
                      <a:pt x="48" y="441"/>
                      <a:pt x="36" y="524"/>
                    </a:cubicBezTo>
                    <a:cubicBezTo>
                      <a:pt x="0" y="572"/>
                      <a:pt x="12" y="655"/>
                      <a:pt x="72" y="727"/>
                    </a:cubicBezTo>
                    <a:cubicBezTo>
                      <a:pt x="310" y="1036"/>
                      <a:pt x="465" y="1429"/>
                      <a:pt x="489" y="1810"/>
                    </a:cubicBezTo>
                    <a:cubicBezTo>
                      <a:pt x="489" y="1870"/>
                      <a:pt x="524" y="1929"/>
                      <a:pt x="572" y="1977"/>
                    </a:cubicBezTo>
                    <a:cubicBezTo>
                      <a:pt x="584" y="1989"/>
                      <a:pt x="596" y="2001"/>
                      <a:pt x="631" y="2013"/>
                    </a:cubicBezTo>
                    <a:cubicBezTo>
                      <a:pt x="673" y="2040"/>
                      <a:pt x="719" y="2052"/>
                      <a:pt x="767" y="2052"/>
                    </a:cubicBezTo>
                    <a:cubicBezTo>
                      <a:pt x="800" y="2052"/>
                      <a:pt x="835" y="2046"/>
                      <a:pt x="870" y="2036"/>
                    </a:cubicBezTo>
                    <a:lnTo>
                      <a:pt x="1000" y="1989"/>
                    </a:lnTo>
                    <a:cubicBezTo>
                      <a:pt x="1048" y="1977"/>
                      <a:pt x="1108" y="1953"/>
                      <a:pt x="1143" y="1953"/>
                    </a:cubicBezTo>
                    <a:cubicBezTo>
                      <a:pt x="1228" y="1945"/>
                      <a:pt x="1312" y="1936"/>
                      <a:pt x="1396" y="1936"/>
                    </a:cubicBezTo>
                    <a:cubicBezTo>
                      <a:pt x="1431" y="1936"/>
                      <a:pt x="1466" y="1938"/>
                      <a:pt x="1501" y="1941"/>
                    </a:cubicBezTo>
                    <a:cubicBezTo>
                      <a:pt x="1513" y="1943"/>
                      <a:pt x="1525" y="1943"/>
                      <a:pt x="1536" y="1943"/>
                    </a:cubicBezTo>
                    <a:cubicBezTo>
                      <a:pt x="1614" y="1943"/>
                      <a:pt x="1675" y="1910"/>
                      <a:pt x="1727" y="1858"/>
                    </a:cubicBezTo>
                    <a:cubicBezTo>
                      <a:pt x="1786" y="1798"/>
                      <a:pt x="1798" y="1703"/>
                      <a:pt x="1786" y="1632"/>
                    </a:cubicBezTo>
                    <a:lnTo>
                      <a:pt x="1501" y="334"/>
                    </a:lnTo>
                    <a:cubicBezTo>
                      <a:pt x="1489" y="298"/>
                      <a:pt x="1477" y="191"/>
                      <a:pt x="1393" y="96"/>
                    </a:cubicBezTo>
                    <a:cubicBezTo>
                      <a:pt x="1358" y="72"/>
                      <a:pt x="1346" y="60"/>
                      <a:pt x="1310" y="36"/>
                    </a:cubicBezTo>
                    <a:cubicBezTo>
                      <a:pt x="1274" y="24"/>
                      <a:pt x="1239" y="12"/>
                      <a:pt x="119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8" name="Google Shape;1308;p35"/>
              <p:cNvSpPr/>
              <p:nvPr/>
            </p:nvSpPr>
            <p:spPr>
              <a:xfrm>
                <a:off x="2748550" y="2796500"/>
                <a:ext cx="49425" cy="61125"/>
              </a:xfrm>
              <a:custGeom>
                <a:avLst/>
                <a:gdLst/>
                <a:ahLst/>
                <a:cxnLst/>
                <a:rect l="l" t="t" r="r" b="b"/>
                <a:pathLst>
                  <a:path w="1977" h="2445" extrusionOk="0">
                    <a:moveTo>
                      <a:pt x="979" y="1"/>
                    </a:moveTo>
                    <a:cubicBezTo>
                      <a:pt x="902" y="1"/>
                      <a:pt x="832" y="23"/>
                      <a:pt x="774" y="40"/>
                    </a:cubicBezTo>
                    <a:cubicBezTo>
                      <a:pt x="536" y="123"/>
                      <a:pt x="322" y="230"/>
                      <a:pt x="131" y="373"/>
                    </a:cubicBezTo>
                    <a:cubicBezTo>
                      <a:pt x="24" y="445"/>
                      <a:pt x="0" y="599"/>
                      <a:pt x="72" y="719"/>
                    </a:cubicBezTo>
                    <a:cubicBezTo>
                      <a:pt x="333" y="1195"/>
                      <a:pt x="548" y="1695"/>
                      <a:pt x="655" y="2231"/>
                    </a:cubicBezTo>
                    <a:cubicBezTo>
                      <a:pt x="667" y="2278"/>
                      <a:pt x="679" y="2338"/>
                      <a:pt x="726" y="2373"/>
                    </a:cubicBezTo>
                    <a:cubicBezTo>
                      <a:pt x="762" y="2397"/>
                      <a:pt x="786" y="2409"/>
                      <a:pt x="810" y="2433"/>
                    </a:cubicBezTo>
                    <a:cubicBezTo>
                      <a:pt x="841" y="2441"/>
                      <a:pt x="872" y="2445"/>
                      <a:pt x="901" y="2445"/>
                    </a:cubicBezTo>
                    <a:cubicBezTo>
                      <a:pt x="961" y="2445"/>
                      <a:pt x="1016" y="2429"/>
                      <a:pt x="1072" y="2397"/>
                    </a:cubicBezTo>
                    <a:cubicBezTo>
                      <a:pt x="1107" y="2373"/>
                      <a:pt x="1155" y="2338"/>
                      <a:pt x="1215" y="2314"/>
                    </a:cubicBezTo>
                    <a:lnTo>
                      <a:pt x="1274" y="2266"/>
                    </a:lnTo>
                    <a:cubicBezTo>
                      <a:pt x="1286" y="2254"/>
                      <a:pt x="1310" y="2254"/>
                      <a:pt x="1322" y="2231"/>
                    </a:cubicBezTo>
                    <a:cubicBezTo>
                      <a:pt x="1381" y="2195"/>
                      <a:pt x="1453" y="2159"/>
                      <a:pt x="1536" y="2135"/>
                    </a:cubicBezTo>
                    <a:cubicBezTo>
                      <a:pt x="1548" y="2135"/>
                      <a:pt x="1560" y="2112"/>
                      <a:pt x="1596" y="2112"/>
                    </a:cubicBezTo>
                    <a:lnTo>
                      <a:pt x="1655" y="2088"/>
                    </a:lnTo>
                    <a:cubicBezTo>
                      <a:pt x="1715" y="2052"/>
                      <a:pt x="1774" y="2040"/>
                      <a:pt x="1810" y="2016"/>
                    </a:cubicBezTo>
                    <a:cubicBezTo>
                      <a:pt x="1869" y="1981"/>
                      <a:pt x="1929" y="1933"/>
                      <a:pt x="1965" y="1873"/>
                    </a:cubicBezTo>
                    <a:cubicBezTo>
                      <a:pt x="1977" y="1802"/>
                      <a:pt x="1977" y="1742"/>
                      <a:pt x="1941" y="1671"/>
                    </a:cubicBezTo>
                    <a:lnTo>
                      <a:pt x="1524" y="492"/>
                    </a:lnTo>
                    <a:cubicBezTo>
                      <a:pt x="1488" y="373"/>
                      <a:pt x="1429" y="254"/>
                      <a:pt x="1334" y="147"/>
                    </a:cubicBezTo>
                    <a:cubicBezTo>
                      <a:pt x="1262" y="76"/>
                      <a:pt x="1191" y="28"/>
                      <a:pt x="1084" y="16"/>
                    </a:cubicBezTo>
                    <a:cubicBezTo>
                      <a:pt x="1047" y="5"/>
                      <a:pt x="1012" y="1"/>
                      <a:pt x="979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9" name="Google Shape;1309;p35"/>
              <p:cNvSpPr/>
              <p:nvPr/>
            </p:nvSpPr>
            <p:spPr>
              <a:xfrm>
                <a:off x="2964650" y="2600600"/>
                <a:ext cx="50325" cy="46950"/>
              </a:xfrm>
              <a:custGeom>
                <a:avLst/>
                <a:gdLst/>
                <a:ahLst/>
                <a:cxnLst/>
                <a:rect l="l" t="t" r="r" b="b"/>
                <a:pathLst>
                  <a:path w="2013" h="1878" extrusionOk="0">
                    <a:moveTo>
                      <a:pt x="754" y="0"/>
                    </a:moveTo>
                    <a:cubicBezTo>
                      <a:pt x="729" y="0"/>
                      <a:pt x="704" y="2"/>
                      <a:pt x="679" y="6"/>
                    </a:cubicBezTo>
                    <a:cubicBezTo>
                      <a:pt x="524" y="42"/>
                      <a:pt x="429" y="149"/>
                      <a:pt x="357" y="220"/>
                    </a:cubicBezTo>
                    <a:lnTo>
                      <a:pt x="345" y="244"/>
                    </a:lnTo>
                    <a:lnTo>
                      <a:pt x="321" y="268"/>
                    </a:lnTo>
                    <a:cubicBezTo>
                      <a:pt x="299" y="262"/>
                      <a:pt x="276" y="259"/>
                      <a:pt x="254" y="259"/>
                    </a:cubicBezTo>
                    <a:cubicBezTo>
                      <a:pt x="151" y="259"/>
                      <a:pt x="63" y="324"/>
                      <a:pt x="24" y="423"/>
                    </a:cubicBezTo>
                    <a:cubicBezTo>
                      <a:pt x="0" y="506"/>
                      <a:pt x="24" y="601"/>
                      <a:pt x="107" y="685"/>
                    </a:cubicBezTo>
                    <a:cubicBezTo>
                      <a:pt x="119" y="696"/>
                      <a:pt x="143" y="720"/>
                      <a:pt x="179" y="720"/>
                    </a:cubicBezTo>
                    <a:cubicBezTo>
                      <a:pt x="202" y="732"/>
                      <a:pt x="238" y="756"/>
                      <a:pt x="262" y="756"/>
                    </a:cubicBezTo>
                    <a:cubicBezTo>
                      <a:pt x="286" y="756"/>
                      <a:pt x="298" y="768"/>
                      <a:pt x="310" y="780"/>
                    </a:cubicBezTo>
                    <a:cubicBezTo>
                      <a:pt x="357" y="815"/>
                      <a:pt x="405" y="839"/>
                      <a:pt x="464" y="899"/>
                    </a:cubicBezTo>
                    <a:cubicBezTo>
                      <a:pt x="643" y="1077"/>
                      <a:pt x="774" y="1351"/>
                      <a:pt x="905" y="1589"/>
                    </a:cubicBezTo>
                    <a:cubicBezTo>
                      <a:pt x="941" y="1625"/>
                      <a:pt x="964" y="1697"/>
                      <a:pt x="976" y="1732"/>
                    </a:cubicBezTo>
                    <a:cubicBezTo>
                      <a:pt x="1000" y="1744"/>
                      <a:pt x="1012" y="1780"/>
                      <a:pt x="1024" y="1792"/>
                    </a:cubicBezTo>
                    <a:cubicBezTo>
                      <a:pt x="1072" y="1839"/>
                      <a:pt x="1119" y="1875"/>
                      <a:pt x="1179" y="1875"/>
                    </a:cubicBezTo>
                    <a:cubicBezTo>
                      <a:pt x="1189" y="1877"/>
                      <a:pt x="1200" y="1877"/>
                      <a:pt x="1210" y="1877"/>
                    </a:cubicBezTo>
                    <a:cubicBezTo>
                      <a:pt x="1280" y="1877"/>
                      <a:pt x="1341" y="1844"/>
                      <a:pt x="1393" y="1792"/>
                    </a:cubicBezTo>
                    <a:lnTo>
                      <a:pt x="1893" y="1292"/>
                    </a:lnTo>
                    <a:cubicBezTo>
                      <a:pt x="1917" y="1256"/>
                      <a:pt x="1988" y="1173"/>
                      <a:pt x="2012" y="1054"/>
                    </a:cubicBezTo>
                    <a:cubicBezTo>
                      <a:pt x="2012" y="982"/>
                      <a:pt x="2012" y="863"/>
                      <a:pt x="1893" y="756"/>
                    </a:cubicBezTo>
                    <a:cubicBezTo>
                      <a:pt x="1869" y="744"/>
                      <a:pt x="1857" y="720"/>
                      <a:pt x="1834" y="708"/>
                    </a:cubicBezTo>
                    <a:lnTo>
                      <a:pt x="1191" y="184"/>
                    </a:lnTo>
                    <a:cubicBezTo>
                      <a:pt x="1106" y="121"/>
                      <a:pt x="954" y="0"/>
                      <a:pt x="754" y="0"/>
                    </a:cubicBezTo>
                    <a:close/>
                  </a:path>
                </a:pathLst>
              </a:custGeom>
              <a:solidFill>
                <a:srgbClr val="B65B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0" name="Google Shape;1310;p35"/>
              <p:cNvSpPr/>
              <p:nvPr/>
            </p:nvSpPr>
            <p:spPr>
              <a:xfrm>
                <a:off x="2525300" y="2832000"/>
                <a:ext cx="47050" cy="44550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1782" extrusionOk="0">
                    <a:moveTo>
                      <a:pt x="881" y="1"/>
                    </a:moveTo>
                    <a:cubicBezTo>
                      <a:pt x="834" y="1"/>
                      <a:pt x="786" y="1"/>
                      <a:pt x="739" y="13"/>
                    </a:cubicBezTo>
                    <a:cubicBezTo>
                      <a:pt x="727" y="13"/>
                      <a:pt x="727" y="13"/>
                      <a:pt x="715" y="25"/>
                    </a:cubicBezTo>
                    <a:cubicBezTo>
                      <a:pt x="679" y="37"/>
                      <a:pt x="655" y="37"/>
                      <a:pt x="620" y="49"/>
                    </a:cubicBezTo>
                    <a:cubicBezTo>
                      <a:pt x="620" y="49"/>
                      <a:pt x="608" y="72"/>
                      <a:pt x="596" y="72"/>
                    </a:cubicBezTo>
                    <a:cubicBezTo>
                      <a:pt x="560" y="84"/>
                      <a:pt x="536" y="96"/>
                      <a:pt x="500" y="132"/>
                    </a:cubicBezTo>
                    <a:cubicBezTo>
                      <a:pt x="477" y="144"/>
                      <a:pt x="441" y="156"/>
                      <a:pt x="417" y="191"/>
                    </a:cubicBezTo>
                    <a:cubicBezTo>
                      <a:pt x="417" y="191"/>
                      <a:pt x="298" y="275"/>
                      <a:pt x="286" y="299"/>
                    </a:cubicBezTo>
                    <a:cubicBezTo>
                      <a:pt x="250" y="311"/>
                      <a:pt x="215" y="334"/>
                      <a:pt x="179" y="358"/>
                    </a:cubicBezTo>
                    <a:cubicBezTo>
                      <a:pt x="84" y="382"/>
                      <a:pt x="24" y="453"/>
                      <a:pt x="12" y="549"/>
                    </a:cubicBezTo>
                    <a:cubicBezTo>
                      <a:pt x="0" y="632"/>
                      <a:pt x="24" y="727"/>
                      <a:pt x="84" y="787"/>
                    </a:cubicBezTo>
                    <a:lnTo>
                      <a:pt x="977" y="1644"/>
                    </a:lnTo>
                    <a:cubicBezTo>
                      <a:pt x="1065" y="1732"/>
                      <a:pt x="1166" y="1781"/>
                      <a:pt x="1266" y="1781"/>
                    </a:cubicBezTo>
                    <a:cubicBezTo>
                      <a:pt x="1301" y="1781"/>
                      <a:pt x="1336" y="1775"/>
                      <a:pt x="1370" y="1763"/>
                    </a:cubicBezTo>
                    <a:cubicBezTo>
                      <a:pt x="1501" y="1715"/>
                      <a:pt x="1560" y="1632"/>
                      <a:pt x="1584" y="1585"/>
                    </a:cubicBezTo>
                    <a:lnTo>
                      <a:pt x="1846" y="1108"/>
                    </a:lnTo>
                    <a:cubicBezTo>
                      <a:pt x="1882" y="1049"/>
                      <a:pt x="1882" y="965"/>
                      <a:pt x="1870" y="894"/>
                    </a:cubicBezTo>
                    <a:cubicBezTo>
                      <a:pt x="1858" y="846"/>
                      <a:pt x="1846" y="811"/>
                      <a:pt x="1810" y="787"/>
                    </a:cubicBezTo>
                    <a:cubicBezTo>
                      <a:pt x="1786" y="751"/>
                      <a:pt x="1751" y="739"/>
                      <a:pt x="1727" y="727"/>
                    </a:cubicBezTo>
                    <a:cubicBezTo>
                      <a:pt x="1703" y="715"/>
                      <a:pt x="1679" y="715"/>
                      <a:pt x="1667" y="680"/>
                    </a:cubicBezTo>
                    <a:cubicBezTo>
                      <a:pt x="1620" y="632"/>
                      <a:pt x="1560" y="549"/>
                      <a:pt x="1512" y="477"/>
                    </a:cubicBezTo>
                    <a:lnTo>
                      <a:pt x="1501" y="442"/>
                    </a:lnTo>
                    <a:cubicBezTo>
                      <a:pt x="1441" y="334"/>
                      <a:pt x="1382" y="251"/>
                      <a:pt x="1310" y="191"/>
                    </a:cubicBezTo>
                    <a:cubicBezTo>
                      <a:pt x="1215" y="96"/>
                      <a:pt x="1108" y="37"/>
                      <a:pt x="989" y="13"/>
                    </a:cubicBezTo>
                    <a:cubicBezTo>
                      <a:pt x="953" y="1"/>
                      <a:pt x="917" y="1"/>
                      <a:pt x="881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1" name="Google Shape;1311;p35"/>
              <p:cNvSpPr/>
              <p:nvPr/>
            </p:nvSpPr>
            <p:spPr>
              <a:xfrm>
                <a:off x="2655075" y="2837075"/>
                <a:ext cx="59250" cy="40300"/>
              </a:xfrm>
              <a:custGeom>
                <a:avLst/>
                <a:gdLst/>
                <a:ahLst/>
                <a:cxnLst/>
                <a:rect l="l" t="t" r="r" b="b"/>
                <a:pathLst>
                  <a:path w="2370" h="1612" extrusionOk="0">
                    <a:moveTo>
                      <a:pt x="477" y="0"/>
                    </a:moveTo>
                    <a:cubicBezTo>
                      <a:pt x="382" y="0"/>
                      <a:pt x="298" y="48"/>
                      <a:pt x="251" y="119"/>
                    </a:cubicBezTo>
                    <a:cubicBezTo>
                      <a:pt x="84" y="369"/>
                      <a:pt x="1" y="667"/>
                      <a:pt x="12" y="965"/>
                    </a:cubicBezTo>
                    <a:cubicBezTo>
                      <a:pt x="12" y="1048"/>
                      <a:pt x="48" y="1108"/>
                      <a:pt x="84" y="1143"/>
                    </a:cubicBezTo>
                    <a:cubicBezTo>
                      <a:pt x="120" y="1179"/>
                      <a:pt x="155" y="1191"/>
                      <a:pt x="179" y="1203"/>
                    </a:cubicBezTo>
                    <a:cubicBezTo>
                      <a:pt x="501" y="1346"/>
                      <a:pt x="846" y="1465"/>
                      <a:pt x="1179" y="1548"/>
                    </a:cubicBezTo>
                    <a:cubicBezTo>
                      <a:pt x="1274" y="1580"/>
                      <a:pt x="1391" y="1612"/>
                      <a:pt x="1511" y="1612"/>
                    </a:cubicBezTo>
                    <a:cubicBezTo>
                      <a:pt x="1571" y="1612"/>
                      <a:pt x="1632" y="1604"/>
                      <a:pt x="1691" y="1584"/>
                    </a:cubicBezTo>
                    <a:cubicBezTo>
                      <a:pt x="2036" y="1477"/>
                      <a:pt x="2167" y="1120"/>
                      <a:pt x="2227" y="941"/>
                    </a:cubicBezTo>
                    <a:cubicBezTo>
                      <a:pt x="2275" y="846"/>
                      <a:pt x="2370" y="596"/>
                      <a:pt x="2215" y="369"/>
                    </a:cubicBezTo>
                    <a:cubicBezTo>
                      <a:pt x="2203" y="346"/>
                      <a:pt x="2167" y="310"/>
                      <a:pt x="2156" y="298"/>
                    </a:cubicBezTo>
                    <a:cubicBezTo>
                      <a:pt x="2036" y="179"/>
                      <a:pt x="1894" y="155"/>
                      <a:pt x="1751" y="119"/>
                    </a:cubicBezTo>
                    <a:cubicBezTo>
                      <a:pt x="1334" y="60"/>
                      <a:pt x="905" y="12"/>
                      <a:pt x="477" y="0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2" name="Google Shape;1312;p35"/>
              <p:cNvSpPr/>
              <p:nvPr/>
            </p:nvSpPr>
            <p:spPr>
              <a:xfrm>
                <a:off x="2509525" y="2691525"/>
                <a:ext cx="56875" cy="47150"/>
              </a:xfrm>
              <a:custGeom>
                <a:avLst/>
                <a:gdLst/>
                <a:ahLst/>
                <a:cxnLst/>
                <a:rect l="l" t="t" r="r" b="b"/>
                <a:pathLst>
                  <a:path w="2275" h="1886" extrusionOk="0">
                    <a:moveTo>
                      <a:pt x="973" y="1"/>
                    </a:moveTo>
                    <a:cubicBezTo>
                      <a:pt x="874" y="1"/>
                      <a:pt x="780" y="17"/>
                      <a:pt x="691" y="48"/>
                    </a:cubicBezTo>
                    <a:cubicBezTo>
                      <a:pt x="334" y="179"/>
                      <a:pt x="167" y="524"/>
                      <a:pt x="48" y="822"/>
                    </a:cubicBezTo>
                    <a:cubicBezTo>
                      <a:pt x="0" y="929"/>
                      <a:pt x="36" y="1036"/>
                      <a:pt x="108" y="1108"/>
                    </a:cubicBezTo>
                    <a:lnTo>
                      <a:pt x="119" y="1119"/>
                    </a:lnTo>
                    <a:cubicBezTo>
                      <a:pt x="536" y="1512"/>
                      <a:pt x="1072" y="1774"/>
                      <a:pt x="1620" y="1881"/>
                    </a:cubicBezTo>
                    <a:cubicBezTo>
                      <a:pt x="1638" y="1884"/>
                      <a:pt x="1656" y="1886"/>
                      <a:pt x="1674" y="1886"/>
                    </a:cubicBezTo>
                    <a:cubicBezTo>
                      <a:pt x="1794" y="1886"/>
                      <a:pt x="1896" y="1817"/>
                      <a:pt x="1917" y="1703"/>
                    </a:cubicBezTo>
                    <a:lnTo>
                      <a:pt x="2251" y="703"/>
                    </a:lnTo>
                    <a:cubicBezTo>
                      <a:pt x="2274" y="631"/>
                      <a:pt x="2263" y="560"/>
                      <a:pt x="2215" y="477"/>
                    </a:cubicBezTo>
                    <a:lnTo>
                      <a:pt x="2179" y="441"/>
                    </a:lnTo>
                    <a:cubicBezTo>
                      <a:pt x="2132" y="393"/>
                      <a:pt x="2084" y="381"/>
                      <a:pt x="2036" y="357"/>
                    </a:cubicBezTo>
                    <a:cubicBezTo>
                      <a:pt x="1917" y="334"/>
                      <a:pt x="1798" y="274"/>
                      <a:pt x="1667" y="215"/>
                    </a:cubicBezTo>
                    <a:cubicBezTo>
                      <a:pt x="1620" y="179"/>
                      <a:pt x="1560" y="155"/>
                      <a:pt x="1524" y="143"/>
                    </a:cubicBezTo>
                    <a:cubicBezTo>
                      <a:pt x="1323" y="46"/>
                      <a:pt x="1140" y="1"/>
                      <a:pt x="973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3" name="Google Shape;1313;p35"/>
              <p:cNvSpPr/>
              <p:nvPr/>
            </p:nvSpPr>
            <p:spPr>
              <a:xfrm>
                <a:off x="2511000" y="2535150"/>
                <a:ext cx="46175" cy="60300"/>
              </a:xfrm>
              <a:custGeom>
                <a:avLst/>
                <a:gdLst/>
                <a:ahLst/>
                <a:cxnLst/>
                <a:rect l="l" t="t" r="r" b="b"/>
                <a:pathLst>
                  <a:path w="1847" h="2412" extrusionOk="0">
                    <a:moveTo>
                      <a:pt x="1024" y="1"/>
                    </a:moveTo>
                    <a:cubicBezTo>
                      <a:pt x="903" y="1"/>
                      <a:pt x="774" y="32"/>
                      <a:pt x="644" y="100"/>
                    </a:cubicBezTo>
                    <a:cubicBezTo>
                      <a:pt x="584" y="124"/>
                      <a:pt x="525" y="159"/>
                      <a:pt x="477" y="183"/>
                    </a:cubicBezTo>
                    <a:cubicBezTo>
                      <a:pt x="394" y="231"/>
                      <a:pt x="299" y="290"/>
                      <a:pt x="227" y="290"/>
                    </a:cubicBezTo>
                    <a:cubicBezTo>
                      <a:pt x="156" y="302"/>
                      <a:pt x="96" y="350"/>
                      <a:pt x="49" y="409"/>
                    </a:cubicBezTo>
                    <a:cubicBezTo>
                      <a:pt x="1" y="469"/>
                      <a:pt x="1" y="564"/>
                      <a:pt x="13" y="636"/>
                    </a:cubicBezTo>
                    <a:cubicBezTo>
                      <a:pt x="60" y="766"/>
                      <a:pt x="60" y="945"/>
                      <a:pt x="49" y="1112"/>
                    </a:cubicBezTo>
                    <a:lnTo>
                      <a:pt x="49" y="1243"/>
                    </a:lnTo>
                    <a:cubicBezTo>
                      <a:pt x="37" y="1481"/>
                      <a:pt x="49" y="1838"/>
                      <a:pt x="287" y="2088"/>
                    </a:cubicBezTo>
                    <a:lnTo>
                      <a:pt x="334" y="2136"/>
                    </a:lnTo>
                    <a:cubicBezTo>
                      <a:pt x="489" y="2302"/>
                      <a:pt x="715" y="2386"/>
                      <a:pt x="989" y="2410"/>
                    </a:cubicBezTo>
                    <a:cubicBezTo>
                      <a:pt x="1012" y="2411"/>
                      <a:pt x="1036" y="2411"/>
                      <a:pt x="1059" y="2411"/>
                    </a:cubicBezTo>
                    <a:cubicBezTo>
                      <a:pt x="1252" y="2411"/>
                      <a:pt x="1450" y="2371"/>
                      <a:pt x="1620" y="2350"/>
                    </a:cubicBezTo>
                    <a:cubicBezTo>
                      <a:pt x="1763" y="2314"/>
                      <a:pt x="1846" y="2195"/>
                      <a:pt x="1834" y="2064"/>
                    </a:cubicBezTo>
                    <a:lnTo>
                      <a:pt x="1680" y="707"/>
                    </a:lnTo>
                    <a:cubicBezTo>
                      <a:pt x="1656" y="576"/>
                      <a:pt x="1620" y="338"/>
                      <a:pt x="1465" y="171"/>
                    </a:cubicBezTo>
                    <a:lnTo>
                      <a:pt x="1430" y="147"/>
                    </a:lnTo>
                    <a:cubicBezTo>
                      <a:pt x="1322" y="53"/>
                      <a:pt x="1181" y="1"/>
                      <a:pt x="1024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4" name="Google Shape;1314;p35"/>
              <p:cNvSpPr/>
              <p:nvPr/>
            </p:nvSpPr>
            <p:spPr>
              <a:xfrm>
                <a:off x="2564875" y="2797600"/>
                <a:ext cx="54200" cy="34200"/>
              </a:xfrm>
              <a:custGeom>
                <a:avLst/>
                <a:gdLst/>
                <a:ahLst/>
                <a:cxnLst/>
                <a:rect l="l" t="t" r="r" b="b"/>
                <a:pathLst>
                  <a:path w="2168" h="1368" extrusionOk="0">
                    <a:moveTo>
                      <a:pt x="1581" y="1"/>
                    </a:moveTo>
                    <a:cubicBezTo>
                      <a:pt x="1473" y="1"/>
                      <a:pt x="1372" y="29"/>
                      <a:pt x="1299" y="44"/>
                    </a:cubicBezTo>
                    <a:lnTo>
                      <a:pt x="299" y="305"/>
                    </a:lnTo>
                    <a:cubicBezTo>
                      <a:pt x="191" y="329"/>
                      <a:pt x="96" y="448"/>
                      <a:pt x="108" y="567"/>
                    </a:cubicBezTo>
                    <a:lnTo>
                      <a:pt x="108" y="615"/>
                    </a:lnTo>
                    <a:cubicBezTo>
                      <a:pt x="96" y="639"/>
                      <a:pt x="96" y="686"/>
                      <a:pt x="96" y="722"/>
                    </a:cubicBezTo>
                    <a:lnTo>
                      <a:pt x="96" y="734"/>
                    </a:lnTo>
                    <a:cubicBezTo>
                      <a:pt x="84" y="817"/>
                      <a:pt x="72" y="889"/>
                      <a:pt x="37" y="972"/>
                    </a:cubicBezTo>
                    <a:cubicBezTo>
                      <a:pt x="1" y="1044"/>
                      <a:pt x="1" y="1127"/>
                      <a:pt x="72" y="1210"/>
                    </a:cubicBezTo>
                    <a:cubicBezTo>
                      <a:pt x="84" y="1222"/>
                      <a:pt x="84" y="1234"/>
                      <a:pt x="96" y="1246"/>
                    </a:cubicBezTo>
                    <a:cubicBezTo>
                      <a:pt x="144" y="1294"/>
                      <a:pt x="203" y="1329"/>
                      <a:pt x="275" y="1329"/>
                    </a:cubicBezTo>
                    <a:lnTo>
                      <a:pt x="1537" y="1365"/>
                    </a:lnTo>
                    <a:cubicBezTo>
                      <a:pt x="1569" y="1365"/>
                      <a:pt x="1604" y="1368"/>
                      <a:pt x="1643" y="1368"/>
                    </a:cubicBezTo>
                    <a:cubicBezTo>
                      <a:pt x="1719" y="1368"/>
                      <a:pt x="1807" y="1357"/>
                      <a:pt x="1894" y="1294"/>
                    </a:cubicBezTo>
                    <a:cubicBezTo>
                      <a:pt x="2096" y="1163"/>
                      <a:pt x="2108" y="936"/>
                      <a:pt x="2120" y="829"/>
                    </a:cubicBezTo>
                    <a:cubicBezTo>
                      <a:pt x="2168" y="520"/>
                      <a:pt x="2108" y="305"/>
                      <a:pt x="1954" y="151"/>
                    </a:cubicBezTo>
                    <a:cubicBezTo>
                      <a:pt x="1906" y="103"/>
                      <a:pt x="1846" y="79"/>
                      <a:pt x="1787" y="44"/>
                    </a:cubicBezTo>
                    <a:cubicBezTo>
                      <a:pt x="1718" y="12"/>
                      <a:pt x="1648" y="1"/>
                      <a:pt x="1581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5" name="Google Shape;1315;p35"/>
              <p:cNvSpPr/>
              <p:nvPr/>
            </p:nvSpPr>
            <p:spPr>
              <a:xfrm>
                <a:off x="2630375" y="2723600"/>
                <a:ext cx="44075" cy="28075"/>
              </a:xfrm>
              <a:custGeom>
                <a:avLst/>
                <a:gdLst/>
                <a:ahLst/>
                <a:cxnLst/>
                <a:rect l="l" t="t" r="r" b="b"/>
                <a:pathLst>
                  <a:path w="1763" h="1123" extrusionOk="0">
                    <a:moveTo>
                      <a:pt x="663" y="0"/>
                    </a:moveTo>
                    <a:cubicBezTo>
                      <a:pt x="617" y="0"/>
                      <a:pt x="571" y="1"/>
                      <a:pt x="524" y="3"/>
                    </a:cubicBezTo>
                    <a:cubicBezTo>
                      <a:pt x="441" y="3"/>
                      <a:pt x="346" y="15"/>
                      <a:pt x="238" y="75"/>
                    </a:cubicBezTo>
                    <a:cubicBezTo>
                      <a:pt x="96" y="170"/>
                      <a:pt x="0" y="313"/>
                      <a:pt x="24" y="467"/>
                    </a:cubicBezTo>
                    <a:cubicBezTo>
                      <a:pt x="36" y="551"/>
                      <a:pt x="60" y="646"/>
                      <a:pt x="143" y="718"/>
                    </a:cubicBezTo>
                    <a:cubicBezTo>
                      <a:pt x="215" y="777"/>
                      <a:pt x="286" y="825"/>
                      <a:pt x="346" y="848"/>
                    </a:cubicBezTo>
                    <a:lnTo>
                      <a:pt x="822" y="1063"/>
                    </a:lnTo>
                    <a:cubicBezTo>
                      <a:pt x="881" y="1087"/>
                      <a:pt x="977" y="1122"/>
                      <a:pt x="1072" y="1122"/>
                    </a:cubicBezTo>
                    <a:cubicBezTo>
                      <a:pt x="1370" y="1122"/>
                      <a:pt x="1536" y="848"/>
                      <a:pt x="1608" y="741"/>
                    </a:cubicBezTo>
                    <a:cubicBezTo>
                      <a:pt x="1655" y="682"/>
                      <a:pt x="1762" y="491"/>
                      <a:pt x="1667" y="301"/>
                    </a:cubicBezTo>
                    <a:cubicBezTo>
                      <a:pt x="1655" y="265"/>
                      <a:pt x="1631" y="229"/>
                      <a:pt x="1596" y="194"/>
                    </a:cubicBezTo>
                    <a:cubicBezTo>
                      <a:pt x="1489" y="86"/>
                      <a:pt x="1358" y="75"/>
                      <a:pt x="1298" y="63"/>
                    </a:cubicBezTo>
                    <a:cubicBezTo>
                      <a:pt x="1091" y="23"/>
                      <a:pt x="884" y="0"/>
                      <a:pt x="663" y="0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6" name="Google Shape;1316;p35"/>
              <p:cNvSpPr/>
              <p:nvPr/>
            </p:nvSpPr>
            <p:spPr>
              <a:xfrm>
                <a:off x="2668175" y="2763075"/>
                <a:ext cx="57475" cy="39350"/>
              </a:xfrm>
              <a:custGeom>
                <a:avLst/>
                <a:gdLst/>
                <a:ahLst/>
                <a:cxnLst/>
                <a:rect l="l" t="t" r="r" b="b"/>
                <a:pathLst>
                  <a:path w="2299" h="1574" extrusionOk="0">
                    <a:moveTo>
                      <a:pt x="1101" y="1"/>
                    </a:moveTo>
                    <a:cubicBezTo>
                      <a:pt x="899" y="1"/>
                      <a:pt x="696" y="49"/>
                      <a:pt x="512" y="151"/>
                    </a:cubicBezTo>
                    <a:cubicBezTo>
                      <a:pt x="250" y="293"/>
                      <a:pt x="60" y="532"/>
                      <a:pt x="24" y="805"/>
                    </a:cubicBezTo>
                    <a:cubicBezTo>
                      <a:pt x="0" y="1008"/>
                      <a:pt x="72" y="1246"/>
                      <a:pt x="215" y="1401"/>
                    </a:cubicBezTo>
                    <a:cubicBezTo>
                      <a:pt x="310" y="1484"/>
                      <a:pt x="417" y="1544"/>
                      <a:pt x="536" y="1567"/>
                    </a:cubicBezTo>
                    <a:cubicBezTo>
                      <a:pt x="565" y="1572"/>
                      <a:pt x="594" y="1574"/>
                      <a:pt x="624" y="1574"/>
                    </a:cubicBezTo>
                    <a:cubicBezTo>
                      <a:pt x="751" y="1574"/>
                      <a:pt x="878" y="1537"/>
                      <a:pt x="965" y="1508"/>
                    </a:cubicBezTo>
                    <a:lnTo>
                      <a:pt x="2084" y="1151"/>
                    </a:lnTo>
                    <a:cubicBezTo>
                      <a:pt x="2227" y="1115"/>
                      <a:pt x="2298" y="984"/>
                      <a:pt x="2263" y="829"/>
                    </a:cubicBezTo>
                    <a:cubicBezTo>
                      <a:pt x="2203" y="651"/>
                      <a:pt x="2108" y="472"/>
                      <a:pt x="1965" y="341"/>
                    </a:cubicBezTo>
                    <a:cubicBezTo>
                      <a:pt x="1846" y="222"/>
                      <a:pt x="1691" y="139"/>
                      <a:pt x="1548" y="79"/>
                    </a:cubicBezTo>
                    <a:cubicBezTo>
                      <a:pt x="1405" y="28"/>
                      <a:pt x="1253" y="1"/>
                      <a:pt x="1101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7" name="Google Shape;1317;p35"/>
              <p:cNvSpPr/>
              <p:nvPr/>
            </p:nvSpPr>
            <p:spPr>
              <a:xfrm>
                <a:off x="2372600" y="2489325"/>
                <a:ext cx="49425" cy="52600"/>
              </a:xfrm>
              <a:custGeom>
                <a:avLst/>
                <a:gdLst/>
                <a:ahLst/>
                <a:cxnLst/>
                <a:rect l="l" t="t" r="r" b="b"/>
                <a:pathLst>
                  <a:path w="1977" h="2104" extrusionOk="0">
                    <a:moveTo>
                      <a:pt x="988" y="0"/>
                    </a:moveTo>
                    <a:cubicBezTo>
                      <a:pt x="959" y="0"/>
                      <a:pt x="927" y="5"/>
                      <a:pt x="893" y="16"/>
                    </a:cubicBezTo>
                    <a:cubicBezTo>
                      <a:pt x="703" y="52"/>
                      <a:pt x="632" y="218"/>
                      <a:pt x="584" y="290"/>
                    </a:cubicBezTo>
                    <a:lnTo>
                      <a:pt x="167" y="1064"/>
                    </a:lnTo>
                    <a:cubicBezTo>
                      <a:pt x="120" y="1159"/>
                      <a:pt x="0" y="1385"/>
                      <a:pt x="108" y="1599"/>
                    </a:cubicBezTo>
                    <a:cubicBezTo>
                      <a:pt x="120" y="1647"/>
                      <a:pt x="155" y="1683"/>
                      <a:pt x="191" y="1718"/>
                    </a:cubicBezTo>
                    <a:cubicBezTo>
                      <a:pt x="274" y="1802"/>
                      <a:pt x="370" y="1837"/>
                      <a:pt x="453" y="1873"/>
                    </a:cubicBezTo>
                    <a:cubicBezTo>
                      <a:pt x="512" y="1885"/>
                      <a:pt x="548" y="1897"/>
                      <a:pt x="608" y="1933"/>
                    </a:cubicBezTo>
                    <a:lnTo>
                      <a:pt x="667" y="1945"/>
                    </a:lnTo>
                    <a:cubicBezTo>
                      <a:pt x="691" y="1945"/>
                      <a:pt x="703" y="1957"/>
                      <a:pt x="739" y="1957"/>
                    </a:cubicBezTo>
                    <a:cubicBezTo>
                      <a:pt x="941" y="2016"/>
                      <a:pt x="1120" y="2064"/>
                      <a:pt x="1286" y="2099"/>
                    </a:cubicBezTo>
                    <a:cubicBezTo>
                      <a:pt x="1301" y="2102"/>
                      <a:pt x="1316" y="2103"/>
                      <a:pt x="1331" y="2103"/>
                    </a:cubicBezTo>
                    <a:cubicBezTo>
                      <a:pt x="1446" y="2103"/>
                      <a:pt x="1552" y="2024"/>
                      <a:pt x="1584" y="1897"/>
                    </a:cubicBezTo>
                    <a:lnTo>
                      <a:pt x="1953" y="516"/>
                    </a:lnTo>
                    <a:cubicBezTo>
                      <a:pt x="1977" y="433"/>
                      <a:pt x="1953" y="325"/>
                      <a:pt x="1882" y="266"/>
                    </a:cubicBezTo>
                    <a:cubicBezTo>
                      <a:pt x="1846" y="230"/>
                      <a:pt x="1798" y="206"/>
                      <a:pt x="1763" y="194"/>
                    </a:cubicBezTo>
                    <a:lnTo>
                      <a:pt x="1143" y="28"/>
                    </a:lnTo>
                    <a:cubicBezTo>
                      <a:pt x="1103" y="20"/>
                      <a:pt x="1051" y="0"/>
                      <a:pt x="988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8" name="Google Shape;1318;p35"/>
              <p:cNvSpPr/>
              <p:nvPr/>
            </p:nvSpPr>
            <p:spPr>
              <a:xfrm>
                <a:off x="2567850" y="2564400"/>
                <a:ext cx="55700" cy="49800"/>
              </a:xfrm>
              <a:custGeom>
                <a:avLst/>
                <a:gdLst/>
                <a:ahLst/>
                <a:cxnLst/>
                <a:rect l="l" t="t" r="r" b="b"/>
                <a:pathLst>
                  <a:path w="2228" h="1992" extrusionOk="0">
                    <a:moveTo>
                      <a:pt x="1273" y="0"/>
                    </a:moveTo>
                    <a:cubicBezTo>
                      <a:pt x="1126" y="0"/>
                      <a:pt x="967" y="39"/>
                      <a:pt x="811" y="120"/>
                    </a:cubicBezTo>
                    <a:cubicBezTo>
                      <a:pt x="751" y="144"/>
                      <a:pt x="680" y="180"/>
                      <a:pt x="620" y="228"/>
                    </a:cubicBezTo>
                    <a:cubicBezTo>
                      <a:pt x="501" y="299"/>
                      <a:pt x="382" y="358"/>
                      <a:pt x="263" y="370"/>
                    </a:cubicBezTo>
                    <a:cubicBezTo>
                      <a:pt x="168" y="382"/>
                      <a:pt x="96" y="442"/>
                      <a:pt x="49" y="525"/>
                    </a:cubicBezTo>
                    <a:cubicBezTo>
                      <a:pt x="1" y="597"/>
                      <a:pt x="25" y="704"/>
                      <a:pt x="61" y="775"/>
                    </a:cubicBezTo>
                    <a:cubicBezTo>
                      <a:pt x="168" y="942"/>
                      <a:pt x="275" y="1061"/>
                      <a:pt x="358" y="1156"/>
                    </a:cubicBezTo>
                    <a:cubicBezTo>
                      <a:pt x="525" y="1359"/>
                      <a:pt x="632" y="1478"/>
                      <a:pt x="644" y="1740"/>
                    </a:cubicBezTo>
                    <a:cubicBezTo>
                      <a:pt x="644" y="1811"/>
                      <a:pt x="680" y="1871"/>
                      <a:pt x="715" y="1918"/>
                    </a:cubicBezTo>
                    <a:cubicBezTo>
                      <a:pt x="763" y="1966"/>
                      <a:pt x="823" y="1990"/>
                      <a:pt x="882" y="1990"/>
                    </a:cubicBezTo>
                    <a:cubicBezTo>
                      <a:pt x="927" y="1990"/>
                      <a:pt x="985" y="1992"/>
                      <a:pt x="1052" y="1992"/>
                    </a:cubicBezTo>
                    <a:cubicBezTo>
                      <a:pt x="1317" y="1992"/>
                      <a:pt x="1715" y="1961"/>
                      <a:pt x="1954" y="1656"/>
                    </a:cubicBezTo>
                    <a:cubicBezTo>
                      <a:pt x="2227" y="1287"/>
                      <a:pt x="2061" y="835"/>
                      <a:pt x="1989" y="609"/>
                    </a:cubicBezTo>
                    <a:cubicBezTo>
                      <a:pt x="1942" y="489"/>
                      <a:pt x="1894" y="323"/>
                      <a:pt x="1763" y="192"/>
                    </a:cubicBezTo>
                    <a:lnTo>
                      <a:pt x="1727" y="168"/>
                    </a:lnTo>
                    <a:cubicBezTo>
                      <a:pt x="1610" y="57"/>
                      <a:pt x="1450" y="0"/>
                      <a:pt x="1273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9" name="Google Shape;1319;p35"/>
              <p:cNvSpPr/>
              <p:nvPr/>
            </p:nvSpPr>
            <p:spPr>
              <a:xfrm>
                <a:off x="2747350" y="2228950"/>
                <a:ext cx="58075" cy="52575"/>
              </a:xfrm>
              <a:custGeom>
                <a:avLst/>
                <a:gdLst/>
                <a:ahLst/>
                <a:cxnLst/>
                <a:rect l="l" t="t" r="r" b="b"/>
                <a:pathLst>
                  <a:path w="2323" h="2103" extrusionOk="0">
                    <a:moveTo>
                      <a:pt x="1696" y="1"/>
                    </a:moveTo>
                    <a:cubicBezTo>
                      <a:pt x="1663" y="1"/>
                      <a:pt x="1629" y="8"/>
                      <a:pt x="1596" y="25"/>
                    </a:cubicBezTo>
                    <a:cubicBezTo>
                      <a:pt x="1072" y="227"/>
                      <a:pt x="584" y="513"/>
                      <a:pt x="143" y="882"/>
                    </a:cubicBezTo>
                    <a:cubicBezTo>
                      <a:pt x="12" y="989"/>
                      <a:pt x="0" y="1156"/>
                      <a:pt x="84" y="1263"/>
                    </a:cubicBezTo>
                    <a:cubicBezTo>
                      <a:pt x="108" y="1287"/>
                      <a:pt x="131" y="1323"/>
                      <a:pt x="143" y="1346"/>
                    </a:cubicBezTo>
                    <a:cubicBezTo>
                      <a:pt x="167" y="1418"/>
                      <a:pt x="191" y="1477"/>
                      <a:pt x="250" y="1537"/>
                    </a:cubicBezTo>
                    <a:lnTo>
                      <a:pt x="262" y="1549"/>
                    </a:lnTo>
                    <a:cubicBezTo>
                      <a:pt x="310" y="1656"/>
                      <a:pt x="346" y="1775"/>
                      <a:pt x="358" y="1882"/>
                    </a:cubicBezTo>
                    <a:cubicBezTo>
                      <a:pt x="370" y="1942"/>
                      <a:pt x="381" y="1989"/>
                      <a:pt x="429" y="2025"/>
                    </a:cubicBezTo>
                    <a:cubicBezTo>
                      <a:pt x="441" y="2049"/>
                      <a:pt x="477" y="2073"/>
                      <a:pt x="501" y="2073"/>
                    </a:cubicBezTo>
                    <a:cubicBezTo>
                      <a:pt x="537" y="2094"/>
                      <a:pt x="574" y="2103"/>
                      <a:pt x="611" y="2103"/>
                    </a:cubicBezTo>
                    <a:cubicBezTo>
                      <a:pt x="659" y="2103"/>
                      <a:pt x="709" y="2088"/>
                      <a:pt x="762" y="2061"/>
                    </a:cubicBezTo>
                    <a:cubicBezTo>
                      <a:pt x="1191" y="1811"/>
                      <a:pt x="1655" y="1608"/>
                      <a:pt x="2132" y="1465"/>
                    </a:cubicBezTo>
                    <a:cubicBezTo>
                      <a:pt x="2203" y="1454"/>
                      <a:pt x="2263" y="1394"/>
                      <a:pt x="2286" y="1334"/>
                    </a:cubicBezTo>
                    <a:cubicBezTo>
                      <a:pt x="2322" y="1275"/>
                      <a:pt x="2322" y="1180"/>
                      <a:pt x="2310" y="1120"/>
                    </a:cubicBezTo>
                    <a:lnTo>
                      <a:pt x="1929" y="168"/>
                    </a:lnTo>
                    <a:cubicBezTo>
                      <a:pt x="1917" y="144"/>
                      <a:pt x="1905" y="108"/>
                      <a:pt x="1870" y="84"/>
                    </a:cubicBezTo>
                    <a:cubicBezTo>
                      <a:pt x="1823" y="30"/>
                      <a:pt x="1760" y="1"/>
                      <a:pt x="1696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0" name="Google Shape;1320;p35"/>
              <p:cNvSpPr/>
              <p:nvPr/>
            </p:nvSpPr>
            <p:spPr>
              <a:xfrm>
                <a:off x="2607750" y="2498325"/>
                <a:ext cx="58950" cy="52250"/>
              </a:xfrm>
              <a:custGeom>
                <a:avLst/>
                <a:gdLst/>
                <a:ahLst/>
                <a:cxnLst/>
                <a:rect l="l" t="t" r="r" b="b"/>
                <a:pathLst>
                  <a:path w="2358" h="2090" extrusionOk="0">
                    <a:moveTo>
                      <a:pt x="900" y="0"/>
                    </a:moveTo>
                    <a:cubicBezTo>
                      <a:pt x="672" y="0"/>
                      <a:pt x="441" y="151"/>
                      <a:pt x="298" y="406"/>
                    </a:cubicBezTo>
                    <a:cubicBezTo>
                      <a:pt x="250" y="489"/>
                      <a:pt x="227" y="549"/>
                      <a:pt x="215" y="620"/>
                    </a:cubicBezTo>
                    <a:cubicBezTo>
                      <a:pt x="167" y="704"/>
                      <a:pt x="131" y="799"/>
                      <a:pt x="72" y="858"/>
                    </a:cubicBezTo>
                    <a:cubicBezTo>
                      <a:pt x="36" y="918"/>
                      <a:pt x="0" y="989"/>
                      <a:pt x="12" y="1061"/>
                    </a:cubicBezTo>
                    <a:cubicBezTo>
                      <a:pt x="36" y="1120"/>
                      <a:pt x="48" y="1168"/>
                      <a:pt x="96" y="1216"/>
                    </a:cubicBezTo>
                    <a:cubicBezTo>
                      <a:pt x="108" y="1227"/>
                      <a:pt x="119" y="1239"/>
                      <a:pt x="131" y="1239"/>
                    </a:cubicBezTo>
                    <a:lnTo>
                      <a:pt x="1370" y="2049"/>
                    </a:lnTo>
                    <a:cubicBezTo>
                      <a:pt x="1415" y="2076"/>
                      <a:pt x="1466" y="2090"/>
                      <a:pt x="1517" y="2090"/>
                    </a:cubicBezTo>
                    <a:cubicBezTo>
                      <a:pt x="1597" y="2090"/>
                      <a:pt x="1675" y="2055"/>
                      <a:pt x="1727" y="1989"/>
                    </a:cubicBezTo>
                    <a:cubicBezTo>
                      <a:pt x="1846" y="1835"/>
                      <a:pt x="2013" y="1716"/>
                      <a:pt x="2191" y="1644"/>
                    </a:cubicBezTo>
                    <a:cubicBezTo>
                      <a:pt x="2251" y="1597"/>
                      <a:pt x="2310" y="1525"/>
                      <a:pt x="2334" y="1454"/>
                    </a:cubicBezTo>
                    <a:cubicBezTo>
                      <a:pt x="2358" y="1358"/>
                      <a:pt x="2334" y="1275"/>
                      <a:pt x="2275" y="1216"/>
                    </a:cubicBezTo>
                    <a:lnTo>
                      <a:pt x="1429" y="275"/>
                    </a:lnTo>
                    <a:cubicBezTo>
                      <a:pt x="1405" y="251"/>
                      <a:pt x="1382" y="215"/>
                      <a:pt x="1358" y="204"/>
                    </a:cubicBezTo>
                    <a:cubicBezTo>
                      <a:pt x="1286" y="132"/>
                      <a:pt x="1179" y="37"/>
                      <a:pt x="1012" y="13"/>
                    </a:cubicBezTo>
                    <a:cubicBezTo>
                      <a:pt x="975" y="5"/>
                      <a:pt x="937" y="0"/>
                      <a:pt x="900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1" name="Google Shape;1321;p35"/>
              <p:cNvSpPr/>
              <p:nvPr/>
            </p:nvSpPr>
            <p:spPr>
              <a:xfrm>
                <a:off x="2793200" y="2699625"/>
                <a:ext cx="50900" cy="58950"/>
              </a:xfrm>
              <a:custGeom>
                <a:avLst/>
                <a:gdLst/>
                <a:ahLst/>
                <a:cxnLst/>
                <a:rect l="l" t="t" r="r" b="b"/>
                <a:pathLst>
                  <a:path w="2036" h="2358" extrusionOk="0">
                    <a:moveTo>
                      <a:pt x="1410" y="0"/>
                    </a:moveTo>
                    <a:cubicBezTo>
                      <a:pt x="1342" y="0"/>
                      <a:pt x="1284" y="15"/>
                      <a:pt x="1250" y="22"/>
                    </a:cubicBezTo>
                    <a:lnTo>
                      <a:pt x="214" y="236"/>
                    </a:lnTo>
                    <a:cubicBezTo>
                      <a:pt x="143" y="248"/>
                      <a:pt x="83" y="295"/>
                      <a:pt x="36" y="367"/>
                    </a:cubicBezTo>
                    <a:cubicBezTo>
                      <a:pt x="12" y="426"/>
                      <a:pt x="0" y="510"/>
                      <a:pt x="24" y="569"/>
                    </a:cubicBezTo>
                    <a:cubicBezTo>
                      <a:pt x="191" y="1069"/>
                      <a:pt x="262" y="1569"/>
                      <a:pt x="250" y="2093"/>
                    </a:cubicBezTo>
                    <a:cubicBezTo>
                      <a:pt x="250" y="2165"/>
                      <a:pt x="274" y="2236"/>
                      <a:pt x="321" y="2284"/>
                    </a:cubicBezTo>
                    <a:cubicBezTo>
                      <a:pt x="333" y="2296"/>
                      <a:pt x="333" y="2296"/>
                      <a:pt x="357" y="2296"/>
                    </a:cubicBezTo>
                    <a:cubicBezTo>
                      <a:pt x="400" y="2330"/>
                      <a:pt x="455" y="2358"/>
                      <a:pt x="517" y="2358"/>
                    </a:cubicBezTo>
                    <a:cubicBezTo>
                      <a:pt x="542" y="2358"/>
                      <a:pt x="568" y="2353"/>
                      <a:pt x="595" y="2343"/>
                    </a:cubicBezTo>
                    <a:cubicBezTo>
                      <a:pt x="976" y="2236"/>
                      <a:pt x="1381" y="2177"/>
                      <a:pt x="1762" y="2177"/>
                    </a:cubicBezTo>
                    <a:cubicBezTo>
                      <a:pt x="1845" y="2177"/>
                      <a:pt x="1917" y="2153"/>
                      <a:pt x="1965" y="2093"/>
                    </a:cubicBezTo>
                    <a:cubicBezTo>
                      <a:pt x="2000" y="2034"/>
                      <a:pt x="2036" y="1962"/>
                      <a:pt x="2024" y="1879"/>
                    </a:cubicBezTo>
                    <a:lnTo>
                      <a:pt x="1845" y="486"/>
                    </a:lnTo>
                    <a:cubicBezTo>
                      <a:pt x="1822" y="367"/>
                      <a:pt x="1798" y="236"/>
                      <a:pt x="1691" y="129"/>
                    </a:cubicBezTo>
                    <a:cubicBezTo>
                      <a:pt x="1667" y="93"/>
                      <a:pt x="1619" y="69"/>
                      <a:pt x="1572" y="33"/>
                    </a:cubicBezTo>
                    <a:cubicBezTo>
                      <a:pt x="1516" y="8"/>
                      <a:pt x="1460" y="0"/>
                      <a:pt x="1410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2" name="Google Shape;1322;p35"/>
              <p:cNvSpPr/>
              <p:nvPr/>
            </p:nvSpPr>
            <p:spPr>
              <a:xfrm>
                <a:off x="2841400" y="2498475"/>
                <a:ext cx="47050" cy="41325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1653" extrusionOk="0">
                    <a:moveTo>
                      <a:pt x="958" y="0"/>
                    </a:moveTo>
                    <a:cubicBezTo>
                      <a:pt x="845" y="0"/>
                      <a:pt x="722" y="30"/>
                      <a:pt x="596" y="90"/>
                    </a:cubicBezTo>
                    <a:cubicBezTo>
                      <a:pt x="572" y="102"/>
                      <a:pt x="525" y="126"/>
                      <a:pt x="489" y="150"/>
                    </a:cubicBezTo>
                    <a:cubicBezTo>
                      <a:pt x="418" y="198"/>
                      <a:pt x="346" y="245"/>
                      <a:pt x="287" y="245"/>
                    </a:cubicBezTo>
                    <a:cubicBezTo>
                      <a:pt x="179" y="245"/>
                      <a:pt x="96" y="317"/>
                      <a:pt x="48" y="400"/>
                    </a:cubicBezTo>
                    <a:cubicBezTo>
                      <a:pt x="1" y="495"/>
                      <a:pt x="37" y="614"/>
                      <a:pt x="108" y="686"/>
                    </a:cubicBezTo>
                    <a:cubicBezTo>
                      <a:pt x="156" y="733"/>
                      <a:pt x="179" y="840"/>
                      <a:pt x="191" y="948"/>
                    </a:cubicBezTo>
                    <a:cubicBezTo>
                      <a:pt x="227" y="1114"/>
                      <a:pt x="275" y="1317"/>
                      <a:pt x="429" y="1460"/>
                    </a:cubicBezTo>
                    <a:lnTo>
                      <a:pt x="465" y="1495"/>
                    </a:lnTo>
                    <a:cubicBezTo>
                      <a:pt x="616" y="1622"/>
                      <a:pt x="788" y="1649"/>
                      <a:pt x="953" y="1649"/>
                    </a:cubicBezTo>
                    <a:cubicBezTo>
                      <a:pt x="1035" y="1649"/>
                      <a:pt x="1116" y="1642"/>
                      <a:pt x="1191" y="1638"/>
                    </a:cubicBezTo>
                    <a:cubicBezTo>
                      <a:pt x="1260" y="1631"/>
                      <a:pt x="1329" y="1624"/>
                      <a:pt x="1393" y="1624"/>
                    </a:cubicBezTo>
                    <a:cubicBezTo>
                      <a:pt x="1440" y="1624"/>
                      <a:pt x="1485" y="1628"/>
                      <a:pt x="1525" y="1638"/>
                    </a:cubicBezTo>
                    <a:cubicBezTo>
                      <a:pt x="1547" y="1648"/>
                      <a:pt x="1572" y="1652"/>
                      <a:pt x="1598" y="1652"/>
                    </a:cubicBezTo>
                    <a:cubicBezTo>
                      <a:pt x="1668" y="1652"/>
                      <a:pt x="1743" y="1619"/>
                      <a:pt x="1787" y="1567"/>
                    </a:cubicBezTo>
                    <a:cubicBezTo>
                      <a:pt x="1858" y="1495"/>
                      <a:pt x="1882" y="1388"/>
                      <a:pt x="1846" y="1293"/>
                    </a:cubicBezTo>
                    <a:lnTo>
                      <a:pt x="1525" y="436"/>
                    </a:lnTo>
                    <a:cubicBezTo>
                      <a:pt x="1489" y="364"/>
                      <a:pt x="1441" y="245"/>
                      <a:pt x="1358" y="150"/>
                    </a:cubicBezTo>
                    <a:cubicBezTo>
                      <a:pt x="1322" y="138"/>
                      <a:pt x="1322" y="126"/>
                      <a:pt x="1311" y="126"/>
                    </a:cubicBezTo>
                    <a:cubicBezTo>
                      <a:pt x="1214" y="42"/>
                      <a:pt x="1093" y="0"/>
                      <a:pt x="958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3" name="Google Shape;1323;p35"/>
              <p:cNvSpPr/>
              <p:nvPr/>
            </p:nvSpPr>
            <p:spPr>
              <a:xfrm>
                <a:off x="2458925" y="2438250"/>
                <a:ext cx="155700" cy="68750"/>
              </a:xfrm>
              <a:custGeom>
                <a:avLst/>
                <a:gdLst/>
                <a:ahLst/>
                <a:cxnLst/>
                <a:rect l="l" t="t" r="r" b="b"/>
                <a:pathLst>
                  <a:path w="6228" h="2750" extrusionOk="0">
                    <a:moveTo>
                      <a:pt x="5699" y="0"/>
                    </a:moveTo>
                    <a:cubicBezTo>
                      <a:pt x="5606" y="0"/>
                      <a:pt x="5523" y="23"/>
                      <a:pt x="5477" y="35"/>
                    </a:cubicBezTo>
                    <a:lnTo>
                      <a:pt x="4441" y="332"/>
                    </a:lnTo>
                    <a:cubicBezTo>
                      <a:pt x="4334" y="356"/>
                      <a:pt x="4275" y="428"/>
                      <a:pt x="4239" y="535"/>
                    </a:cubicBezTo>
                    <a:cubicBezTo>
                      <a:pt x="4227" y="594"/>
                      <a:pt x="4215" y="690"/>
                      <a:pt x="4215" y="773"/>
                    </a:cubicBezTo>
                    <a:cubicBezTo>
                      <a:pt x="3458" y="384"/>
                      <a:pt x="2691" y="171"/>
                      <a:pt x="1950" y="171"/>
                    </a:cubicBezTo>
                    <a:cubicBezTo>
                      <a:pt x="1875" y="171"/>
                      <a:pt x="1801" y="173"/>
                      <a:pt x="1727" y="178"/>
                    </a:cubicBezTo>
                    <a:cubicBezTo>
                      <a:pt x="1024" y="225"/>
                      <a:pt x="524" y="463"/>
                      <a:pt x="238" y="880"/>
                    </a:cubicBezTo>
                    <a:cubicBezTo>
                      <a:pt x="60" y="1130"/>
                      <a:pt x="0" y="1440"/>
                      <a:pt x="60" y="1725"/>
                    </a:cubicBezTo>
                    <a:cubicBezTo>
                      <a:pt x="60" y="1737"/>
                      <a:pt x="60" y="1761"/>
                      <a:pt x="72" y="1761"/>
                    </a:cubicBezTo>
                    <a:cubicBezTo>
                      <a:pt x="119" y="1952"/>
                      <a:pt x="215" y="2095"/>
                      <a:pt x="334" y="2237"/>
                    </a:cubicBezTo>
                    <a:cubicBezTo>
                      <a:pt x="477" y="2380"/>
                      <a:pt x="667" y="2476"/>
                      <a:pt x="905" y="2511"/>
                    </a:cubicBezTo>
                    <a:cubicBezTo>
                      <a:pt x="941" y="2511"/>
                      <a:pt x="965" y="2535"/>
                      <a:pt x="989" y="2535"/>
                    </a:cubicBezTo>
                    <a:lnTo>
                      <a:pt x="1250" y="2535"/>
                    </a:lnTo>
                    <a:cubicBezTo>
                      <a:pt x="1477" y="2511"/>
                      <a:pt x="1679" y="2476"/>
                      <a:pt x="1893" y="2416"/>
                    </a:cubicBezTo>
                    <a:cubicBezTo>
                      <a:pt x="1953" y="2392"/>
                      <a:pt x="2024" y="2380"/>
                      <a:pt x="2084" y="2368"/>
                    </a:cubicBezTo>
                    <a:cubicBezTo>
                      <a:pt x="2397" y="2299"/>
                      <a:pt x="2719" y="2264"/>
                      <a:pt x="3041" y="2264"/>
                    </a:cubicBezTo>
                    <a:cubicBezTo>
                      <a:pt x="3552" y="2264"/>
                      <a:pt x="4062" y="2353"/>
                      <a:pt x="4537" y="2535"/>
                    </a:cubicBezTo>
                    <a:cubicBezTo>
                      <a:pt x="4560" y="2559"/>
                      <a:pt x="4596" y="2571"/>
                      <a:pt x="4632" y="2595"/>
                    </a:cubicBezTo>
                    <a:cubicBezTo>
                      <a:pt x="4810" y="2654"/>
                      <a:pt x="4989" y="2726"/>
                      <a:pt x="5180" y="2749"/>
                    </a:cubicBezTo>
                    <a:lnTo>
                      <a:pt x="5334" y="2749"/>
                    </a:lnTo>
                    <a:cubicBezTo>
                      <a:pt x="5358" y="2749"/>
                      <a:pt x="5370" y="2749"/>
                      <a:pt x="5406" y="2737"/>
                    </a:cubicBezTo>
                    <a:cubicBezTo>
                      <a:pt x="5418" y="2737"/>
                      <a:pt x="5418" y="2737"/>
                      <a:pt x="5430" y="2726"/>
                    </a:cubicBezTo>
                    <a:cubicBezTo>
                      <a:pt x="5453" y="2726"/>
                      <a:pt x="5477" y="2714"/>
                      <a:pt x="5501" y="2690"/>
                    </a:cubicBezTo>
                    <a:cubicBezTo>
                      <a:pt x="5513" y="2690"/>
                      <a:pt x="5513" y="2678"/>
                      <a:pt x="5525" y="2678"/>
                    </a:cubicBezTo>
                    <a:cubicBezTo>
                      <a:pt x="5537" y="2666"/>
                      <a:pt x="5572" y="2654"/>
                      <a:pt x="5584" y="2630"/>
                    </a:cubicBezTo>
                    <a:lnTo>
                      <a:pt x="5596" y="2618"/>
                    </a:lnTo>
                    <a:lnTo>
                      <a:pt x="5644" y="2571"/>
                    </a:lnTo>
                    <a:lnTo>
                      <a:pt x="5656" y="2559"/>
                    </a:lnTo>
                    <a:cubicBezTo>
                      <a:pt x="5846" y="2333"/>
                      <a:pt x="5846" y="1999"/>
                      <a:pt x="5644" y="1785"/>
                    </a:cubicBezTo>
                    <a:lnTo>
                      <a:pt x="5632" y="1773"/>
                    </a:lnTo>
                    <a:cubicBezTo>
                      <a:pt x="5525" y="1678"/>
                      <a:pt x="5441" y="1594"/>
                      <a:pt x="5334" y="1523"/>
                    </a:cubicBezTo>
                    <a:lnTo>
                      <a:pt x="5775" y="1499"/>
                    </a:lnTo>
                    <a:cubicBezTo>
                      <a:pt x="5834" y="1499"/>
                      <a:pt x="5977" y="1499"/>
                      <a:pt x="6072" y="1404"/>
                    </a:cubicBezTo>
                    <a:cubicBezTo>
                      <a:pt x="6227" y="1261"/>
                      <a:pt x="6192" y="1071"/>
                      <a:pt x="6192" y="1011"/>
                    </a:cubicBezTo>
                    <a:lnTo>
                      <a:pt x="6132" y="428"/>
                    </a:lnTo>
                    <a:cubicBezTo>
                      <a:pt x="6120" y="356"/>
                      <a:pt x="6108" y="225"/>
                      <a:pt x="6001" y="118"/>
                    </a:cubicBezTo>
                    <a:cubicBezTo>
                      <a:pt x="5909" y="26"/>
                      <a:pt x="5798" y="0"/>
                      <a:pt x="5699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4" name="Google Shape;1324;p35"/>
              <p:cNvSpPr/>
              <p:nvPr/>
            </p:nvSpPr>
            <p:spPr>
              <a:xfrm>
                <a:off x="2651800" y="2593625"/>
                <a:ext cx="192600" cy="142025"/>
              </a:xfrm>
              <a:custGeom>
                <a:avLst/>
                <a:gdLst/>
                <a:ahLst/>
                <a:cxnLst/>
                <a:rect l="l" t="t" r="r" b="b"/>
                <a:pathLst>
                  <a:path w="7704" h="5681" extrusionOk="0">
                    <a:moveTo>
                      <a:pt x="7062" y="1"/>
                    </a:moveTo>
                    <a:cubicBezTo>
                      <a:pt x="6939" y="1"/>
                      <a:pt x="6840" y="56"/>
                      <a:pt x="6763" y="142"/>
                    </a:cubicBezTo>
                    <a:cubicBezTo>
                      <a:pt x="5608" y="1345"/>
                      <a:pt x="4358" y="2476"/>
                      <a:pt x="3060" y="3535"/>
                    </a:cubicBezTo>
                    <a:lnTo>
                      <a:pt x="3108" y="3392"/>
                    </a:lnTo>
                    <a:lnTo>
                      <a:pt x="3156" y="3261"/>
                    </a:lnTo>
                    <a:cubicBezTo>
                      <a:pt x="3215" y="3119"/>
                      <a:pt x="3287" y="2976"/>
                      <a:pt x="3358" y="2833"/>
                    </a:cubicBezTo>
                    <a:cubicBezTo>
                      <a:pt x="3430" y="2678"/>
                      <a:pt x="3513" y="2535"/>
                      <a:pt x="3584" y="2368"/>
                    </a:cubicBezTo>
                    <a:cubicBezTo>
                      <a:pt x="3763" y="1928"/>
                      <a:pt x="3751" y="1487"/>
                      <a:pt x="3549" y="1178"/>
                    </a:cubicBezTo>
                    <a:cubicBezTo>
                      <a:pt x="3513" y="1118"/>
                      <a:pt x="3465" y="1047"/>
                      <a:pt x="3406" y="987"/>
                    </a:cubicBezTo>
                    <a:cubicBezTo>
                      <a:pt x="3180" y="761"/>
                      <a:pt x="2894" y="654"/>
                      <a:pt x="2596" y="559"/>
                    </a:cubicBezTo>
                    <a:cubicBezTo>
                      <a:pt x="2319" y="452"/>
                      <a:pt x="1982" y="338"/>
                      <a:pt x="1630" y="338"/>
                    </a:cubicBezTo>
                    <a:cubicBezTo>
                      <a:pt x="1513" y="338"/>
                      <a:pt x="1394" y="350"/>
                      <a:pt x="1275" y="380"/>
                    </a:cubicBezTo>
                    <a:cubicBezTo>
                      <a:pt x="774" y="511"/>
                      <a:pt x="334" y="952"/>
                      <a:pt x="143" y="1547"/>
                    </a:cubicBezTo>
                    <a:cubicBezTo>
                      <a:pt x="1" y="2059"/>
                      <a:pt x="12" y="2595"/>
                      <a:pt x="36" y="3071"/>
                    </a:cubicBezTo>
                    <a:cubicBezTo>
                      <a:pt x="36" y="3130"/>
                      <a:pt x="72" y="3202"/>
                      <a:pt x="120" y="3250"/>
                    </a:cubicBezTo>
                    <a:lnTo>
                      <a:pt x="155" y="3297"/>
                    </a:lnTo>
                    <a:cubicBezTo>
                      <a:pt x="655" y="3607"/>
                      <a:pt x="1191" y="3881"/>
                      <a:pt x="1727" y="4095"/>
                    </a:cubicBezTo>
                    <a:cubicBezTo>
                      <a:pt x="1882" y="4178"/>
                      <a:pt x="2060" y="4238"/>
                      <a:pt x="2263" y="4238"/>
                    </a:cubicBezTo>
                    <a:cubicBezTo>
                      <a:pt x="2239" y="4273"/>
                      <a:pt x="2215" y="4321"/>
                      <a:pt x="2215" y="4369"/>
                    </a:cubicBezTo>
                    <a:cubicBezTo>
                      <a:pt x="2215" y="4393"/>
                      <a:pt x="2203" y="4428"/>
                      <a:pt x="2203" y="4452"/>
                    </a:cubicBezTo>
                    <a:lnTo>
                      <a:pt x="2203" y="4595"/>
                    </a:lnTo>
                    <a:cubicBezTo>
                      <a:pt x="2239" y="4845"/>
                      <a:pt x="2382" y="5083"/>
                      <a:pt x="2572" y="5274"/>
                    </a:cubicBezTo>
                    <a:cubicBezTo>
                      <a:pt x="2838" y="5539"/>
                      <a:pt x="3185" y="5681"/>
                      <a:pt x="3528" y="5681"/>
                    </a:cubicBezTo>
                    <a:cubicBezTo>
                      <a:pt x="3555" y="5681"/>
                      <a:pt x="3582" y="5680"/>
                      <a:pt x="3608" y="5678"/>
                    </a:cubicBezTo>
                    <a:cubicBezTo>
                      <a:pt x="4168" y="5631"/>
                      <a:pt x="4584" y="5274"/>
                      <a:pt x="4977" y="4869"/>
                    </a:cubicBezTo>
                    <a:cubicBezTo>
                      <a:pt x="5085" y="4774"/>
                      <a:pt x="5335" y="4535"/>
                      <a:pt x="5335" y="4535"/>
                    </a:cubicBezTo>
                    <a:cubicBezTo>
                      <a:pt x="5894" y="4000"/>
                      <a:pt x="6454" y="3404"/>
                      <a:pt x="6906" y="2714"/>
                    </a:cubicBezTo>
                    <a:cubicBezTo>
                      <a:pt x="7347" y="2035"/>
                      <a:pt x="7621" y="1285"/>
                      <a:pt x="7692" y="583"/>
                    </a:cubicBezTo>
                    <a:cubicBezTo>
                      <a:pt x="7704" y="440"/>
                      <a:pt x="7644" y="273"/>
                      <a:pt x="7537" y="166"/>
                    </a:cubicBezTo>
                    <a:cubicBezTo>
                      <a:pt x="7442" y="71"/>
                      <a:pt x="7299" y="11"/>
                      <a:pt x="7156" y="11"/>
                    </a:cubicBezTo>
                    <a:cubicBezTo>
                      <a:pt x="7123" y="4"/>
                      <a:pt x="7092" y="1"/>
                      <a:pt x="7062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5" name="Google Shape;1325;p35"/>
              <p:cNvSpPr/>
              <p:nvPr/>
            </p:nvSpPr>
            <p:spPr>
              <a:xfrm>
                <a:off x="2629475" y="2387650"/>
                <a:ext cx="169400" cy="146425"/>
              </a:xfrm>
              <a:custGeom>
                <a:avLst/>
                <a:gdLst/>
                <a:ahLst/>
                <a:cxnLst/>
                <a:rect l="l" t="t" r="r" b="b"/>
                <a:pathLst>
                  <a:path w="6776" h="5857" extrusionOk="0">
                    <a:moveTo>
                      <a:pt x="747" y="0"/>
                    </a:moveTo>
                    <a:cubicBezTo>
                      <a:pt x="664" y="0"/>
                      <a:pt x="582" y="15"/>
                      <a:pt x="501" y="47"/>
                    </a:cubicBezTo>
                    <a:cubicBezTo>
                      <a:pt x="143" y="178"/>
                      <a:pt x="1" y="523"/>
                      <a:pt x="120" y="987"/>
                    </a:cubicBezTo>
                    <a:cubicBezTo>
                      <a:pt x="132" y="1023"/>
                      <a:pt x="143" y="1082"/>
                      <a:pt x="155" y="1130"/>
                    </a:cubicBezTo>
                    <a:cubicBezTo>
                      <a:pt x="370" y="1737"/>
                      <a:pt x="739" y="2309"/>
                      <a:pt x="1263" y="2845"/>
                    </a:cubicBezTo>
                    <a:cubicBezTo>
                      <a:pt x="1691" y="3273"/>
                      <a:pt x="2227" y="3678"/>
                      <a:pt x="2894" y="4083"/>
                    </a:cubicBezTo>
                    <a:cubicBezTo>
                      <a:pt x="3287" y="4297"/>
                      <a:pt x="3692" y="4523"/>
                      <a:pt x="4073" y="4714"/>
                    </a:cubicBezTo>
                    <a:cubicBezTo>
                      <a:pt x="4680" y="5023"/>
                      <a:pt x="5311" y="5369"/>
                      <a:pt x="5870" y="5762"/>
                    </a:cubicBezTo>
                    <a:cubicBezTo>
                      <a:pt x="5918" y="5785"/>
                      <a:pt x="5966" y="5821"/>
                      <a:pt x="6013" y="5833"/>
                    </a:cubicBezTo>
                    <a:cubicBezTo>
                      <a:pt x="6025" y="5833"/>
                      <a:pt x="6037" y="5845"/>
                      <a:pt x="6049" y="5845"/>
                    </a:cubicBezTo>
                    <a:cubicBezTo>
                      <a:pt x="6085" y="5857"/>
                      <a:pt x="6132" y="5857"/>
                      <a:pt x="6156" y="5857"/>
                    </a:cubicBezTo>
                    <a:lnTo>
                      <a:pt x="6204" y="5857"/>
                    </a:lnTo>
                    <a:cubicBezTo>
                      <a:pt x="6239" y="5857"/>
                      <a:pt x="6275" y="5857"/>
                      <a:pt x="6311" y="5845"/>
                    </a:cubicBezTo>
                    <a:cubicBezTo>
                      <a:pt x="6323" y="5845"/>
                      <a:pt x="6335" y="5845"/>
                      <a:pt x="6347" y="5833"/>
                    </a:cubicBezTo>
                    <a:cubicBezTo>
                      <a:pt x="6394" y="5821"/>
                      <a:pt x="6442" y="5797"/>
                      <a:pt x="6466" y="5785"/>
                    </a:cubicBezTo>
                    <a:cubicBezTo>
                      <a:pt x="6489" y="5774"/>
                      <a:pt x="6501" y="5774"/>
                      <a:pt x="6537" y="5762"/>
                    </a:cubicBezTo>
                    <a:cubicBezTo>
                      <a:pt x="6549" y="5750"/>
                      <a:pt x="6573" y="5726"/>
                      <a:pt x="6597" y="5714"/>
                    </a:cubicBezTo>
                    <a:cubicBezTo>
                      <a:pt x="6609" y="5702"/>
                      <a:pt x="6620" y="5678"/>
                      <a:pt x="6632" y="5654"/>
                    </a:cubicBezTo>
                    <a:cubicBezTo>
                      <a:pt x="6644" y="5643"/>
                      <a:pt x="6668" y="5619"/>
                      <a:pt x="6680" y="5595"/>
                    </a:cubicBezTo>
                    <a:cubicBezTo>
                      <a:pt x="6692" y="5583"/>
                      <a:pt x="6716" y="5547"/>
                      <a:pt x="6716" y="5535"/>
                    </a:cubicBezTo>
                    <a:cubicBezTo>
                      <a:pt x="6751" y="5428"/>
                      <a:pt x="6775" y="5321"/>
                      <a:pt x="6751" y="5202"/>
                    </a:cubicBezTo>
                    <a:cubicBezTo>
                      <a:pt x="6728" y="4988"/>
                      <a:pt x="6632" y="4726"/>
                      <a:pt x="6501" y="4452"/>
                    </a:cubicBezTo>
                    <a:cubicBezTo>
                      <a:pt x="6097" y="3678"/>
                      <a:pt x="5573" y="2940"/>
                      <a:pt x="4942" y="2321"/>
                    </a:cubicBezTo>
                    <a:cubicBezTo>
                      <a:pt x="3834" y="1190"/>
                      <a:pt x="2453" y="404"/>
                      <a:pt x="977" y="35"/>
                    </a:cubicBezTo>
                    <a:cubicBezTo>
                      <a:pt x="898" y="12"/>
                      <a:pt x="822" y="0"/>
                      <a:pt x="747" y="0"/>
                    </a:cubicBezTo>
                    <a:close/>
                  </a:path>
                </a:pathLst>
              </a:custGeom>
              <a:solidFill>
                <a:srgbClr val="B65B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6" name="Google Shape;1326;p35"/>
              <p:cNvSpPr/>
              <p:nvPr/>
            </p:nvSpPr>
            <p:spPr>
              <a:xfrm>
                <a:off x="2565475" y="2636150"/>
                <a:ext cx="81000" cy="67050"/>
              </a:xfrm>
              <a:custGeom>
                <a:avLst/>
                <a:gdLst/>
                <a:ahLst/>
                <a:cxnLst/>
                <a:rect l="l" t="t" r="r" b="b"/>
                <a:pathLst>
                  <a:path w="3240" h="2682" extrusionOk="0">
                    <a:moveTo>
                      <a:pt x="620" y="1"/>
                    </a:moveTo>
                    <a:cubicBezTo>
                      <a:pt x="394" y="1"/>
                      <a:pt x="203" y="120"/>
                      <a:pt x="96" y="298"/>
                    </a:cubicBezTo>
                    <a:cubicBezTo>
                      <a:pt x="1" y="489"/>
                      <a:pt x="1" y="715"/>
                      <a:pt x="96" y="906"/>
                    </a:cubicBezTo>
                    <a:cubicBezTo>
                      <a:pt x="132" y="965"/>
                      <a:pt x="167" y="1025"/>
                      <a:pt x="144" y="1084"/>
                    </a:cubicBezTo>
                    <a:cubicBezTo>
                      <a:pt x="144" y="1120"/>
                      <a:pt x="132" y="1179"/>
                      <a:pt x="120" y="1227"/>
                    </a:cubicBezTo>
                    <a:cubicBezTo>
                      <a:pt x="84" y="1346"/>
                      <a:pt x="60" y="1477"/>
                      <a:pt x="96" y="1644"/>
                    </a:cubicBezTo>
                    <a:cubicBezTo>
                      <a:pt x="132" y="1739"/>
                      <a:pt x="179" y="1822"/>
                      <a:pt x="251" y="1894"/>
                    </a:cubicBezTo>
                    <a:cubicBezTo>
                      <a:pt x="382" y="2025"/>
                      <a:pt x="572" y="2096"/>
                      <a:pt x="739" y="2144"/>
                    </a:cubicBezTo>
                    <a:lnTo>
                      <a:pt x="2453" y="2656"/>
                    </a:lnTo>
                    <a:cubicBezTo>
                      <a:pt x="2506" y="2673"/>
                      <a:pt x="2560" y="2681"/>
                      <a:pt x="2614" y="2681"/>
                    </a:cubicBezTo>
                    <a:cubicBezTo>
                      <a:pt x="2746" y="2681"/>
                      <a:pt x="2880" y="2633"/>
                      <a:pt x="2989" y="2549"/>
                    </a:cubicBezTo>
                    <a:cubicBezTo>
                      <a:pt x="3132" y="2430"/>
                      <a:pt x="3227" y="2251"/>
                      <a:pt x="3227" y="2060"/>
                    </a:cubicBezTo>
                    <a:cubicBezTo>
                      <a:pt x="3239" y="1894"/>
                      <a:pt x="3180" y="1668"/>
                      <a:pt x="3073" y="1489"/>
                    </a:cubicBezTo>
                    <a:cubicBezTo>
                      <a:pt x="3001" y="1358"/>
                      <a:pt x="2894" y="1227"/>
                      <a:pt x="2775" y="1108"/>
                    </a:cubicBezTo>
                    <a:cubicBezTo>
                      <a:pt x="2644" y="965"/>
                      <a:pt x="2501" y="846"/>
                      <a:pt x="2358" y="751"/>
                    </a:cubicBezTo>
                    <a:cubicBezTo>
                      <a:pt x="2049" y="513"/>
                      <a:pt x="1691" y="251"/>
                      <a:pt x="1263" y="108"/>
                    </a:cubicBezTo>
                    <a:cubicBezTo>
                      <a:pt x="1048" y="36"/>
                      <a:pt x="834" y="1"/>
                      <a:pt x="620" y="1"/>
                    </a:cubicBezTo>
                    <a:close/>
                  </a:path>
                </a:pathLst>
              </a:custGeom>
              <a:solidFill>
                <a:srgbClr val="B65B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7" name="Google Shape;1327;p35"/>
              <p:cNvSpPr/>
              <p:nvPr/>
            </p:nvSpPr>
            <p:spPr>
              <a:xfrm>
                <a:off x="2784850" y="2792150"/>
                <a:ext cx="83375" cy="108175"/>
              </a:xfrm>
              <a:custGeom>
                <a:avLst/>
                <a:gdLst/>
                <a:ahLst/>
                <a:cxnLst/>
                <a:rect l="l" t="t" r="r" b="b"/>
                <a:pathLst>
                  <a:path w="3335" h="4327" extrusionOk="0">
                    <a:moveTo>
                      <a:pt x="2534" y="1"/>
                    </a:moveTo>
                    <a:cubicBezTo>
                      <a:pt x="2423" y="1"/>
                      <a:pt x="2311" y="40"/>
                      <a:pt x="2215" y="119"/>
                    </a:cubicBezTo>
                    <a:cubicBezTo>
                      <a:pt x="2203" y="131"/>
                      <a:pt x="2191" y="131"/>
                      <a:pt x="2191" y="142"/>
                    </a:cubicBezTo>
                    <a:cubicBezTo>
                      <a:pt x="2156" y="178"/>
                      <a:pt x="2144" y="202"/>
                      <a:pt x="2120" y="238"/>
                    </a:cubicBezTo>
                    <a:cubicBezTo>
                      <a:pt x="2120" y="238"/>
                      <a:pt x="2120" y="250"/>
                      <a:pt x="2096" y="250"/>
                    </a:cubicBezTo>
                    <a:cubicBezTo>
                      <a:pt x="2072" y="297"/>
                      <a:pt x="2060" y="333"/>
                      <a:pt x="2037" y="381"/>
                    </a:cubicBezTo>
                    <a:cubicBezTo>
                      <a:pt x="1787" y="1416"/>
                      <a:pt x="1167" y="2369"/>
                      <a:pt x="298" y="3000"/>
                    </a:cubicBezTo>
                    <a:cubicBezTo>
                      <a:pt x="132" y="3143"/>
                      <a:pt x="36" y="3309"/>
                      <a:pt x="13" y="3524"/>
                    </a:cubicBezTo>
                    <a:cubicBezTo>
                      <a:pt x="1" y="3738"/>
                      <a:pt x="72" y="3941"/>
                      <a:pt x="227" y="4083"/>
                    </a:cubicBezTo>
                    <a:cubicBezTo>
                      <a:pt x="334" y="4191"/>
                      <a:pt x="453" y="4250"/>
                      <a:pt x="584" y="4286"/>
                    </a:cubicBezTo>
                    <a:cubicBezTo>
                      <a:pt x="644" y="4298"/>
                      <a:pt x="691" y="4298"/>
                      <a:pt x="751" y="4310"/>
                    </a:cubicBezTo>
                    <a:lnTo>
                      <a:pt x="763" y="4310"/>
                    </a:lnTo>
                    <a:cubicBezTo>
                      <a:pt x="810" y="4310"/>
                      <a:pt x="870" y="4322"/>
                      <a:pt x="906" y="4322"/>
                    </a:cubicBezTo>
                    <a:cubicBezTo>
                      <a:pt x="955" y="4325"/>
                      <a:pt x="1004" y="4327"/>
                      <a:pt x="1053" y="4327"/>
                    </a:cubicBezTo>
                    <a:cubicBezTo>
                      <a:pt x="1348" y="4327"/>
                      <a:pt x="1639" y="4265"/>
                      <a:pt x="1894" y="4143"/>
                    </a:cubicBezTo>
                    <a:cubicBezTo>
                      <a:pt x="2668" y="3821"/>
                      <a:pt x="3203" y="3095"/>
                      <a:pt x="3275" y="2274"/>
                    </a:cubicBezTo>
                    <a:cubicBezTo>
                      <a:pt x="3334" y="1678"/>
                      <a:pt x="3275" y="833"/>
                      <a:pt x="2953" y="250"/>
                    </a:cubicBezTo>
                    <a:cubicBezTo>
                      <a:pt x="2930" y="202"/>
                      <a:pt x="2906" y="178"/>
                      <a:pt x="2870" y="142"/>
                    </a:cubicBezTo>
                    <a:cubicBezTo>
                      <a:pt x="2776" y="49"/>
                      <a:pt x="2656" y="1"/>
                      <a:pt x="2534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8" name="Google Shape;1328;p35"/>
              <p:cNvSpPr/>
              <p:nvPr/>
            </p:nvSpPr>
            <p:spPr>
              <a:xfrm>
                <a:off x="2659550" y="2601825"/>
                <a:ext cx="80675" cy="83600"/>
              </a:xfrm>
              <a:custGeom>
                <a:avLst/>
                <a:gdLst/>
                <a:ahLst/>
                <a:cxnLst/>
                <a:rect l="l" t="t" r="r" b="b"/>
                <a:pathLst>
                  <a:path w="3227" h="3344" extrusionOk="0">
                    <a:moveTo>
                      <a:pt x="1373" y="1"/>
                    </a:moveTo>
                    <a:cubicBezTo>
                      <a:pt x="1271" y="1"/>
                      <a:pt x="1170" y="13"/>
                      <a:pt x="1072" y="40"/>
                    </a:cubicBezTo>
                    <a:cubicBezTo>
                      <a:pt x="607" y="135"/>
                      <a:pt x="274" y="576"/>
                      <a:pt x="131" y="1028"/>
                    </a:cubicBezTo>
                    <a:cubicBezTo>
                      <a:pt x="0" y="1493"/>
                      <a:pt x="12" y="1981"/>
                      <a:pt x="48" y="2457"/>
                    </a:cubicBezTo>
                    <a:cubicBezTo>
                      <a:pt x="536" y="2755"/>
                      <a:pt x="1048" y="3029"/>
                      <a:pt x="1572" y="3231"/>
                    </a:cubicBezTo>
                    <a:cubicBezTo>
                      <a:pt x="1724" y="3290"/>
                      <a:pt x="1883" y="3344"/>
                      <a:pt x="2030" y="3344"/>
                    </a:cubicBezTo>
                    <a:cubicBezTo>
                      <a:pt x="2090" y="3344"/>
                      <a:pt x="2148" y="3335"/>
                      <a:pt x="2203" y="3314"/>
                    </a:cubicBezTo>
                    <a:cubicBezTo>
                      <a:pt x="2489" y="3207"/>
                      <a:pt x="2560" y="2850"/>
                      <a:pt x="2667" y="2564"/>
                    </a:cubicBezTo>
                    <a:cubicBezTo>
                      <a:pt x="2786" y="2255"/>
                      <a:pt x="2965" y="1969"/>
                      <a:pt x="3060" y="1659"/>
                    </a:cubicBezTo>
                    <a:cubicBezTo>
                      <a:pt x="3191" y="1362"/>
                      <a:pt x="3227" y="993"/>
                      <a:pt x="3048" y="707"/>
                    </a:cubicBezTo>
                    <a:cubicBezTo>
                      <a:pt x="2881" y="421"/>
                      <a:pt x="2560" y="302"/>
                      <a:pt x="2250" y="195"/>
                    </a:cubicBezTo>
                    <a:cubicBezTo>
                      <a:pt x="1968" y="98"/>
                      <a:pt x="1666" y="1"/>
                      <a:pt x="1373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9" name="Google Shape;1329;p35"/>
              <p:cNvSpPr/>
              <p:nvPr/>
            </p:nvSpPr>
            <p:spPr>
              <a:xfrm>
                <a:off x="2662825" y="2611575"/>
                <a:ext cx="44650" cy="54375"/>
              </a:xfrm>
              <a:custGeom>
                <a:avLst/>
                <a:gdLst/>
                <a:ahLst/>
                <a:cxnLst/>
                <a:rect l="l" t="t" r="r" b="b"/>
                <a:pathLst>
                  <a:path w="1786" h="2175" extrusionOk="0">
                    <a:moveTo>
                      <a:pt x="754" y="1"/>
                    </a:moveTo>
                    <a:cubicBezTo>
                      <a:pt x="692" y="1"/>
                      <a:pt x="631" y="13"/>
                      <a:pt x="572" y="43"/>
                    </a:cubicBezTo>
                    <a:cubicBezTo>
                      <a:pt x="453" y="103"/>
                      <a:pt x="357" y="246"/>
                      <a:pt x="298" y="365"/>
                    </a:cubicBezTo>
                    <a:cubicBezTo>
                      <a:pt x="167" y="603"/>
                      <a:pt x="95" y="853"/>
                      <a:pt x="48" y="1115"/>
                    </a:cubicBezTo>
                    <a:cubicBezTo>
                      <a:pt x="0" y="1341"/>
                      <a:pt x="0" y="1579"/>
                      <a:pt x="119" y="1805"/>
                    </a:cubicBezTo>
                    <a:cubicBezTo>
                      <a:pt x="211" y="2001"/>
                      <a:pt x="426" y="2175"/>
                      <a:pt x="635" y="2175"/>
                    </a:cubicBezTo>
                    <a:cubicBezTo>
                      <a:pt x="641" y="2175"/>
                      <a:pt x="648" y="2175"/>
                      <a:pt x="655" y="2174"/>
                    </a:cubicBezTo>
                    <a:cubicBezTo>
                      <a:pt x="869" y="2162"/>
                      <a:pt x="1048" y="2008"/>
                      <a:pt x="1179" y="1865"/>
                    </a:cubicBezTo>
                    <a:cubicBezTo>
                      <a:pt x="1369" y="1674"/>
                      <a:pt x="1524" y="1448"/>
                      <a:pt x="1655" y="1210"/>
                    </a:cubicBezTo>
                    <a:cubicBezTo>
                      <a:pt x="1726" y="1091"/>
                      <a:pt x="1786" y="960"/>
                      <a:pt x="1774" y="805"/>
                    </a:cubicBezTo>
                    <a:cubicBezTo>
                      <a:pt x="1738" y="543"/>
                      <a:pt x="1512" y="365"/>
                      <a:pt x="1298" y="222"/>
                    </a:cubicBezTo>
                    <a:cubicBezTo>
                      <a:pt x="1128" y="115"/>
                      <a:pt x="938" y="1"/>
                      <a:pt x="754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0" name="Google Shape;1330;p35"/>
              <p:cNvSpPr/>
              <p:nvPr/>
            </p:nvSpPr>
            <p:spPr>
              <a:xfrm>
                <a:off x="2692275" y="2640325"/>
                <a:ext cx="21475" cy="24425"/>
              </a:xfrm>
              <a:custGeom>
                <a:avLst/>
                <a:gdLst/>
                <a:ahLst/>
                <a:cxnLst/>
                <a:rect l="l" t="t" r="r" b="b"/>
                <a:pathLst>
                  <a:path w="859" h="977" extrusionOk="0">
                    <a:moveTo>
                      <a:pt x="858" y="0"/>
                    </a:moveTo>
                    <a:lnTo>
                      <a:pt x="858" y="0"/>
                    </a:lnTo>
                    <a:cubicBezTo>
                      <a:pt x="525" y="239"/>
                      <a:pt x="239" y="536"/>
                      <a:pt x="1" y="881"/>
                    </a:cubicBezTo>
                    <a:cubicBezTo>
                      <a:pt x="13" y="905"/>
                      <a:pt x="25" y="953"/>
                      <a:pt x="48" y="977"/>
                    </a:cubicBezTo>
                    <a:cubicBezTo>
                      <a:pt x="489" y="905"/>
                      <a:pt x="858" y="465"/>
                      <a:pt x="858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1" name="Google Shape;1331;p35"/>
              <p:cNvSpPr/>
              <p:nvPr/>
            </p:nvSpPr>
            <p:spPr>
              <a:xfrm>
                <a:off x="2423500" y="2595350"/>
                <a:ext cx="74425" cy="79025"/>
              </a:xfrm>
              <a:custGeom>
                <a:avLst/>
                <a:gdLst/>
                <a:ahLst/>
                <a:cxnLst/>
                <a:rect l="l" t="t" r="r" b="b"/>
                <a:pathLst>
                  <a:path w="2977" h="3161" extrusionOk="0">
                    <a:moveTo>
                      <a:pt x="1815" y="0"/>
                    </a:moveTo>
                    <a:cubicBezTo>
                      <a:pt x="1595" y="0"/>
                      <a:pt x="1362" y="85"/>
                      <a:pt x="1155" y="180"/>
                    </a:cubicBezTo>
                    <a:cubicBezTo>
                      <a:pt x="870" y="275"/>
                      <a:pt x="596" y="383"/>
                      <a:pt x="381" y="561"/>
                    </a:cubicBezTo>
                    <a:cubicBezTo>
                      <a:pt x="167" y="740"/>
                      <a:pt x="0" y="1025"/>
                      <a:pt x="36" y="1311"/>
                    </a:cubicBezTo>
                    <a:cubicBezTo>
                      <a:pt x="84" y="1633"/>
                      <a:pt x="358" y="1871"/>
                      <a:pt x="620" y="2085"/>
                    </a:cubicBezTo>
                    <a:cubicBezTo>
                      <a:pt x="1266" y="2607"/>
                      <a:pt x="1999" y="3161"/>
                      <a:pt x="2828" y="3161"/>
                    </a:cubicBezTo>
                    <a:cubicBezTo>
                      <a:pt x="2870" y="3161"/>
                      <a:pt x="2911" y="3160"/>
                      <a:pt x="2953" y="3157"/>
                    </a:cubicBezTo>
                    <a:cubicBezTo>
                      <a:pt x="2977" y="2383"/>
                      <a:pt x="2882" y="1609"/>
                      <a:pt x="2656" y="859"/>
                    </a:cubicBezTo>
                    <a:cubicBezTo>
                      <a:pt x="2548" y="549"/>
                      <a:pt x="2417" y="216"/>
                      <a:pt x="2132" y="73"/>
                    </a:cubicBezTo>
                    <a:cubicBezTo>
                      <a:pt x="2032" y="21"/>
                      <a:pt x="1925" y="0"/>
                      <a:pt x="1815" y="0"/>
                    </a:cubicBezTo>
                    <a:close/>
                  </a:path>
                </a:pathLst>
              </a:custGeom>
              <a:solidFill>
                <a:srgbClr val="EF982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2" name="Google Shape;1332;p35"/>
              <p:cNvSpPr/>
              <p:nvPr/>
            </p:nvSpPr>
            <p:spPr>
              <a:xfrm>
                <a:off x="2441950" y="2598450"/>
                <a:ext cx="47650" cy="63025"/>
              </a:xfrm>
              <a:custGeom>
                <a:avLst/>
                <a:gdLst/>
                <a:ahLst/>
                <a:cxnLst/>
                <a:rect l="l" t="t" r="r" b="b"/>
                <a:pathLst>
                  <a:path w="1906" h="2521" extrusionOk="0">
                    <a:moveTo>
                      <a:pt x="1180" y="1"/>
                    </a:moveTo>
                    <a:cubicBezTo>
                      <a:pt x="1088" y="1"/>
                      <a:pt x="991" y="37"/>
                      <a:pt x="906" y="80"/>
                    </a:cubicBezTo>
                    <a:cubicBezTo>
                      <a:pt x="548" y="247"/>
                      <a:pt x="239" y="497"/>
                      <a:pt x="1" y="806"/>
                    </a:cubicBezTo>
                    <a:cubicBezTo>
                      <a:pt x="298" y="1116"/>
                      <a:pt x="548" y="1485"/>
                      <a:pt x="846" y="1794"/>
                    </a:cubicBezTo>
                    <a:cubicBezTo>
                      <a:pt x="1144" y="2116"/>
                      <a:pt x="1489" y="2402"/>
                      <a:pt x="1906" y="2521"/>
                    </a:cubicBezTo>
                    <a:cubicBezTo>
                      <a:pt x="1906" y="1783"/>
                      <a:pt x="1787" y="1032"/>
                      <a:pt x="1525" y="342"/>
                    </a:cubicBezTo>
                    <a:cubicBezTo>
                      <a:pt x="1489" y="211"/>
                      <a:pt x="1429" y="80"/>
                      <a:pt x="1287" y="20"/>
                    </a:cubicBezTo>
                    <a:cubicBezTo>
                      <a:pt x="1252" y="7"/>
                      <a:pt x="1217" y="1"/>
                      <a:pt x="1180" y="1"/>
                    </a:cubicBezTo>
                    <a:close/>
                  </a:path>
                </a:pathLst>
              </a:custGeom>
              <a:solidFill>
                <a:srgbClr val="DBC97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3" name="Google Shape;1333;p35"/>
              <p:cNvSpPr/>
              <p:nvPr/>
            </p:nvSpPr>
            <p:spPr>
              <a:xfrm>
                <a:off x="2438975" y="2624550"/>
                <a:ext cx="15500" cy="16875"/>
              </a:xfrm>
              <a:custGeom>
                <a:avLst/>
                <a:gdLst/>
                <a:ahLst/>
                <a:cxnLst/>
                <a:rect l="l" t="t" r="r" b="b"/>
                <a:pathLst>
                  <a:path w="620" h="675" extrusionOk="0">
                    <a:moveTo>
                      <a:pt x="12" y="0"/>
                    </a:moveTo>
                    <a:lnTo>
                      <a:pt x="12" y="0"/>
                    </a:lnTo>
                    <a:cubicBezTo>
                      <a:pt x="1" y="274"/>
                      <a:pt x="155" y="524"/>
                      <a:pt x="382" y="643"/>
                    </a:cubicBezTo>
                    <a:cubicBezTo>
                      <a:pt x="413" y="662"/>
                      <a:pt x="449" y="675"/>
                      <a:pt x="482" y="675"/>
                    </a:cubicBezTo>
                    <a:cubicBezTo>
                      <a:pt x="511" y="675"/>
                      <a:pt x="538" y="665"/>
                      <a:pt x="560" y="643"/>
                    </a:cubicBezTo>
                    <a:cubicBezTo>
                      <a:pt x="620" y="596"/>
                      <a:pt x="596" y="500"/>
                      <a:pt x="548" y="441"/>
                    </a:cubicBezTo>
                    <a:cubicBezTo>
                      <a:pt x="429" y="238"/>
                      <a:pt x="239" y="84"/>
                      <a:pt x="12" y="0"/>
                    </a:cubicBezTo>
                    <a:close/>
                  </a:path>
                </a:pathLst>
              </a:custGeom>
              <a:solidFill>
                <a:srgbClr val="DBC97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4" name="Google Shape;1334;p35"/>
              <p:cNvSpPr/>
              <p:nvPr/>
            </p:nvSpPr>
            <p:spPr>
              <a:xfrm>
                <a:off x="2860450" y="2697150"/>
                <a:ext cx="93500" cy="86775"/>
              </a:xfrm>
              <a:custGeom>
                <a:avLst/>
                <a:gdLst/>
                <a:ahLst/>
                <a:cxnLst/>
                <a:rect l="l" t="t" r="r" b="b"/>
                <a:pathLst>
                  <a:path w="3740" h="3471" extrusionOk="0">
                    <a:moveTo>
                      <a:pt x="1531" y="1"/>
                    </a:moveTo>
                    <a:cubicBezTo>
                      <a:pt x="1294" y="1"/>
                      <a:pt x="1089" y="139"/>
                      <a:pt x="906" y="299"/>
                    </a:cubicBezTo>
                    <a:cubicBezTo>
                      <a:pt x="596" y="573"/>
                      <a:pt x="287" y="871"/>
                      <a:pt x="1" y="1180"/>
                    </a:cubicBezTo>
                    <a:cubicBezTo>
                      <a:pt x="537" y="1740"/>
                      <a:pt x="668" y="2668"/>
                      <a:pt x="1275" y="3157"/>
                    </a:cubicBezTo>
                    <a:cubicBezTo>
                      <a:pt x="1441" y="3300"/>
                      <a:pt x="1632" y="3442"/>
                      <a:pt x="1858" y="3466"/>
                    </a:cubicBezTo>
                    <a:cubicBezTo>
                      <a:pt x="1884" y="3469"/>
                      <a:pt x="1910" y="3471"/>
                      <a:pt x="1936" y="3471"/>
                    </a:cubicBezTo>
                    <a:cubicBezTo>
                      <a:pt x="2203" y="3471"/>
                      <a:pt x="2450" y="3309"/>
                      <a:pt x="2668" y="3157"/>
                    </a:cubicBezTo>
                    <a:cubicBezTo>
                      <a:pt x="2942" y="2942"/>
                      <a:pt x="3227" y="2752"/>
                      <a:pt x="3513" y="2561"/>
                    </a:cubicBezTo>
                    <a:cubicBezTo>
                      <a:pt x="3573" y="2514"/>
                      <a:pt x="3644" y="2466"/>
                      <a:pt x="3680" y="2395"/>
                    </a:cubicBezTo>
                    <a:cubicBezTo>
                      <a:pt x="3739" y="2264"/>
                      <a:pt x="3644" y="2133"/>
                      <a:pt x="3561" y="2026"/>
                    </a:cubicBezTo>
                    <a:cubicBezTo>
                      <a:pt x="3108" y="1478"/>
                      <a:pt x="2668" y="942"/>
                      <a:pt x="2203" y="418"/>
                    </a:cubicBezTo>
                    <a:cubicBezTo>
                      <a:pt x="2025" y="228"/>
                      <a:pt x="1834" y="13"/>
                      <a:pt x="1561" y="1"/>
                    </a:cubicBezTo>
                    <a:cubicBezTo>
                      <a:pt x="1551" y="1"/>
                      <a:pt x="1541" y="1"/>
                      <a:pt x="1531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5" name="Google Shape;1335;p35"/>
              <p:cNvSpPr/>
              <p:nvPr/>
            </p:nvSpPr>
            <p:spPr>
              <a:xfrm>
                <a:off x="2873550" y="2700775"/>
                <a:ext cx="41700" cy="50700"/>
              </a:xfrm>
              <a:custGeom>
                <a:avLst/>
                <a:gdLst/>
                <a:ahLst/>
                <a:cxnLst/>
                <a:rect l="l" t="t" r="r" b="b"/>
                <a:pathLst>
                  <a:path w="1668" h="2028" extrusionOk="0">
                    <a:moveTo>
                      <a:pt x="890" y="0"/>
                    </a:moveTo>
                    <a:cubicBezTo>
                      <a:pt x="802" y="0"/>
                      <a:pt x="711" y="24"/>
                      <a:pt x="632" y="71"/>
                    </a:cubicBezTo>
                    <a:cubicBezTo>
                      <a:pt x="501" y="142"/>
                      <a:pt x="394" y="261"/>
                      <a:pt x="298" y="380"/>
                    </a:cubicBezTo>
                    <a:cubicBezTo>
                      <a:pt x="144" y="559"/>
                      <a:pt x="1" y="761"/>
                      <a:pt x="36" y="988"/>
                    </a:cubicBezTo>
                    <a:cubicBezTo>
                      <a:pt x="84" y="1119"/>
                      <a:pt x="191" y="1238"/>
                      <a:pt x="298" y="1333"/>
                    </a:cubicBezTo>
                    <a:cubicBezTo>
                      <a:pt x="632" y="1619"/>
                      <a:pt x="1025" y="1857"/>
                      <a:pt x="1441" y="2000"/>
                    </a:cubicBezTo>
                    <a:cubicBezTo>
                      <a:pt x="1475" y="2016"/>
                      <a:pt x="1514" y="2028"/>
                      <a:pt x="1550" y="2028"/>
                    </a:cubicBezTo>
                    <a:cubicBezTo>
                      <a:pt x="1589" y="2028"/>
                      <a:pt x="1625" y="2014"/>
                      <a:pt x="1644" y="1976"/>
                    </a:cubicBezTo>
                    <a:cubicBezTo>
                      <a:pt x="1668" y="1940"/>
                      <a:pt x="1668" y="1892"/>
                      <a:pt x="1644" y="1869"/>
                    </a:cubicBezTo>
                    <a:cubicBezTo>
                      <a:pt x="1572" y="1380"/>
                      <a:pt x="1465" y="904"/>
                      <a:pt x="1322" y="440"/>
                    </a:cubicBezTo>
                    <a:cubicBezTo>
                      <a:pt x="1275" y="285"/>
                      <a:pt x="1215" y="130"/>
                      <a:pt x="1084" y="47"/>
                    </a:cubicBezTo>
                    <a:cubicBezTo>
                      <a:pt x="1026" y="15"/>
                      <a:pt x="959" y="0"/>
                      <a:pt x="890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6" name="Google Shape;1336;p35"/>
              <p:cNvSpPr/>
              <p:nvPr/>
            </p:nvSpPr>
            <p:spPr>
              <a:xfrm>
                <a:off x="2881600" y="2741225"/>
                <a:ext cx="39600" cy="22850"/>
              </a:xfrm>
              <a:custGeom>
                <a:avLst/>
                <a:gdLst/>
                <a:ahLst/>
                <a:cxnLst/>
                <a:rect l="l" t="t" r="r" b="b"/>
                <a:pathLst>
                  <a:path w="1584" h="914" extrusionOk="0">
                    <a:moveTo>
                      <a:pt x="60" y="1"/>
                    </a:moveTo>
                    <a:lnTo>
                      <a:pt x="60" y="1"/>
                    </a:lnTo>
                    <a:cubicBezTo>
                      <a:pt x="0" y="179"/>
                      <a:pt x="131" y="358"/>
                      <a:pt x="274" y="477"/>
                    </a:cubicBezTo>
                    <a:cubicBezTo>
                      <a:pt x="591" y="751"/>
                      <a:pt x="1001" y="914"/>
                      <a:pt x="1422" y="914"/>
                    </a:cubicBezTo>
                    <a:cubicBezTo>
                      <a:pt x="1476" y="914"/>
                      <a:pt x="1530" y="911"/>
                      <a:pt x="1584" y="905"/>
                    </a:cubicBezTo>
                    <a:cubicBezTo>
                      <a:pt x="1167" y="489"/>
                      <a:pt x="631" y="179"/>
                      <a:pt x="60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7" name="Google Shape;1337;p35"/>
              <p:cNvSpPr/>
              <p:nvPr/>
            </p:nvSpPr>
            <p:spPr>
              <a:xfrm>
                <a:off x="2867000" y="2413225"/>
                <a:ext cx="43775" cy="71150"/>
              </a:xfrm>
              <a:custGeom>
                <a:avLst/>
                <a:gdLst/>
                <a:ahLst/>
                <a:cxnLst/>
                <a:rect l="l" t="t" r="r" b="b"/>
                <a:pathLst>
                  <a:path w="1751" h="2846" extrusionOk="0">
                    <a:moveTo>
                      <a:pt x="1288" y="0"/>
                    </a:moveTo>
                    <a:cubicBezTo>
                      <a:pt x="1070" y="0"/>
                      <a:pt x="845" y="165"/>
                      <a:pt x="703" y="345"/>
                    </a:cubicBezTo>
                    <a:cubicBezTo>
                      <a:pt x="156" y="1036"/>
                      <a:pt x="1" y="2024"/>
                      <a:pt x="334" y="2846"/>
                    </a:cubicBezTo>
                    <a:cubicBezTo>
                      <a:pt x="342" y="2846"/>
                      <a:pt x="351" y="2846"/>
                      <a:pt x="359" y="2846"/>
                    </a:cubicBezTo>
                    <a:cubicBezTo>
                      <a:pt x="826" y="2846"/>
                      <a:pt x="1255" y="2517"/>
                      <a:pt x="1477" y="2107"/>
                    </a:cubicBezTo>
                    <a:cubicBezTo>
                      <a:pt x="1703" y="1667"/>
                      <a:pt x="1751" y="1179"/>
                      <a:pt x="1727" y="702"/>
                    </a:cubicBezTo>
                    <a:cubicBezTo>
                      <a:pt x="1727" y="452"/>
                      <a:pt x="1691" y="155"/>
                      <a:pt x="1453" y="36"/>
                    </a:cubicBezTo>
                    <a:cubicBezTo>
                      <a:pt x="1400" y="11"/>
                      <a:pt x="1344" y="0"/>
                      <a:pt x="1288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8" name="Google Shape;1338;p35"/>
              <p:cNvSpPr/>
              <p:nvPr/>
            </p:nvSpPr>
            <p:spPr>
              <a:xfrm>
                <a:off x="2881000" y="2414400"/>
                <a:ext cx="24725" cy="64325"/>
              </a:xfrm>
              <a:custGeom>
                <a:avLst/>
                <a:gdLst/>
                <a:ahLst/>
                <a:cxnLst/>
                <a:rect l="l" t="t" r="r" b="b"/>
                <a:pathLst>
                  <a:path w="989" h="2573" extrusionOk="0">
                    <a:moveTo>
                      <a:pt x="810" y="1"/>
                    </a:moveTo>
                    <a:cubicBezTo>
                      <a:pt x="596" y="870"/>
                      <a:pt x="310" y="1727"/>
                      <a:pt x="0" y="2572"/>
                    </a:cubicBezTo>
                    <a:cubicBezTo>
                      <a:pt x="393" y="2310"/>
                      <a:pt x="691" y="1894"/>
                      <a:pt x="846" y="1429"/>
                    </a:cubicBezTo>
                    <a:cubicBezTo>
                      <a:pt x="989" y="965"/>
                      <a:pt x="977" y="465"/>
                      <a:pt x="810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9" name="Google Shape;1339;p35"/>
              <p:cNvSpPr/>
              <p:nvPr/>
            </p:nvSpPr>
            <p:spPr>
              <a:xfrm>
                <a:off x="2887850" y="2452500"/>
                <a:ext cx="15800" cy="24425"/>
              </a:xfrm>
              <a:custGeom>
                <a:avLst/>
                <a:gdLst/>
                <a:ahLst/>
                <a:cxnLst/>
                <a:rect l="l" t="t" r="r" b="b"/>
                <a:pathLst>
                  <a:path w="632" h="977" extrusionOk="0">
                    <a:moveTo>
                      <a:pt x="631" y="1"/>
                    </a:moveTo>
                    <a:lnTo>
                      <a:pt x="0" y="977"/>
                    </a:lnTo>
                    <a:cubicBezTo>
                      <a:pt x="226" y="953"/>
                      <a:pt x="393" y="798"/>
                      <a:pt x="500" y="608"/>
                    </a:cubicBezTo>
                    <a:cubicBezTo>
                      <a:pt x="584" y="429"/>
                      <a:pt x="631" y="203"/>
                      <a:pt x="63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0" name="Google Shape;1340;p35"/>
              <p:cNvSpPr/>
              <p:nvPr/>
            </p:nvSpPr>
            <p:spPr>
              <a:xfrm>
                <a:off x="2387175" y="2694375"/>
                <a:ext cx="37550" cy="31050"/>
              </a:xfrm>
              <a:custGeom>
                <a:avLst/>
                <a:gdLst/>
                <a:ahLst/>
                <a:cxnLst/>
                <a:rect l="l" t="t" r="r" b="b"/>
                <a:pathLst>
                  <a:path w="1502" h="1242" extrusionOk="0">
                    <a:moveTo>
                      <a:pt x="1282" y="1"/>
                    </a:moveTo>
                    <a:cubicBezTo>
                      <a:pt x="1257" y="1"/>
                      <a:pt x="1233" y="12"/>
                      <a:pt x="1215" y="29"/>
                    </a:cubicBezTo>
                    <a:cubicBezTo>
                      <a:pt x="799" y="220"/>
                      <a:pt x="406" y="398"/>
                      <a:pt x="1" y="589"/>
                    </a:cubicBezTo>
                    <a:cubicBezTo>
                      <a:pt x="239" y="708"/>
                      <a:pt x="406" y="946"/>
                      <a:pt x="418" y="1220"/>
                    </a:cubicBezTo>
                    <a:cubicBezTo>
                      <a:pt x="481" y="1234"/>
                      <a:pt x="546" y="1242"/>
                      <a:pt x="611" y="1242"/>
                    </a:cubicBezTo>
                    <a:cubicBezTo>
                      <a:pt x="863" y="1242"/>
                      <a:pt x="1112" y="1135"/>
                      <a:pt x="1263" y="946"/>
                    </a:cubicBezTo>
                    <a:cubicBezTo>
                      <a:pt x="1453" y="708"/>
                      <a:pt x="1501" y="351"/>
                      <a:pt x="1370" y="65"/>
                    </a:cubicBezTo>
                    <a:cubicBezTo>
                      <a:pt x="1358" y="41"/>
                      <a:pt x="1334" y="29"/>
                      <a:pt x="1311" y="5"/>
                    </a:cubicBezTo>
                    <a:cubicBezTo>
                      <a:pt x="1301" y="2"/>
                      <a:pt x="1291" y="1"/>
                      <a:pt x="1282" y="1"/>
                    </a:cubicBezTo>
                    <a:close/>
                  </a:path>
                </a:pathLst>
              </a:custGeom>
              <a:solidFill>
                <a:srgbClr val="C4D97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1" name="Google Shape;1341;p35"/>
              <p:cNvSpPr/>
              <p:nvPr/>
            </p:nvSpPr>
            <p:spPr>
              <a:xfrm>
                <a:off x="2393725" y="2701050"/>
                <a:ext cx="29500" cy="20250"/>
              </a:xfrm>
              <a:custGeom>
                <a:avLst/>
                <a:gdLst/>
                <a:ahLst/>
                <a:cxnLst/>
                <a:rect l="l" t="t" r="r" b="b"/>
                <a:pathLst>
                  <a:path w="1180" h="810" extrusionOk="0">
                    <a:moveTo>
                      <a:pt x="1168" y="0"/>
                    </a:moveTo>
                    <a:cubicBezTo>
                      <a:pt x="775" y="179"/>
                      <a:pt x="394" y="369"/>
                      <a:pt x="1" y="548"/>
                    </a:cubicBezTo>
                    <a:cubicBezTo>
                      <a:pt x="60" y="631"/>
                      <a:pt x="108" y="727"/>
                      <a:pt x="144" y="810"/>
                    </a:cubicBezTo>
                    <a:cubicBezTo>
                      <a:pt x="477" y="667"/>
                      <a:pt x="810" y="512"/>
                      <a:pt x="1156" y="369"/>
                    </a:cubicBezTo>
                    <a:cubicBezTo>
                      <a:pt x="1180" y="250"/>
                      <a:pt x="1180" y="119"/>
                      <a:pt x="1168" y="0"/>
                    </a:cubicBezTo>
                    <a:close/>
                  </a:path>
                </a:pathLst>
              </a:custGeom>
              <a:solidFill>
                <a:srgbClr val="48B75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2" name="Google Shape;1342;p35"/>
              <p:cNvSpPr/>
              <p:nvPr/>
            </p:nvSpPr>
            <p:spPr>
              <a:xfrm>
                <a:off x="2452675" y="2382425"/>
                <a:ext cx="44975" cy="41225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1649" extrusionOk="0">
                    <a:moveTo>
                      <a:pt x="516" y="0"/>
                    </a:moveTo>
                    <a:cubicBezTo>
                      <a:pt x="507" y="0"/>
                      <a:pt x="498" y="2"/>
                      <a:pt x="488" y="6"/>
                    </a:cubicBezTo>
                    <a:cubicBezTo>
                      <a:pt x="417" y="6"/>
                      <a:pt x="369" y="77"/>
                      <a:pt x="346" y="137"/>
                    </a:cubicBezTo>
                    <a:cubicBezTo>
                      <a:pt x="226" y="327"/>
                      <a:pt x="119" y="541"/>
                      <a:pt x="0" y="732"/>
                    </a:cubicBezTo>
                    <a:cubicBezTo>
                      <a:pt x="548" y="1041"/>
                      <a:pt x="822" y="1113"/>
                      <a:pt x="1215" y="1649"/>
                    </a:cubicBezTo>
                    <a:cubicBezTo>
                      <a:pt x="1381" y="1458"/>
                      <a:pt x="1572" y="1280"/>
                      <a:pt x="1798" y="1149"/>
                    </a:cubicBezTo>
                    <a:cubicBezTo>
                      <a:pt x="1429" y="791"/>
                      <a:pt x="1036" y="446"/>
                      <a:pt x="667" y="89"/>
                    </a:cubicBezTo>
                    <a:cubicBezTo>
                      <a:pt x="617" y="49"/>
                      <a:pt x="567" y="0"/>
                      <a:pt x="516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3" name="Google Shape;1343;p35"/>
              <p:cNvSpPr/>
              <p:nvPr/>
            </p:nvSpPr>
            <p:spPr>
              <a:xfrm>
                <a:off x="2455350" y="2382425"/>
                <a:ext cx="42000" cy="36475"/>
              </a:xfrm>
              <a:custGeom>
                <a:avLst/>
                <a:gdLst/>
                <a:ahLst/>
                <a:cxnLst/>
                <a:rect l="l" t="t" r="r" b="b"/>
                <a:pathLst>
                  <a:path w="1680" h="1459" extrusionOk="0">
                    <a:moveTo>
                      <a:pt x="398" y="0"/>
                    </a:moveTo>
                    <a:cubicBezTo>
                      <a:pt x="388" y="0"/>
                      <a:pt x="379" y="2"/>
                      <a:pt x="370" y="6"/>
                    </a:cubicBezTo>
                    <a:cubicBezTo>
                      <a:pt x="298" y="6"/>
                      <a:pt x="250" y="77"/>
                      <a:pt x="215" y="137"/>
                    </a:cubicBezTo>
                    <a:lnTo>
                      <a:pt x="0" y="541"/>
                    </a:lnTo>
                    <a:cubicBezTo>
                      <a:pt x="429" y="839"/>
                      <a:pt x="870" y="1137"/>
                      <a:pt x="1286" y="1458"/>
                    </a:cubicBezTo>
                    <a:cubicBezTo>
                      <a:pt x="1405" y="1339"/>
                      <a:pt x="1524" y="1232"/>
                      <a:pt x="1679" y="1149"/>
                    </a:cubicBezTo>
                    <a:cubicBezTo>
                      <a:pt x="1310" y="791"/>
                      <a:pt x="917" y="446"/>
                      <a:pt x="548" y="89"/>
                    </a:cubicBezTo>
                    <a:cubicBezTo>
                      <a:pt x="498" y="49"/>
                      <a:pt x="448" y="0"/>
                      <a:pt x="398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4" name="Google Shape;1344;p35"/>
              <p:cNvSpPr/>
              <p:nvPr/>
            </p:nvSpPr>
            <p:spPr>
              <a:xfrm>
                <a:off x="2755100" y="2538650"/>
                <a:ext cx="39600" cy="35325"/>
              </a:xfrm>
              <a:custGeom>
                <a:avLst/>
                <a:gdLst/>
                <a:ahLst/>
                <a:cxnLst/>
                <a:rect l="l" t="t" r="r" b="b"/>
                <a:pathLst>
                  <a:path w="1584" h="1413" extrusionOk="0">
                    <a:moveTo>
                      <a:pt x="1182" y="1"/>
                    </a:moveTo>
                    <a:cubicBezTo>
                      <a:pt x="1121" y="1"/>
                      <a:pt x="1072" y="38"/>
                      <a:pt x="1024" y="67"/>
                    </a:cubicBezTo>
                    <a:cubicBezTo>
                      <a:pt x="691" y="257"/>
                      <a:pt x="345" y="460"/>
                      <a:pt x="0" y="674"/>
                    </a:cubicBezTo>
                    <a:cubicBezTo>
                      <a:pt x="131" y="924"/>
                      <a:pt x="286" y="1162"/>
                      <a:pt x="417" y="1412"/>
                    </a:cubicBezTo>
                    <a:cubicBezTo>
                      <a:pt x="833" y="1198"/>
                      <a:pt x="1238" y="912"/>
                      <a:pt x="1584" y="567"/>
                    </a:cubicBezTo>
                    <a:cubicBezTo>
                      <a:pt x="1488" y="496"/>
                      <a:pt x="1464" y="376"/>
                      <a:pt x="1429" y="257"/>
                    </a:cubicBezTo>
                    <a:cubicBezTo>
                      <a:pt x="1405" y="138"/>
                      <a:pt x="1345" y="19"/>
                      <a:pt x="1226" y="7"/>
                    </a:cubicBezTo>
                    <a:cubicBezTo>
                      <a:pt x="1211" y="3"/>
                      <a:pt x="1196" y="1"/>
                      <a:pt x="1182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5" name="Google Shape;1345;p35"/>
              <p:cNvSpPr/>
              <p:nvPr/>
            </p:nvSpPr>
            <p:spPr>
              <a:xfrm>
                <a:off x="2755375" y="2538175"/>
                <a:ext cx="35750" cy="26275"/>
              </a:xfrm>
              <a:custGeom>
                <a:avLst/>
                <a:gdLst/>
                <a:ahLst/>
                <a:cxnLst/>
                <a:rect l="l" t="t" r="r" b="b"/>
                <a:pathLst>
                  <a:path w="1430" h="1051" extrusionOk="0">
                    <a:moveTo>
                      <a:pt x="1204" y="1"/>
                    </a:moveTo>
                    <a:cubicBezTo>
                      <a:pt x="1143" y="1"/>
                      <a:pt x="1090" y="41"/>
                      <a:pt x="1037" y="62"/>
                    </a:cubicBezTo>
                    <a:cubicBezTo>
                      <a:pt x="691" y="276"/>
                      <a:pt x="346" y="467"/>
                      <a:pt x="1" y="681"/>
                    </a:cubicBezTo>
                    <a:lnTo>
                      <a:pt x="215" y="1050"/>
                    </a:lnTo>
                    <a:cubicBezTo>
                      <a:pt x="453" y="884"/>
                      <a:pt x="715" y="717"/>
                      <a:pt x="989" y="562"/>
                    </a:cubicBezTo>
                    <a:cubicBezTo>
                      <a:pt x="1132" y="467"/>
                      <a:pt x="1287" y="360"/>
                      <a:pt x="1430" y="264"/>
                    </a:cubicBezTo>
                    <a:cubicBezTo>
                      <a:pt x="1394" y="157"/>
                      <a:pt x="1334" y="26"/>
                      <a:pt x="1227" y="3"/>
                    </a:cubicBezTo>
                    <a:cubicBezTo>
                      <a:pt x="1220" y="1"/>
                      <a:pt x="1212" y="1"/>
                      <a:pt x="120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6" name="Google Shape;1346;p35"/>
              <p:cNvSpPr/>
              <p:nvPr/>
            </p:nvSpPr>
            <p:spPr>
              <a:xfrm>
                <a:off x="2764900" y="2553100"/>
                <a:ext cx="29200" cy="20575"/>
              </a:xfrm>
              <a:custGeom>
                <a:avLst/>
                <a:gdLst/>
                <a:ahLst/>
                <a:cxnLst/>
                <a:rect l="l" t="t" r="r" b="b"/>
                <a:pathLst>
                  <a:path w="1168" h="823" extrusionOk="0">
                    <a:moveTo>
                      <a:pt x="1168" y="1"/>
                    </a:moveTo>
                    <a:cubicBezTo>
                      <a:pt x="787" y="239"/>
                      <a:pt x="358" y="477"/>
                      <a:pt x="1" y="751"/>
                    </a:cubicBezTo>
                    <a:cubicBezTo>
                      <a:pt x="13" y="775"/>
                      <a:pt x="25" y="799"/>
                      <a:pt x="37" y="822"/>
                    </a:cubicBezTo>
                    <a:cubicBezTo>
                      <a:pt x="441" y="620"/>
                      <a:pt x="834" y="334"/>
                      <a:pt x="116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7" name="Google Shape;1347;p35"/>
              <p:cNvSpPr/>
              <p:nvPr/>
            </p:nvSpPr>
            <p:spPr>
              <a:xfrm>
                <a:off x="2760750" y="2399800"/>
                <a:ext cx="47350" cy="36525"/>
              </a:xfrm>
              <a:custGeom>
                <a:avLst/>
                <a:gdLst/>
                <a:ahLst/>
                <a:cxnLst/>
                <a:rect l="l" t="t" r="r" b="b"/>
                <a:pathLst>
                  <a:path w="1894" h="1461" extrusionOk="0">
                    <a:moveTo>
                      <a:pt x="1410" y="1"/>
                    </a:moveTo>
                    <a:cubicBezTo>
                      <a:pt x="1405" y="1"/>
                      <a:pt x="1399" y="1"/>
                      <a:pt x="1393" y="1"/>
                    </a:cubicBezTo>
                    <a:cubicBezTo>
                      <a:pt x="1310" y="1"/>
                      <a:pt x="1215" y="85"/>
                      <a:pt x="1131" y="120"/>
                    </a:cubicBezTo>
                    <a:cubicBezTo>
                      <a:pt x="762" y="466"/>
                      <a:pt x="369" y="799"/>
                      <a:pt x="0" y="1132"/>
                    </a:cubicBezTo>
                    <a:cubicBezTo>
                      <a:pt x="167" y="1351"/>
                      <a:pt x="436" y="1461"/>
                      <a:pt x="699" y="1461"/>
                    </a:cubicBezTo>
                    <a:cubicBezTo>
                      <a:pt x="794" y="1461"/>
                      <a:pt x="888" y="1446"/>
                      <a:pt x="977" y="1418"/>
                    </a:cubicBezTo>
                    <a:cubicBezTo>
                      <a:pt x="1334" y="1335"/>
                      <a:pt x="1608" y="1061"/>
                      <a:pt x="1798" y="751"/>
                    </a:cubicBezTo>
                    <a:cubicBezTo>
                      <a:pt x="1834" y="704"/>
                      <a:pt x="1858" y="644"/>
                      <a:pt x="1870" y="585"/>
                    </a:cubicBezTo>
                    <a:cubicBezTo>
                      <a:pt x="1893" y="477"/>
                      <a:pt x="1834" y="382"/>
                      <a:pt x="1774" y="287"/>
                    </a:cubicBezTo>
                    <a:cubicBezTo>
                      <a:pt x="1682" y="160"/>
                      <a:pt x="1568" y="1"/>
                      <a:pt x="14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8" name="Google Shape;1348;p35"/>
              <p:cNvSpPr/>
              <p:nvPr/>
            </p:nvSpPr>
            <p:spPr>
              <a:xfrm>
                <a:off x="2771750" y="2399500"/>
                <a:ext cx="36350" cy="19100"/>
              </a:xfrm>
              <a:custGeom>
                <a:avLst/>
                <a:gdLst/>
                <a:ahLst/>
                <a:cxnLst/>
                <a:rect l="l" t="t" r="r" b="b"/>
                <a:pathLst>
                  <a:path w="1454" h="764" extrusionOk="0">
                    <a:moveTo>
                      <a:pt x="971" y="1"/>
                    </a:moveTo>
                    <a:cubicBezTo>
                      <a:pt x="965" y="1"/>
                      <a:pt x="959" y="1"/>
                      <a:pt x="953" y="1"/>
                    </a:cubicBezTo>
                    <a:cubicBezTo>
                      <a:pt x="858" y="1"/>
                      <a:pt x="775" y="73"/>
                      <a:pt x="703" y="132"/>
                    </a:cubicBezTo>
                    <a:cubicBezTo>
                      <a:pt x="465" y="347"/>
                      <a:pt x="239" y="549"/>
                      <a:pt x="1" y="763"/>
                    </a:cubicBezTo>
                    <a:cubicBezTo>
                      <a:pt x="477" y="763"/>
                      <a:pt x="941" y="728"/>
                      <a:pt x="1406" y="692"/>
                    </a:cubicBezTo>
                    <a:cubicBezTo>
                      <a:pt x="1418" y="656"/>
                      <a:pt x="1430" y="632"/>
                      <a:pt x="1430" y="585"/>
                    </a:cubicBezTo>
                    <a:cubicBezTo>
                      <a:pt x="1453" y="478"/>
                      <a:pt x="1394" y="370"/>
                      <a:pt x="1334" y="287"/>
                    </a:cubicBezTo>
                    <a:cubicBezTo>
                      <a:pt x="1242" y="149"/>
                      <a:pt x="1129" y="1"/>
                      <a:pt x="97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9" name="Google Shape;1349;p35"/>
              <p:cNvSpPr/>
              <p:nvPr/>
            </p:nvSpPr>
            <p:spPr>
              <a:xfrm>
                <a:off x="2565775" y="2324675"/>
                <a:ext cx="31275" cy="38550"/>
              </a:xfrm>
              <a:custGeom>
                <a:avLst/>
                <a:gdLst/>
                <a:ahLst/>
                <a:cxnLst/>
                <a:rect l="l" t="t" r="r" b="b"/>
                <a:pathLst>
                  <a:path w="1251" h="1542" extrusionOk="0">
                    <a:moveTo>
                      <a:pt x="861" y="0"/>
                    </a:moveTo>
                    <a:cubicBezTo>
                      <a:pt x="831" y="0"/>
                      <a:pt x="802" y="6"/>
                      <a:pt x="763" y="6"/>
                    </a:cubicBezTo>
                    <a:lnTo>
                      <a:pt x="1" y="315"/>
                    </a:lnTo>
                    <a:cubicBezTo>
                      <a:pt x="263" y="673"/>
                      <a:pt x="429" y="1101"/>
                      <a:pt x="477" y="1542"/>
                    </a:cubicBezTo>
                    <a:cubicBezTo>
                      <a:pt x="662" y="1458"/>
                      <a:pt x="869" y="1411"/>
                      <a:pt x="1076" y="1411"/>
                    </a:cubicBezTo>
                    <a:cubicBezTo>
                      <a:pt x="1134" y="1411"/>
                      <a:pt x="1193" y="1415"/>
                      <a:pt x="1251" y="1423"/>
                    </a:cubicBezTo>
                    <a:cubicBezTo>
                      <a:pt x="1144" y="982"/>
                      <a:pt x="1060" y="553"/>
                      <a:pt x="965" y="125"/>
                    </a:cubicBezTo>
                    <a:cubicBezTo>
                      <a:pt x="965" y="77"/>
                      <a:pt x="953" y="30"/>
                      <a:pt x="906" y="6"/>
                    </a:cubicBezTo>
                    <a:cubicBezTo>
                      <a:pt x="890" y="2"/>
                      <a:pt x="875" y="0"/>
                      <a:pt x="86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0" name="Google Shape;1350;p35"/>
              <p:cNvSpPr/>
              <p:nvPr/>
            </p:nvSpPr>
            <p:spPr>
              <a:xfrm>
                <a:off x="2566075" y="2328075"/>
                <a:ext cx="20575" cy="35450"/>
              </a:xfrm>
              <a:custGeom>
                <a:avLst/>
                <a:gdLst/>
                <a:ahLst/>
                <a:cxnLst/>
                <a:rect l="l" t="t" r="r" b="b"/>
                <a:pathLst>
                  <a:path w="823" h="1418" extrusionOk="0">
                    <a:moveTo>
                      <a:pt x="453" y="1"/>
                    </a:moveTo>
                    <a:cubicBezTo>
                      <a:pt x="298" y="72"/>
                      <a:pt x="155" y="132"/>
                      <a:pt x="1" y="191"/>
                    </a:cubicBezTo>
                    <a:cubicBezTo>
                      <a:pt x="274" y="548"/>
                      <a:pt x="441" y="989"/>
                      <a:pt x="477" y="1418"/>
                    </a:cubicBezTo>
                    <a:cubicBezTo>
                      <a:pt x="584" y="1370"/>
                      <a:pt x="703" y="1322"/>
                      <a:pt x="822" y="1310"/>
                    </a:cubicBezTo>
                    <a:cubicBezTo>
                      <a:pt x="691" y="882"/>
                      <a:pt x="572" y="453"/>
                      <a:pt x="453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1" name="Google Shape;1351;p35"/>
              <p:cNvSpPr/>
              <p:nvPr/>
            </p:nvSpPr>
            <p:spPr>
              <a:xfrm>
                <a:off x="2585725" y="2324750"/>
                <a:ext cx="11625" cy="35800"/>
              </a:xfrm>
              <a:custGeom>
                <a:avLst/>
                <a:gdLst/>
                <a:ahLst/>
                <a:cxnLst/>
                <a:rect l="l" t="t" r="r" b="b"/>
                <a:pathLst>
                  <a:path w="465" h="1432" extrusionOk="0">
                    <a:moveTo>
                      <a:pt x="73" y="1"/>
                    </a:moveTo>
                    <a:cubicBezTo>
                      <a:pt x="51" y="1"/>
                      <a:pt x="28" y="8"/>
                      <a:pt x="0" y="15"/>
                    </a:cubicBezTo>
                    <a:cubicBezTo>
                      <a:pt x="143" y="479"/>
                      <a:pt x="274" y="955"/>
                      <a:pt x="429" y="1432"/>
                    </a:cubicBezTo>
                    <a:lnTo>
                      <a:pt x="465" y="1432"/>
                    </a:lnTo>
                    <a:cubicBezTo>
                      <a:pt x="358" y="1003"/>
                      <a:pt x="274" y="562"/>
                      <a:pt x="179" y="134"/>
                    </a:cubicBezTo>
                    <a:cubicBezTo>
                      <a:pt x="179" y="86"/>
                      <a:pt x="167" y="50"/>
                      <a:pt x="119" y="15"/>
                    </a:cubicBezTo>
                    <a:cubicBezTo>
                      <a:pt x="104" y="5"/>
                      <a:pt x="89" y="1"/>
                      <a:pt x="73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2" name="Google Shape;1352;p35"/>
              <p:cNvSpPr/>
              <p:nvPr/>
            </p:nvSpPr>
            <p:spPr>
              <a:xfrm>
                <a:off x="2757475" y="2796475"/>
                <a:ext cx="35150" cy="47775"/>
              </a:xfrm>
              <a:custGeom>
                <a:avLst/>
                <a:gdLst/>
                <a:ahLst/>
                <a:cxnLst/>
                <a:rect l="l" t="t" r="r" b="b"/>
                <a:pathLst>
                  <a:path w="1406" h="1911" extrusionOk="0">
                    <a:moveTo>
                      <a:pt x="684" y="0"/>
                    </a:moveTo>
                    <a:cubicBezTo>
                      <a:pt x="639" y="0"/>
                      <a:pt x="594" y="9"/>
                      <a:pt x="560" y="17"/>
                    </a:cubicBezTo>
                    <a:cubicBezTo>
                      <a:pt x="357" y="77"/>
                      <a:pt x="155" y="172"/>
                      <a:pt x="0" y="303"/>
                    </a:cubicBezTo>
                    <a:cubicBezTo>
                      <a:pt x="274" y="803"/>
                      <a:pt x="488" y="1339"/>
                      <a:pt x="607" y="1910"/>
                    </a:cubicBezTo>
                    <a:cubicBezTo>
                      <a:pt x="846" y="1732"/>
                      <a:pt x="1131" y="1601"/>
                      <a:pt x="1405" y="1493"/>
                    </a:cubicBezTo>
                    <a:cubicBezTo>
                      <a:pt x="1274" y="1089"/>
                      <a:pt x="1131" y="708"/>
                      <a:pt x="988" y="315"/>
                    </a:cubicBezTo>
                    <a:cubicBezTo>
                      <a:pt x="953" y="184"/>
                      <a:pt x="869" y="29"/>
                      <a:pt x="738" y="5"/>
                    </a:cubicBezTo>
                    <a:cubicBezTo>
                      <a:pt x="721" y="2"/>
                      <a:pt x="703" y="0"/>
                      <a:pt x="6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3" name="Google Shape;1353;p35"/>
              <p:cNvSpPr/>
              <p:nvPr/>
            </p:nvSpPr>
            <p:spPr>
              <a:xfrm>
                <a:off x="2769675" y="2796475"/>
                <a:ext cx="22650" cy="40025"/>
              </a:xfrm>
              <a:custGeom>
                <a:avLst/>
                <a:gdLst/>
                <a:ahLst/>
                <a:cxnLst/>
                <a:rect l="l" t="t" r="r" b="b"/>
                <a:pathLst>
                  <a:path w="906" h="1601" extrusionOk="0">
                    <a:moveTo>
                      <a:pt x="186" y="0"/>
                    </a:moveTo>
                    <a:cubicBezTo>
                      <a:pt x="144" y="0"/>
                      <a:pt x="102" y="9"/>
                      <a:pt x="60" y="17"/>
                    </a:cubicBezTo>
                    <a:cubicBezTo>
                      <a:pt x="48" y="29"/>
                      <a:pt x="24" y="29"/>
                      <a:pt x="0" y="53"/>
                    </a:cubicBezTo>
                    <a:cubicBezTo>
                      <a:pt x="250" y="541"/>
                      <a:pt x="477" y="1065"/>
                      <a:pt x="655" y="1601"/>
                    </a:cubicBezTo>
                    <a:cubicBezTo>
                      <a:pt x="739" y="1565"/>
                      <a:pt x="822" y="1517"/>
                      <a:pt x="905" y="1493"/>
                    </a:cubicBezTo>
                    <a:cubicBezTo>
                      <a:pt x="774" y="1089"/>
                      <a:pt x="631" y="708"/>
                      <a:pt x="489" y="315"/>
                    </a:cubicBezTo>
                    <a:cubicBezTo>
                      <a:pt x="441" y="184"/>
                      <a:pt x="370" y="29"/>
                      <a:pt x="239" y="5"/>
                    </a:cubicBezTo>
                    <a:cubicBezTo>
                      <a:pt x="221" y="2"/>
                      <a:pt x="204" y="0"/>
                      <a:pt x="186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4" name="Google Shape;1354;p35"/>
              <p:cNvSpPr/>
              <p:nvPr/>
            </p:nvSpPr>
            <p:spPr>
              <a:xfrm>
                <a:off x="2757475" y="2801050"/>
                <a:ext cx="20850" cy="42900"/>
              </a:xfrm>
              <a:custGeom>
                <a:avLst/>
                <a:gdLst/>
                <a:ahLst/>
                <a:cxnLst/>
                <a:rect l="l" t="t" r="r" b="b"/>
                <a:pathLst>
                  <a:path w="834" h="1716" extrusionOk="0">
                    <a:moveTo>
                      <a:pt x="155" y="1"/>
                    </a:moveTo>
                    <a:cubicBezTo>
                      <a:pt x="107" y="25"/>
                      <a:pt x="36" y="60"/>
                      <a:pt x="0" y="108"/>
                    </a:cubicBezTo>
                    <a:cubicBezTo>
                      <a:pt x="274" y="608"/>
                      <a:pt x="488" y="1144"/>
                      <a:pt x="607" y="1715"/>
                    </a:cubicBezTo>
                    <a:lnTo>
                      <a:pt x="834" y="1572"/>
                    </a:lnTo>
                    <a:cubicBezTo>
                      <a:pt x="631" y="1037"/>
                      <a:pt x="417" y="525"/>
                      <a:pt x="155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5" name="Google Shape;1355;p35"/>
              <p:cNvSpPr/>
              <p:nvPr/>
            </p:nvSpPr>
            <p:spPr>
              <a:xfrm>
                <a:off x="2973575" y="2599700"/>
                <a:ext cx="36925" cy="33800"/>
              </a:xfrm>
              <a:custGeom>
                <a:avLst/>
                <a:gdLst/>
                <a:ahLst/>
                <a:cxnLst/>
                <a:rect l="l" t="t" r="r" b="b"/>
                <a:pathLst>
                  <a:path w="1477" h="1352" extrusionOk="0">
                    <a:moveTo>
                      <a:pt x="0" y="256"/>
                    </a:moveTo>
                    <a:lnTo>
                      <a:pt x="0" y="256"/>
                    </a:lnTo>
                    <a:cubicBezTo>
                      <a:pt x="18" y="266"/>
                      <a:pt x="36" y="272"/>
                      <a:pt x="55" y="273"/>
                    </a:cubicBezTo>
                    <a:lnTo>
                      <a:pt x="55" y="273"/>
                    </a:lnTo>
                    <a:cubicBezTo>
                      <a:pt x="37" y="266"/>
                      <a:pt x="19" y="261"/>
                      <a:pt x="0" y="256"/>
                    </a:cubicBezTo>
                    <a:close/>
                    <a:moveTo>
                      <a:pt x="525" y="1"/>
                    </a:moveTo>
                    <a:cubicBezTo>
                      <a:pt x="509" y="1"/>
                      <a:pt x="493" y="3"/>
                      <a:pt x="476" y="6"/>
                    </a:cubicBezTo>
                    <a:cubicBezTo>
                      <a:pt x="393" y="18"/>
                      <a:pt x="310" y="101"/>
                      <a:pt x="250" y="161"/>
                    </a:cubicBezTo>
                    <a:cubicBezTo>
                      <a:pt x="196" y="224"/>
                      <a:pt x="129" y="273"/>
                      <a:pt x="63" y="273"/>
                    </a:cubicBezTo>
                    <a:cubicBezTo>
                      <a:pt x="61" y="273"/>
                      <a:pt x="58" y="273"/>
                      <a:pt x="55" y="273"/>
                    </a:cubicBezTo>
                    <a:lnTo>
                      <a:pt x="55" y="273"/>
                    </a:lnTo>
                    <a:cubicBezTo>
                      <a:pt x="453" y="415"/>
                      <a:pt x="724" y="987"/>
                      <a:pt x="941" y="1352"/>
                    </a:cubicBezTo>
                    <a:cubicBezTo>
                      <a:pt x="1107" y="1197"/>
                      <a:pt x="1262" y="1018"/>
                      <a:pt x="1429" y="851"/>
                    </a:cubicBezTo>
                    <a:cubicBezTo>
                      <a:pt x="1441" y="816"/>
                      <a:pt x="1477" y="792"/>
                      <a:pt x="1477" y="756"/>
                    </a:cubicBezTo>
                    <a:cubicBezTo>
                      <a:pt x="1477" y="721"/>
                      <a:pt x="1441" y="673"/>
                      <a:pt x="1405" y="637"/>
                    </a:cubicBezTo>
                    <a:cubicBezTo>
                      <a:pt x="1179" y="459"/>
                      <a:pt x="965" y="304"/>
                      <a:pt x="762" y="125"/>
                    </a:cubicBezTo>
                    <a:cubicBezTo>
                      <a:pt x="702" y="54"/>
                      <a:pt x="615" y="1"/>
                      <a:pt x="52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6" name="Google Shape;1356;p35"/>
              <p:cNvSpPr/>
              <p:nvPr/>
            </p:nvSpPr>
            <p:spPr>
              <a:xfrm>
                <a:off x="2973575" y="2604300"/>
                <a:ext cx="28600" cy="28900"/>
              </a:xfrm>
              <a:custGeom>
                <a:avLst/>
                <a:gdLst/>
                <a:ahLst/>
                <a:cxnLst/>
                <a:rect l="l" t="t" r="r" b="b"/>
                <a:pathLst>
                  <a:path w="1144" h="1156" extrusionOk="0">
                    <a:moveTo>
                      <a:pt x="0" y="60"/>
                    </a:moveTo>
                    <a:lnTo>
                      <a:pt x="0" y="60"/>
                    </a:lnTo>
                    <a:cubicBezTo>
                      <a:pt x="16" y="68"/>
                      <a:pt x="33" y="73"/>
                      <a:pt x="50" y="74"/>
                    </a:cubicBezTo>
                    <a:lnTo>
                      <a:pt x="50" y="74"/>
                    </a:lnTo>
                    <a:cubicBezTo>
                      <a:pt x="34" y="69"/>
                      <a:pt x="17" y="64"/>
                      <a:pt x="0" y="60"/>
                    </a:cubicBezTo>
                    <a:close/>
                    <a:moveTo>
                      <a:pt x="238" y="1"/>
                    </a:moveTo>
                    <a:cubicBezTo>
                      <a:pt x="187" y="44"/>
                      <a:pt x="122" y="75"/>
                      <a:pt x="64" y="75"/>
                    </a:cubicBezTo>
                    <a:cubicBezTo>
                      <a:pt x="59" y="75"/>
                      <a:pt x="55" y="74"/>
                      <a:pt x="50" y="74"/>
                    </a:cubicBezTo>
                    <a:lnTo>
                      <a:pt x="50" y="74"/>
                    </a:lnTo>
                    <a:cubicBezTo>
                      <a:pt x="451" y="204"/>
                      <a:pt x="723" y="790"/>
                      <a:pt x="917" y="1156"/>
                    </a:cubicBezTo>
                    <a:lnTo>
                      <a:pt x="1143" y="929"/>
                    </a:lnTo>
                    <a:cubicBezTo>
                      <a:pt x="857" y="608"/>
                      <a:pt x="560" y="298"/>
                      <a:pt x="238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7" name="Google Shape;1357;p35"/>
              <p:cNvSpPr/>
              <p:nvPr/>
            </p:nvSpPr>
            <p:spPr>
              <a:xfrm>
                <a:off x="2533025" y="2830825"/>
                <a:ext cx="34275" cy="31325"/>
              </a:xfrm>
              <a:custGeom>
                <a:avLst/>
                <a:gdLst/>
                <a:ahLst/>
                <a:cxnLst/>
                <a:rect l="l" t="t" r="r" b="b"/>
                <a:pathLst>
                  <a:path w="1371" h="1253" extrusionOk="0">
                    <a:moveTo>
                      <a:pt x="608" y="0"/>
                    </a:moveTo>
                    <a:cubicBezTo>
                      <a:pt x="370" y="0"/>
                      <a:pt x="227" y="238"/>
                      <a:pt x="1" y="322"/>
                    </a:cubicBezTo>
                    <a:cubicBezTo>
                      <a:pt x="299" y="608"/>
                      <a:pt x="596" y="905"/>
                      <a:pt x="894" y="1191"/>
                    </a:cubicBezTo>
                    <a:cubicBezTo>
                      <a:pt x="936" y="1212"/>
                      <a:pt x="969" y="1252"/>
                      <a:pt x="1010" y="1252"/>
                    </a:cubicBezTo>
                    <a:cubicBezTo>
                      <a:pt x="1015" y="1252"/>
                      <a:pt x="1020" y="1252"/>
                      <a:pt x="1025" y="1251"/>
                    </a:cubicBezTo>
                    <a:cubicBezTo>
                      <a:pt x="1061" y="1251"/>
                      <a:pt x="1084" y="1215"/>
                      <a:pt x="1084" y="1179"/>
                    </a:cubicBezTo>
                    <a:cubicBezTo>
                      <a:pt x="1192" y="1024"/>
                      <a:pt x="1275" y="881"/>
                      <a:pt x="1370" y="727"/>
                    </a:cubicBezTo>
                    <a:cubicBezTo>
                      <a:pt x="1192" y="667"/>
                      <a:pt x="1096" y="489"/>
                      <a:pt x="1013" y="322"/>
                    </a:cubicBezTo>
                    <a:cubicBezTo>
                      <a:pt x="918" y="179"/>
                      <a:pt x="787" y="12"/>
                      <a:pt x="608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8" name="Google Shape;1358;p35"/>
              <p:cNvSpPr/>
              <p:nvPr/>
            </p:nvSpPr>
            <p:spPr>
              <a:xfrm>
                <a:off x="2537200" y="2831100"/>
                <a:ext cx="30100" cy="22375"/>
              </a:xfrm>
              <a:custGeom>
                <a:avLst/>
                <a:gdLst/>
                <a:ahLst/>
                <a:cxnLst/>
                <a:rect l="l" t="t" r="r" b="b"/>
                <a:pathLst>
                  <a:path w="1204" h="895" extrusionOk="0">
                    <a:moveTo>
                      <a:pt x="420" y="1"/>
                    </a:moveTo>
                    <a:cubicBezTo>
                      <a:pt x="263" y="1"/>
                      <a:pt x="137" y="125"/>
                      <a:pt x="1" y="227"/>
                    </a:cubicBezTo>
                    <a:cubicBezTo>
                      <a:pt x="334" y="478"/>
                      <a:pt x="727" y="704"/>
                      <a:pt x="1096" y="894"/>
                    </a:cubicBezTo>
                    <a:lnTo>
                      <a:pt x="1203" y="728"/>
                    </a:lnTo>
                    <a:cubicBezTo>
                      <a:pt x="1025" y="668"/>
                      <a:pt x="929" y="489"/>
                      <a:pt x="846" y="335"/>
                    </a:cubicBezTo>
                    <a:cubicBezTo>
                      <a:pt x="751" y="180"/>
                      <a:pt x="620" y="13"/>
                      <a:pt x="441" y="1"/>
                    </a:cubicBezTo>
                    <a:cubicBezTo>
                      <a:pt x="434" y="1"/>
                      <a:pt x="427" y="1"/>
                      <a:pt x="420" y="1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9" name="Google Shape;1359;p35"/>
              <p:cNvSpPr/>
              <p:nvPr/>
            </p:nvSpPr>
            <p:spPr>
              <a:xfrm>
                <a:off x="2663400" y="2836775"/>
                <a:ext cx="44975" cy="27325"/>
              </a:xfrm>
              <a:custGeom>
                <a:avLst/>
                <a:gdLst/>
                <a:ahLst/>
                <a:cxnLst/>
                <a:rect l="l" t="t" r="r" b="b"/>
                <a:pathLst>
                  <a:path w="1799" h="1093" extrusionOk="0">
                    <a:moveTo>
                      <a:pt x="203" y="0"/>
                    </a:moveTo>
                    <a:cubicBezTo>
                      <a:pt x="72" y="203"/>
                      <a:pt x="1" y="441"/>
                      <a:pt x="13" y="703"/>
                    </a:cubicBezTo>
                    <a:cubicBezTo>
                      <a:pt x="322" y="834"/>
                      <a:pt x="644" y="953"/>
                      <a:pt x="977" y="1036"/>
                    </a:cubicBezTo>
                    <a:cubicBezTo>
                      <a:pt x="1060" y="1061"/>
                      <a:pt x="1149" y="1092"/>
                      <a:pt x="1236" y="1092"/>
                    </a:cubicBezTo>
                    <a:cubicBezTo>
                      <a:pt x="1274" y="1092"/>
                      <a:pt x="1310" y="1086"/>
                      <a:pt x="1346" y="1072"/>
                    </a:cubicBezTo>
                    <a:cubicBezTo>
                      <a:pt x="1561" y="1013"/>
                      <a:pt x="1644" y="786"/>
                      <a:pt x="1715" y="596"/>
                    </a:cubicBezTo>
                    <a:cubicBezTo>
                      <a:pt x="1763" y="489"/>
                      <a:pt x="1799" y="358"/>
                      <a:pt x="1739" y="251"/>
                    </a:cubicBezTo>
                    <a:cubicBezTo>
                      <a:pt x="1680" y="167"/>
                      <a:pt x="1561" y="131"/>
                      <a:pt x="1453" y="120"/>
                    </a:cubicBezTo>
                    <a:cubicBezTo>
                      <a:pt x="1037" y="48"/>
                      <a:pt x="620" y="12"/>
                      <a:pt x="2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60" name="Google Shape;1360;p35"/>
              <p:cNvSpPr/>
              <p:nvPr/>
            </p:nvSpPr>
            <p:spPr>
              <a:xfrm>
                <a:off x="2518150" y="2690750"/>
                <a:ext cx="42900" cy="34425"/>
              </a:xfrm>
              <a:custGeom>
                <a:avLst/>
                <a:gdLst/>
                <a:ahLst/>
                <a:cxnLst/>
                <a:rect l="l" t="t" r="r" b="b"/>
                <a:pathLst>
                  <a:path w="1716" h="1377" extrusionOk="0">
                    <a:moveTo>
                      <a:pt x="682" y="0"/>
                    </a:moveTo>
                    <a:cubicBezTo>
                      <a:pt x="618" y="0"/>
                      <a:pt x="553" y="10"/>
                      <a:pt x="489" y="31"/>
                    </a:cubicBezTo>
                    <a:cubicBezTo>
                      <a:pt x="239" y="138"/>
                      <a:pt x="108" y="412"/>
                      <a:pt x="1" y="674"/>
                    </a:cubicBezTo>
                    <a:cubicBezTo>
                      <a:pt x="382" y="1031"/>
                      <a:pt x="882" y="1270"/>
                      <a:pt x="1382" y="1377"/>
                    </a:cubicBezTo>
                    <a:cubicBezTo>
                      <a:pt x="1489" y="1043"/>
                      <a:pt x="1608" y="710"/>
                      <a:pt x="1715" y="377"/>
                    </a:cubicBezTo>
                    <a:cubicBezTo>
                      <a:pt x="1501" y="329"/>
                      <a:pt x="1310" y="210"/>
                      <a:pt x="1120" y="127"/>
                    </a:cubicBezTo>
                    <a:cubicBezTo>
                      <a:pt x="978" y="52"/>
                      <a:pt x="831" y="0"/>
                      <a:pt x="68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61" name="Google Shape;1361;p35"/>
              <p:cNvSpPr/>
              <p:nvPr/>
            </p:nvSpPr>
            <p:spPr>
              <a:xfrm>
                <a:off x="2521425" y="2694425"/>
                <a:ext cx="36875" cy="23250"/>
              </a:xfrm>
              <a:custGeom>
                <a:avLst/>
                <a:gdLst/>
                <a:ahLst/>
                <a:cxnLst/>
                <a:rect l="l" t="t" r="r" b="b"/>
                <a:pathLst>
                  <a:path w="1475" h="930" extrusionOk="0">
                    <a:moveTo>
                      <a:pt x="601" y="0"/>
                    </a:moveTo>
                    <a:cubicBezTo>
                      <a:pt x="537" y="0"/>
                      <a:pt x="472" y="8"/>
                      <a:pt x="405" y="27"/>
                    </a:cubicBezTo>
                    <a:cubicBezTo>
                      <a:pt x="251" y="51"/>
                      <a:pt x="108" y="158"/>
                      <a:pt x="36" y="301"/>
                    </a:cubicBezTo>
                    <a:cubicBezTo>
                      <a:pt x="13" y="349"/>
                      <a:pt x="1" y="408"/>
                      <a:pt x="13" y="456"/>
                    </a:cubicBezTo>
                    <a:cubicBezTo>
                      <a:pt x="48" y="515"/>
                      <a:pt x="108" y="563"/>
                      <a:pt x="167" y="587"/>
                    </a:cubicBezTo>
                    <a:cubicBezTo>
                      <a:pt x="405" y="682"/>
                      <a:pt x="644" y="777"/>
                      <a:pt x="882" y="872"/>
                    </a:cubicBezTo>
                    <a:cubicBezTo>
                      <a:pt x="943" y="907"/>
                      <a:pt x="1016" y="929"/>
                      <a:pt x="1089" y="929"/>
                    </a:cubicBezTo>
                    <a:cubicBezTo>
                      <a:pt x="1116" y="929"/>
                      <a:pt x="1142" y="926"/>
                      <a:pt x="1167" y="920"/>
                    </a:cubicBezTo>
                    <a:cubicBezTo>
                      <a:pt x="1251" y="884"/>
                      <a:pt x="1298" y="813"/>
                      <a:pt x="1322" y="718"/>
                    </a:cubicBezTo>
                    <a:cubicBezTo>
                      <a:pt x="1358" y="646"/>
                      <a:pt x="1346" y="551"/>
                      <a:pt x="1346" y="468"/>
                    </a:cubicBezTo>
                    <a:lnTo>
                      <a:pt x="1346" y="468"/>
                    </a:lnTo>
                    <a:cubicBezTo>
                      <a:pt x="1351" y="468"/>
                      <a:pt x="1355" y="469"/>
                      <a:pt x="1360" y="469"/>
                    </a:cubicBezTo>
                    <a:cubicBezTo>
                      <a:pt x="1425" y="469"/>
                      <a:pt x="1475" y="392"/>
                      <a:pt x="1441" y="325"/>
                    </a:cubicBezTo>
                    <a:cubicBezTo>
                      <a:pt x="1429" y="241"/>
                      <a:pt x="1358" y="206"/>
                      <a:pt x="1286" y="170"/>
                    </a:cubicBezTo>
                    <a:cubicBezTo>
                      <a:pt x="1144" y="110"/>
                      <a:pt x="1025" y="63"/>
                      <a:pt x="894" y="39"/>
                    </a:cubicBezTo>
                    <a:cubicBezTo>
                      <a:pt x="794" y="18"/>
                      <a:pt x="698" y="0"/>
                      <a:pt x="60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62" name="Google Shape;1362;p35"/>
              <p:cNvSpPr/>
              <p:nvPr/>
            </p:nvSpPr>
            <p:spPr>
              <a:xfrm>
                <a:off x="2519950" y="2535125"/>
                <a:ext cx="31575" cy="46750"/>
              </a:xfrm>
              <a:custGeom>
                <a:avLst/>
                <a:gdLst/>
                <a:ahLst/>
                <a:cxnLst/>
                <a:rect l="l" t="t" r="r" b="b"/>
                <a:pathLst>
                  <a:path w="1263" h="1870" extrusionOk="0">
                    <a:moveTo>
                      <a:pt x="739" y="1"/>
                    </a:moveTo>
                    <a:cubicBezTo>
                      <a:pt x="650" y="1"/>
                      <a:pt x="557" y="22"/>
                      <a:pt x="476" y="53"/>
                    </a:cubicBezTo>
                    <a:cubicBezTo>
                      <a:pt x="333" y="125"/>
                      <a:pt x="179" y="244"/>
                      <a:pt x="0" y="279"/>
                    </a:cubicBezTo>
                    <a:cubicBezTo>
                      <a:pt x="72" y="494"/>
                      <a:pt x="48" y="744"/>
                      <a:pt x="36" y="970"/>
                    </a:cubicBezTo>
                    <a:cubicBezTo>
                      <a:pt x="12" y="1208"/>
                      <a:pt x="48" y="1470"/>
                      <a:pt x="191" y="1649"/>
                    </a:cubicBezTo>
                    <a:cubicBezTo>
                      <a:pt x="310" y="1780"/>
                      <a:pt x="512" y="1851"/>
                      <a:pt x="703" y="1863"/>
                    </a:cubicBezTo>
                    <a:cubicBezTo>
                      <a:pt x="738" y="1867"/>
                      <a:pt x="773" y="1869"/>
                      <a:pt x="808" y="1869"/>
                    </a:cubicBezTo>
                    <a:cubicBezTo>
                      <a:pt x="960" y="1869"/>
                      <a:pt x="1107" y="1832"/>
                      <a:pt x="1262" y="1803"/>
                    </a:cubicBezTo>
                    <a:cubicBezTo>
                      <a:pt x="1226" y="1363"/>
                      <a:pt x="1167" y="898"/>
                      <a:pt x="1119" y="458"/>
                    </a:cubicBezTo>
                    <a:cubicBezTo>
                      <a:pt x="1107" y="327"/>
                      <a:pt x="1072" y="160"/>
                      <a:pt x="964" y="65"/>
                    </a:cubicBezTo>
                    <a:cubicBezTo>
                      <a:pt x="901" y="19"/>
                      <a:pt x="822" y="1"/>
                      <a:pt x="73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63" name="Google Shape;1363;p35"/>
              <p:cNvSpPr/>
              <p:nvPr/>
            </p:nvSpPr>
            <p:spPr>
              <a:xfrm>
                <a:off x="2521425" y="2540900"/>
                <a:ext cx="23550" cy="38825"/>
              </a:xfrm>
              <a:custGeom>
                <a:avLst/>
                <a:gdLst/>
                <a:ahLst/>
                <a:cxnLst/>
                <a:rect l="l" t="t" r="r" b="b"/>
                <a:pathLst>
                  <a:path w="942" h="1553" extrusionOk="0">
                    <a:moveTo>
                      <a:pt x="489" y="1"/>
                    </a:moveTo>
                    <a:lnTo>
                      <a:pt x="453" y="810"/>
                    </a:lnTo>
                    <a:cubicBezTo>
                      <a:pt x="417" y="644"/>
                      <a:pt x="370" y="477"/>
                      <a:pt x="346" y="310"/>
                    </a:cubicBezTo>
                    <a:cubicBezTo>
                      <a:pt x="334" y="251"/>
                      <a:pt x="322" y="179"/>
                      <a:pt x="251" y="155"/>
                    </a:cubicBezTo>
                    <a:cubicBezTo>
                      <a:pt x="234" y="147"/>
                      <a:pt x="217" y="143"/>
                      <a:pt x="199" y="143"/>
                    </a:cubicBezTo>
                    <a:cubicBezTo>
                      <a:pt x="142" y="143"/>
                      <a:pt x="85" y="184"/>
                      <a:pt x="48" y="239"/>
                    </a:cubicBezTo>
                    <a:cubicBezTo>
                      <a:pt x="1" y="310"/>
                      <a:pt x="13" y="406"/>
                      <a:pt x="13" y="489"/>
                    </a:cubicBezTo>
                    <a:cubicBezTo>
                      <a:pt x="36" y="644"/>
                      <a:pt x="36" y="775"/>
                      <a:pt x="48" y="929"/>
                    </a:cubicBezTo>
                    <a:cubicBezTo>
                      <a:pt x="48" y="1072"/>
                      <a:pt x="60" y="1227"/>
                      <a:pt x="167" y="1358"/>
                    </a:cubicBezTo>
                    <a:cubicBezTo>
                      <a:pt x="239" y="1453"/>
                      <a:pt x="394" y="1537"/>
                      <a:pt x="524" y="1549"/>
                    </a:cubicBezTo>
                    <a:cubicBezTo>
                      <a:pt x="555" y="1551"/>
                      <a:pt x="588" y="1553"/>
                      <a:pt x="621" y="1553"/>
                    </a:cubicBezTo>
                    <a:cubicBezTo>
                      <a:pt x="727" y="1553"/>
                      <a:pt x="841" y="1537"/>
                      <a:pt x="941" y="1501"/>
                    </a:cubicBezTo>
                    <a:cubicBezTo>
                      <a:pt x="834" y="1013"/>
                      <a:pt x="775" y="525"/>
                      <a:pt x="751" y="13"/>
                    </a:cubicBezTo>
                    <a:cubicBezTo>
                      <a:pt x="655" y="1"/>
                      <a:pt x="584" y="1"/>
                      <a:pt x="48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64" name="Google Shape;1364;p35"/>
              <p:cNvSpPr/>
              <p:nvPr/>
            </p:nvSpPr>
            <p:spPr>
              <a:xfrm>
                <a:off x="2574400" y="2797125"/>
                <a:ext cx="39325" cy="21550"/>
              </a:xfrm>
              <a:custGeom>
                <a:avLst/>
                <a:gdLst/>
                <a:ahLst/>
                <a:cxnLst/>
                <a:rect l="l" t="t" r="r" b="b"/>
                <a:pathLst>
                  <a:path w="1573" h="862" extrusionOk="0">
                    <a:moveTo>
                      <a:pt x="1259" y="0"/>
                    </a:moveTo>
                    <a:cubicBezTo>
                      <a:pt x="1195" y="0"/>
                      <a:pt x="1130" y="17"/>
                      <a:pt x="1072" y="39"/>
                    </a:cubicBezTo>
                    <a:cubicBezTo>
                      <a:pt x="739" y="122"/>
                      <a:pt x="406" y="205"/>
                      <a:pt x="72" y="289"/>
                    </a:cubicBezTo>
                    <a:cubicBezTo>
                      <a:pt x="84" y="467"/>
                      <a:pt x="60" y="646"/>
                      <a:pt x="1" y="813"/>
                    </a:cubicBezTo>
                    <a:cubicBezTo>
                      <a:pt x="418" y="824"/>
                      <a:pt x="846" y="836"/>
                      <a:pt x="1263" y="860"/>
                    </a:cubicBezTo>
                    <a:cubicBezTo>
                      <a:pt x="1283" y="860"/>
                      <a:pt x="1304" y="862"/>
                      <a:pt x="1326" y="862"/>
                    </a:cubicBezTo>
                    <a:cubicBezTo>
                      <a:pt x="1369" y="862"/>
                      <a:pt x="1414" y="856"/>
                      <a:pt x="1453" y="824"/>
                    </a:cubicBezTo>
                    <a:cubicBezTo>
                      <a:pt x="1525" y="765"/>
                      <a:pt x="1549" y="658"/>
                      <a:pt x="1561" y="563"/>
                    </a:cubicBezTo>
                    <a:cubicBezTo>
                      <a:pt x="1573" y="348"/>
                      <a:pt x="1561" y="98"/>
                      <a:pt x="1382" y="27"/>
                    </a:cubicBezTo>
                    <a:cubicBezTo>
                      <a:pt x="1344" y="8"/>
                      <a:pt x="1302" y="0"/>
                      <a:pt x="1259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65" name="Google Shape;1365;p35"/>
              <p:cNvSpPr/>
              <p:nvPr/>
            </p:nvSpPr>
            <p:spPr>
              <a:xfrm>
                <a:off x="2575900" y="2802525"/>
                <a:ext cx="30675" cy="7825"/>
              </a:xfrm>
              <a:custGeom>
                <a:avLst/>
                <a:gdLst/>
                <a:ahLst/>
                <a:cxnLst/>
                <a:rect l="l" t="t" r="r" b="b"/>
                <a:pathLst>
                  <a:path w="1227" h="313" extrusionOk="0">
                    <a:moveTo>
                      <a:pt x="1059" y="0"/>
                    </a:moveTo>
                    <a:cubicBezTo>
                      <a:pt x="694" y="0"/>
                      <a:pt x="332" y="71"/>
                      <a:pt x="0" y="204"/>
                    </a:cubicBezTo>
                    <a:cubicBezTo>
                      <a:pt x="12" y="263"/>
                      <a:pt x="72" y="299"/>
                      <a:pt x="131" y="299"/>
                    </a:cubicBezTo>
                    <a:cubicBezTo>
                      <a:pt x="199" y="308"/>
                      <a:pt x="267" y="312"/>
                      <a:pt x="335" y="312"/>
                    </a:cubicBezTo>
                    <a:cubicBezTo>
                      <a:pt x="623" y="312"/>
                      <a:pt x="905" y="234"/>
                      <a:pt x="1155" y="108"/>
                    </a:cubicBezTo>
                    <a:cubicBezTo>
                      <a:pt x="1191" y="85"/>
                      <a:pt x="1227" y="61"/>
                      <a:pt x="1203" y="25"/>
                    </a:cubicBezTo>
                    <a:cubicBezTo>
                      <a:pt x="1191" y="1"/>
                      <a:pt x="1167" y="1"/>
                      <a:pt x="1143" y="1"/>
                    </a:cubicBezTo>
                    <a:cubicBezTo>
                      <a:pt x="1115" y="0"/>
                      <a:pt x="1087" y="0"/>
                      <a:pt x="1059" y="0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66" name="Google Shape;1366;p35"/>
              <p:cNvSpPr/>
              <p:nvPr/>
            </p:nvSpPr>
            <p:spPr>
              <a:xfrm>
                <a:off x="2599700" y="2812675"/>
                <a:ext cx="8075" cy="2500"/>
              </a:xfrm>
              <a:custGeom>
                <a:avLst/>
                <a:gdLst/>
                <a:ahLst/>
                <a:cxnLst/>
                <a:rect l="l" t="t" r="r" b="b"/>
                <a:pathLst>
                  <a:path w="323" h="100" extrusionOk="0">
                    <a:moveTo>
                      <a:pt x="215" y="0"/>
                    </a:moveTo>
                    <a:cubicBezTo>
                      <a:pt x="144" y="12"/>
                      <a:pt x="72" y="24"/>
                      <a:pt x="1" y="72"/>
                    </a:cubicBezTo>
                    <a:cubicBezTo>
                      <a:pt x="49" y="85"/>
                      <a:pt x="105" y="99"/>
                      <a:pt x="160" y="99"/>
                    </a:cubicBezTo>
                    <a:cubicBezTo>
                      <a:pt x="200" y="99"/>
                      <a:pt x="240" y="92"/>
                      <a:pt x="275" y="72"/>
                    </a:cubicBezTo>
                    <a:cubicBezTo>
                      <a:pt x="299" y="72"/>
                      <a:pt x="322" y="36"/>
                      <a:pt x="311" y="24"/>
                    </a:cubicBezTo>
                    <a:cubicBezTo>
                      <a:pt x="311" y="0"/>
                      <a:pt x="251" y="0"/>
                      <a:pt x="215" y="0"/>
                    </a:cubicBezTo>
                    <a:close/>
                  </a:path>
                </a:pathLst>
              </a:custGeom>
              <a:solidFill>
                <a:srgbClr val="363636">
                  <a:alpha val="4311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67" name="Google Shape;1367;p35"/>
              <p:cNvSpPr/>
              <p:nvPr/>
            </p:nvSpPr>
            <p:spPr>
              <a:xfrm>
                <a:off x="2639000" y="2723175"/>
                <a:ext cx="29800" cy="15100"/>
              </a:xfrm>
              <a:custGeom>
                <a:avLst/>
                <a:gdLst/>
                <a:ahLst/>
                <a:cxnLst/>
                <a:rect l="l" t="t" r="r" b="b"/>
                <a:pathLst>
                  <a:path w="1192" h="604" extrusionOk="0">
                    <a:moveTo>
                      <a:pt x="407" y="1"/>
                    </a:moveTo>
                    <a:cubicBezTo>
                      <a:pt x="355" y="1"/>
                      <a:pt x="303" y="3"/>
                      <a:pt x="251" y="8"/>
                    </a:cubicBezTo>
                    <a:cubicBezTo>
                      <a:pt x="191" y="20"/>
                      <a:pt x="132" y="20"/>
                      <a:pt x="96" y="44"/>
                    </a:cubicBezTo>
                    <a:cubicBezTo>
                      <a:pt x="36" y="68"/>
                      <a:pt x="1" y="127"/>
                      <a:pt x="1" y="187"/>
                    </a:cubicBezTo>
                    <a:cubicBezTo>
                      <a:pt x="12" y="258"/>
                      <a:pt x="108" y="318"/>
                      <a:pt x="191" y="342"/>
                    </a:cubicBezTo>
                    <a:cubicBezTo>
                      <a:pt x="358" y="425"/>
                      <a:pt x="513" y="484"/>
                      <a:pt x="667" y="556"/>
                    </a:cubicBezTo>
                    <a:cubicBezTo>
                      <a:pt x="715" y="580"/>
                      <a:pt x="763" y="604"/>
                      <a:pt x="822" y="604"/>
                    </a:cubicBezTo>
                    <a:cubicBezTo>
                      <a:pt x="953" y="604"/>
                      <a:pt x="1048" y="461"/>
                      <a:pt x="1120" y="342"/>
                    </a:cubicBezTo>
                    <a:cubicBezTo>
                      <a:pt x="1167" y="282"/>
                      <a:pt x="1191" y="211"/>
                      <a:pt x="1167" y="151"/>
                    </a:cubicBezTo>
                    <a:cubicBezTo>
                      <a:pt x="1132" y="92"/>
                      <a:pt x="1048" y="80"/>
                      <a:pt x="989" y="68"/>
                    </a:cubicBezTo>
                    <a:cubicBezTo>
                      <a:pt x="784" y="31"/>
                      <a:pt x="594" y="1"/>
                      <a:pt x="40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68" name="Google Shape;1368;p35"/>
              <p:cNvSpPr/>
              <p:nvPr/>
            </p:nvSpPr>
            <p:spPr>
              <a:xfrm>
                <a:off x="2676200" y="2762575"/>
                <a:ext cx="44075" cy="26675"/>
              </a:xfrm>
              <a:custGeom>
                <a:avLst/>
                <a:gdLst/>
                <a:ahLst/>
                <a:cxnLst/>
                <a:rect l="l" t="t" r="r" b="b"/>
                <a:pathLst>
                  <a:path w="1763" h="1067" extrusionOk="0">
                    <a:moveTo>
                      <a:pt x="876" y="0"/>
                    </a:moveTo>
                    <a:cubicBezTo>
                      <a:pt x="710" y="0"/>
                      <a:pt x="543" y="45"/>
                      <a:pt x="394" y="123"/>
                    </a:cubicBezTo>
                    <a:cubicBezTo>
                      <a:pt x="215" y="230"/>
                      <a:pt x="60" y="397"/>
                      <a:pt x="37" y="599"/>
                    </a:cubicBezTo>
                    <a:cubicBezTo>
                      <a:pt x="1" y="790"/>
                      <a:pt x="132" y="1028"/>
                      <a:pt x="334" y="1064"/>
                    </a:cubicBezTo>
                    <a:cubicBezTo>
                      <a:pt x="351" y="1066"/>
                      <a:pt x="368" y="1067"/>
                      <a:pt x="386" y="1067"/>
                    </a:cubicBezTo>
                    <a:cubicBezTo>
                      <a:pt x="467" y="1067"/>
                      <a:pt x="556" y="1045"/>
                      <a:pt x="644" y="1016"/>
                    </a:cubicBezTo>
                    <a:lnTo>
                      <a:pt x="1763" y="659"/>
                    </a:lnTo>
                    <a:cubicBezTo>
                      <a:pt x="1680" y="397"/>
                      <a:pt x="1477" y="171"/>
                      <a:pt x="1203" y="63"/>
                    </a:cubicBezTo>
                    <a:cubicBezTo>
                      <a:pt x="1098" y="20"/>
                      <a:pt x="987" y="0"/>
                      <a:pt x="87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69" name="Google Shape;1369;p35"/>
              <p:cNvSpPr/>
              <p:nvPr/>
            </p:nvSpPr>
            <p:spPr>
              <a:xfrm>
                <a:off x="2679175" y="2766300"/>
                <a:ext cx="30400" cy="13650"/>
              </a:xfrm>
              <a:custGeom>
                <a:avLst/>
                <a:gdLst/>
                <a:ahLst/>
                <a:cxnLst/>
                <a:rect l="l" t="t" r="r" b="b"/>
                <a:pathLst>
                  <a:path w="1216" h="546" extrusionOk="0">
                    <a:moveTo>
                      <a:pt x="467" y="0"/>
                    </a:moveTo>
                    <a:cubicBezTo>
                      <a:pt x="397" y="0"/>
                      <a:pt x="283" y="123"/>
                      <a:pt x="227" y="188"/>
                    </a:cubicBezTo>
                    <a:cubicBezTo>
                      <a:pt x="156" y="260"/>
                      <a:pt x="84" y="343"/>
                      <a:pt x="13" y="450"/>
                    </a:cubicBezTo>
                    <a:cubicBezTo>
                      <a:pt x="1" y="462"/>
                      <a:pt x="1" y="510"/>
                      <a:pt x="13" y="522"/>
                    </a:cubicBezTo>
                    <a:cubicBezTo>
                      <a:pt x="37" y="545"/>
                      <a:pt x="60" y="545"/>
                      <a:pt x="60" y="545"/>
                    </a:cubicBezTo>
                    <a:cubicBezTo>
                      <a:pt x="465" y="462"/>
                      <a:pt x="870" y="379"/>
                      <a:pt x="1215" y="153"/>
                    </a:cubicBezTo>
                    <a:lnTo>
                      <a:pt x="1215" y="153"/>
                    </a:lnTo>
                    <a:cubicBezTo>
                      <a:pt x="1205" y="153"/>
                      <a:pt x="1196" y="154"/>
                      <a:pt x="1186" y="154"/>
                    </a:cubicBezTo>
                    <a:cubicBezTo>
                      <a:pt x="1049" y="154"/>
                      <a:pt x="919" y="89"/>
                      <a:pt x="791" y="89"/>
                    </a:cubicBezTo>
                    <a:cubicBezTo>
                      <a:pt x="774" y="89"/>
                      <a:pt x="756" y="90"/>
                      <a:pt x="739" y="93"/>
                    </a:cubicBezTo>
                    <a:cubicBezTo>
                      <a:pt x="703" y="100"/>
                      <a:pt x="680" y="192"/>
                      <a:pt x="635" y="192"/>
                    </a:cubicBezTo>
                    <a:cubicBezTo>
                      <a:pt x="606" y="192"/>
                      <a:pt x="569" y="154"/>
                      <a:pt x="513" y="33"/>
                    </a:cubicBezTo>
                    <a:cubicBezTo>
                      <a:pt x="502" y="10"/>
                      <a:pt x="486" y="0"/>
                      <a:pt x="467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0" name="Google Shape;1370;p35"/>
              <p:cNvSpPr/>
              <p:nvPr/>
            </p:nvSpPr>
            <p:spPr>
              <a:xfrm>
                <a:off x="2683950" y="2777250"/>
                <a:ext cx="21450" cy="8050"/>
              </a:xfrm>
              <a:custGeom>
                <a:avLst/>
                <a:gdLst/>
                <a:ahLst/>
                <a:cxnLst/>
                <a:rect l="l" t="t" r="r" b="b"/>
                <a:pathLst>
                  <a:path w="858" h="322" extrusionOk="0">
                    <a:moveTo>
                      <a:pt x="858" y="0"/>
                    </a:moveTo>
                    <a:lnTo>
                      <a:pt x="858" y="0"/>
                    </a:lnTo>
                    <a:cubicBezTo>
                      <a:pt x="536" y="12"/>
                      <a:pt x="239" y="131"/>
                      <a:pt x="0" y="322"/>
                    </a:cubicBezTo>
                    <a:lnTo>
                      <a:pt x="239" y="191"/>
                    </a:lnTo>
                    <a:cubicBezTo>
                      <a:pt x="465" y="179"/>
                      <a:pt x="679" y="119"/>
                      <a:pt x="858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1" name="Google Shape;1371;p35"/>
              <p:cNvSpPr/>
              <p:nvPr/>
            </p:nvSpPr>
            <p:spPr>
              <a:xfrm>
                <a:off x="2381825" y="2489450"/>
                <a:ext cx="34850" cy="39275"/>
              </a:xfrm>
              <a:custGeom>
                <a:avLst/>
                <a:gdLst/>
                <a:ahLst/>
                <a:cxnLst/>
                <a:rect l="l" t="t" r="r" b="b"/>
                <a:pathLst>
                  <a:path w="1394" h="1571" extrusionOk="0">
                    <a:moveTo>
                      <a:pt x="699" y="1"/>
                    </a:moveTo>
                    <a:cubicBezTo>
                      <a:pt x="685" y="1"/>
                      <a:pt x="670" y="3"/>
                      <a:pt x="655" y="11"/>
                    </a:cubicBezTo>
                    <a:cubicBezTo>
                      <a:pt x="584" y="23"/>
                      <a:pt x="536" y="94"/>
                      <a:pt x="513" y="154"/>
                    </a:cubicBezTo>
                    <a:cubicBezTo>
                      <a:pt x="382" y="404"/>
                      <a:pt x="227" y="678"/>
                      <a:pt x="96" y="928"/>
                    </a:cubicBezTo>
                    <a:cubicBezTo>
                      <a:pt x="48" y="1023"/>
                      <a:pt x="1" y="1118"/>
                      <a:pt x="48" y="1213"/>
                    </a:cubicBezTo>
                    <a:cubicBezTo>
                      <a:pt x="84" y="1273"/>
                      <a:pt x="167" y="1321"/>
                      <a:pt x="239" y="1344"/>
                    </a:cubicBezTo>
                    <a:cubicBezTo>
                      <a:pt x="501" y="1451"/>
                      <a:pt x="763" y="1511"/>
                      <a:pt x="1036" y="1571"/>
                    </a:cubicBezTo>
                    <a:lnTo>
                      <a:pt x="1394" y="178"/>
                    </a:lnTo>
                    <a:cubicBezTo>
                      <a:pt x="1191" y="118"/>
                      <a:pt x="989" y="82"/>
                      <a:pt x="774" y="23"/>
                    </a:cubicBezTo>
                    <a:cubicBezTo>
                      <a:pt x="758" y="15"/>
                      <a:pt x="730" y="1"/>
                      <a:pt x="6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2" name="Google Shape;1372;p35"/>
              <p:cNvSpPr/>
              <p:nvPr/>
            </p:nvSpPr>
            <p:spPr>
              <a:xfrm>
                <a:off x="2386000" y="2494075"/>
                <a:ext cx="19675" cy="30750"/>
              </a:xfrm>
              <a:custGeom>
                <a:avLst/>
                <a:gdLst/>
                <a:ahLst/>
                <a:cxnLst/>
                <a:rect l="l" t="t" r="r" b="b"/>
                <a:pathLst>
                  <a:path w="787" h="1230" extrusionOk="0">
                    <a:moveTo>
                      <a:pt x="680" y="1"/>
                    </a:moveTo>
                    <a:cubicBezTo>
                      <a:pt x="617" y="1"/>
                      <a:pt x="546" y="28"/>
                      <a:pt x="488" y="64"/>
                    </a:cubicBezTo>
                    <a:cubicBezTo>
                      <a:pt x="405" y="135"/>
                      <a:pt x="346" y="219"/>
                      <a:pt x="298" y="326"/>
                    </a:cubicBezTo>
                    <a:cubicBezTo>
                      <a:pt x="179" y="564"/>
                      <a:pt x="48" y="802"/>
                      <a:pt x="0" y="1052"/>
                    </a:cubicBezTo>
                    <a:cubicBezTo>
                      <a:pt x="96" y="1076"/>
                      <a:pt x="155" y="1147"/>
                      <a:pt x="238" y="1171"/>
                    </a:cubicBezTo>
                    <a:cubicBezTo>
                      <a:pt x="281" y="1207"/>
                      <a:pt x="341" y="1230"/>
                      <a:pt x="394" y="1230"/>
                    </a:cubicBezTo>
                    <a:cubicBezTo>
                      <a:pt x="431" y="1230"/>
                      <a:pt x="464" y="1219"/>
                      <a:pt x="488" y="1195"/>
                    </a:cubicBezTo>
                    <a:cubicBezTo>
                      <a:pt x="536" y="1159"/>
                      <a:pt x="536" y="1088"/>
                      <a:pt x="536" y="1028"/>
                    </a:cubicBezTo>
                    <a:cubicBezTo>
                      <a:pt x="548" y="683"/>
                      <a:pt x="596" y="326"/>
                      <a:pt x="786" y="40"/>
                    </a:cubicBezTo>
                    <a:cubicBezTo>
                      <a:pt x="758" y="12"/>
                      <a:pt x="721" y="1"/>
                      <a:pt x="680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3" name="Google Shape;1373;p35"/>
              <p:cNvSpPr/>
              <p:nvPr/>
            </p:nvSpPr>
            <p:spPr>
              <a:xfrm>
                <a:off x="2397600" y="2498000"/>
                <a:ext cx="14600" cy="24475"/>
              </a:xfrm>
              <a:custGeom>
                <a:avLst/>
                <a:gdLst/>
                <a:ahLst/>
                <a:cxnLst/>
                <a:rect l="l" t="t" r="r" b="b"/>
                <a:pathLst>
                  <a:path w="584" h="979" extrusionOk="0">
                    <a:moveTo>
                      <a:pt x="1" y="693"/>
                    </a:moveTo>
                    <a:lnTo>
                      <a:pt x="1" y="693"/>
                    </a:lnTo>
                    <a:cubicBezTo>
                      <a:pt x="10" y="752"/>
                      <a:pt x="36" y="810"/>
                      <a:pt x="78" y="863"/>
                    </a:cubicBezTo>
                    <a:lnTo>
                      <a:pt x="78" y="863"/>
                    </a:lnTo>
                    <a:lnTo>
                      <a:pt x="1" y="693"/>
                    </a:lnTo>
                    <a:close/>
                    <a:moveTo>
                      <a:pt x="459" y="1"/>
                    </a:moveTo>
                    <a:cubicBezTo>
                      <a:pt x="397" y="1"/>
                      <a:pt x="354" y="54"/>
                      <a:pt x="310" y="97"/>
                    </a:cubicBezTo>
                    <a:cubicBezTo>
                      <a:pt x="136" y="316"/>
                      <a:pt x="61" y="624"/>
                      <a:pt x="114" y="903"/>
                    </a:cubicBezTo>
                    <a:lnTo>
                      <a:pt x="114" y="903"/>
                    </a:lnTo>
                    <a:cubicBezTo>
                      <a:pt x="142" y="933"/>
                      <a:pt x="194" y="957"/>
                      <a:pt x="246" y="957"/>
                    </a:cubicBezTo>
                    <a:cubicBezTo>
                      <a:pt x="268" y="957"/>
                      <a:pt x="290" y="953"/>
                      <a:pt x="310" y="943"/>
                    </a:cubicBezTo>
                    <a:cubicBezTo>
                      <a:pt x="382" y="895"/>
                      <a:pt x="417" y="812"/>
                      <a:pt x="441" y="740"/>
                    </a:cubicBezTo>
                    <a:cubicBezTo>
                      <a:pt x="489" y="574"/>
                      <a:pt x="548" y="407"/>
                      <a:pt x="560" y="228"/>
                    </a:cubicBezTo>
                    <a:cubicBezTo>
                      <a:pt x="584" y="181"/>
                      <a:pt x="584" y="145"/>
                      <a:pt x="560" y="97"/>
                    </a:cubicBezTo>
                    <a:cubicBezTo>
                      <a:pt x="548" y="50"/>
                      <a:pt x="524" y="26"/>
                      <a:pt x="477" y="2"/>
                    </a:cubicBezTo>
                    <a:cubicBezTo>
                      <a:pt x="471" y="1"/>
                      <a:pt x="464" y="1"/>
                      <a:pt x="459" y="1"/>
                    </a:cubicBezTo>
                    <a:close/>
                    <a:moveTo>
                      <a:pt x="78" y="863"/>
                    </a:moveTo>
                    <a:lnTo>
                      <a:pt x="132" y="979"/>
                    </a:lnTo>
                    <a:cubicBezTo>
                      <a:pt x="125" y="953"/>
                      <a:pt x="119" y="928"/>
                      <a:pt x="114" y="903"/>
                    </a:cubicBezTo>
                    <a:lnTo>
                      <a:pt x="114" y="903"/>
                    </a:lnTo>
                    <a:cubicBezTo>
                      <a:pt x="112" y="900"/>
                      <a:pt x="110" y="898"/>
                      <a:pt x="108" y="895"/>
                    </a:cubicBezTo>
                    <a:cubicBezTo>
                      <a:pt x="97" y="885"/>
                      <a:pt x="87" y="874"/>
                      <a:pt x="78" y="863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4" name="Google Shape;1374;p35"/>
              <p:cNvSpPr/>
              <p:nvPr/>
            </p:nvSpPr>
            <p:spPr>
              <a:xfrm>
                <a:off x="2576800" y="2564000"/>
                <a:ext cx="40200" cy="36550"/>
              </a:xfrm>
              <a:custGeom>
                <a:avLst/>
                <a:gdLst/>
                <a:ahLst/>
                <a:cxnLst/>
                <a:rect l="l" t="t" r="r" b="b"/>
                <a:pathLst>
                  <a:path w="1608" h="1462" extrusionOk="0">
                    <a:moveTo>
                      <a:pt x="974" y="1"/>
                    </a:moveTo>
                    <a:cubicBezTo>
                      <a:pt x="857" y="1"/>
                      <a:pt x="735" y="34"/>
                      <a:pt x="631" y="89"/>
                    </a:cubicBezTo>
                    <a:cubicBezTo>
                      <a:pt x="417" y="184"/>
                      <a:pt x="226" y="327"/>
                      <a:pt x="0" y="363"/>
                    </a:cubicBezTo>
                    <a:cubicBezTo>
                      <a:pt x="286" y="803"/>
                      <a:pt x="584" y="910"/>
                      <a:pt x="619" y="1458"/>
                    </a:cubicBezTo>
                    <a:cubicBezTo>
                      <a:pt x="674" y="1460"/>
                      <a:pt x="730" y="1462"/>
                      <a:pt x="787" y="1462"/>
                    </a:cubicBezTo>
                    <a:cubicBezTo>
                      <a:pt x="1042" y="1462"/>
                      <a:pt x="1307" y="1426"/>
                      <a:pt x="1453" y="1232"/>
                    </a:cubicBezTo>
                    <a:cubicBezTo>
                      <a:pt x="1608" y="1017"/>
                      <a:pt x="1536" y="696"/>
                      <a:pt x="1453" y="434"/>
                    </a:cubicBezTo>
                    <a:cubicBezTo>
                      <a:pt x="1405" y="315"/>
                      <a:pt x="1357" y="196"/>
                      <a:pt x="1274" y="101"/>
                    </a:cubicBezTo>
                    <a:cubicBezTo>
                      <a:pt x="1193" y="31"/>
                      <a:pt x="1086" y="1"/>
                      <a:pt x="97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5" name="Google Shape;1375;p35"/>
              <p:cNvSpPr/>
              <p:nvPr/>
            </p:nvSpPr>
            <p:spPr>
              <a:xfrm>
                <a:off x="2583650" y="2568900"/>
                <a:ext cx="28575" cy="27650"/>
              </a:xfrm>
              <a:custGeom>
                <a:avLst/>
                <a:gdLst/>
                <a:ahLst/>
                <a:cxnLst/>
                <a:rect l="l" t="t" r="r" b="b"/>
                <a:pathLst>
                  <a:path w="1143" h="1106" extrusionOk="0">
                    <a:moveTo>
                      <a:pt x="588" y="1"/>
                    </a:moveTo>
                    <a:cubicBezTo>
                      <a:pt x="459" y="1"/>
                      <a:pt x="321" y="40"/>
                      <a:pt x="191" y="83"/>
                    </a:cubicBezTo>
                    <a:cubicBezTo>
                      <a:pt x="119" y="119"/>
                      <a:pt x="24" y="167"/>
                      <a:pt x="12" y="238"/>
                    </a:cubicBezTo>
                    <a:cubicBezTo>
                      <a:pt x="0" y="298"/>
                      <a:pt x="36" y="357"/>
                      <a:pt x="48" y="405"/>
                    </a:cubicBezTo>
                    <a:cubicBezTo>
                      <a:pt x="107" y="548"/>
                      <a:pt x="179" y="702"/>
                      <a:pt x="262" y="833"/>
                    </a:cubicBezTo>
                    <a:cubicBezTo>
                      <a:pt x="357" y="964"/>
                      <a:pt x="488" y="1071"/>
                      <a:pt x="655" y="1095"/>
                    </a:cubicBezTo>
                    <a:cubicBezTo>
                      <a:pt x="682" y="1102"/>
                      <a:pt x="711" y="1105"/>
                      <a:pt x="740" y="1105"/>
                    </a:cubicBezTo>
                    <a:cubicBezTo>
                      <a:pt x="863" y="1105"/>
                      <a:pt x="995" y="1046"/>
                      <a:pt x="1072" y="940"/>
                    </a:cubicBezTo>
                    <a:cubicBezTo>
                      <a:pt x="1143" y="798"/>
                      <a:pt x="1131" y="655"/>
                      <a:pt x="1095" y="500"/>
                    </a:cubicBezTo>
                    <a:cubicBezTo>
                      <a:pt x="1060" y="321"/>
                      <a:pt x="976" y="143"/>
                      <a:pt x="822" y="59"/>
                    </a:cubicBezTo>
                    <a:cubicBezTo>
                      <a:pt x="751" y="17"/>
                      <a:pt x="672" y="1"/>
                      <a:pt x="588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6" name="Google Shape;1376;p35"/>
              <p:cNvSpPr/>
              <p:nvPr/>
            </p:nvSpPr>
            <p:spPr>
              <a:xfrm>
                <a:off x="2571725" y="2437575"/>
                <a:ext cx="37525" cy="25675"/>
              </a:xfrm>
              <a:custGeom>
                <a:avLst/>
                <a:gdLst/>
                <a:ahLst/>
                <a:cxnLst/>
                <a:rect l="l" t="t" r="r" b="b"/>
                <a:pathLst>
                  <a:path w="1501" h="1027" extrusionOk="0">
                    <a:moveTo>
                      <a:pt x="1250" y="1"/>
                    </a:moveTo>
                    <a:cubicBezTo>
                      <a:pt x="1201" y="1"/>
                      <a:pt x="1147" y="13"/>
                      <a:pt x="1096" y="26"/>
                    </a:cubicBezTo>
                    <a:cubicBezTo>
                      <a:pt x="763" y="133"/>
                      <a:pt x="406" y="217"/>
                      <a:pt x="60" y="324"/>
                    </a:cubicBezTo>
                    <a:cubicBezTo>
                      <a:pt x="25" y="550"/>
                      <a:pt x="1" y="812"/>
                      <a:pt x="179" y="955"/>
                    </a:cubicBezTo>
                    <a:cubicBezTo>
                      <a:pt x="287" y="1026"/>
                      <a:pt x="441" y="1026"/>
                      <a:pt x="584" y="1026"/>
                    </a:cubicBezTo>
                    <a:cubicBezTo>
                      <a:pt x="822" y="1014"/>
                      <a:pt x="1072" y="1014"/>
                      <a:pt x="1322" y="990"/>
                    </a:cubicBezTo>
                    <a:cubicBezTo>
                      <a:pt x="1370" y="990"/>
                      <a:pt x="1430" y="990"/>
                      <a:pt x="1453" y="967"/>
                    </a:cubicBezTo>
                    <a:cubicBezTo>
                      <a:pt x="1501" y="919"/>
                      <a:pt x="1501" y="848"/>
                      <a:pt x="1477" y="788"/>
                    </a:cubicBezTo>
                    <a:cubicBezTo>
                      <a:pt x="1453" y="598"/>
                      <a:pt x="1430" y="395"/>
                      <a:pt x="1418" y="205"/>
                    </a:cubicBezTo>
                    <a:cubicBezTo>
                      <a:pt x="1394" y="145"/>
                      <a:pt x="1394" y="86"/>
                      <a:pt x="1358" y="38"/>
                    </a:cubicBezTo>
                    <a:cubicBezTo>
                      <a:pt x="1330" y="10"/>
                      <a:pt x="1292" y="1"/>
                      <a:pt x="125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7" name="Google Shape;1377;p35"/>
              <p:cNvSpPr/>
              <p:nvPr/>
            </p:nvSpPr>
            <p:spPr>
              <a:xfrm>
                <a:off x="2573225" y="2442075"/>
                <a:ext cx="28000" cy="12325"/>
              </a:xfrm>
              <a:custGeom>
                <a:avLst/>
                <a:gdLst/>
                <a:ahLst/>
                <a:cxnLst/>
                <a:rect l="l" t="t" r="r" b="b"/>
                <a:pathLst>
                  <a:path w="1120" h="493" extrusionOk="0">
                    <a:moveTo>
                      <a:pt x="965" y="1"/>
                    </a:moveTo>
                    <a:cubicBezTo>
                      <a:pt x="655" y="37"/>
                      <a:pt x="357" y="132"/>
                      <a:pt x="72" y="275"/>
                    </a:cubicBezTo>
                    <a:cubicBezTo>
                      <a:pt x="48" y="298"/>
                      <a:pt x="0" y="322"/>
                      <a:pt x="0" y="370"/>
                    </a:cubicBezTo>
                    <a:cubicBezTo>
                      <a:pt x="0" y="418"/>
                      <a:pt x="48" y="429"/>
                      <a:pt x="72" y="441"/>
                    </a:cubicBezTo>
                    <a:cubicBezTo>
                      <a:pt x="165" y="476"/>
                      <a:pt x="263" y="492"/>
                      <a:pt x="361" y="492"/>
                    </a:cubicBezTo>
                    <a:cubicBezTo>
                      <a:pt x="635" y="492"/>
                      <a:pt x="905" y="363"/>
                      <a:pt x="1072" y="144"/>
                    </a:cubicBezTo>
                    <a:cubicBezTo>
                      <a:pt x="1096" y="120"/>
                      <a:pt x="1119" y="72"/>
                      <a:pt x="1096" y="37"/>
                    </a:cubicBezTo>
                    <a:cubicBezTo>
                      <a:pt x="1084" y="1"/>
                      <a:pt x="1012" y="1"/>
                      <a:pt x="965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8" name="Google Shape;1378;p35"/>
              <p:cNvSpPr/>
              <p:nvPr/>
            </p:nvSpPr>
            <p:spPr>
              <a:xfrm>
                <a:off x="2575900" y="2458450"/>
                <a:ext cx="14300" cy="2700"/>
              </a:xfrm>
              <a:custGeom>
                <a:avLst/>
                <a:gdLst/>
                <a:ahLst/>
                <a:cxnLst/>
                <a:rect l="l" t="t" r="r" b="b"/>
                <a:pathLst>
                  <a:path w="572" h="108" extrusionOk="0">
                    <a:moveTo>
                      <a:pt x="243" y="1"/>
                    </a:moveTo>
                    <a:cubicBezTo>
                      <a:pt x="161" y="1"/>
                      <a:pt x="78" y="8"/>
                      <a:pt x="0" y="13"/>
                    </a:cubicBezTo>
                    <a:cubicBezTo>
                      <a:pt x="95" y="78"/>
                      <a:pt x="215" y="108"/>
                      <a:pt x="338" y="108"/>
                    </a:cubicBezTo>
                    <a:cubicBezTo>
                      <a:pt x="417" y="108"/>
                      <a:pt x="497" y="95"/>
                      <a:pt x="572" y="72"/>
                    </a:cubicBezTo>
                    <a:cubicBezTo>
                      <a:pt x="480" y="16"/>
                      <a:pt x="363" y="1"/>
                      <a:pt x="243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9" name="Google Shape;1379;p35"/>
              <p:cNvSpPr/>
              <p:nvPr/>
            </p:nvSpPr>
            <p:spPr>
              <a:xfrm>
                <a:off x="2756575" y="2228675"/>
                <a:ext cx="43475" cy="39300"/>
              </a:xfrm>
              <a:custGeom>
                <a:avLst/>
                <a:gdLst/>
                <a:ahLst/>
                <a:cxnLst/>
                <a:rect l="l" t="t" r="r" b="b"/>
                <a:pathLst>
                  <a:path w="1739" h="1572" extrusionOk="0">
                    <a:moveTo>
                      <a:pt x="1370" y="0"/>
                    </a:moveTo>
                    <a:cubicBezTo>
                      <a:pt x="882" y="202"/>
                      <a:pt x="405" y="476"/>
                      <a:pt x="1" y="822"/>
                    </a:cubicBezTo>
                    <a:cubicBezTo>
                      <a:pt x="179" y="1036"/>
                      <a:pt x="286" y="1298"/>
                      <a:pt x="334" y="1572"/>
                    </a:cubicBezTo>
                    <a:cubicBezTo>
                      <a:pt x="774" y="1310"/>
                      <a:pt x="1251" y="1107"/>
                      <a:pt x="1739" y="953"/>
                    </a:cubicBezTo>
                    <a:cubicBezTo>
                      <a:pt x="1620" y="643"/>
                      <a:pt x="1489" y="333"/>
                      <a:pt x="137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80" name="Google Shape;1380;p35"/>
              <p:cNvSpPr/>
              <p:nvPr/>
            </p:nvSpPr>
            <p:spPr>
              <a:xfrm>
                <a:off x="2758350" y="2232350"/>
                <a:ext cx="35750" cy="25800"/>
              </a:xfrm>
              <a:custGeom>
                <a:avLst/>
                <a:gdLst/>
                <a:ahLst/>
                <a:cxnLst/>
                <a:rect l="l" t="t" r="r" b="b"/>
                <a:pathLst>
                  <a:path w="1430" h="1032" extrusionOk="0">
                    <a:moveTo>
                      <a:pt x="1186" y="0"/>
                    </a:moveTo>
                    <a:cubicBezTo>
                      <a:pt x="1131" y="0"/>
                      <a:pt x="1072" y="34"/>
                      <a:pt x="1013" y="67"/>
                    </a:cubicBezTo>
                    <a:cubicBezTo>
                      <a:pt x="811" y="186"/>
                      <a:pt x="584" y="317"/>
                      <a:pt x="358" y="436"/>
                    </a:cubicBezTo>
                    <a:cubicBezTo>
                      <a:pt x="263" y="496"/>
                      <a:pt x="156" y="556"/>
                      <a:pt x="96" y="651"/>
                    </a:cubicBezTo>
                    <a:cubicBezTo>
                      <a:pt x="25" y="734"/>
                      <a:pt x="1" y="865"/>
                      <a:pt x="84" y="960"/>
                    </a:cubicBezTo>
                    <a:cubicBezTo>
                      <a:pt x="120" y="1020"/>
                      <a:pt x="215" y="1032"/>
                      <a:pt x="287" y="1032"/>
                    </a:cubicBezTo>
                    <a:cubicBezTo>
                      <a:pt x="358" y="1032"/>
                      <a:pt x="442" y="1008"/>
                      <a:pt x="513" y="984"/>
                    </a:cubicBezTo>
                    <a:cubicBezTo>
                      <a:pt x="715" y="925"/>
                      <a:pt x="942" y="853"/>
                      <a:pt x="1156" y="794"/>
                    </a:cubicBezTo>
                    <a:cubicBezTo>
                      <a:pt x="1227" y="782"/>
                      <a:pt x="1299" y="746"/>
                      <a:pt x="1358" y="687"/>
                    </a:cubicBezTo>
                    <a:cubicBezTo>
                      <a:pt x="1418" y="627"/>
                      <a:pt x="1430" y="544"/>
                      <a:pt x="1430" y="448"/>
                    </a:cubicBezTo>
                    <a:cubicBezTo>
                      <a:pt x="1430" y="365"/>
                      <a:pt x="1406" y="294"/>
                      <a:pt x="1370" y="198"/>
                    </a:cubicBezTo>
                    <a:cubicBezTo>
                      <a:pt x="1346" y="127"/>
                      <a:pt x="1311" y="55"/>
                      <a:pt x="1251" y="20"/>
                    </a:cubicBezTo>
                    <a:cubicBezTo>
                      <a:pt x="1230" y="6"/>
                      <a:pt x="1208" y="0"/>
                      <a:pt x="1186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81" name="Google Shape;1381;p35"/>
              <p:cNvSpPr/>
              <p:nvPr/>
            </p:nvSpPr>
            <p:spPr>
              <a:xfrm>
                <a:off x="2616075" y="2497525"/>
                <a:ext cx="45275" cy="38950"/>
              </a:xfrm>
              <a:custGeom>
                <a:avLst/>
                <a:gdLst/>
                <a:ahLst/>
                <a:cxnLst/>
                <a:rect l="l" t="t" r="r" b="b"/>
                <a:pathLst>
                  <a:path w="1811" h="1558" extrusionOk="0">
                    <a:moveTo>
                      <a:pt x="625" y="1"/>
                    </a:moveTo>
                    <a:cubicBezTo>
                      <a:pt x="474" y="1"/>
                      <a:pt x="344" y="134"/>
                      <a:pt x="251" y="259"/>
                    </a:cubicBezTo>
                    <a:cubicBezTo>
                      <a:pt x="156" y="426"/>
                      <a:pt x="120" y="617"/>
                      <a:pt x="1" y="747"/>
                    </a:cubicBezTo>
                    <a:cubicBezTo>
                      <a:pt x="418" y="1021"/>
                      <a:pt x="810" y="1283"/>
                      <a:pt x="1227" y="1557"/>
                    </a:cubicBezTo>
                    <a:cubicBezTo>
                      <a:pt x="1382" y="1379"/>
                      <a:pt x="1584" y="1224"/>
                      <a:pt x="1811" y="1140"/>
                    </a:cubicBezTo>
                    <a:lnTo>
                      <a:pt x="965" y="200"/>
                    </a:lnTo>
                    <a:cubicBezTo>
                      <a:pt x="894" y="128"/>
                      <a:pt x="810" y="45"/>
                      <a:pt x="691" y="9"/>
                    </a:cubicBezTo>
                    <a:cubicBezTo>
                      <a:pt x="669" y="3"/>
                      <a:pt x="647" y="1"/>
                      <a:pt x="62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82" name="Google Shape;1382;p35"/>
              <p:cNvSpPr/>
              <p:nvPr/>
            </p:nvSpPr>
            <p:spPr>
              <a:xfrm>
                <a:off x="2621450" y="2503900"/>
                <a:ext cx="32450" cy="26425"/>
              </a:xfrm>
              <a:custGeom>
                <a:avLst/>
                <a:gdLst/>
                <a:ahLst/>
                <a:cxnLst/>
                <a:rect l="l" t="t" r="r" b="b"/>
                <a:pathLst>
                  <a:path w="1298" h="1057" extrusionOk="0">
                    <a:moveTo>
                      <a:pt x="268" y="0"/>
                    </a:moveTo>
                    <a:cubicBezTo>
                      <a:pt x="254" y="0"/>
                      <a:pt x="240" y="2"/>
                      <a:pt x="226" y="4"/>
                    </a:cubicBezTo>
                    <a:cubicBezTo>
                      <a:pt x="83" y="40"/>
                      <a:pt x="0" y="231"/>
                      <a:pt x="36" y="397"/>
                    </a:cubicBezTo>
                    <a:cubicBezTo>
                      <a:pt x="60" y="540"/>
                      <a:pt x="203" y="659"/>
                      <a:pt x="322" y="754"/>
                    </a:cubicBezTo>
                    <a:cubicBezTo>
                      <a:pt x="476" y="873"/>
                      <a:pt x="643" y="957"/>
                      <a:pt x="834" y="1016"/>
                    </a:cubicBezTo>
                    <a:cubicBezTo>
                      <a:pt x="905" y="1043"/>
                      <a:pt x="963" y="1057"/>
                      <a:pt x="1018" y="1057"/>
                    </a:cubicBezTo>
                    <a:cubicBezTo>
                      <a:pt x="1036" y="1057"/>
                      <a:pt x="1054" y="1055"/>
                      <a:pt x="1072" y="1052"/>
                    </a:cubicBezTo>
                    <a:cubicBezTo>
                      <a:pt x="1155" y="1040"/>
                      <a:pt x="1226" y="993"/>
                      <a:pt x="1250" y="921"/>
                    </a:cubicBezTo>
                    <a:cubicBezTo>
                      <a:pt x="1298" y="838"/>
                      <a:pt x="1274" y="743"/>
                      <a:pt x="1226" y="659"/>
                    </a:cubicBezTo>
                    <a:cubicBezTo>
                      <a:pt x="1179" y="588"/>
                      <a:pt x="1107" y="540"/>
                      <a:pt x="1036" y="481"/>
                    </a:cubicBezTo>
                    <a:cubicBezTo>
                      <a:pt x="881" y="362"/>
                      <a:pt x="714" y="266"/>
                      <a:pt x="572" y="147"/>
                    </a:cubicBezTo>
                    <a:cubicBezTo>
                      <a:pt x="477" y="74"/>
                      <a:pt x="373" y="0"/>
                      <a:pt x="268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83" name="Google Shape;1383;p35"/>
              <p:cNvSpPr/>
              <p:nvPr/>
            </p:nvSpPr>
            <p:spPr>
              <a:xfrm>
                <a:off x="2802125" y="2699375"/>
                <a:ext cx="37225" cy="45750"/>
              </a:xfrm>
              <a:custGeom>
                <a:avLst/>
                <a:gdLst/>
                <a:ahLst/>
                <a:cxnLst/>
                <a:rect l="l" t="t" r="r" b="b"/>
                <a:pathLst>
                  <a:path w="1489" h="1830" extrusionOk="0">
                    <a:moveTo>
                      <a:pt x="1121" y="1"/>
                    </a:moveTo>
                    <a:cubicBezTo>
                      <a:pt x="1086" y="1"/>
                      <a:pt x="1053" y="12"/>
                      <a:pt x="1024" y="20"/>
                    </a:cubicBezTo>
                    <a:cubicBezTo>
                      <a:pt x="679" y="79"/>
                      <a:pt x="334" y="151"/>
                      <a:pt x="0" y="222"/>
                    </a:cubicBezTo>
                    <a:cubicBezTo>
                      <a:pt x="155" y="746"/>
                      <a:pt x="250" y="1282"/>
                      <a:pt x="238" y="1829"/>
                    </a:cubicBezTo>
                    <a:cubicBezTo>
                      <a:pt x="631" y="1710"/>
                      <a:pt x="1072" y="1651"/>
                      <a:pt x="1488" y="1651"/>
                    </a:cubicBezTo>
                    <a:cubicBezTo>
                      <a:pt x="1429" y="1198"/>
                      <a:pt x="1369" y="722"/>
                      <a:pt x="1310" y="258"/>
                    </a:cubicBezTo>
                    <a:cubicBezTo>
                      <a:pt x="1286" y="163"/>
                      <a:pt x="1274" y="67"/>
                      <a:pt x="1191" y="20"/>
                    </a:cubicBezTo>
                    <a:cubicBezTo>
                      <a:pt x="1167" y="6"/>
                      <a:pt x="1144" y="1"/>
                      <a:pt x="1121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84" name="Google Shape;1384;p35"/>
              <p:cNvSpPr/>
              <p:nvPr/>
            </p:nvSpPr>
            <p:spPr>
              <a:xfrm>
                <a:off x="2805975" y="2704825"/>
                <a:ext cx="25325" cy="36050"/>
              </a:xfrm>
              <a:custGeom>
                <a:avLst/>
                <a:gdLst/>
                <a:ahLst/>
                <a:cxnLst/>
                <a:rect l="l" t="t" r="r" b="b"/>
                <a:pathLst>
                  <a:path w="1013" h="1442" extrusionOk="0">
                    <a:moveTo>
                      <a:pt x="534" y="0"/>
                    </a:moveTo>
                    <a:cubicBezTo>
                      <a:pt x="447" y="0"/>
                      <a:pt x="354" y="27"/>
                      <a:pt x="275" y="64"/>
                    </a:cubicBezTo>
                    <a:cubicBezTo>
                      <a:pt x="180" y="99"/>
                      <a:pt x="96" y="147"/>
                      <a:pt x="49" y="218"/>
                    </a:cubicBezTo>
                    <a:cubicBezTo>
                      <a:pt x="1" y="290"/>
                      <a:pt x="1" y="397"/>
                      <a:pt x="25" y="480"/>
                    </a:cubicBezTo>
                    <a:cubicBezTo>
                      <a:pt x="37" y="659"/>
                      <a:pt x="49" y="861"/>
                      <a:pt x="120" y="1040"/>
                    </a:cubicBezTo>
                    <a:cubicBezTo>
                      <a:pt x="203" y="1218"/>
                      <a:pt x="334" y="1361"/>
                      <a:pt x="513" y="1421"/>
                    </a:cubicBezTo>
                    <a:cubicBezTo>
                      <a:pt x="554" y="1435"/>
                      <a:pt x="598" y="1441"/>
                      <a:pt x="643" y="1441"/>
                    </a:cubicBezTo>
                    <a:cubicBezTo>
                      <a:pt x="788" y="1441"/>
                      <a:pt x="934" y="1368"/>
                      <a:pt x="989" y="1230"/>
                    </a:cubicBezTo>
                    <a:cubicBezTo>
                      <a:pt x="1013" y="1135"/>
                      <a:pt x="1013" y="1016"/>
                      <a:pt x="1001" y="921"/>
                    </a:cubicBezTo>
                    <a:cubicBezTo>
                      <a:pt x="953" y="683"/>
                      <a:pt x="894" y="445"/>
                      <a:pt x="823" y="230"/>
                    </a:cubicBezTo>
                    <a:cubicBezTo>
                      <a:pt x="799" y="159"/>
                      <a:pt x="763" y="87"/>
                      <a:pt x="692" y="40"/>
                    </a:cubicBezTo>
                    <a:cubicBezTo>
                      <a:pt x="645" y="12"/>
                      <a:pt x="590" y="0"/>
                      <a:pt x="534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85" name="Google Shape;1385;p35"/>
              <p:cNvSpPr/>
              <p:nvPr/>
            </p:nvSpPr>
            <p:spPr>
              <a:xfrm>
                <a:off x="2822350" y="2701075"/>
                <a:ext cx="11950" cy="23500"/>
              </a:xfrm>
              <a:custGeom>
                <a:avLst/>
                <a:gdLst/>
                <a:ahLst/>
                <a:cxnLst/>
                <a:rect l="l" t="t" r="r" b="b"/>
                <a:pathLst>
                  <a:path w="478" h="940" extrusionOk="0">
                    <a:moveTo>
                      <a:pt x="160" y="0"/>
                    </a:moveTo>
                    <a:cubicBezTo>
                      <a:pt x="118" y="0"/>
                      <a:pt x="77" y="11"/>
                      <a:pt x="48" y="35"/>
                    </a:cubicBezTo>
                    <a:cubicBezTo>
                      <a:pt x="1" y="333"/>
                      <a:pt x="215" y="773"/>
                      <a:pt x="453" y="940"/>
                    </a:cubicBezTo>
                    <a:cubicBezTo>
                      <a:pt x="418" y="845"/>
                      <a:pt x="441" y="737"/>
                      <a:pt x="453" y="630"/>
                    </a:cubicBezTo>
                    <a:cubicBezTo>
                      <a:pt x="465" y="535"/>
                      <a:pt x="477" y="428"/>
                      <a:pt x="465" y="321"/>
                    </a:cubicBezTo>
                    <a:cubicBezTo>
                      <a:pt x="453" y="214"/>
                      <a:pt x="406" y="118"/>
                      <a:pt x="334" y="59"/>
                    </a:cubicBezTo>
                    <a:cubicBezTo>
                      <a:pt x="292" y="23"/>
                      <a:pt x="224" y="0"/>
                      <a:pt x="160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86" name="Google Shape;1386;p35"/>
              <p:cNvSpPr/>
              <p:nvPr/>
            </p:nvSpPr>
            <p:spPr>
              <a:xfrm>
                <a:off x="2850350" y="2498050"/>
                <a:ext cx="32450" cy="28250"/>
              </a:xfrm>
              <a:custGeom>
                <a:avLst/>
                <a:gdLst/>
                <a:ahLst/>
                <a:cxnLst/>
                <a:rect l="l" t="t" r="r" b="b"/>
                <a:pathLst>
                  <a:path w="1298" h="1130" extrusionOk="0">
                    <a:moveTo>
                      <a:pt x="661" y="1"/>
                    </a:moveTo>
                    <a:cubicBezTo>
                      <a:pt x="577" y="1"/>
                      <a:pt x="489" y="27"/>
                      <a:pt x="417" y="60"/>
                    </a:cubicBezTo>
                    <a:cubicBezTo>
                      <a:pt x="286" y="143"/>
                      <a:pt x="155" y="226"/>
                      <a:pt x="0" y="238"/>
                    </a:cubicBezTo>
                    <a:cubicBezTo>
                      <a:pt x="191" y="453"/>
                      <a:pt x="119" y="834"/>
                      <a:pt x="345" y="1036"/>
                    </a:cubicBezTo>
                    <a:cubicBezTo>
                      <a:pt x="431" y="1109"/>
                      <a:pt x="539" y="1129"/>
                      <a:pt x="656" y="1129"/>
                    </a:cubicBezTo>
                    <a:cubicBezTo>
                      <a:pt x="802" y="1129"/>
                      <a:pt x="963" y="1098"/>
                      <a:pt x="1114" y="1098"/>
                    </a:cubicBezTo>
                    <a:cubicBezTo>
                      <a:pt x="1177" y="1098"/>
                      <a:pt x="1239" y="1104"/>
                      <a:pt x="1298" y="1119"/>
                    </a:cubicBezTo>
                    <a:cubicBezTo>
                      <a:pt x="1191" y="834"/>
                      <a:pt x="1083" y="536"/>
                      <a:pt x="964" y="262"/>
                    </a:cubicBezTo>
                    <a:cubicBezTo>
                      <a:pt x="941" y="203"/>
                      <a:pt x="905" y="107"/>
                      <a:pt x="845" y="60"/>
                    </a:cubicBezTo>
                    <a:cubicBezTo>
                      <a:pt x="792" y="17"/>
                      <a:pt x="728" y="1"/>
                      <a:pt x="661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87" name="Google Shape;1387;p35"/>
              <p:cNvSpPr/>
              <p:nvPr/>
            </p:nvSpPr>
            <p:spPr>
              <a:xfrm>
                <a:off x="2856000" y="2504400"/>
                <a:ext cx="17875" cy="17450"/>
              </a:xfrm>
              <a:custGeom>
                <a:avLst/>
                <a:gdLst/>
                <a:ahLst/>
                <a:cxnLst/>
                <a:rect l="l" t="t" r="r" b="b"/>
                <a:pathLst>
                  <a:path w="715" h="698" extrusionOk="0">
                    <a:moveTo>
                      <a:pt x="276" y="0"/>
                    </a:moveTo>
                    <a:cubicBezTo>
                      <a:pt x="189" y="0"/>
                      <a:pt x="109" y="26"/>
                      <a:pt x="36" y="44"/>
                    </a:cubicBezTo>
                    <a:cubicBezTo>
                      <a:pt x="0" y="222"/>
                      <a:pt x="60" y="425"/>
                      <a:pt x="191" y="544"/>
                    </a:cubicBezTo>
                    <a:cubicBezTo>
                      <a:pt x="287" y="640"/>
                      <a:pt x="429" y="697"/>
                      <a:pt x="574" y="697"/>
                    </a:cubicBezTo>
                    <a:cubicBezTo>
                      <a:pt x="609" y="697"/>
                      <a:pt x="644" y="694"/>
                      <a:pt x="679" y="687"/>
                    </a:cubicBezTo>
                    <a:cubicBezTo>
                      <a:pt x="619" y="520"/>
                      <a:pt x="715" y="318"/>
                      <a:pt x="619" y="151"/>
                    </a:cubicBezTo>
                    <a:cubicBezTo>
                      <a:pt x="560" y="68"/>
                      <a:pt x="441" y="20"/>
                      <a:pt x="357" y="8"/>
                    </a:cubicBezTo>
                    <a:cubicBezTo>
                      <a:pt x="330" y="3"/>
                      <a:pt x="303" y="0"/>
                      <a:pt x="276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88" name="Google Shape;1388;p35"/>
              <p:cNvSpPr/>
              <p:nvPr/>
            </p:nvSpPr>
            <p:spPr>
              <a:xfrm>
                <a:off x="2466650" y="2442150"/>
                <a:ext cx="134925" cy="51525"/>
              </a:xfrm>
              <a:custGeom>
                <a:avLst/>
                <a:gdLst/>
                <a:ahLst/>
                <a:cxnLst/>
                <a:rect l="l" t="t" r="r" b="b"/>
                <a:pathLst>
                  <a:path w="5397" h="2061" extrusionOk="0">
                    <a:moveTo>
                      <a:pt x="1747" y="1"/>
                    </a:moveTo>
                    <a:cubicBezTo>
                      <a:pt x="1661" y="1"/>
                      <a:pt x="1575" y="4"/>
                      <a:pt x="1489" y="10"/>
                    </a:cubicBezTo>
                    <a:cubicBezTo>
                      <a:pt x="1001" y="34"/>
                      <a:pt x="501" y="188"/>
                      <a:pt x="203" y="605"/>
                    </a:cubicBezTo>
                    <a:cubicBezTo>
                      <a:pt x="60" y="796"/>
                      <a:pt x="1" y="1022"/>
                      <a:pt x="48" y="1260"/>
                    </a:cubicBezTo>
                    <a:cubicBezTo>
                      <a:pt x="140" y="1718"/>
                      <a:pt x="541" y="1868"/>
                      <a:pt x="931" y="1868"/>
                    </a:cubicBezTo>
                    <a:cubicBezTo>
                      <a:pt x="947" y="1868"/>
                      <a:pt x="962" y="1868"/>
                      <a:pt x="977" y="1867"/>
                    </a:cubicBezTo>
                    <a:cubicBezTo>
                      <a:pt x="1239" y="1855"/>
                      <a:pt x="1513" y="1760"/>
                      <a:pt x="1763" y="1700"/>
                    </a:cubicBezTo>
                    <a:cubicBezTo>
                      <a:pt x="2093" y="1627"/>
                      <a:pt x="2431" y="1591"/>
                      <a:pt x="2770" y="1591"/>
                    </a:cubicBezTo>
                    <a:cubicBezTo>
                      <a:pt x="3313" y="1591"/>
                      <a:pt x="3857" y="1684"/>
                      <a:pt x="4370" y="1867"/>
                    </a:cubicBezTo>
                    <a:cubicBezTo>
                      <a:pt x="4561" y="1939"/>
                      <a:pt x="4763" y="2034"/>
                      <a:pt x="4978" y="2058"/>
                    </a:cubicBezTo>
                    <a:cubicBezTo>
                      <a:pt x="4991" y="2059"/>
                      <a:pt x="5004" y="2060"/>
                      <a:pt x="5017" y="2060"/>
                    </a:cubicBezTo>
                    <a:cubicBezTo>
                      <a:pt x="5276" y="2060"/>
                      <a:pt x="5397" y="1727"/>
                      <a:pt x="5204" y="1546"/>
                    </a:cubicBezTo>
                    <a:cubicBezTo>
                      <a:pt x="4255" y="663"/>
                      <a:pt x="3043" y="1"/>
                      <a:pt x="1747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89" name="Google Shape;1389;p35"/>
              <p:cNvSpPr/>
              <p:nvPr/>
            </p:nvSpPr>
            <p:spPr>
              <a:xfrm>
                <a:off x="2488675" y="2445100"/>
                <a:ext cx="93500" cy="28850"/>
              </a:xfrm>
              <a:custGeom>
                <a:avLst/>
                <a:gdLst/>
                <a:ahLst/>
                <a:cxnLst/>
                <a:rect l="l" t="t" r="r" b="b"/>
                <a:pathLst>
                  <a:path w="3740" h="1154" extrusionOk="0">
                    <a:moveTo>
                      <a:pt x="784" y="0"/>
                    </a:moveTo>
                    <a:cubicBezTo>
                      <a:pt x="489" y="0"/>
                      <a:pt x="194" y="70"/>
                      <a:pt x="1" y="273"/>
                    </a:cubicBezTo>
                    <a:cubicBezTo>
                      <a:pt x="133" y="207"/>
                      <a:pt x="280" y="185"/>
                      <a:pt x="425" y="185"/>
                    </a:cubicBezTo>
                    <a:cubicBezTo>
                      <a:pt x="462" y="185"/>
                      <a:pt x="500" y="187"/>
                      <a:pt x="537" y="189"/>
                    </a:cubicBezTo>
                    <a:cubicBezTo>
                      <a:pt x="715" y="201"/>
                      <a:pt x="906" y="249"/>
                      <a:pt x="1084" y="261"/>
                    </a:cubicBezTo>
                    <a:cubicBezTo>
                      <a:pt x="1186" y="267"/>
                      <a:pt x="1284" y="267"/>
                      <a:pt x="1381" y="267"/>
                    </a:cubicBezTo>
                    <a:cubicBezTo>
                      <a:pt x="1477" y="267"/>
                      <a:pt x="1573" y="267"/>
                      <a:pt x="1668" y="273"/>
                    </a:cubicBezTo>
                    <a:cubicBezTo>
                      <a:pt x="2013" y="308"/>
                      <a:pt x="2346" y="439"/>
                      <a:pt x="2668" y="558"/>
                    </a:cubicBezTo>
                    <a:cubicBezTo>
                      <a:pt x="2979" y="694"/>
                      <a:pt x="3297" y="815"/>
                      <a:pt x="3566" y="1009"/>
                    </a:cubicBezTo>
                    <a:lnTo>
                      <a:pt x="3566" y="1009"/>
                    </a:lnTo>
                    <a:cubicBezTo>
                      <a:pt x="2832" y="429"/>
                      <a:pt x="1926" y="77"/>
                      <a:pt x="989" y="11"/>
                    </a:cubicBezTo>
                    <a:cubicBezTo>
                      <a:pt x="922" y="4"/>
                      <a:pt x="853" y="0"/>
                      <a:pt x="784" y="0"/>
                    </a:cubicBezTo>
                    <a:close/>
                    <a:moveTo>
                      <a:pt x="3566" y="1009"/>
                    </a:moveTo>
                    <a:lnTo>
                      <a:pt x="3566" y="1009"/>
                    </a:lnTo>
                    <a:cubicBezTo>
                      <a:pt x="3625" y="1056"/>
                      <a:pt x="3683" y="1104"/>
                      <a:pt x="3739" y="1154"/>
                    </a:cubicBezTo>
                    <a:cubicBezTo>
                      <a:pt x="3685" y="1101"/>
                      <a:pt x="3627" y="1053"/>
                      <a:pt x="3566" y="1009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90" name="Google Shape;1390;p35"/>
              <p:cNvSpPr/>
              <p:nvPr/>
            </p:nvSpPr>
            <p:spPr>
              <a:xfrm>
                <a:off x="2468750" y="2473925"/>
                <a:ext cx="130400" cy="19400"/>
              </a:xfrm>
              <a:custGeom>
                <a:avLst/>
                <a:gdLst/>
                <a:ahLst/>
                <a:cxnLst/>
                <a:rect l="l" t="t" r="r" b="b"/>
                <a:pathLst>
                  <a:path w="5216" h="776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89" y="433"/>
                      <a:pt x="456" y="587"/>
                      <a:pt x="823" y="587"/>
                    </a:cubicBezTo>
                    <a:cubicBezTo>
                      <a:pt x="851" y="587"/>
                      <a:pt x="878" y="586"/>
                      <a:pt x="905" y="584"/>
                    </a:cubicBezTo>
                    <a:cubicBezTo>
                      <a:pt x="1167" y="572"/>
                      <a:pt x="1441" y="477"/>
                      <a:pt x="1691" y="418"/>
                    </a:cubicBezTo>
                    <a:cubicBezTo>
                      <a:pt x="2025" y="344"/>
                      <a:pt x="2364" y="308"/>
                      <a:pt x="2703" y="308"/>
                    </a:cubicBezTo>
                    <a:cubicBezTo>
                      <a:pt x="3245" y="308"/>
                      <a:pt x="3785" y="401"/>
                      <a:pt x="4298" y="584"/>
                    </a:cubicBezTo>
                    <a:cubicBezTo>
                      <a:pt x="4489" y="656"/>
                      <a:pt x="4703" y="739"/>
                      <a:pt x="4906" y="775"/>
                    </a:cubicBezTo>
                    <a:cubicBezTo>
                      <a:pt x="4915" y="775"/>
                      <a:pt x="4924" y="776"/>
                      <a:pt x="4933" y="776"/>
                    </a:cubicBezTo>
                    <a:cubicBezTo>
                      <a:pt x="5085" y="776"/>
                      <a:pt x="5193" y="683"/>
                      <a:pt x="5215" y="548"/>
                    </a:cubicBezTo>
                    <a:lnTo>
                      <a:pt x="5215" y="548"/>
                    </a:lnTo>
                    <a:cubicBezTo>
                      <a:pt x="5148" y="578"/>
                      <a:pt x="5079" y="590"/>
                      <a:pt x="5015" y="590"/>
                    </a:cubicBezTo>
                    <a:cubicBezTo>
                      <a:pt x="4899" y="590"/>
                      <a:pt x="4801" y="551"/>
                      <a:pt x="4763" y="513"/>
                    </a:cubicBezTo>
                    <a:cubicBezTo>
                      <a:pt x="4207" y="249"/>
                      <a:pt x="3668" y="179"/>
                      <a:pt x="3127" y="179"/>
                    </a:cubicBezTo>
                    <a:cubicBezTo>
                      <a:pt x="2516" y="179"/>
                      <a:pt x="1904" y="268"/>
                      <a:pt x="1262" y="268"/>
                    </a:cubicBezTo>
                    <a:cubicBezTo>
                      <a:pt x="1036" y="268"/>
                      <a:pt x="806" y="257"/>
                      <a:pt x="572" y="227"/>
                    </a:cubicBezTo>
                    <a:cubicBezTo>
                      <a:pt x="357" y="191"/>
                      <a:pt x="167" y="108"/>
                      <a:pt x="0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91" name="Google Shape;1391;p35"/>
              <p:cNvSpPr/>
              <p:nvPr/>
            </p:nvSpPr>
            <p:spPr>
              <a:xfrm>
                <a:off x="2714300" y="2592525"/>
                <a:ext cx="124775" cy="128575"/>
              </a:xfrm>
              <a:custGeom>
                <a:avLst/>
                <a:gdLst/>
                <a:ahLst/>
                <a:cxnLst/>
                <a:rect l="l" t="t" r="r" b="b"/>
                <a:pathLst>
                  <a:path w="4991" h="5143" extrusionOk="0">
                    <a:moveTo>
                      <a:pt x="4710" y="1"/>
                    </a:moveTo>
                    <a:cubicBezTo>
                      <a:pt x="4646" y="1"/>
                      <a:pt x="4580" y="24"/>
                      <a:pt x="4525" y="79"/>
                    </a:cubicBezTo>
                    <a:cubicBezTo>
                      <a:pt x="3156" y="1496"/>
                      <a:pt x="1680" y="2817"/>
                      <a:pt x="120" y="4020"/>
                    </a:cubicBezTo>
                    <a:cubicBezTo>
                      <a:pt x="37" y="4079"/>
                      <a:pt x="1" y="4186"/>
                      <a:pt x="13" y="4282"/>
                    </a:cubicBezTo>
                    <a:cubicBezTo>
                      <a:pt x="114" y="4755"/>
                      <a:pt x="567" y="5143"/>
                      <a:pt x="1060" y="5143"/>
                    </a:cubicBezTo>
                    <a:cubicBezTo>
                      <a:pt x="1088" y="5143"/>
                      <a:pt x="1116" y="5142"/>
                      <a:pt x="1144" y="5139"/>
                    </a:cubicBezTo>
                    <a:cubicBezTo>
                      <a:pt x="1620" y="5091"/>
                      <a:pt x="2001" y="4734"/>
                      <a:pt x="2346" y="4413"/>
                    </a:cubicBezTo>
                    <a:cubicBezTo>
                      <a:pt x="3037" y="3758"/>
                      <a:pt x="3716" y="3079"/>
                      <a:pt x="4228" y="2281"/>
                    </a:cubicBezTo>
                    <a:cubicBezTo>
                      <a:pt x="4609" y="1674"/>
                      <a:pt x="4894" y="984"/>
                      <a:pt x="4966" y="269"/>
                    </a:cubicBezTo>
                    <a:cubicBezTo>
                      <a:pt x="4991" y="121"/>
                      <a:pt x="4855" y="1"/>
                      <a:pt x="4710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92" name="Google Shape;1392;p35"/>
              <p:cNvSpPr/>
              <p:nvPr/>
            </p:nvSpPr>
            <p:spPr>
              <a:xfrm>
                <a:off x="2750325" y="2654900"/>
                <a:ext cx="58375" cy="44400"/>
              </a:xfrm>
              <a:custGeom>
                <a:avLst/>
                <a:gdLst/>
                <a:ahLst/>
                <a:cxnLst/>
                <a:rect l="l" t="t" r="r" b="b"/>
                <a:pathLst>
                  <a:path w="2335" h="1776" extrusionOk="0">
                    <a:moveTo>
                      <a:pt x="2334" y="1"/>
                    </a:moveTo>
                    <a:lnTo>
                      <a:pt x="2334" y="1"/>
                    </a:lnTo>
                    <a:cubicBezTo>
                      <a:pt x="1798" y="810"/>
                      <a:pt x="953" y="1406"/>
                      <a:pt x="1" y="1644"/>
                    </a:cubicBezTo>
                    <a:cubicBezTo>
                      <a:pt x="91" y="1734"/>
                      <a:pt x="209" y="1776"/>
                      <a:pt x="333" y="1776"/>
                    </a:cubicBezTo>
                    <a:cubicBezTo>
                      <a:pt x="437" y="1776"/>
                      <a:pt x="545" y="1746"/>
                      <a:pt x="643" y="1691"/>
                    </a:cubicBezTo>
                    <a:cubicBezTo>
                      <a:pt x="774" y="1608"/>
                      <a:pt x="893" y="1489"/>
                      <a:pt x="1036" y="1394"/>
                    </a:cubicBezTo>
                    <a:cubicBezTo>
                      <a:pt x="1144" y="1334"/>
                      <a:pt x="1251" y="1310"/>
                      <a:pt x="1358" y="1263"/>
                    </a:cubicBezTo>
                    <a:cubicBezTo>
                      <a:pt x="1513" y="1168"/>
                      <a:pt x="1655" y="1013"/>
                      <a:pt x="1775" y="858"/>
                    </a:cubicBezTo>
                    <a:cubicBezTo>
                      <a:pt x="1977" y="596"/>
                      <a:pt x="2203" y="310"/>
                      <a:pt x="2334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93" name="Google Shape;1393;p35"/>
              <p:cNvSpPr/>
              <p:nvPr/>
            </p:nvSpPr>
            <p:spPr>
              <a:xfrm>
                <a:off x="2714600" y="2668900"/>
                <a:ext cx="91400" cy="52500"/>
              </a:xfrm>
              <a:custGeom>
                <a:avLst/>
                <a:gdLst/>
                <a:ahLst/>
                <a:cxnLst/>
                <a:rect l="l" t="t" r="r" b="b"/>
                <a:pathLst>
                  <a:path w="3656" h="2100" extrusionOk="0">
                    <a:moveTo>
                      <a:pt x="3656" y="0"/>
                    </a:moveTo>
                    <a:lnTo>
                      <a:pt x="3656" y="0"/>
                    </a:lnTo>
                    <a:cubicBezTo>
                      <a:pt x="3096" y="631"/>
                      <a:pt x="2453" y="1179"/>
                      <a:pt x="1620" y="1465"/>
                    </a:cubicBezTo>
                    <a:cubicBezTo>
                      <a:pt x="1493" y="1497"/>
                      <a:pt x="1361" y="1512"/>
                      <a:pt x="1227" y="1512"/>
                    </a:cubicBezTo>
                    <a:cubicBezTo>
                      <a:pt x="809" y="1512"/>
                      <a:pt x="373" y="1366"/>
                      <a:pt x="13" y="1131"/>
                    </a:cubicBezTo>
                    <a:cubicBezTo>
                      <a:pt x="1" y="1167"/>
                      <a:pt x="1" y="1203"/>
                      <a:pt x="13" y="1239"/>
                    </a:cubicBezTo>
                    <a:cubicBezTo>
                      <a:pt x="114" y="1712"/>
                      <a:pt x="567" y="2100"/>
                      <a:pt x="1060" y="2100"/>
                    </a:cubicBezTo>
                    <a:cubicBezTo>
                      <a:pt x="1087" y="2100"/>
                      <a:pt x="1116" y="2098"/>
                      <a:pt x="1144" y="2096"/>
                    </a:cubicBezTo>
                    <a:cubicBezTo>
                      <a:pt x="1620" y="2060"/>
                      <a:pt x="2013" y="1691"/>
                      <a:pt x="2346" y="1370"/>
                    </a:cubicBezTo>
                    <a:cubicBezTo>
                      <a:pt x="2799" y="929"/>
                      <a:pt x="3263" y="477"/>
                      <a:pt x="3656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94" name="Google Shape;1394;p35"/>
              <p:cNvSpPr/>
              <p:nvPr/>
            </p:nvSpPr>
            <p:spPr>
              <a:xfrm>
                <a:off x="2638400" y="2387175"/>
                <a:ext cx="156075" cy="133150"/>
              </a:xfrm>
              <a:custGeom>
                <a:avLst/>
                <a:gdLst/>
                <a:ahLst/>
                <a:cxnLst/>
                <a:rect l="l" t="t" r="r" b="b"/>
                <a:pathLst>
                  <a:path w="6243" h="5326" extrusionOk="0">
                    <a:moveTo>
                      <a:pt x="456" y="0"/>
                    </a:moveTo>
                    <a:cubicBezTo>
                      <a:pt x="403" y="0"/>
                      <a:pt x="352" y="6"/>
                      <a:pt x="310" y="18"/>
                    </a:cubicBezTo>
                    <a:cubicBezTo>
                      <a:pt x="1" y="137"/>
                      <a:pt x="25" y="494"/>
                      <a:pt x="120" y="780"/>
                    </a:cubicBezTo>
                    <a:cubicBezTo>
                      <a:pt x="537" y="2018"/>
                      <a:pt x="1620" y="2911"/>
                      <a:pt x="2739" y="3578"/>
                    </a:cubicBezTo>
                    <a:cubicBezTo>
                      <a:pt x="3727" y="4161"/>
                      <a:pt x="4787" y="4614"/>
                      <a:pt x="5728" y="5269"/>
                    </a:cubicBezTo>
                    <a:cubicBezTo>
                      <a:pt x="5785" y="5308"/>
                      <a:pt x="5848" y="5326"/>
                      <a:pt x="5908" y="5326"/>
                    </a:cubicBezTo>
                    <a:cubicBezTo>
                      <a:pt x="6084" y="5326"/>
                      <a:pt x="6242" y="5175"/>
                      <a:pt x="6216" y="4971"/>
                    </a:cubicBezTo>
                    <a:cubicBezTo>
                      <a:pt x="6192" y="4757"/>
                      <a:pt x="6097" y="4519"/>
                      <a:pt x="5990" y="4304"/>
                    </a:cubicBezTo>
                    <a:cubicBezTo>
                      <a:pt x="4906" y="2209"/>
                      <a:pt x="2918" y="601"/>
                      <a:pt x="620" y="18"/>
                    </a:cubicBezTo>
                    <a:cubicBezTo>
                      <a:pt x="566" y="6"/>
                      <a:pt x="510" y="0"/>
                      <a:pt x="456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95" name="Google Shape;1395;p35"/>
              <p:cNvSpPr/>
              <p:nvPr/>
            </p:nvSpPr>
            <p:spPr>
              <a:xfrm>
                <a:off x="2647925" y="2391850"/>
                <a:ext cx="133675" cy="101150"/>
              </a:xfrm>
              <a:custGeom>
                <a:avLst/>
                <a:gdLst/>
                <a:ahLst/>
                <a:cxnLst/>
                <a:rect l="l" t="t" r="r" b="b"/>
                <a:pathLst>
                  <a:path w="5347" h="4046" extrusionOk="0">
                    <a:moveTo>
                      <a:pt x="451" y="0"/>
                    </a:moveTo>
                    <a:cubicBezTo>
                      <a:pt x="307" y="0"/>
                      <a:pt x="167" y="50"/>
                      <a:pt x="72" y="164"/>
                    </a:cubicBezTo>
                    <a:cubicBezTo>
                      <a:pt x="36" y="224"/>
                      <a:pt x="1" y="295"/>
                      <a:pt x="60" y="343"/>
                    </a:cubicBezTo>
                    <a:cubicBezTo>
                      <a:pt x="78" y="365"/>
                      <a:pt x="102" y="373"/>
                      <a:pt x="128" y="373"/>
                    </a:cubicBezTo>
                    <a:cubicBezTo>
                      <a:pt x="189" y="373"/>
                      <a:pt x="264" y="329"/>
                      <a:pt x="322" y="295"/>
                    </a:cubicBezTo>
                    <a:cubicBezTo>
                      <a:pt x="402" y="240"/>
                      <a:pt x="497" y="213"/>
                      <a:pt x="596" y="213"/>
                    </a:cubicBezTo>
                    <a:cubicBezTo>
                      <a:pt x="688" y="213"/>
                      <a:pt x="783" y="237"/>
                      <a:pt x="870" y="283"/>
                    </a:cubicBezTo>
                    <a:cubicBezTo>
                      <a:pt x="775" y="295"/>
                      <a:pt x="739" y="426"/>
                      <a:pt x="775" y="498"/>
                    </a:cubicBezTo>
                    <a:cubicBezTo>
                      <a:pt x="822" y="593"/>
                      <a:pt x="929" y="641"/>
                      <a:pt x="1013" y="653"/>
                    </a:cubicBezTo>
                    <a:cubicBezTo>
                      <a:pt x="1108" y="664"/>
                      <a:pt x="1215" y="664"/>
                      <a:pt x="1299" y="676"/>
                    </a:cubicBezTo>
                    <a:cubicBezTo>
                      <a:pt x="1430" y="712"/>
                      <a:pt x="1572" y="795"/>
                      <a:pt x="1668" y="891"/>
                    </a:cubicBezTo>
                    <a:cubicBezTo>
                      <a:pt x="2251" y="1307"/>
                      <a:pt x="2834" y="1736"/>
                      <a:pt x="3394" y="2153"/>
                    </a:cubicBezTo>
                    <a:cubicBezTo>
                      <a:pt x="3477" y="2212"/>
                      <a:pt x="3561" y="2272"/>
                      <a:pt x="3596" y="2367"/>
                    </a:cubicBezTo>
                    <a:cubicBezTo>
                      <a:pt x="3680" y="2558"/>
                      <a:pt x="3549" y="2819"/>
                      <a:pt x="3716" y="2962"/>
                    </a:cubicBezTo>
                    <a:cubicBezTo>
                      <a:pt x="3758" y="2999"/>
                      <a:pt x="3814" y="3010"/>
                      <a:pt x="3875" y="3010"/>
                    </a:cubicBezTo>
                    <a:cubicBezTo>
                      <a:pt x="3951" y="3010"/>
                      <a:pt x="4035" y="2993"/>
                      <a:pt x="4108" y="2986"/>
                    </a:cubicBezTo>
                    <a:cubicBezTo>
                      <a:pt x="4122" y="2985"/>
                      <a:pt x="4137" y="2984"/>
                      <a:pt x="4152" y="2984"/>
                    </a:cubicBezTo>
                    <a:cubicBezTo>
                      <a:pt x="4287" y="2984"/>
                      <a:pt x="4443" y="3035"/>
                      <a:pt x="4454" y="3153"/>
                    </a:cubicBezTo>
                    <a:cubicBezTo>
                      <a:pt x="4454" y="3200"/>
                      <a:pt x="4442" y="3236"/>
                      <a:pt x="4454" y="3284"/>
                    </a:cubicBezTo>
                    <a:cubicBezTo>
                      <a:pt x="4466" y="3403"/>
                      <a:pt x="4608" y="3450"/>
                      <a:pt x="4704" y="3474"/>
                    </a:cubicBezTo>
                    <a:cubicBezTo>
                      <a:pt x="4989" y="3581"/>
                      <a:pt x="5216" y="3796"/>
                      <a:pt x="5347" y="4046"/>
                    </a:cubicBezTo>
                    <a:cubicBezTo>
                      <a:pt x="5204" y="3677"/>
                      <a:pt x="4942" y="3343"/>
                      <a:pt x="4620" y="3093"/>
                    </a:cubicBezTo>
                    <a:cubicBezTo>
                      <a:pt x="4513" y="2998"/>
                      <a:pt x="4358" y="2903"/>
                      <a:pt x="4263" y="2784"/>
                    </a:cubicBezTo>
                    <a:cubicBezTo>
                      <a:pt x="4168" y="2665"/>
                      <a:pt x="4108" y="2522"/>
                      <a:pt x="4025" y="2403"/>
                    </a:cubicBezTo>
                    <a:cubicBezTo>
                      <a:pt x="3941" y="2297"/>
                      <a:pt x="3819" y="2220"/>
                      <a:pt x="3694" y="2220"/>
                    </a:cubicBezTo>
                    <a:cubicBezTo>
                      <a:pt x="3677" y="2220"/>
                      <a:pt x="3661" y="2221"/>
                      <a:pt x="3644" y="2224"/>
                    </a:cubicBezTo>
                    <a:cubicBezTo>
                      <a:pt x="3751" y="2153"/>
                      <a:pt x="3680" y="1974"/>
                      <a:pt x="3561" y="1915"/>
                    </a:cubicBezTo>
                    <a:cubicBezTo>
                      <a:pt x="3454" y="1843"/>
                      <a:pt x="3323" y="1796"/>
                      <a:pt x="3263" y="1688"/>
                    </a:cubicBezTo>
                    <a:cubicBezTo>
                      <a:pt x="3227" y="1653"/>
                      <a:pt x="3227" y="1593"/>
                      <a:pt x="3204" y="1546"/>
                    </a:cubicBezTo>
                    <a:cubicBezTo>
                      <a:pt x="3144" y="1438"/>
                      <a:pt x="3013" y="1391"/>
                      <a:pt x="2894" y="1391"/>
                    </a:cubicBezTo>
                    <a:cubicBezTo>
                      <a:pt x="2775" y="1379"/>
                      <a:pt x="2632" y="1379"/>
                      <a:pt x="2537" y="1307"/>
                    </a:cubicBezTo>
                    <a:cubicBezTo>
                      <a:pt x="2418" y="1236"/>
                      <a:pt x="2370" y="1069"/>
                      <a:pt x="2263" y="974"/>
                    </a:cubicBezTo>
                    <a:cubicBezTo>
                      <a:pt x="2156" y="891"/>
                      <a:pt x="2025" y="843"/>
                      <a:pt x="1906" y="795"/>
                    </a:cubicBezTo>
                    <a:cubicBezTo>
                      <a:pt x="1727" y="736"/>
                      <a:pt x="1549" y="653"/>
                      <a:pt x="1382" y="533"/>
                    </a:cubicBezTo>
                    <a:cubicBezTo>
                      <a:pt x="1179" y="379"/>
                      <a:pt x="1001" y="188"/>
                      <a:pt x="775" y="81"/>
                    </a:cubicBezTo>
                    <a:cubicBezTo>
                      <a:pt x="676" y="29"/>
                      <a:pt x="563" y="0"/>
                      <a:pt x="45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96" name="Google Shape;1396;p35"/>
              <p:cNvSpPr/>
              <p:nvPr/>
            </p:nvSpPr>
            <p:spPr>
              <a:xfrm>
                <a:off x="2639900" y="2400700"/>
                <a:ext cx="153300" cy="119675"/>
              </a:xfrm>
              <a:custGeom>
                <a:avLst/>
                <a:gdLst/>
                <a:ahLst/>
                <a:cxnLst/>
                <a:rect l="l" t="t" r="r" b="b"/>
                <a:pathLst>
                  <a:path w="6132" h="4787" extrusionOk="0">
                    <a:moveTo>
                      <a:pt x="0" y="1"/>
                    </a:moveTo>
                    <a:cubicBezTo>
                      <a:pt x="12" y="84"/>
                      <a:pt x="24" y="168"/>
                      <a:pt x="60" y="239"/>
                    </a:cubicBezTo>
                    <a:cubicBezTo>
                      <a:pt x="477" y="1477"/>
                      <a:pt x="1560" y="2370"/>
                      <a:pt x="2679" y="3037"/>
                    </a:cubicBezTo>
                    <a:cubicBezTo>
                      <a:pt x="3667" y="3620"/>
                      <a:pt x="4727" y="4073"/>
                      <a:pt x="5668" y="4728"/>
                    </a:cubicBezTo>
                    <a:cubicBezTo>
                      <a:pt x="5725" y="4768"/>
                      <a:pt x="5787" y="4787"/>
                      <a:pt x="5848" y="4787"/>
                    </a:cubicBezTo>
                    <a:cubicBezTo>
                      <a:pt x="5966" y="4787"/>
                      <a:pt x="6077" y="4718"/>
                      <a:pt x="6132" y="4609"/>
                    </a:cubicBezTo>
                    <a:cubicBezTo>
                      <a:pt x="5358" y="4156"/>
                      <a:pt x="4620" y="3644"/>
                      <a:pt x="3870" y="3239"/>
                    </a:cubicBezTo>
                    <a:cubicBezTo>
                      <a:pt x="3489" y="3061"/>
                      <a:pt x="3120" y="2692"/>
                      <a:pt x="2834" y="2406"/>
                    </a:cubicBezTo>
                    <a:cubicBezTo>
                      <a:pt x="1989" y="1715"/>
                      <a:pt x="215" y="1144"/>
                      <a:pt x="0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97" name="Google Shape;1397;p35"/>
              <p:cNvSpPr/>
              <p:nvPr/>
            </p:nvSpPr>
            <p:spPr>
              <a:xfrm>
                <a:off x="2572325" y="2635850"/>
                <a:ext cx="69975" cy="54200"/>
              </a:xfrm>
              <a:custGeom>
                <a:avLst/>
                <a:gdLst/>
                <a:ahLst/>
                <a:cxnLst/>
                <a:rect l="l" t="t" r="r" b="b"/>
                <a:pathLst>
                  <a:path w="2799" h="2168" extrusionOk="0">
                    <a:moveTo>
                      <a:pt x="441" y="1"/>
                    </a:moveTo>
                    <a:cubicBezTo>
                      <a:pt x="167" y="1"/>
                      <a:pt x="1" y="298"/>
                      <a:pt x="143" y="525"/>
                    </a:cubicBezTo>
                    <a:cubicBezTo>
                      <a:pt x="203" y="620"/>
                      <a:pt x="227" y="727"/>
                      <a:pt x="227" y="834"/>
                    </a:cubicBezTo>
                    <a:cubicBezTo>
                      <a:pt x="203" y="1013"/>
                      <a:pt x="120" y="1180"/>
                      <a:pt x="167" y="1322"/>
                    </a:cubicBezTo>
                    <a:cubicBezTo>
                      <a:pt x="227" y="1513"/>
                      <a:pt x="453" y="1608"/>
                      <a:pt x="644" y="1656"/>
                    </a:cubicBezTo>
                    <a:cubicBezTo>
                      <a:pt x="1215" y="1811"/>
                      <a:pt x="1775" y="1977"/>
                      <a:pt x="2358" y="2156"/>
                    </a:cubicBezTo>
                    <a:cubicBezTo>
                      <a:pt x="2390" y="2164"/>
                      <a:pt x="2421" y="2168"/>
                      <a:pt x="2451" y="2168"/>
                    </a:cubicBezTo>
                    <a:cubicBezTo>
                      <a:pt x="2640" y="2168"/>
                      <a:pt x="2799" y="2019"/>
                      <a:pt x="2799" y="1834"/>
                    </a:cubicBezTo>
                    <a:cubicBezTo>
                      <a:pt x="2799" y="1668"/>
                      <a:pt x="2763" y="1501"/>
                      <a:pt x="2668" y="1358"/>
                    </a:cubicBezTo>
                    <a:cubicBezTo>
                      <a:pt x="2525" y="1084"/>
                      <a:pt x="2263" y="882"/>
                      <a:pt x="2013" y="679"/>
                    </a:cubicBezTo>
                    <a:cubicBezTo>
                      <a:pt x="1703" y="441"/>
                      <a:pt x="1358" y="203"/>
                      <a:pt x="989" y="84"/>
                    </a:cubicBezTo>
                    <a:cubicBezTo>
                      <a:pt x="810" y="25"/>
                      <a:pt x="620" y="1"/>
                      <a:pt x="441" y="1"/>
                    </a:cubicBezTo>
                    <a:close/>
                  </a:path>
                </a:pathLst>
              </a:custGeom>
              <a:solidFill>
                <a:srgbClr val="D21F2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98" name="Google Shape;1398;p35"/>
              <p:cNvSpPr/>
              <p:nvPr/>
            </p:nvSpPr>
            <p:spPr>
              <a:xfrm>
                <a:off x="2571725" y="2636150"/>
                <a:ext cx="70225" cy="53900"/>
              </a:xfrm>
              <a:custGeom>
                <a:avLst/>
                <a:gdLst/>
                <a:ahLst/>
                <a:cxnLst/>
                <a:rect l="l" t="t" r="r" b="b"/>
                <a:pathLst>
                  <a:path w="2809" h="2156" extrusionOk="0">
                    <a:moveTo>
                      <a:pt x="429" y="1"/>
                    </a:moveTo>
                    <a:cubicBezTo>
                      <a:pt x="167" y="1"/>
                      <a:pt x="1" y="298"/>
                      <a:pt x="132" y="525"/>
                    </a:cubicBezTo>
                    <a:cubicBezTo>
                      <a:pt x="191" y="632"/>
                      <a:pt x="227" y="727"/>
                      <a:pt x="227" y="834"/>
                    </a:cubicBezTo>
                    <a:cubicBezTo>
                      <a:pt x="227" y="1001"/>
                      <a:pt x="132" y="1144"/>
                      <a:pt x="179" y="1310"/>
                    </a:cubicBezTo>
                    <a:cubicBezTo>
                      <a:pt x="239" y="1501"/>
                      <a:pt x="465" y="1596"/>
                      <a:pt x="656" y="1644"/>
                    </a:cubicBezTo>
                    <a:cubicBezTo>
                      <a:pt x="1215" y="1799"/>
                      <a:pt x="1787" y="1965"/>
                      <a:pt x="2370" y="2144"/>
                    </a:cubicBezTo>
                    <a:cubicBezTo>
                      <a:pt x="2398" y="2152"/>
                      <a:pt x="2427" y="2156"/>
                      <a:pt x="2456" y="2156"/>
                    </a:cubicBezTo>
                    <a:cubicBezTo>
                      <a:pt x="2634" y="2156"/>
                      <a:pt x="2809" y="2007"/>
                      <a:pt x="2799" y="1822"/>
                    </a:cubicBezTo>
                    <a:lnTo>
                      <a:pt x="2799" y="1775"/>
                    </a:lnTo>
                    <a:cubicBezTo>
                      <a:pt x="2637" y="1833"/>
                      <a:pt x="2466" y="1860"/>
                      <a:pt x="2292" y="1860"/>
                    </a:cubicBezTo>
                    <a:cubicBezTo>
                      <a:pt x="1368" y="1860"/>
                      <a:pt x="381" y="1090"/>
                      <a:pt x="441" y="167"/>
                    </a:cubicBezTo>
                    <a:cubicBezTo>
                      <a:pt x="465" y="108"/>
                      <a:pt x="489" y="48"/>
                      <a:pt x="525" y="1"/>
                    </a:cubicBezTo>
                    <a:close/>
                  </a:path>
                </a:pathLst>
              </a:custGeom>
              <a:solidFill>
                <a:srgbClr val="4C251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99" name="Google Shape;1399;p35"/>
              <p:cNvSpPr/>
              <p:nvPr/>
            </p:nvSpPr>
            <p:spPr>
              <a:xfrm>
                <a:off x="2790200" y="2792125"/>
                <a:ext cx="72950" cy="94725"/>
              </a:xfrm>
              <a:custGeom>
                <a:avLst/>
                <a:gdLst/>
                <a:ahLst/>
                <a:cxnLst/>
                <a:rect l="l" t="t" r="r" b="b"/>
                <a:pathLst>
                  <a:path w="2918" h="3789" extrusionOk="0">
                    <a:moveTo>
                      <a:pt x="2368" y="0"/>
                    </a:moveTo>
                    <a:cubicBezTo>
                      <a:pt x="2272" y="0"/>
                      <a:pt x="2177" y="61"/>
                      <a:pt x="2144" y="179"/>
                    </a:cubicBezTo>
                    <a:cubicBezTo>
                      <a:pt x="1870" y="1263"/>
                      <a:pt x="1203" y="2263"/>
                      <a:pt x="311" y="2929"/>
                    </a:cubicBezTo>
                    <a:cubicBezTo>
                      <a:pt x="1" y="3168"/>
                      <a:pt x="96" y="3680"/>
                      <a:pt x="489" y="3751"/>
                    </a:cubicBezTo>
                    <a:cubicBezTo>
                      <a:pt x="621" y="3776"/>
                      <a:pt x="758" y="3789"/>
                      <a:pt x="896" y="3789"/>
                    </a:cubicBezTo>
                    <a:cubicBezTo>
                      <a:pt x="1159" y="3789"/>
                      <a:pt x="1426" y="3741"/>
                      <a:pt x="1668" y="3632"/>
                    </a:cubicBezTo>
                    <a:cubicBezTo>
                      <a:pt x="2323" y="3346"/>
                      <a:pt x="2811" y="2691"/>
                      <a:pt x="2870" y="1977"/>
                    </a:cubicBezTo>
                    <a:cubicBezTo>
                      <a:pt x="2918" y="1429"/>
                      <a:pt x="2870" y="620"/>
                      <a:pt x="2573" y="120"/>
                    </a:cubicBezTo>
                    <a:cubicBezTo>
                      <a:pt x="2525" y="40"/>
                      <a:pt x="2446" y="0"/>
                      <a:pt x="2368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00" name="Google Shape;1400;p35"/>
              <p:cNvSpPr/>
              <p:nvPr/>
            </p:nvSpPr>
            <p:spPr>
              <a:xfrm>
                <a:off x="2851225" y="2811475"/>
                <a:ext cx="9250" cy="23675"/>
              </a:xfrm>
              <a:custGeom>
                <a:avLst/>
                <a:gdLst/>
                <a:ahLst/>
                <a:cxnLst/>
                <a:rect l="l" t="t" r="r" b="b"/>
                <a:pathLst>
                  <a:path w="370" h="947" extrusionOk="0">
                    <a:moveTo>
                      <a:pt x="120" y="0"/>
                    </a:moveTo>
                    <a:cubicBezTo>
                      <a:pt x="36" y="262"/>
                      <a:pt x="1" y="560"/>
                      <a:pt x="13" y="846"/>
                    </a:cubicBezTo>
                    <a:cubicBezTo>
                      <a:pt x="13" y="882"/>
                      <a:pt x="13" y="917"/>
                      <a:pt x="36" y="929"/>
                    </a:cubicBezTo>
                    <a:cubicBezTo>
                      <a:pt x="52" y="941"/>
                      <a:pt x="68" y="946"/>
                      <a:pt x="85" y="946"/>
                    </a:cubicBezTo>
                    <a:cubicBezTo>
                      <a:pt x="135" y="946"/>
                      <a:pt x="188" y="902"/>
                      <a:pt x="215" y="858"/>
                    </a:cubicBezTo>
                    <a:cubicBezTo>
                      <a:pt x="370" y="596"/>
                      <a:pt x="322" y="227"/>
                      <a:pt x="12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01" name="Google Shape;1401;p35"/>
              <p:cNvSpPr/>
              <p:nvPr/>
            </p:nvSpPr>
            <p:spPr>
              <a:xfrm>
                <a:off x="2852775" y="2840700"/>
                <a:ext cx="4725" cy="4125"/>
              </a:xfrm>
              <a:custGeom>
                <a:avLst/>
                <a:gdLst/>
                <a:ahLst/>
                <a:cxnLst/>
                <a:rect l="l" t="t" r="r" b="b"/>
                <a:pathLst>
                  <a:path w="189" h="165" extrusionOk="0">
                    <a:moveTo>
                      <a:pt x="146" y="1"/>
                    </a:moveTo>
                    <a:cubicBezTo>
                      <a:pt x="78" y="1"/>
                      <a:pt x="0" y="61"/>
                      <a:pt x="10" y="129"/>
                    </a:cubicBezTo>
                    <a:lnTo>
                      <a:pt x="58" y="165"/>
                    </a:lnTo>
                    <a:cubicBezTo>
                      <a:pt x="94" y="129"/>
                      <a:pt x="141" y="70"/>
                      <a:pt x="189" y="10"/>
                    </a:cubicBezTo>
                    <a:cubicBezTo>
                      <a:pt x="176" y="4"/>
                      <a:pt x="161" y="1"/>
                      <a:pt x="14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02" name="Google Shape;1402;p35"/>
              <p:cNvSpPr/>
              <p:nvPr/>
            </p:nvSpPr>
            <p:spPr>
              <a:xfrm>
                <a:off x="2790500" y="2793625"/>
                <a:ext cx="57775" cy="93050"/>
              </a:xfrm>
              <a:custGeom>
                <a:avLst/>
                <a:gdLst/>
                <a:ahLst/>
                <a:cxnLst/>
                <a:rect l="l" t="t" r="r" b="b"/>
                <a:pathLst>
                  <a:path w="2311" h="3722" extrusionOk="0">
                    <a:moveTo>
                      <a:pt x="2215" y="0"/>
                    </a:moveTo>
                    <a:cubicBezTo>
                      <a:pt x="2168" y="24"/>
                      <a:pt x="2144" y="72"/>
                      <a:pt x="2144" y="119"/>
                    </a:cubicBezTo>
                    <a:cubicBezTo>
                      <a:pt x="1870" y="1203"/>
                      <a:pt x="1203" y="2203"/>
                      <a:pt x="310" y="2869"/>
                    </a:cubicBezTo>
                    <a:cubicBezTo>
                      <a:pt x="1" y="3108"/>
                      <a:pt x="108" y="3620"/>
                      <a:pt x="489" y="3691"/>
                    </a:cubicBezTo>
                    <a:cubicBezTo>
                      <a:pt x="610" y="3714"/>
                      <a:pt x="740" y="3722"/>
                      <a:pt x="868" y="3722"/>
                    </a:cubicBezTo>
                    <a:cubicBezTo>
                      <a:pt x="942" y="3722"/>
                      <a:pt x="1015" y="3719"/>
                      <a:pt x="1084" y="3715"/>
                    </a:cubicBezTo>
                    <a:cubicBezTo>
                      <a:pt x="1061" y="3655"/>
                      <a:pt x="1025" y="3596"/>
                      <a:pt x="1013" y="3536"/>
                    </a:cubicBezTo>
                    <a:cubicBezTo>
                      <a:pt x="620" y="2608"/>
                      <a:pt x="1739" y="1857"/>
                      <a:pt x="2215" y="1024"/>
                    </a:cubicBezTo>
                    <a:cubicBezTo>
                      <a:pt x="2311" y="774"/>
                      <a:pt x="2227" y="357"/>
                      <a:pt x="2215" y="0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403" name="Google Shape;1403;p35"/>
            <p:cNvGrpSpPr/>
            <p:nvPr/>
          </p:nvGrpSpPr>
          <p:grpSpPr>
            <a:xfrm rot="-2700000">
              <a:off x="2823204" y="2858192"/>
              <a:ext cx="926224" cy="646177"/>
              <a:chOff x="758425" y="672072"/>
              <a:chExt cx="848147" cy="591707"/>
            </a:xfrm>
          </p:grpSpPr>
          <p:sp>
            <p:nvSpPr>
              <p:cNvPr id="1404" name="Google Shape;1404;p35"/>
              <p:cNvSpPr/>
              <p:nvPr/>
            </p:nvSpPr>
            <p:spPr>
              <a:xfrm>
                <a:off x="758425" y="672072"/>
                <a:ext cx="424733" cy="378025"/>
              </a:xfrm>
              <a:custGeom>
                <a:avLst/>
                <a:gdLst/>
                <a:ahLst/>
                <a:cxnLst/>
                <a:rect l="l" t="t" r="r" b="b"/>
                <a:pathLst>
                  <a:path w="4192" h="3731" extrusionOk="0">
                    <a:moveTo>
                      <a:pt x="872" y="0"/>
                    </a:moveTo>
                    <a:cubicBezTo>
                      <a:pt x="730" y="0"/>
                      <a:pt x="615" y="32"/>
                      <a:pt x="536" y="102"/>
                    </a:cubicBezTo>
                    <a:cubicBezTo>
                      <a:pt x="0" y="579"/>
                      <a:pt x="1048" y="2960"/>
                      <a:pt x="2155" y="3496"/>
                    </a:cubicBezTo>
                    <a:cubicBezTo>
                      <a:pt x="2511" y="3672"/>
                      <a:pt x="2789" y="3731"/>
                      <a:pt x="3001" y="3731"/>
                    </a:cubicBezTo>
                    <a:cubicBezTo>
                      <a:pt x="3435" y="3731"/>
                      <a:pt x="3596" y="3484"/>
                      <a:pt x="3596" y="3484"/>
                    </a:cubicBezTo>
                    <a:cubicBezTo>
                      <a:pt x="3596" y="3484"/>
                      <a:pt x="4191" y="3186"/>
                      <a:pt x="3763" y="2043"/>
                    </a:cubicBezTo>
                    <a:cubicBezTo>
                      <a:pt x="3387" y="1078"/>
                      <a:pt x="1694" y="0"/>
                      <a:pt x="87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05" name="Google Shape;1405;p35"/>
              <p:cNvSpPr/>
              <p:nvPr/>
            </p:nvSpPr>
            <p:spPr>
              <a:xfrm>
                <a:off x="1069576" y="927396"/>
                <a:ext cx="536996" cy="320880"/>
              </a:xfrm>
              <a:custGeom>
                <a:avLst/>
                <a:gdLst/>
                <a:ahLst/>
                <a:cxnLst/>
                <a:rect l="l" t="t" r="r" b="b"/>
                <a:pathLst>
                  <a:path w="5300" h="3167" extrusionOk="0">
                    <a:moveTo>
                      <a:pt x="1682" y="0"/>
                    </a:moveTo>
                    <a:cubicBezTo>
                      <a:pt x="601" y="0"/>
                      <a:pt x="477" y="618"/>
                      <a:pt x="477" y="618"/>
                    </a:cubicBezTo>
                    <a:cubicBezTo>
                      <a:pt x="477" y="618"/>
                      <a:pt x="1" y="1154"/>
                      <a:pt x="894" y="2154"/>
                    </a:cubicBezTo>
                    <a:cubicBezTo>
                      <a:pt x="1474" y="2781"/>
                      <a:pt x="2875" y="3167"/>
                      <a:pt x="3879" y="3167"/>
                    </a:cubicBezTo>
                    <a:cubicBezTo>
                      <a:pt x="4419" y="3167"/>
                      <a:pt x="4845" y="3055"/>
                      <a:pt x="4966" y="2809"/>
                    </a:cubicBezTo>
                    <a:cubicBezTo>
                      <a:pt x="5299" y="2095"/>
                      <a:pt x="3275" y="118"/>
                      <a:pt x="1942" y="11"/>
                    </a:cubicBezTo>
                    <a:cubicBezTo>
                      <a:pt x="1849" y="4"/>
                      <a:pt x="1763" y="0"/>
                      <a:pt x="168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06" name="Google Shape;1406;p35"/>
              <p:cNvSpPr/>
              <p:nvPr/>
            </p:nvSpPr>
            <p:spPr>
              <a:xfrm>
                <a:off x="774028" y="948471"/>
                <a:ext cx="390994" cy="315308"/>
              </a:xfrm>
              <a:custGeom>
                <a:avLst/>
                <a:gdLst/>
                <a:ahLst/>
                <a:cxnLst/>
                <a:rect l="l" t="t" r="r" b="b"/>
                <a:pathLst>
                  <a:path w="3859" h="3112" extrusionOk="0">
                    <a:moveTo>
                      <a:pt x="2775" y="0"/>
                    </a:moveTo>
                    <a:cubicBezTo>
                      <a:pt x="2601" y="0"/>
                      <a:pt x="2382" y="40"/>
                      <a:pt x="2108" y="148"/>
                    </a:cubicBezTo>
                    <a:cubicBezTo>
                      <a:pt x="1108" y="529"/>
                      <a:pt x="1" y="2530"/>
                      <a:pt x="441" y="2994"/>
                    </a:cubicBezTo>
                    <a:cubicBezTo>
                      <a:pt x="518" y="3075"/>
                      <a:pt x="648" y="3112"/>
                      <a:pt x="811" y="3112"/>
                    </a:cubicBezTo>
                    <a:cubicBezTo>
                      <a:pt x="1560" y="3112"/>
                      <a:pt x="3023" y="2341"/>
                      <a:pt x="3394" y="1530"/>
                    </a:cubicBezTo>
                    <a:cubicBezTo>
                      <a:pt x="3859" y="565"/>
                      <a:pt x="3370" y="268"/>
                      <a:pt x="3370" y="268"/>
                    </a:cubicBezTo>
                    <a:cubicBezTo>
                      <a:pt x="3370" y="268"/>
                      <a:pt x="3227" y="0"/>
                      <a:pt x="277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07" name="Google Shape;1407;p35"/>
              <p:cNvSpPr/>
              <p:nvPr/>
            </p:nvSpPr>
            <p:spPr>
              <a:xfrm>
                <a:off x="1056303" y="696693"/>
                <a:ext cx="390994" cy="314497"/>
              </a:xfrm>
              <a:custGeom>
                <a:avLst/>
                <a:gdLst/>
                <a:ahLst/>
                <a:cxnLst/>
                <a:rect l="l" t="t" r="r" b="b"/>
                <a:pathLst>
                  <a:path w="3859" h="3104" extrusionOk="0">
                    <a:moveTo>
                      <a:pt x="3054" y="0"/>
                    </a:moveTo>
                    <a:cubicBezTo>
                      <a:pt x="2300" y="0"/>
                      <a:pt x="846" y="783"/>
                      <a:pt x="465" y="1574"/>
                    </a:cubicBezTo>
                    <a:cubicBezTo>
                      <a:pt x="1" y="2538"/>
                      <a:pt x="489" y="2836"/>
                      <a:pt x="489" y="2836"/>
                    </a:cubicBezTo>
                    <a:cubicBezTo>
                      <a:pt x="489" y="2836"/>
                      <a:pt x="632" y="3103"/>
                      <a:pt x="1089" y="3103"/>
                    </a:cubicBezTo>
                    <a:cubicBezTo>
                      <a:pt x="1264" y="3103"/>
                      <a:pt x="1486" y="3064"/>
                      <a:pt x="1763" y="2955"/>
                    </a:cubicBezTo>
                    <a:cubicBezTo>
                      <a:pt x="2751" y="2574"/>
                      <a:pt x="3859" y="574"/>
                      <a:pt x="3430" y="121"/>
                    </a:cubicBezTo>
                    <a:cubicBezTo>
                      <a:pt x="3351" y="38"/>
                      <a:pt x="3219" y="0"/>
                      <a:pt x="305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08" name="Google Shape;1408;p35"/>
              <p:cNvSpPr/>
              <p:nvPr/>
            </p:nvSpPr>
            <p:spPr>
              <a:xfrm>
                <a:off x="944143" y="904093"/>
                <a:ext cx="176195" cy="101827"/>
              </a:xfrm>
              <a:custGeom>
                <a:avLst/>
                <a:gdLst/>
                <a:ahLst/>
                <a:cxnLst/>
                <a:rect l="l" t="t" r="r" b="b"/>
                <a:pathLst>
                  <a:path w="1739" h="1005" extrusionOk="0">
                    <a:moveTo>
                      <a:pt x="512" y="0"/>
                    </a:moveTo>
                    <a:cubicBezTo>
                      <a:pt x="311" y="0"/>
                      <a:pt x="149" y="43"/>
                      <a:pt x="108" y="134"/>
                    </a:cubicBezTo>
                    <a:cubicBezTo>
                      <a:pt x="1" y="372"/>
                      <a:pt x="691" y="991"/>
                      <a:pt x="1120" y="1003"/>
                    </a:cubicBezTo>
                    <a:cubicBezTo>
                      <a:pt x="1141" y="1004"/>
                      <a:pt x="1161" y="1005"/>
                      <a:pt x="1180" y="1005"/>
                    </a:cubicBezTo>
                    <a:cubicBezTo>
                      <a:pt x="1563" y="1005"/>
                      <a:pt x="1584" y="789"/>
                      <a:pt x="1584" y="789"/>
                    </a:cubicBezTo>
                    <a:cubicBezTo>
                      <a:pt x="1584" y="789"/>
                      <a:pt x="1739" y="610"/>
                      <a:pt x="1441" y="301"/>
                    </a:cubicBezTo>
                    <a:cubicBezTo>
                      <a:pt x="1258" y="110"/>
                      <a:pt x="834" y="0"/>
                      <a:pt x="512" y="0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09" name="Google Shape;1409;p35"/>
              <p:cNvSpPr/>
              <p:nvPr/>
            </p:nvSpPr>
            <p:spPr>
              <a:xfrm>
                <a:off x="1086496" y="960832"/>
                <a:ext cx="175081" cy="102232"/>
              </a:xfrm>
              <a:custGeom>
                <a:avLst/>
                <a:gdLst/>
                <a:ahLst/>
                <a:cxnLst/>
                <a:rect l="l" t="t" r="r" b="b"/>
                <a:pathLst>
                  <a:path w="1728" h="1009" extrusionOk="0">
                    <a:moveTo>
                      <a:pt x="549" y="1"/>
                    </a:moveTo>
                    <a:cubicBezTo>
                      <a:pt x="177" y="1"/>
                      <a:pt x="155" y="217"/>
                      <a:pt x="155" y="217"/>
                    </a:cubicBezTo>
                    <a:cubicBezTo>
                      <a:pt x="155" y="217"/>
                      <a:pt x="1" y="396"/>
                      <a:pt x="298" y="705"/>
                    </a:cubicBezTo>
                    <a:cubicBezTo>
                      <a:pt x="480" y="901"/>
                      <a:pt x="896" y="1009"/>
                      <a:pt x="1215" y="1009"/>
                    </a:cubicBezTo>
                    <a:cubicBezTo>
                      <a:pt x="1419" y="1009"/>
                      <a:pt x="1583" y="965"/>
                      <a:pt x="1620" y="872"/>
                    </a:cubicBezTo>
                    <a:cubicBezTo>
                      <a:pt x="1727" y="634"/>
                      <a:pt x="1048" y="26"/>
                      <a:pt x="608" y="3"/>
                    </a:cubicBezTo>
                    <a:cubicBezTo>
                      <a:pt x="587" y="2"/>
                      <a:pt x="568" y="1"/>
                      <a:pt x="549" y="1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69" name="Google Shape;3869;p47"/>
          <p:cNvGrpSpPr/>
          <p:nvPr/>
        </p:nvGrpSpPr>
        <p:grpSpPr>
          <a:xfrm rot="5400000" flipH="1">
            <a:off x="6521693" y="2325321"/>
            <a:ext cx="3844634" cy="1399980"/>
            <a:chOff x="4157526" y="-1144564"/>
            <a:chExt cx="2469892" cy="899384"/>
          </a:xfrm>
        </p:grpSpPr>
        <p:grpSp>
          <p:nvGrpSpPr>
            <p:cNvPr id="3870" name="Google Shape;3870;p47"/>
            <p:cNvGrpSpPr/>
            <p:nvPr/>
          </p:nvGrpSpPr>
          <p:grpSpPr>
            <a:xfrm rot="5400000">
              <a:off x="4942780" y="-1929818"/>
              <a:ext cx="899384" cy="2469892"/>
              <a:chOff x="-6833900" y="2514375"/>
              <a:chExt cx="614375" cy="1687200"/>
            </a:xfrm>
          </p:grpSpPr>
          <p:sp>
            <p:nvSpPr>
              <p:cNvPr id="3871" name="Google Shape;3871;p47"/>
              <p:cNvSpPr/>
              <p:nvPr/>
            </p:nvSpPr>
            <p:spPr>
              <a:xfrm>
                <a:off x="-6833900" y="2514375"/>
                <a:ext cx="614375" cy="1687200"/>
              </a:xfrm>
              <a:custGeom>
                <a:avLst/>
                <a:gdLst/>
                <a:ahLst/>
                <a:cxnLst/>
                <a:rect l="l" t="t" r="r" b="b"/>
                <a:pathLst>
                  <a:path w="24575" h="67488" extrusionOk="0">
                    <a:moveTo>
                      <a:pt x="24164" y="1"/>
                    </a:moveTo>
                    <a:cubicBezTo>
                      <a:pt x="24150" y="1"/>
                      <a:pt x="24137" y="1"/>
                      <a:pt x="24122" y="3"/>
                    </a:cubicBezTo>
                    <a:lnTo>
                      <a:pt x="2739" y="1265"/>
                    </a:lnTo>
                    <a:cubicBezTo>
                      <a:pt x="2501" y="1277"/>
                      <a:pt x="2263" y="1491"/>
                      <a:pt x="2239" y="1729"/>
                    </a:cubicBezTo>
                    <a:lnTo>
                      <a:pt x="48" y="16695"/>
                    </a:lnTo>
                    <a:cubicBezTo>
                      <a:pt x="12" y="16933"/>
                      <a:pt x="0" y="17338"/>
                      <a:pt x="12" y="17588"/>
                    </a:cubicBezTo>
                    <a:lnTo>
                      <a:pt x="2155" y="49866"/>
                    </a:lnTo>
                    <a:cubicBezTo>
                      <a:pt x="2179" y="50104"/>
                      <a:pt x="2191" y="50509"/>
                      <a:pt x="2191" y="50759"/>
                    </a:cubicBezTo>
                    <a:lnTo>
                      <a:pt x="2310" y="67047"/>
                    </a:lnTo>
                    <a:cubicBezTo>
                      <a:pt x="2310" y="67285"/>
                      <a:pt x="2513" y="67487"/>
                      <a:pt x="2751" y="67487"/>
                    </a:cubicBezTo>
                    <a:lnTo>
                      <a:pt x="23682" y="67487"/>
                    </a:lnTo>
                    <a:cubicBezTo>
                      <a:pt x="23932" y="67487"/>
                      <a:pt x="24111" y="67297"/>
                      <a:pt x="24099" y="67047"/>
                    </a:cubicBezTo>
                    <a:lnTo>
                      <a:pt x="23265" y="52069"/>
                    </a:lnTo>
                    <a:cubicBezTo>
                      <a:pt x="23253" y="51830"/>
                      <a:pt x="23253" y="51437"/>
                      <a:pt x="23265" y="51176"/>
                    </a:cubicBezTo>
                    <a:lnTo>
                      <a:pt x="24539" y="26815"/>
                    </a:lnTo>
                    <a:cubicBezTo>
                      <a:pt x="24563" y="26577"/>
                      <a:pt x="24575" y="26172"/>
                      <a:pt x="24575" y="25922"/>
                    </a:cubicBezTo>
                    <a:lnTo>
                      <a:pt x="24575" y="419"/>
                    </a:lnTo>
                    <a:cubicBezTo>
                      <a:pt x="24575" y="194"/>
                      <a:pt x="24404" y="1"/>
                      <a:pt x="24164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72" name="Google Shape;3872;p47"/>
              <p:cNvSpPr/>
              <p:nvPr/>
            </p:nvSpPr>
            <p:spPr>
              <a:xfrm>
                <a:off x="-6795200" y="2554000"/>
                <a:ext cx="534300" cy="1608575"/>
              </a:xfrm>
              <a:custGeom>
                <a:avLst/>
                <a:gdLst/>
                <a:ahLst/>
                <a:cxnLst/>
                <a:rect l="l" t="t" r="r" b="b"/>
                <a:pathLst>
                  <a:path w="21372" h="64343" extrusionOk="0">
                    <a:moveTo>
                      <a:pt x="20954" y="1"/>
                    </a:moveTo>
                    <a:cubicBezTo>
                      <a:pt x="20946" y="1"/>
                      <a:pt x="20939" y="1"/>
                      <a:pt x="20931" y="1"/>
                    </a:cubicBezTo>
                    <a:lnTo>
                      <a:pt x="2453" y="1216"/>
                    </a:lnTo>
                    <a:cubicBezTo>
                      <a:pt x="2215" y="1227"/>
                      <a:pt x="1977" y="1430"/>
                      <a:pt x="1953" y="1692"/>
                    </a:cubicBezTo>
                    <a:lnTo>
                      <a:pt x="48" y="15908"/>
                    </a:lnTo>
                    <a:cubicBezTo>
                      <a:pt x="12" y="16158"/>
                      <a:pt x="0" y="16551"/>
                      <a:pt x="12" y="16801"/>
                    </a:cubicBezTo>
                    <a:lnTo>
                      <a:pt x="1881" y="47531"/>
                    </a:lnTo>
                    <a:cubicBezTo>
                      <a:pt x="1893" y="47769"/>
                      <a:pt x="1905" y="48162"/>
                      <a:pt x="1905" y="48424"/>
                    </a:cubicBezTo>
                    <a:lnTo>
                      <a:pt x="2012" y="63902"/>
                    </a:lnTo>
                    <a:cubicBezTo>
                      <a:pt x="2012" y="64140"/>
                      <a:pt x="2215" y="64342"/>
                      <a:pt x="2453" y="64342"/>
                    </a:cubicBezTo>
                    <a:lnTo>
                      <a:pt x="20574" y="64342"/>
                    </a:lnTo>
                    <a:lnTo>
                      <a:pt x="20574" y="64319"/>
                    </a:lnTo>
                    <a:cubicBezTo>
                      <a:pt x="20824" y="64319"/>
                      <a:pt x="21003" y="64116"/>
                      <a:pt x="20991" y="63866"/>
                    </a:cubicBezTo>
                    <a:lnTo>
                      <a:pt x="20253" y="49638"/>
                    </a:lnTo>
                    <a:cubicBezTo>
                      <a:pt x="20241" y="49400"/>
                      <a:pt x="20241" y="48995"/>
                      <a:pt x="20253" y="48745"/>
                    </a:cubicBezTo>
                    <a:lnTo>
                      <a:pt x="21360" y="25576"/>
                    </a:lnTo>
                    <a:cubicBezTo>
                      <a:pt x="21372" y="25338"/>
                      <a:pt x="21372" y="24933"/>
                      <a:pt x="21372" y="24683"/>
                    </a:cubicBezTo>
                    <a:lnTo>
                      <a:pt x="21372" y="418"/>
                    </a:lnTo>
                    <a:cubicBezTo>
                      <a:pt x="21372" y="187"/>
                      <a:pt x="21193" y="1"/>
                      <a:pt x="2095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73" name="Google Shape;3873;p47"/>
              <p:cNvSpPr/>
              <p:nvPr/>
            </p:nvSpPr>
            <p:spPr>
              <a:xfrm>
                <a:off x="-6794325" y="2591075"/>
                <a:ext cx="523025" cy="1571200"/>
              </a:xfrm>
              <a:custGeom>
                <a:avLst/>
                <a:gdLst/>
                <a:ahLst/>
                <a:cxnLst/>
                <a:rect l="l" t="t" r="r" b="b"/>
                <a:pathLst>
                  <a:path w="20921" h="62848" extrusionOk="0">
                    <a:moveTo>
                      <a:pt x="2032" y="0"/>
                    </a:moveTo>
                    <a:cubicBezTo>
                      <a:pt x="1997" y="0"/>
                      <a:pt x="1966" y="63"/>
                      <a:pt x="1942" y="185"/>
                    </a:cubicBezTo>
                    <a:lnTo>
                      <a:pt x="37" y="14413"/>
                    </a:lnTo>
                    <a:cubicBezTo>
                      <a:pt x="13" y="14651"/>
                      <a:pt x="1" y="15056"/>
                      <a:pt x="13" y="15306"/>
                    </a:cubicBezTo>
                    <a:lnTo>
                      <a:pt x="1870" y="46024"/>
                    </a:lnTo>
                    <a:cubicBezTo>
                      <a:pt x="1882" y="46262"/>
                      <a:pt x="1906" y="46667"/>
                      <a:pt x="1906" y="46917"/>
                    </a:cubicBezTo>
                    <a:lnTo>
                      <a:pt x="2001" y="62395"/>
                    </a:lnTo>
                    <a:cubicBezTo>
                      <a:pt x="2001" y="62633"/>
                      <a:pt x="2216" y="62847"/>
                      <a:pt x="2454" y="62847"/>
                    </a:cubicBezTo>
                    <a:lnTo>
                      <a:pt x="20539" y="62847"/>
                    </a:lnTo>
                    <a:cubicBezTo>
                      <a:pt x="20789" y="62847"/>
                      <a:pt x="20920" y="62657"/>
                      <a:pt x="20849" y="62419"/>
                    </a:cubicBezTo>
                    <a:lnTo>
                      <a:pt x="2144" y="173"/>
                    </a:lnTo>
                    <a:cubicBezTo>
                      <a:pt x="2103" y="57"/>
                      <a:pt x="2066" y="0"/>
                      <a:pt x="2032" y="0"/>
                    </a:cubicBezTo>
                    <a:close/>
                  </a:path>
                </a:pathLst>
              </a:custGeom>
              <a:solidFill>
                <a:srgbClr val="363636">
                  <a:alpha val="1856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874" name="Google Shape;3874;p47"/>
            <p:cNvGrpSpPr/>
            <p:nvPr/>
          </p:nvGrpSpPr>
          <p:grpSpPr>
            <a:xfrm>
              <a:off x="4384317" y="-959821"/>
              <a:ext cx="2016310" cy="529893"/>
              <a:chOff x="4371615" y="-959821"/>
              <a:chExt cx="2016310" cy="529893"/>
            </a:xfrm>
          </p:grpSpPr>
          <p:grpSp>
            <p:nvGrpSpPr>
              <p:cNvPr id="3875" name="Google Shape;3875;p47"/>
              <p:cNvGrpSpPr/>
              <p:nvPr/>
            </p:nvGrpSpPr>
            <p:grpSpPr>
              <a:xfrm>
                <a:off x="5159019" y="-929273"/>
                <a:ext cx="1228906" cy="468802"/>
                <a:chOff x="5161961" y="-887289"/>
                <a:chExt cx="1228906" cy="468802"/>
              </a:xfrm>
            </p:grpSpPr>
            <p:grpSp>
              <p:nvGrpSpPr>
                <p:cNvPr id="3876" name="Google Shape;3876;p47"/>
                <p:cNvGrpSpPr/>
                <p:nvPr/>
              </p:nvGrpSpPr>
              <p:grpSpPr>
                <a:xfrm rot="-5400000">
                  <a:off x="5926354" y="-883045"/>
                  <a:ext cx="462136" cy="466889"/>
                  <a:chOff x="-801600" y="3492775"/>
                  <a:chExt cx="384825" cy="388750"/>
                </a:xfrm>
              </p:grpSpPr>
              <p:sp>
                <p:nvSpPr>
                  <p:cNvPr id="3877" name="Google Shape;3877;p47"/>
                  <p:cNvSpPr/>
                  <p:nvPr/>
                </p:nvSpPr>
                <p:spPr>
                  <a:xfrm>
                    <a:off x="-557825" y="3634200"/>
                    <a:ext cx="37525" cy="173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501" h="694" extrusionOk="0">
                        <a:moveTo>
                          <a:pt x="553" y="1"/>
                        </a:moveTo>
                        <a:cubicBezTo>
                          <a:pt x="276" y="1"/>
                          <a:pt x="64" y="89"/>
                          <a:pt x="36" y="227"/>
                        </a:cubicBezTo>
                        <a:cubicBezTo>
                          <a:pt x="1" y="406"/>
                          <a:pt x="298" y="608"/>
                          <a:pt x="691" y="668"/>
                        </a:cubicBezTo>
                        <a:cubicBezTo>
                          <a:pt x="789" y="685"/>
                          <a:pt x="884" y="693"/>
                          <a:pt x="971" y="693"/>
                        </a:cubicBezTo>
                        <a:cubicBezTo>
                          <a:pt x="1245" y="693"/>
                          <a:pt x="1450" y="612"/>
                          <a:pt x="1477" y="477"/>
                        </a:cubicBezTo>
                        <a:cubicBezTo>
                          <a:pt x="1501" y="298"/>
                          <a:pt x="1203" y="96"/>
                          <a:pt x="810" y="25"/>
                        </a:cubicBezTo>
                        <a:cubicBezTo>
                          <a:pt x="721" y="8"/>
                          <a:pt x="634" y="1"/>
                          <a:pt x="553" y="1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878" name="Google Shape;3878;p47"/>
                  <p:cNvSpPr/>
                  <p:nvPr/>
                </p:nvSpPr>
                <p:spPr>
                  <a:xfrm>
                    <a:off x="-535500" y="3572375"/>
                    <a:ext cx="28300" cy="144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132" h="578" extrusionOk="0">
                        <a:moveTo>
                          <a:pt x="785" y="1"/>
                        </a:moveTo>
                        <a:cubicBezTo>
                          <a:pt x="696" y="1"/>
                          <a:pt x="595" y="15"/>
                          <a:pt x="489" y="45"/>
                        </a:cubicBezTo>
                        <a:cubicBezTo>
                          <a:pt x="203" y="140"/>
                          <a:pt x="1" y="319"/>
                          <a:pt x="36" y="450"/>
                        </a:cubicBezTo>
                        <a:cubicBezTo>
                          <a:pt x="59" y="533"/>
                          <a:pt x="178" y="578"/>
                          <a:pt x="336" y="578"/>
                        </a:cubicBezTo>
                        <a:cubicBezTo>
                          <a:pt x="426" y="578"/>
                          <a:pt x="528" y="563"/>
                          <a:pt x="632" y="533"/>
                        </a:cubicBezTo>
                        <a:cubicBezTo>
                          <a:pt x="929" y="450"/>
                          <a:pt x="1132" y="271"/>
                          <a:pt x="1096" y="140"/>
                        </a:cubicBezTo>
                        <a:cubicBezTo>
                          <a:pt x="1065" y="48"/>
                          <a:pt x="946" y="1"/>
                          <a:pt x="785" y="1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879" name="Google Shape;3879;p47"/>
                  <p:cNvSpPr/>
                  <p:nvPr/>
                </p:nvSpPr>
                <p:spPr>
                  <a:xfrm>
                    <a:off x="-529850" y="3796175"/>
                    <a:ext cx="27725" cy="172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109" h="688" extrusionOk="0">
                        <a:moveTo>
                          <a:pt x="265" y="1"/>
                        </a:moveTo>
                        <a:cubicBezTo>
                          <a:pt x="171" y="1"/>
                          <a:pt x="99" y="28"/>
                          <a:pt x="72" y="82"/>
                        </a:cubicBezTo>
                        <a:cubicBezTo>
                          <a:pt x="1" y="213"/>
                          <a:pt x="168" y="427"/>
                          <a:pt x="430" y="570"/>
                        </a:cubicBezTo>
                        <a:cubicBezTo>
                          <a:pt x="579" y="648"/>
                          <a:pt x="728" y="687"/>
                          <a:pt x="843" y="687"/>
                        </a:cubicBezTo>
                        <a:cubicBezTo>
                          <a:pt x="938" y="687"/>
                          <a:pt x="1010" y="660"/>
                          <a:pt x="1037" y="606"/>
                        </a:cubicBezTo>
                        <a:cubicBezTo>
                          <a:pt x="1108" y="487"/>
                          <a:pt x="941" y="273"/>
                          <a:pt x="668" y="118"/>
                        </a:cubicBezTo>
                        <a:cubicBezTo>
                          <a:pt x="525" y="40"/>
                          <a:pt x="378" y="1"/>
                          <a:pt x="265" y="1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880" name="Google Shape;3880;p47"/>
                  <p:cNvSpPr/>
                  <p:nvPr/>
                </p:nvSpPr>
                <p:spPr>
                  <a:xfrm>
                    <a:off x="-570025" y="3735000"/>
                    <a:ext cx="36350" cy="223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454" h="894" extrusionOk="0">
                        <a:moveTo>
                          <a:pt x="1116" y="1"/>
                        </a:moveTo>
                        <a:cubicBezTo>
                          <a:pt x="965" y="1"/>
                          <a:pt x="768" y="55"/>
                          <a:pt x="572" y="160"/>
                        </a:cubicBezTo>
                        <a:cubicBezTo>
                          <a:pt x="215" y="350"/>
                          <a:pt x="1" y="636"/>
                          <a:pt x="84" y="791"/>
                        </a:cubicBezTo>
                        <a:cubicBezTo>
                          <a:pt x="121" y="860"/>
                          <a:pt x="213" y="893"/>
                          <a:pt x="335" y="893"/>
                        </a:cubicBezTo>
                        <a:cubicBezTo>
                          <a:pt x="486" y="893"/>
                          <a:pt x="684" y="842"/>
                          <a:pt x="882" y="743"/>
                        </a:cubicBezTo>
                        <a:cubicBezTo>
                          <a:pt x="1239" y="553"/>
                          <a:pt x="1453" y="267"/>
                          <a:pt x="1370" y="112"/>
                        </a:cubicBezTo>
                        <a:cubicBezTo>
                          <a:pt x="1332" y="37"/>
                          <a:pt x="1239" y="1"/>
                          <a:pt x="1116" y="1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881" name="Google Shape;3881;p47"/>
                  <p:cNvSpPr/>
                  <p:nvPr/>
                </p:nvSpPr>
                <p:spPr>
                  <a:xfrm>
                    <a:off x="-645625" y="3666850"/>
                    <a:ext cx="37525" cy="191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501" h="766" extrusionOk="0">
                        <a:moveTo>
                          <a:pt x="432" y="1"/>
                        </a:moveTo>
                        <a:cubicBezTo>
                          <a:pt x="238" y="1"/>
                          <a:pt x="96" y="58"/>
                          <a:pt x="60" y="159"/>
                        </a:cubicBezTo>
                        <a:cubicBezTo>
                          <a:pt x="0" y="338"/>
                          <a:pt x="274" y="576"/>
                          <a:pt x="655" y="695"/>
                        </a:cubicBezTo>
                        <a:cubicBezTo>
                          <a:pt x="806" y="742"/>
                          <a:pt x="954" y="765"/>
                          <a:pt x="1080" y="765"/>
                        </a:cubicBezTo>
                        <a:cubicBezTo>
                          <a:pt x="1273" y="765"/>
                          <a:pt x="1417" y="712"/>
                          <a:pt x="1453" y="612"/>
                        </a:cubicBezTo>
                        <a:cubicBezTo>
                          <a:pt x="1501" y="433"/>
                          <a:pt x="1239" y="195"/>
                          <a:pt x="858" y="76"/>
                        </a:cubicBezTo>
                        <a:cubicBezTo>
                          <a:pt x="703" y="25"/>
                          <a:pt x="557" y="1"/>
                          <a:pt x="432" y="1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882" name="Google Shape;3882;p47"/>
                  <p:cNvSpPr/>
                  <p:nvPr/>
                </p:nvSpPr>
                <p:spPr>
                  <a:xfrm>
                    <a:off x="-677175" y="3729075"/>
                    <a:ext cx="30075" cy="135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203" h="543" extrusionOk="0">
                        <a:moveTo>
                          <a:pt x="673" y="1"/>
                        </a:moveTo>
                        <a:cubicBezTo>
                          <a:pt x="644" y="1"/>
                          <a:pt x="614" y="2"/>
                          <a:pt x="584" y="4"/>
                        </a:cubicBezTo>
                        <a:cubicBezTo>
                          <a:pt x="250" y="28"/>
                          <a:pt x="0" y="159"/>
                          <a:pt x="0" y="313"/>
                        </a:cubicBezTo>
                        <a:cubicBezTo>
                          <a:pt x="11" y="443"/>
                          <a:pt x="237" y="543"/>
                          <a:pt x="527" y="543"/>
                        </a:cubicBezTo>
                        <a:cubicBezTo>
                          <a:pt x="557" y="543"/>
                          <a:pt x="588" y="542"/>
                          <a:pt x="619" y="540"/>
                        </a:cubicBezTo>
                        <a:cubicBezTo>
                          <a:pt x="941" y="516"/>
                          <a:pt x="1203" y="385"/>
                          <a:pt x="1191" y="242"/>
                        </a:cubicBezTo>
                        <a:cubicBezTo>
                          <a:pt x="1180" y="102"/>
                          <a:pt x="954" y="1"/>
                          <a:pt x="673" y="1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883" name="Google Shape;3883;p47"/>
                  <p:cNvSpPr/>
                  <p:nvPr/>
                </p:nvSpPr>
                <p:spPr>
                  <a:xfrm>
                    <a:off x="-726000" y="3679700"/>
                    <a:ext cx="29800" cy="154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192" h="616" extrusionOk="0">
                        <a:moveTo>
                          <a:pt x="366" y="1"/>
                        </a:moveTo>
                        <a:cubicBezTo>
                          <a:pt x="197" y="1"/>
                          <a:pt x="67" y="53"/>
                          <a:pt x="36" y="145"/>
                        </a:cubicBezTo>
                        <a:cubicBezTo>
                          <a:pt x="1" y="288"/>
                          <a:pt x="215" y="467"/>
                          <a:pt x="513" y="562"/>
                        </a:cubicBezTo>
                        <a:cubicBezTo>
                          <a:pt x="629" y="598"/>
                          <a:pt x="742" y="615"/>
                          <a:pt x="841" y="615"/>
                        </a:cubicBezTo>
                        <a:cubicBezTo>
                          <a:pt x="1004" y="615"/>
                          <a:pt x="1126" y="568"/>
                          <a:pt x="1156" y="479"/>
                        </a:cubicBezTo>
                        <a:cubicBezTo>
                          <a:pt x="1191" y="336"/>
                          <a:pt x="977" y="145"/>
                          <a:pt x="667" y="50"/>
                        </a:cubicBezTo>
                        <a:cubicBezTo>
                          <a:pt x="562" y="16"/>
                          <a:pt x="458" y="1"/>
                          <a:pt x="366" y="1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884" name="Google Shape;3884;p47"/>
                  <p:cNvSpPr/>
                  <p:nvPr/>
                </p:nvSpPr>
                <p:spPr>
                  <a:xfrm>
                    <a:off x="-801600" y="3492775"/>
                    <a:ext cx="384800" cy="3881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5392" h="15526" extrusionOk="0">
                        <a:moveTo>
                          <a:pt x="14903" y="1"/>
                        </a:moveTo>
                        <a:cubicBezTo>
                          <a:pt x="14794" y="1"/>
                          <a:pt x="14674" y="32"/>
                          <a:pt x="14550" y="98"/>
                        </a:cubicBezTo>
                        <a:lnTo>
                          <a:pt x="12621" y="1086"/>
                        </a:lnTo>
                        <a:lnTo>
                          <a:pt x="465" y="7396"/>
                        </a:lnTo>
                        <a:cubicBezTo>
                          <a:pt x="0" y="7634"/>
                          <a:pt x="0" y="8027"/>
                          <a:pt x="465" y="8265"/>
                        </a:cubicBezTo>
                        <a:lnTo>
                          <a:pt x="12490" y="14409"/>
                        </a:lnTo>
                        <a:lnTo>
                          <a:pt x="14502" y="15433"/>
                        </a:lnTo>
                        <a:cubicBezTo>
                          <a:pt x="14625" y="15496"/>
                          <a:pt x="14742" y="15526"/>
                          <a:pt x="14848" y="15526"/>
                        </a:cubicBezTo>
                        <a:cubicBezTo>
                          <a:pt x="15142" y="15526"/>
                          <a:pt x="15348" y="15297"/>
                          <a:pt x="15348" y="14921"/>
                        </a:cubicBezTo>
                        <a:lnTo>
                          <a:pt x="15360" y="8230"/>
                        </a:lnTo>
                        <a:lnTo>
                          <a:pt x="15383" y="598"/>
                        </a:lnTo>
                        <a:cubicBezTo>
                          <a:pt x="15392" y="218"/>
                          <a:pt x="15188" y="1"/>
                          <a:pt x="14903" y="1"/>
                        </a:cubicBezTo>
                        <a:close/>
                      </a:path>
                    </a:pathLst>
                  </a:custGeom>
                  <a:solidFill>
                    <a:schemeClr val="accent5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885" name="Google Shape;3885;p47"/>
                  <p:cNvSpPr/>
                  <p:nvPr/>
                </p:nvSpPr>
                <p:spPr>
                  <a:xfrm>
                    <a:off x="-489650" y="3493125"/>
                    <a:ext cx="72875" cy="3884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915" h="15536" extrusionOk="0">
                        <a:moveTo>
                          <a:pt x="2419" y="1"/>
                        </a:moveTo>
                        <a:cubicBezTo>
                          <a:pt x="2312" y="1"/>
                          <a:pt x="2194" y="31"/>
                          <a:pt x="2072" y="96"/>
                        </a:cubicBezTo>
                        <a:lnTo>
                          <a:pt x="786" y="750"/>
                        </a:lnTo>
                        <a:lnTo>
                          <a:pt x="143" y="1072"/>
                        </a:lnTo>
                        <a:lnTo>
                          <a:pt x="0" y="14407"/>
                        </a:lnTo>
                        <a:lnTo>
                          <a:pt x="667" y="14752"/>
                        </a:lnTo>
                        <a:lnTo>
                          <a:pt x="2012" y="15443"/>
                        </a:lnTo>
                        <a:cubicBezTo>
                          <a:pt x="2132" y="15505"/>
                          <a:pt x="2247" y="15535"/>
                          <a:pt x="2352" y="15535"/>
                        </a:cubicBezTo>
                        <a:cubicBezTo>
                          <a:pt x="2645" y="15535"/>
                          <a:pt x="2858" y="15304"/>
                          <a:pt x="2858" y="14919"/>
                        </a:cubicBezTo>
                        <a:lnTo>
                          <a:pt x="2905" y="596"/>
                        </a:lnTo>
                        <a:cubicBezTo>
                          <a:pt x="2914" y="222"/>
                          <a:pt x="2707" y="1"/>
                          <a:pt x="2419" y="1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886" name="Google Shape;3886;p47"/>
                  <p:cNvSpPr/>
                  <p:nvPr/>
                </p:nvSpPr>
                <p:spPr>
                  <a:xfrm>
                    <a:off x="-489650" y="3511575"/>
                    <a:ext cx="19675" cy="3500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787" h="14003" extrusionOk="0">
                        <a:moveTo>
                          <a:pt x="786" y="0"/>
                        </a:moveTo>
                        <a:lnTo>
                          <a:pt x="143" y="334"/>
                        </a:lnTo>
                        <a:lnTo>
                          <a:pt x="0" y="13657"/>
                        </a:lnTo>
                        <a:lnTo>
                          <a:pt x="667" y="14002"/>
                        </a:lnTo>
                        <a:lnTo>
                          <a:pt x="786" y="0"/>
                        </a:lnTo>
                        <a:close/>
                      </a:path>
                    </a:pathLst>
                  </a:custGeom>
                  <a:solidFill>
                    <a:srgbClr val="363636">
                      <a:alpha val="40120"/>
                    </a:srgbClr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887" name="Google Shape;3887;p47"/>
                  <p:cNvSpPr/>
                  <p:nvPr/>
                </p:nvSpPr>
                <p:spPr>
                  <a:xfrm>
                    <a:off x="-568825" y="3626775"/>
                    <a:ext cx="37525" cy="173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501" h="693" extrusionOk="0">
                        <a:moveTo>
                          <a:pt x="546" y="0"/>
                        </a:moveTo>
                        <a:cubicBezTo>
                          <a:pt x="264" y="0"/>
                          <a:pt x="52" y="88"/>
                          <a:pt x="24" y="226"/>
                        </a:cubicBezTo>
                        <a:cubicBezTo>
                          <a:pt x="0" y="405"/>
                          <a:pt x="298" y="607"/>
                          <a:pt x="691" y="667"/>
                        </a:cubicBezTo>
                        <a:cubicBezTo>
                          <a:pt x="786" y="684"/>
                          <a:pt x="878" y="692"/>
                          <a:pt x="964" y="692"/>
                        </a:cubicBezTo>
                        <a:cubicBezTo>
                          <a:pt x="1233" y="692"/>
                          <a:pt x="1438" y="612"/>
                          <a:pt x="1465" y="476"/>
                        </a:cubicBezTo>
                        <a:cubicBezTo>
                          <a:pt x="1500" y="298"/>
                          <a:pt x="1203" y="95"/>
                          <a:pt x="810" y="24"/>
                        </a:cubicBezTo>
                        <a:cubicBezTo>
                          <a:pt x="718" y="8"/>
                          <a:pt x="629" y="0"/>
                          <a:pt x="546" y="0"/>
                        </a:cubicBezTo>
                        <a:close/>
                      </a:path>
                    </a:pathLst>
                  </a:custGeom>
                  <a:solidFill>
                    <a:schemeClr val="dk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888" name="Google Shape;3888;p47"/>
                  <p:cNvSpPr/>
                  <p:nvPr/>
                </p:nvSpPr>
                <p:spPr>
                  <a:xfrm>
                    <a:off x="-546800" y="3564925"/>
                    <a:ext cx="28300" cy="144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132" h="579" extrusionOk="0">
                        <a:moveTo>
                          <a:pt x="791" y="1"/>
                        </a:moveTo>
                        <a:cubicBezTo>
                          <a:pt x="702" y="1"/>
                          <a:pt x="602" y="16"/>
                          <a:pt x="500" y="45"/>
                        </a:cubicBezTo>
                        <a:cubicBezTo>
                          <a:pt x="203" y="141"/>
                          <a:pt x="0" y="319"/>
                          <a:pt x="36" y="450"/>
                        </a:cubicBezTo>
                        <a:cubicBezTo>
                          <a:pt x="66" y="533"/>
                          <a:pt x="184" y="578"/>
                          <a:pt x="342" y="578"/>
                        </a:cubicBezTo>
                        <a:cubicBezTo>
                          <a:pt x="432" y="578"/>
                          <a:pt x="535" y="564"/>
                          <a:pt x="643" y="533"/>
                        </a:cubicBezTo>
                        <a:cubicBezTo>
                          <a:pt x="929" y="450"/>
                          <a:pt x="1131" y="271"/>
                          <a:pt x="1096" y="141"/>
                        </a:cubicBezTo>
                        <a:cubicBezTo>
                          <a:pt x="1073" y="49"/>
                          <a:pt x="951" y="1"/>
                          <a:pt x="791" y="1"/>
                        </a:cubicBezTo>
                        <a:close/>
                      </a:path>
                    </a:pathLst>
                  </a:custGeom>
                  <a:solidFill>
                    <a:schemeClr val="dk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889" name="Google Shape;3889;p47"/>
                  <p:cNvSpPr/>
                  <p:nvPr/>
                </p:nvSpPr>
                <p:spPr>
                  <a:xfrm>
                    <a:off x="-540850" y="3788750"/>
                    <a:ext cx="27400" cy="171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096" h="687" extrusionOk="0">
                        <a:moveTo>
                          <a:pt x="259" y="0"/>
                        </a:moveTo>
                        <a:cubicBezTo>
                          <a:pt x="164" y="0"/>
                          <a:pt x="92" y="27"/>
                          <a:pt x="60" y="81"/>
                        </a:cubicBezTo>
                        <a:cubicBezTo>
                          <a:pt x="0" y="212"/>
                          <a:pt x="155" y="427"/>
                          <a:pt x="429" y="570"/>
                        </a:cubicBezTo>
                        <a:cubicBezTo>
                          <a:pt x="572" y="648"/>
                          <a:pt x="718" y="687"/>
                          <a:pt x="833" y="687"/>
                        </a:cubicBezTo>
                        <a:cubicBezTo>
                          <a:pt x="929" y="687"/>
                          <a:pt x="1004" y="659"/>
                          <a:pt x="1036" y="605"/>
                        </a:cubicBezTo>
                        <a:cubicBezTo>
                          <a:pt x="1096" y="486"/>
                          <a:pt x="929" y="272"/>
                          <a:pt x="667" y="117"/>
                        </a:cubicBezTo>
                        <a:cubicBezTo>
                          <a:pt x="518" y="39"/>
                          <a:pt x="372" y="0"/>
                          <a:pt x="259" y="0"/>
                        </a:cubicBezTo>
                        <a:close/>
                      </a:path>
                    </a:pathLst>
                  </a:custGeom>
                  <a:solidFill>
                    <a:schemeClr val="dk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890" name="Google Shape;3890;p47"/>
                  <p:cNvSpPr/>
                  <p:nvPr/>
                </p:nvSpPr>
                <p:spPr>
                  <a:xfrm>
                    <a:off x="-581325" y="3727575"/>
                    <a:ext cx="36625" cy="223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465" h="893" extrusionOk="0">
                        <a:moveTo>
                          <a:pt x="1118" y="0"/>
                        </a:moveTo>
                        <a:cubicBezTo>
                          <a:pt x="967" y="0"/>
                          <a:pt x="773" y="54"/>
                          <a:pt x="584" y="159"/>
                        </a:cubicBezTo>
                        <a:cubicBezTo>
                          <a:pt x="226" y="350"/>
                          <a:pt x="0" y="635"/>
                          <a:pt x="83" y="790"/>
                        </a:cubicBezTo>
                        <a:cubicBezTo>
                          <a:pt x="121" y="859"/>
                          <a:pt x="213" y="893"/>
                          <a:pt x="335" y="893"/>
                        </a:cubicBezTo>
                        <a:cubicBezTo>
                          <a:pt x="486" y="893"/>
                          <a:pt x="684" y="841"/>
                          <a:pt x="881" y="743"/>
                        </a:cubicBezTo>
                        <a:cubicBezTo>
                          <a:pt x="1238" y="552"/>
                          <a:pt x="1465" y="266"/>
                          <a:pt x="1381" y="112"/>
                        </a:cubicBezTo>
                        <a:cubicBezTo>
                          <a:pt x="1338" y="36"/>
                          <a:pt x="1242" y="0"/>
                          <a:pt x="1118" y="0"/>
                        </a:cubicBezTo>
                        <a:close/>
                      </a:path>
                    </a:pathLst>
                  </a:custGeom>
                  <a:solidFill>
                    <a:schemeClr val="dk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891" name="Google Shape;3891;p47"/>
                  <p:cNvSpPr/>
                  <p:nvPr/>
                </p:nvSpPr>
                <p:spPr>
                  <a:xfrm>
                    <a:off x="-656650" y="3659400"/>
                    <a:ext cx="37525" cy="191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501" h="766" extrusionOk="0">
                        <a:moveTo>
                          <a:pt x="425" y="1"/>
                        </a:moveTo>
                        <a:cubicBezTo>
                          <a:pt x="231" y="1"/>
                          <a:pt x="85" y="58"/>
                          <a:pt x="48" y="160"/>
                        </a:cubicBezTo>
                        <a:cubicBezTo>
                          <a:pt x="1" y="338"/>
                          <a:pt x="263" y="576"/>
                          <a:pt x="644" y="695"/>
                        </a:cubicBezTo>
                        <a:cubicBezTo>
                          <a:pt x="800" y="743"/>
                          <a:pt x="950" y="765"/>
                          <a:pt x="1077" y="765"/>
                        </a:cubicBezTo>
                        <a:cubicBezTo>
                          <a:pt x="1271" y="765"/>
                          <a:pt x="1413" y="713"/>
                          <a:pt x="1441" y="612"/>
                        </a:cubicBezTo>
                        <a:cubicBezTo>
                          <a:pt x="1501" y="433"/>
                          <a:pt x="1227" y="195"/>
                          <a:pt x="846" y="76"/>
                        </a:cubicBezTo>
                        <a:cubicBezTo>
                          <a:pt x="697" y="25"/>
                          <a:pt x="551" y="1"/>
                          <a:pt x="425" y="1"/>
                        </a:cubicBezTo>
                        <a:close/>
                      </a:path>
                    </a:pathLst>
                  </a:custGeom>
                  <a:solidFill>
                    <a:schemeClr val="dk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892" name="Google Shape;3892;p47"/>
                  <p:cNvSpPr/>
                  <p:nvPr/>
                </p:nvSpPr>
                <p:spPr>
                  <a:xfrm>
                    <a:off x="-688500" y="3721625"/>
                    <a:ext cx="30100" cy="136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204" h="544" extrusionOk="0">
                        <a:moveTo>
                          <a:pt x="676" y="1"/>
                        </a:moveTo>
                        <a:cubicBezTo>
                          <a:pt x="646" y="1"/>
                          <a:pt x="615" y="2"/>
                          <a:pt x="584" y="4"/>
                        </a:cubicBezTo>
                        <a:cubicBezTo>
                          <a:pt x="263" y="28"/>
                          <a:pt x="1" y="159"/>
                          <a:pt x="13" y="314"/>
                        </a:cubicBezTo>
                        <a:cubicBezTo>
                          <a:pt x="24" y="443"/>
                          <a:pt x="249" y="543"/>
                          <a:pt x="531" y="543"/>
                        </a:cubicBezTo>
                        <a:cubicBezTo>
                          <a:pt x="560" y="543"/>
                          <a:pt x="590" y="542"/>
                          <a:pt x="620" y="540"/>
                        </a:cubicBezTo>
                        <a:cubicBezTo>
                          <a:pt x="953" y="516"/>
                          <a:pt x="1203" y="385"/>
                          <a:pt x="1203" y="242"/>
                        </a:cubicBezTo>
                        <a:cubicBezTo>
                          <a:pt x="1193" y="102"/>
                          <a:pt x="967" y="1"/>
                          <a:pt x="676" y="1"/>
                        </a:cubicBezTo>
                        <a:close/>
                      </a:path>
                    </a:pathLst>
                  </a:custGeom>
                  <a:solidFill>
                    <a:schemeClr val="dk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893" name="Google Shape;3893;p47"/>
                  <p:cNvSpPr/>
                  <p:nvPr/>
                </p:nvSpPr>
                <p:spPr>
                  <a:xfrm>
                    <a:off x="-737300" y="3672250"/>
                    <a:ext cx="30075" cy="154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203" h="616" extrusionOk="0">
                        <a:moveTo>
                          <a:pt x="369" y="1"/>
                        </a:moveTo>
                        <a:cubicBezTo>
                          <a:pt x="198" y="1"/>
                          <a:pt x="71" y="53"/>
                          <a:pt x="48" y="146"/>
                        </a:cubicBezTo>
                        <a:cubicBezTo>
                          <a:pt x="0" y="289"/>
                          <a:pt x="215" y="467"/>
                          <a:pt x="524" y="562"/>
                        </a:cubicBezTo>
                        <a:cubicBezTo>
                          <a:pt x="641" y="598"/>
                          <a:pt x="752" y="616"/>
                          <a:pt x="848" y="616"/>
                        </a:cubicBezTo>
                        <a:cubicBezTo>
                          <a:pt x="1008" y="616"/>
                          <a:pt x="1125" y="568"/>
                          <a:pt x="1155" y="479"/>
                        </a:cubicBezTo>
                        <a:cubicBezTo>
                          <a:pt x="1203" y="336"/>
                          <a:pt x="988" y="146"/>
                          <a:pt x="679" y="50"/>
                        </a:cubicBezTo>
                        <a:cubicBezTo>
                          <a:pt x="569" y="17"/>
                          <a:pt x="463" y="1"/>
                          <a:pt x="369" y="1"/>
                        </a:cubicBezTo>
                        <a:close/>
                      </a:path>
                    </a:pathLst>
                  </a:custGeom>
                  <a:solidFill>
                    <a:schemeClr val="dk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894" name="Google Shape;3894;p47"/>
                  <p:cNvSpPr/>
                  <p:nvPr/>
                </p:nvSpPr>
                <p:spPr>
                  <a:xfrm>
                    <a:off x="-789700" y="3698500"/>
                    <a:ext cx="372100" cy="1824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4884" h="7297" extrusionOk="0">
                        <a:moveTo>
                          <a:pt x="14884" y="1"/>
                        </a:moveTo>
                        <a:lnTo>
                          <a:pt x="1" y="48"/>
                        </a:lnTo>
                        <a:lnTo>
                          <a:pt x="12014" y="6180"/>
                        </a:lnTo>
                        <a:lnTo>
                          <a:pt x="14026" y="7204"/>
                        </a:lnTo>
                        <a:cubicBezTo>
                          <a:pt x="14149" y="7267"/>
                          <a:pt x="14266" y="7297"/>
                          <a:pt x="14372" y="7297"/>
                        </a:cubicBezTo>
                        <a:cubicBezTo>
                          <a:pt x="14666" y="7297"/>
                          <a:pt x="14872" y="7068"/>
                          <a:pt x="14872" y="6692"/>
                        </a:cubicBezTo>
                        <a:lnTo>
                          <a:pt x="14884" y="1"/>
                        </a:lnTo>
                        <a:close/>
                      </a:path>
                    </a:pathLst>
                  </a:custGeom>
                  <a:solidFill>
                    <a:srgbClr val="363636">
                      <a:alpha val="40120"/>
                    </a:srgbClr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  <p:grpSp>
              <p:nvGrpSpPr>
                <p:cNvPr id="3895" name="Google Shape;3895;p47"/>
                <p:cNvGrpSpPr/>
                <p:nvPr/>
              </p:nvGrpSpPr>
              <p:grpSpPr>
                <a:xfrm rot="5400000" flipH="1">
                  <a:off x="5164318" y="-883058"/>
                  <a:ext cx="462213" cy="466928"/>
                  <a:chOff x="-801600" y="3492775"/>
                  <a:chExt cx="384825" cy="388750"/>
                </a:xfrm>
              </p:grpSpPr>
              <p:sp>
                <p:nvSpPr>
                  <p:cNvPr id="3896" name="Google Shape;3896;p47"/>
                  <p:cNvSpPr/>
                  <p:nvPr/>
                </p:nvSpPr>
                <p:spPr>
                  <a:xfrm>
                    <a:off x="-557825" y="3634200"/>
                    <a:ext cx="37525" cy="173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501" h="694" extrusionOk="0">
                        <a:moveTo>
                          <a:pt x="553" y="1"/>
                        </a:moveTo>
                        <a:cubicBezTo>
                          <a:pt x="276" y="1"/>
                          <a:pt x="64" y="89"/>
                          <a:pt x="36" y="227"/>
                        </a:cubicBezTo>
                        <a:cubicBezTo>
                          <a:pt x="1" y="406"/>
                          <a:pt x="298" y="608"/>
                          <a:pt x="691" y="668"/>
                        </a:cubicBezTo>
                        <a:cubicBezTo>
                          <a:pt x="789" y="685"/>
                          <a:pt x="884" y="693"/>
                          <a:pt x="971" y="693"/>
                        </a:cubicBezTo>
                        <a:cubicBezTo>
                          <a:pt x="1245" y="693"/>
                          <a:pt x="1450" y="612"/>
                          <a:pt x="1477" y="477"/>
                        </a:cubicBezTo>
                        <a:cubicBezTo>
                          <a:pt x="1501" y="298"/>
                          <a:pt x="1203" y="96"/>
                          <a:pt x="810" y="25"/>
                        </a:cubicBezTo>
                        <a:cubicBezTo>
                          <a:pt x="721" y="8"/>
                          <a:pt x="634" y="1"/>
                          <a:pt x="553" y="1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897" name="Google Shape;3897;p47"/>
                  <p:cNvSpPr/>
                  <p:nvPr/>
                </p:nvSpPr>
                <p:spPr>
                  <a:xfrm>
                    <a:off x="-535500" y="3572375"/>
                    <a:ext cx="28300" cy="144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132" h="578" extrusionOk="0">
                        <a:moveTo>
                          <a:pt x="785" y="1"/>
                        </a:moveTo>
                        <a:cubicBezTo>
                          <a:pt x="696" y="1"/>
                          <a:pt x="595" y="15"/>
                          <a:pt x="489" y="45"/>
                        </a:cubicBezTo>
                        <a:cubicBezTo>
                          <a:pt x="203" y="140"/>
                          <a:pt x="1" y="319"/>
                          <a:pt x="36" y="450"/>
                        </a:cubicBezTo>
                        <a:cubicBezTo>
                          <a:pt x="59" y="533"/>
                          <a:pt x="178" y="578"/>
                          <a:pt x="336" y="578"/>
                        </a:cubicBezTo>
                        <a:cubicBezTo>
                          <a:pt x="426" y="578"/>
                          <a:pt x="528" y="563"/>
                          <a:pt x="632" y="533"/>
                        </a:cubicBezTo>
                        <a:cubicBezTo>
                          <a:pt x="929" y="450"/>
                          <a:pt x="1132" y="271"/>
                          <a:pt x="1096" y="140"/>
                        </a:cubicBezTo>
                        <a:cubicBezTo>
                          <a:pt x="1065" y="48"/>
                          <a:pt x="946" y="1"/>
                          <a:pt x="785" y="1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898" name="Google Shape;3898;p47"/>
                  <p:cNvSpPr/>
                  <p:nvPr/>
                </p:nvSpPr>
                <p:spPr>
                  <a:xfrm>
                    <a:off x="-529850" y="3796175"/>
                    <a:ext cx="27725" cy="172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109" h="688" extrusionOk="0">
                        <a:moveTo>
                          <a:pt x="265" y="1"/>
                        </a:moveTo>
                        <a:cubicBezTo>
                          <a:pt x="171" y="1"/>
                          <a:pt x="99" y="28"/>
                          <a:pt x="72" y="82"/>
                        </a:cubicBezTo>
                        <a:cubicBezTo>
                          <a:pt x="1" y="213"/>
                          <a:pt x="168" y="427"/>
                          <a:pt x="430" y="570"/>
                        </a:cubicBezTo>
                        <a:cubicBezTo>
                          <a:pt x="579" y="648"/>
                          <a:pt x="728" y="687"/>
                          <a:pt x="843" y="687"/>
                        </a:cubicBezTo>
                        <a:cubicBezTo>
                          <a:pt x="938" y="687"/>
                          <a:pt x="1010" y="660"/>
                          <a:pt x="1037" y="606"/>
                        </a:cubicBezTo>
                        <a:cubicBezTo>
                          <a:pt x="1108" y="487"/>
                          <a:pt x="941" y="273"/>
                          <a:pt x="668" y="118"/>
                        </a:cubicBezTo>
                        <a:cubicBezTo>
                          <a:pt x="525" y="40"/>
                          <a:pt x="378" y="1"/>
                          <a:pt x="265" y="1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899" name="Google Shape;3899;p47"/>
                  <p:cNvSpPr/>
                  <p:nvPr/>
                </p:nvSpPr>
                <p:spPr>
                  <a:xfrm>
                    <a:off x="-570025" y="3735000"/>
                    <a:ext cx="36350" cy="223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454" h="894" extrusionOk="0">
                        <a:moveTo>
                          <a:pt x="1116" y="1"/>
                        </a:moveTo>
                        <a:cubicBezTo>
                          <a:pt x="965" y="1"/>
                          <a:pt x="768" y="55"/>
                          <a:pt x="572" y="160"/>
                        </a:cubicBezTo>
                        <a:cubicBezTo>
                          <a:pt x="215" y="350"/>
                          <a:pt x="1" y="636"/>
                          <a:pt x="84" y="791"/>
                        </a:cubicBezTo>
                        <a:cubicBezTo>
                          <a:pt x="121" y="860"/>
                          <a:pt x="213" y="893"/>
                          <a:pt x="335" y="893"/>
                        </a:cubicBezTo>
                        <a:cubicBezTo>
                          <a:pt x="486" y="893"/>
                          <a:pt x="684" y="842"/>
                          <a:pt x="882" y="743"/>
                        </a:cubicBezTo>
                        <a:cubicBezTo>
                          <a:pt x="1239" y="553"/>
                          <a:pt x="1453" y="267"/>
                          <a:pt x="1370" y="112"/>
                        </a:cubicBezTo>
                        <a:cubicBezTo>
                          <a:pt x="1332" y="37"/>
                          <a:pt x="1239" y="1"/>
                          <a:pt x="1116" y="1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00" name="Google Shape;3900;p47"/>
                  <p:cNvSpPr/>
                  <p:nvPr/>
                </p:nvSpPr>
                <p:spPr>
                  <a:xfrm>
                    <a:off x="-645625" y="3666850"/>
                    <a:ext cx="37525" cy="191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501" h="766" extrusionOk="0">
                        <a:moveTo>
                          <a:pt x="432" y="1"/>
                        </a:moveTo>
                        <a:cubicBezTo>
                          <a:pt x="238" y="1"/>
                          <a:pt x="96" y="58"/>
                          <a:pt x="60" y="159"/>
                        </a:cubicBezTo>
                        <a:cubicBezTo>
                          <a:pt x="0" y="338"/>
                          <a:pt x="274" y="576"/>
                          <a:pt x="655" y="695"/>
                        </a:cubicBezTo>
                        <a:cubicBezTo>
                          <a:pt x="806" y="742"/>
                          <a:pt x="954" y="765"/>
                          <a:pt x="1080" y="765"/>
                        </a:cubicBezTo>
                        <a:cubicBezTo>
                          <a:pt x="1273" y="765"/>
                          <a:pt x="1417" y="712"/>
                          <a:pt x="1453" y="612"/>
                        </a:cubicBezTo>
                        <a:cubicBezTo>
                          <a:pt x="1501" y="433"/>
                          <a:pt x="1239" y="195"/>
                          <a:pt x="858" y="76"/>
                        </a:cubicBezTo>
                        <a:cubicBezTo>
                          <a:pt x="703" y="25"/>
                          <a:pt x="557" y="1"/>
                          <a:pt x="432" y="1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01" name="Google Shape;3901;p47"/>
                  <p:cNvSpPr/>
                  <p:nvPr/>
                </p:nvSpPr>
                <p:spPr>
                  <a:xfrm>
                    <a:off x="-677175" y="3729075"/>
                    <a:ext cx="30075" cy="135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203" h="543" extrusionOk="0">
                        <a:moveTo>
                          <a:pt x="673" y="1"/>
                        </a:moveTo>
                        <a:cubicBezTo>
                          <a:pt x="644" y="1"/>
                          <a:pt x="614" y="2"/>
                          <a:pt x="584" y="4"/>
                        </a:cubicBezTo>
                        <a:cubicBezTo>
                          <a:pt x="250" y="28"/>
                          <a:pt x="0" y="159"/>
                          <a:pt x="0" y="313"/>
                        </a:cubicBezTo>
                        <a:cubicBezTo>
                          <a:pt x="11" y="443"/>
                          <a:pt x="237" y="543"/>
                          <a:pt x="527" y="543"/>
                        </a:cubicBezTo>
                        <a:cubicBezTo>
                          <a:pt x="557" y="543"/>
                          <a:pt x="588" y="542"/>
                          <a:pt x="619" y="540"/>
                        </a:cubicBezTo>
                        <a:cubicBezTo>
                          <a:pt x="941" y="516"/>
                          <a:pt x="1203" y="385"/>
                          <a:pt x="1191" y="242"/>
                        </a:cubicBezTo>
                        <a:cubicBezTo>
                          <a:pt x="1180" y="102"/>
                          <a:pt x="954" y="1"/>
                          <a:pt x="673" y="1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02" name="Google Shape;3902;p47"/>
                  <p:cNvSpPr/>
                  <p:nvPr/>
                </p:nvSpPr>
                <p:spPr>
                  <a:xfrm>
                    <a:off x="-726000" y="3679700"/>
                    <a:ext cx="29800" cy="154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192" h="616" extrusionOk="0">
                        <a:moveTo>
                          <a:pt x="366" y="1"/>
                        </a:moveTo>
                        <a:cubicBezTo>
                          <a:pt x="197" y="1"/>
                          <a:pt x="67" y="53"/>
                          <a:pt x="36" y="145"/>
                        </a:cubicBezTo>
                        <a:cubicBezTo>
                          <a:pt x="1" y="288"/>
                          <a:pt x="215" y="467"/>
                          <a:pt x="513" y="562"/>
                        </a:cubicBezTo>
                        <a:cubicBezTo>
                          <a:pt x="629" y="598"/>
                          <a:pt x="742" y="615"/>
                          <a:pt x="841" y="615"/>
                        </a:cubicBezTo>
                        <a:cubicBezTo>
                          <a:pt x="1004" y="615"/>
                          <a:pt x="1126" y="568"/>
                          <a:pt x="1156" y="479"/>
                        </a:cubicBezTo>
                        <a:cubicBezTo>
                          <a:pt x="1191" y="336"/>
                          <a:pt x="977" y="145"/>
                          <a:pt x="667" y="50"/>
                        </a:cubicBezTo>
                        <a:cubicBezTo>
                          <a:pt x="562" y="16"/>
                          <a:pt x="458" y="1"/>
                          <a:pt x="366" y="1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03" name="Google Shape;3903;p47"/>
                  <p:cNvSpPr/>
                  <p:nvPr/>
                </p:nvSpPr>
                <p:spPr>
                  <a:xfrm>
                    <a:off x="-801600" y="3492775"/>
                    <a:ext cx="384800" cy="3881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5392" h="15526" extrusionOk="0">
                        <a:moveTo>
                          <a:pt x="14903" y="1"/>
                        </a:moveTo>
                        <a:cubicBezTo>
                          <a:pt x="14794" y="1"/>
                          <a:pt x="14674" y="32"/>
                          <a:pt x="14550" y="98"/>
                        </a:cubicBezTo>
                        <a:lnTo>
                          <a:pt x="12621" y="1086"/>
                        </a:lnTo>
                        <a:lnTo>
                          <a:pt x="465" y="7396"/>
                        </a:lnTo>
                        <a:cubicBezTo>
                          <a:pt x="0" y="7634"/>
                          <a:pt x="0" y="8027"/>
                          <a:pt x="465" y="8265"/>
                        </a:cubicBezTo>
                        <a:lnTo>
                          <a:pt x="12490" y="14409"/>
                        </a:lnTo>
                        <a:lnTo>
                          <a:pt x="14502" y="15433"/>
                        </a:lnTo>
                        <a:cubicBezTo>
                          <a:pt x="14625" y="15496"/>
                          <a:pt x="14742" y="15526"/>
                          <a:pt x="14848" y="15526"/>
                        </a:cubicBezTo>
                        <a:cubicBezTo>
                          <a:pt x="15142" y="15526"/>
                          <a:pt x="15348" y="15297"/>
                          <a:pt x="15348" y="14921"/>
                        </a:cubicBezTo>
                        <a:lnTo>
                          <a:pt x="15360" y="8230"/>
                        </a:lnTo>
                        <a:lnTo>
                          <a:pt x="15383" y="598"/>
                        </a:lnTo>
                        <a:cubicBezTo>
                          <a:pt x="15392" y="218"/>
                          <a:pt x="15188" y="1"/>
                          <a:pt x="14903" y="1"/>
                        </a:cubicBezTo>
                        <a:close/>
                      </a:path>
                    </a:pathLst>
                  </a:custGeom>
                  <a:solidFill>
                    <a:schemeClr val="accent5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04" name="Google Shape;3904;p47"/>
                  <p:cNvSpPr/>
                  <p:nvPr/>
                </p:nvSpPr>
                <p:spPr>
                  <a:xfrm>
                    <a:off x="-489650" y="3493125"/>
                    <a:ext cx="72875" cy="3884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915" h="15536" extrusionOk="0">
                        <a:moveTo>
                          <a:pt x="2419" y="1"/>
                        </a:moveTo>
                        <a:cubicBezTo>
                          <a:pt x="2312" y="1"/>
                          <a:pt x="2194" y="31"/>
                          <a:pt x="2072" y="96"/>
                        </a:cubicBezTo>
                        <a:lnTo>
                          <a:pt x="786" y="750"/>
                        </a:lnTo>
                        <a:lnTo>
                          <a:pt x="143" y="1072"/>
                        </a:lnTo>
                        <a:lnTo>
                          <a:pt x="0" y="14407"/>
                        </a:lnTo>
                        <a:lnTo>
                          <a:pt x="667" y="14752"/>
                        </a:lnTo>
                        <a:lnTo>
                          <a:pt x="2012" y="15443"/>
                        </a:lnTo>
                        <a:cubicBezTo>
                          <a:pt x="2132" y="15505"/>
                          <a:pt x="2247" y="15535"/>
                          <a:pt x="2352" y="15535"/>
                        </a:cubicBezTo>
                        <a:cubicBezTo>
                          <a:pt x="2645" y="15535"/>
                          <a:pt x="2858" y="15304"/>
                          <a:pt x="2858" y="14919"/>
                        </a:cubicBezTo>
                        <a:lnTo>
                          <a:pt x="2905" y="596"/>
                        </a:lnTo>
                        <a:cubicBezTo>
                          <a:pt x="2914" y="222"/>
                          <a:pt x="2707" y="1"/>
                          <a:pt x="2419" y="1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05" name="Google Shape;3905;p47"/>
                  <p:cNvSpPr/>
                  <p:nvPr/>
                </p:nvSpPr>
                <p:spPr>
                  <a:xfrm>
                    <a:off x="-489650" y="3511575"/>
                    <a:ext cx="19675" cy="3500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787" h="14003" extrusionOk="0">
                        <a:moveTo>
                          <a:pt x="786" y="0"/>
                        </a:moveTo>
                        <a:lnTo>
                          <a:pt x="143" y="334"/>
                        </a:lnTo>
                        <a:lnTo>
                          <a:pt x="0" y="13657"/>
                        </a:lnTo>
                        <a:lnTo>
                          <a:pt x="667" y="14002"/>
                        </a:lnTo>
                        <a:lnTo>
                          <a:pt x="786" y="0"/>
                        </a:lnTo>
                        <a:close/>
                      </a:path>
                    </a:pathLst>
                  </a:custGeom>
                  <a:solidFill>
                    <a:srgbClr val="363636">
                      <a:alpha val="40120"/>
                    </a:srgbClr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06" name="Google Shape;3906;p47"/>
                  <p:cNvSpPr/>
                  <p:nvPr/>
                </p:nvSpPr>
                <p:spPr>
                  <a:xfrm>
                    <a:off x="-568825" y="3626775"/>
                    <a:ext cx="37525" cy="173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501" h="693" extrusionOk="0">
                        <a:moveTo>
                          <a:pt x="546" y="0"/>
                        </a:moveTo>
                        <a:cubicBezTo>
                          <a:pt x="264" y="0"/>
                          <a:pt x="52" y="88"/>
                          <a:pt x="24" y="226"/>
                        </a:cubicBezTo>
                        <a:cubicBezTo>
                          <a:pt x="0" y="405"/>
                          <a:pt x="298" y="607"/>
                          <a:pt x="691" y="667"/>
                        </a:cubicBezTo>
                        <a:cubicBezTo>
                          <a:pt x="786" y="684"/>
                          <a:pt x="878" y="692"/>
                          <a:pt x="964" y="692"/>
                        </a:cubicBezTo>
                        <a:cubicBezTo>
                          <a:pt x="1233" y="692"/>
                          <a:pt x="1438" y="612"/>
                          <a:pt x="1465" y="476"/>
                        </a:cubicBezTo>
                        <a:cubicBezTo>
                          <a:pt x="1500" y="298"/>
                          <a:pt x="1203" y="95"/>
                          <a:pt x="810" y="24"/>
                        </a:cubicBezTo>
                        <a:cubicBezTo>
                          <a:pt x="718" y="8"/>
                          <a:pt x="629" y="0"/>
                          <a:pt x="546" y="0"/>
                        </a:cubicBezTo>
                        <a:close/>
                      </a:path>
                    </a:pathLst>
                  </a:custGeom>
                  <a:solidFill>
                    <a:schemeClr val="dk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07" name="Google Shape;3907;p47"/>
                  <p:cNvSpPr/>
                  <p:nvPr/>
                </p:nvSpPr>
                <p:spPr>
                  <a:xfrm>
                    <a:off x="-546800" y="3564925"/>
                    <a:ext cx="28300" cy="144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132" h="579" extrusionOk="0">
                        <a:moveTo>
                          <a:pt x="791" y="1"/>
                        </a:moveTo>
                        <a:cubicBezTo>
                          <a:pt x="702" y="1"/>
                          <a:pt x="602" y="16"/>
                          <a:pt x="500" y="45"/>
                        </a:cubicBezTo>
                        <a:cubicBezTo>
                          <a:pt x="203" y="141"/>
                          <a:pt x="0" y="319"/>
                          <a:pt x="36" y="450"/>
                        </a:cubicBezTo>
                        <a:cubicBezTo>
                          <a:pt x="66" y="533"/>
                          <a:pt x="184" y="578"/>
                          <a:pt x="342" y="578"/>
                        </a:cubicBezTo>
                        <a:cubicBezTo>
                          <a:pt x="432" y="578"/>
                          <a:pt x="535" y="564"/>
                          <a:pt x="643" y="533"/>
                        </a:cubicBezTo>
                        <a:cubicBezTo>
                          <a:pt x="929" y="450"/>
                          <a:pt x="1131" y="271"/>
                          <a:pt x="1096" y="141"/>
                        </a:cubicBezTo>
                        <a:cubicBezTo>
                          <a:pt x="1073" y="49"/>
                          <a:pt x="951" y="1"/>
                          <a:pt x="791" y="1"/>
                        </a:cubicBezTo>
                        <a:close/>
                      </a:path>
                    </a:pathLst>
                  </a:custGeom>
                  <a:solidFill>
                    <a:schemeClr val="dk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08" name="Google Shape;3908;p47"/>
                  <p:cNvSpPr/>
                  <p:nvPr/>
                </p:nvSpPr>
                <p:spPr>
                  <a:xfrm>
                    <a:off x="-540850" y="3788750"/>
                    <a:ext cx="27400" cy="171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096" h="687" extrusionOk="0">
                        <a:moveTo>
                          <a:pt x="259" y="0"/>
                        </a:moveTo>
                        <a:cubicBezTo>
                          <a:pt x="164" y="0"/>
                          <a:pt x="92" y="27"/>
                          <a:pt x="60" y="81"/>
                        </a:cubicBezTo>
                        <a:cubicBezTo>
                          <a:pt x="0" y="212"/>
                          <a:pt x="155" y="427"/>
                          <a:pt x="429" y="570"/>
                        </a:cubicBezTo>
                        <a:cubicBezTo>
                          <a:pt x="572" y="648"/>
                          <a:pt x="718" y="687"/>
                          <a:pt x="833" y="687"/>
                        </a:cubicBezTo>
                        <a:cubicBezTo>
                          <a:pt x="929" y="687"/>
                          <a:pt x="1004" y="659"/>
                          <a:pt x="1036" y="605"/>
                        </a:cubicBezTo>
                        <a:cubicBezTo>
                          <a:pt x="1096" y="486"/>
                          <a:pt x="929" y="272"/>
                          <a:pt x="667" y="117"/>
                        </a:cubicBezTo>
                        <a:cubicBezTo>
                          <a:pt x="518" y="39"/>
                          <a:pt x="372" y="0"/>
                          <a:pt x="259" y="0"/>
                        </a:cubicBezTo>
                        <a:close/>
                      </a:path>
                    </a:pathLst>
                  </a:custGeom>
                  <a:solidFill>
                    <a:schemeClr val="dk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09" name="Google Shape;3909;p47"/>
                  <p:cNvSpPr/>
                  <p:nvPr/>
                </p:nvSpPr>
                <p:spPr>
                  <a:xfrm>
                    <a:off x="-581325" y="3727575"/>
                    <a:ext cx="36625" cy="223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465" h="893" extrusionOk="0">
                        <a:moveTo>
                          <a:pt x="1118" y="0"/>
                        </a:moveTo>
                        <a:cubicBezTo>
                          <a:pt x="967" y="0"/>
                          <a:pt x="773" y="54"/>
                          <a:pt x="584" y="159"/>
                        </a:cubicBezTo>
                        <a:cubicBezTo>
                          <a:pt x="226" y="350"/>
                          <a:pt x="0" y="635"/>
                          <a:pt x="83" y="790"/>
                        </a:cubicBezTo>
                        <a:cubicBezTo>
                          <a:pt x="121" y="859"/>
                          <a:pt x="213" y="893"/>
                          <a:pt x="335" y="893"/>
                        </a:cubicBezTo>
                        <a:cubicBezTo>
                          <a:pt x="486" y="893"/>
                          <a:pt x="684" y="841"/>
                          <a:pt x="881" y="743"/>
                        </a:cubicBezTo>
                        <a:cubicBezTo>
                          <a:pt x="1238" y="552"/>
                          <a:pt x="1465" y="266"/>
                          <a:pt x="1381" y="112"/>
                        </a:cubicBezTo>
                        <a:cubicBezTo>
                          <a:pt x="1338" y="36"/>
                          <a:pt x="1242" y="0"/>
                          <a:pt x="1118" y="0"/>
                        </a:cubicBezTo>
                        <a:close/>
                      </a:path>
                    </a:pathLst>
                  </a:custGeom>
                  <a:solidFill>
                    <a:schemeClr val="dk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10" name="Google Shape;3910;p47"/>
                  <p:cNvSpPr/>
                  <p:nvPr/>
                </p:nvSpPr>
                <p:spPr>
                  <a:xfrm>
                    <a:off x="-656650" y="3659400"/>
                    <a:ext cx="37525" cy="191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501" h="766" extrusionOk="0">
                        <a:moveTo>
                          <a:pt x="425" y="1"/>
                        </a:moveTo>
                        <a:cubicBezTo>
                          <a:pt x="231" y="1"/>
                          <a:pt x="85" y="58"/>
                          <a:pt x="48" y="160"/>
                        </a:cubicBezTo>
                        <a:cubicBezTo>
                          <a:pt x="1" y="338"/>
                          <a:pt x="263" y="576"/>
                          <a:pt x="644" y="695"/>
                        </a:cubicBezTo>
                        <a:cubicBezTo>
                          <a:pt x="800" y="743"/>
                          <a:pt x="950" y="765"/>
                          <a:pt x="1077" y="765"/>
                        </a:cubicBezTo>
                        <a:cubicBezTo>
                          <a:pt x="1271" y="765"/>
                          <a:pt x="1413" y="713"/>
                          <a:pt x="1441" y="612"/>
                        </a:cubicBezTo>
                        <a:cubicBezTo>
                          <a:pt x="1501" y="433"/>
                          <a:pt x="1227" y="195"/>
                          <a:pt x="846" y="76"/>
                        </a:cubicBezTo>
                        <a:cubicBezTo>
                          <a:pt x="697" y="25"/>
                          <a:pt x="551" y="1"/>
                          <a:pt x="425" y="1"/>
                        </a:cubicBezTo>
                        <a:close/>
                      </a:path>
                    </a:pathLst>
                  </a:custGeom>
                  <a:solidFill>
                    <a:schemeClr val="dk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11" name="Google Shape;3911;p47"/>
                  <p:cNvSpPr/>
                  <p:nvPr/>
                </p:nvSpPr>
                <p:spPr>
                  <a:xfrm>
                    <a:off x="-688500" y="3721625"/>
                    <a:ext cx="30100" cy="136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204" h="544" extrusionOk="0">
                        <a:moveTo>
                          <a:pt x="676" y="1"/>
                        </a:moveTo>
                        <a:cubicBezTo>
                          <a:pt x="646" y="1"/>
                          <a:pt x="615" y="2"/>
                          <a:pt x="584" y="4"/>
                        </a:cubicBezTo>
                        <a:cubicBezTo>
                          <a:pt x="263" y="28"/>
                          <a:pt x="1" y="159"/>
                          <a:pt x="13" y="314"/>
                        </a:cubicBezTo>
                        <a:cubicBezTo>
                          <a:pt x="24" y="443"/>
                          <a:pt x="249" y="543"/>
                          <a:pt x="531" y="543"/>
                        </a:cubicBezTo>
                        <a:cubicBezTo>
                          <a:pt x="560" y="543"/>
                          <a:pt x="590" y="542"/>
                          <a:pt x="620" y="540"/>
                        </a:cubicBezTo>
                        <a:cubicBezTo>
                          <a:pt x="953" y="516"/>
                          <a:pt x="1203" y="385"/>
                          <a:pt x="1203" y="242"/>
                        </a:cubicBezTo>
                        <a:cubicBezTo>
                          <a:pt x="1193" y="102"/>
                          <a:pt x="967" y="1"/>
                          <a:pt x="676" y="1"/>
                        </a:cubicBezTo>
                        <a:close/>
                      </a:path>
                    </a:pathLst>
                  </a:custGeom>
                  <a:solidFill>
                    <a:schemeClr val="dk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12" name="Google Shape;3912;p47"/>
                  <p:cNvSpPr/>
                  <p:nvPr/>
                </p:nvSpPr>
                <p:spPr>
                  <a:xfrm>
                    <a:off x="-737300" y="3672250"/>
                    <a:ext cx="30075" cy="154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203" h="616" extrusionOk="0">
                        <a:moveTo>
                          <a:pt x="369" y="1"/>
                        </a:moveTo>
                        <a:cubicBezTo>
                          <a:pt x="198" y="1"/>
                          <a:pt x="71" y="53"/>
                          <a:pt x="48" y="146"/>
                        </a:cubicBezTo>
                        <a:cubicBezTo>
                          <a:pt x="0" y="289"/>
                          <a:pt x="215" y="467"/>
                          <a:pt x="524" y="562"/>
                        </a:cubicBezTo>
                        <a:cubicBezTo>
                          <a:pt x="641" y="598"/>
                          <a:pt x="752" y="616"/>
                          <a:pt x="848" y="616"/>
                        </a:cubicBezTo>
                        <a:cubicBezTo>
                          <a:pt x="1008" y="616"/>
                          <a:pt x="1125" y="568"/>
                          <a:pt x="1155" y="479"/>
                        </a:cubicBezTo>
                        <a:cubicBezTo>
                          <a:pt x="1203" y="336"/>
                          <a:pt x="988" y="146"/>
                          <a:pt x="679" y="50"/>
                        </a:cubicBezTo>
                        <a:cubicBezTo>
                          <a:pt x="569" y="17"/>
                          <a:pt x="463" y="1"/>
                          <a:pt x="369" y="1"/>
                        </a:cubicBezTo>
                        <a:close/>
                      </a:path>
                    </a:pathLst>
                  </a:custGeom>
                  <a:solidFill>
                    <a:schemeClr val="dk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13" name="Google Shape;3913;p47"/>
                  <p:cNvSpPr/>
                  <p:nvPr/>
                </p:nvSpPr>
                <p:spPr>
                  <a:xfrm>
                    <a:off x="-789700" y="3698500"/>
                    <a:ext cx="372100" cy="1824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4884" h="7297" extrusionOk="0">
                        <a:moveTo>
                          <a:pt x="14884" y="1"/>
                        </a:moveTo>
                        <a:lnTo>
                          <a:pt x="1" y="48"/>
                        </a:lnTo>
                        <a:lnTo>
                          <a:pt x="12014" y="6180"/>
                        </a:lnTo>
                        <a:lnTo>
                          <a:pt x="14026" y="7204"/>
                        </a:lnTo>
                        <a:cubicBezTo>
                          <a:pt x="14149" y="7267"/>
                          <a:pt x="14266" y="7297"/>
                          <a:pt x="14372" y="7297"/>
                        </a:cubicBezTo>
                        <a:cubicBezTo>
                          <a:pt x="14666" y="7297"/>
                          <a:pt x="14872" y="7068"/>
                          <a:pt x="14872" y="6692"/>
                        </a:cubicBezTo>
                        <a:lnTo>
                          <a:pt x="14884" y="1"/>
                        </a:lnTo>
                        <a:close/>
                      </a:path>
                    </a:pathLst>
                  </a:custGeom>
                  <a:solidFill>
                    <a:srgbClr val="363636">
                      <a:alpha val="40120"/>
                    </a:srgbClr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  <p:grpSp>
              <p:nvGrpSpPr>
                <p:cNvPr id="3914" name="Google Shape;3914;p47"/>
                <p:cNvGrpSpPr/>
                <p:nvPr/>
              </p:nvGrpSpPr>
              <p:grpSpPr>
                <a:xfrm rot="-5400000" flipH="1">
                  <a:off x="5545343" y="-889646"/>
                  <a:ext cx="462175" cy="466889"/>
                  <a:chOff x="-801600" y="3492775"/>
                  <a:chExt cx="384825" cy="388750"/>
                </a:xfrm>
              </p:grpSpPr>
              <p:sp>
                <p:nvSpPr>
                  <p:cNvPr id="3915" name="Google Shape;3915;p47"/>
                  <p:cNvSpPr/>
                  <p:nvPr/>
                </p:nvSpPr>
                <p:spPr>
                  <a:xfrm>
                    <a:off x="-557825" y="3634200"/>
                    <a:ext cx="37525" cy="173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501" h="694" extrusionOk="0">
                        <a:moveTo>
                          <a:pt x="553" y="1"/>
                        </a:moveTo>
                        <a:cubicBezTo>
                          <a:pt x="276" y="1"/>
                          <a:pt x="64" y="89"/>
                          <a:pt x="36" y="227"/>
                        </a:cubicBezTo>
                        <a:cubicBezTo>
                          <a:pt x="1" y="406"/>
                          <a:pt x="298" y="608"/>
                          <a:pt x="691" y="668"/>
                        </a:cubicBezTo>
                        <a:cubicBezTo>
                          <a:pt x="789" y="685"/>
                          <a:pt x="884" y="693"/>
                          <a:pt x="971" y="693"/>
                        </a:cubicBezTo>
                        <a:cubicBezTo>
                          <a:pt x="1245" y="693"/>
                          <a:pt x="1450" y="612"/>
                          <a:pt x="1477" y="477"/>
                        </a:cubicBezTo>
                        <a:cubicBezTo>
                          <a:pt x="1501" y="298"/>
                          <a:pt x="1203" y="96"/>
                          <a:pt x="810" y="25"/>
                        </a:cubicBezTo>
                        <a:cubicBezTo>
                          <a:pt x="721" y="8"/>
                          <a:pt x="634" y="1"/>
                          <a:pt x="553" y="1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16" name="Google Shape;3916;p47"/>
                  <p:cNvSpPr/>
                  <p:nvPr/>
                </p:nvSpPr>
                <p:spPr>
                  <a:xfrm>
                    <a:off x="-535500" y="3572375"/>
                    <a:ext cx="28300" cy="144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132" h="578" extrusionOk="0">
                        <a:moveTo>
                          <a:pt x="785" y="1"/>
                        </a:moveTo>
                        <a:cubicBezTo>
                          <a:pt x="696" y="1"/>
                          <a:pt x="595" y="15"/>
                          <a:pt x="489" y="45"/>
                        </a:cubicBezTo>
                        <a:cubicBezTo>
                          <a:pt x="203" y="140"/>
                          <a:pt x="1" y="319"/>
                          <a:pt x="36" y="450"/>
                        </a:cubicBezTo>
                        <a:cubicBezTo>
                          <a:pt x="59" y="533"/>
                          <a:pt x="178" y="578"/>
                          <a:pt x="336" y="578"/>
                        </a:cubicBezTo>
                        <a:cubicBezTo>
                          <a:pt x="426" y="578"/>
                          <a:pt x="528" y="563"/>
                          <a:pt x="632" y="533"/>
                        </a:cubicBezTo>
                        <a:cubicBezTo>
                          <a:pt x="929" y="450"/>
                          <a:pt x="1132" y="271"/>
                          <a:pt x="1096" y="140"/>
                        </a:cubicBezTo>
                        <a:cubicBezTo>
                          <a:pt x="1065" y="48"/>
                          <a:pt x="946" y="1"/>
                          <a:pt x="785" y="1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17" name="Google Shape;3917;p47"/>
                  <p:cNvSpPr/>
                  <p:nvPr/>
                </p:nvSpPr>
                <p:spPr>
                  <a:xfrm>
                    <a:off x="-529850" y="3796175"/>
                    <a:ext cx="27725" cy="172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109" h="688" extrusionOk="0">
                        <a:moveTo>
                          <a:pt x="265" y="1"/>
                        </a:moveTo>
                        <a:cubicBezTo>
                          <a:pt x="171" y="1"/>
                          <a:pt x="99" y="28"/>
                          <a:pt x="72" y="82"/>
                        </a:cubicBezTo>
                        <a:cubicBezTo>
                          <a:pt x="1" y="213"/>
                          <a:pt x="168" y="427"/>
                          <a:pt x="430" y="570"/>
                        </a:cubicBezTo>
                        <a:cubicBezTo>
                          <a:pt x="579" y="648"/>
                          <a:pt x="728" y="687"/>
                          <a:pt x="843" y="687"/>
                        </a:cubicBezTo>
                        <a:cubicBezTo>
                          <a:pt x="938" y="687"/>
                          <a:pt x="1010" y="660"/>
                          <a:pt x="1037" y="606"/>
                        </a:cubicBezTo>
                        <a:cubicBezTo>
                          <a:pt x="1108" y="487"/>
                          <a:pt x="941" y="273"/>
                          <a:pt x="668" y="118"/>
                        </a:cubicBezTo>
                        <a:cubicBezTo>
                          <a:pt x="525" y="40"/>
                          <a:pt x="378" y="1"/>
                          <a:pt x="265" y="1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18" name="Google Shape;3918;p47"/>
                  <p:cNvSpPr/>
                  <p:nvPr/>
                </p:nvSpPr>
                <p:spPr>
                  <a:xfrm>
                    <a:off x="-570025" y="3735000"/>
                    <a:ext cx="36350" cy="223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454" h="894" extrusionOk="0">
                        <a:moveTo>
                          <a:pt x="1116" y="1"/>
                        </a:moveTo>
                        <a:cubicBezTo>
                          <a:pt x="965" y="1"/>
                          <a:pt x="768" y="55"/>
                          <a:pt x="572" y="160"/>
                        </a:cubicBezTo>
                        <a:cubicBezTo>
                          <a:pt x="215" y="350"/>
                          <a:pt x="1" y="636"/>
                          <a:pt x="84" y="791"/>
                        </a:cubicBezTo>
                        <a:cubicBezTo>
                          <a:pt x="121" y="860"/>
                          <a:pt x="213" y="893"/>
                          <a:pt x="335" y="893"/>
                        </a:cubicBezTo>
                        <a:cubicBezTo>
                          <a:pt x="486" y="893"/>
                          <a:pt x="684" y="842"/>
                          <a:pt x="882" y="743"/>
                        </a:cubicBezTo>
                        <a:cubicBezTo>
                          <a:pt x="1239" y="553"/>
                          <a:pt x="1453" y="267"/>
                          <a:pt x="1370" y="112"/>
                        </a:cubicBezTo>
                        <a:cubicBezTo>
                          <a:pt x="1332" y="37"/>
                          <a:pt x="1239" y="1"/>
                          <a:pt x="1116" y="1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19" name="Google Shape;3919;p47"/>
                  <p:cNvSpPr/>
                  <p:nvPr/>
                </p:nvSpPr>
                <p:spPr>
                  <a:xfrm>
                    <a:off x="-645625" y="3666850"/>
                    <a:ext cx="37525" cy="191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501" h="766" extrusionOk="0">
                        <a:moveTo>
                          <a:pt x="432" y="1"/>
                        </a:moveTo>
                        <a:cubicBezTo>
                          <a:pt x="238" y="1"/>
                          <a:pt x="96" y="58"/>
                          <a:pt x="60" y="159"/>
                        </a:cubicBezTo>
                        <a:cubicBezTo>
                          <a:pt x="0" y="338"/>
                          <a:pt x="274" y="576"/>
                          <a:pt x="655" y="695"/>
                        </a:cubicBezTo>
                        <a:cubicBezTo>
                          <a:pt x="806" y="742"/>
                          <a:pt x="954" y="765"/>
                          <a:pt x="1080" y="765"/>
                        </a:cubicBezTo>
                        <a:cubicBezTo>
                          <a:pt x="1273" y="765"/>
                          <a:pt x="1417" y="712"/>
                          <a:pt x="1453" y="612"/>
                        </a:cubicBezTo>
                        <a:cubicBezTo>
                          <a:pt x="1501" y="433"/>
                          <a:pt x="1239" y="195"/>
                          <a:pt x="858" y="76"/>
                        </a:cubicBezTo>
                        <a:cubicBezTo>
                          <a:pt x="703" y="25"/>
                          <a:pt x="557" y="1"/>
                          <a:pt x="432" y="1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20" name="Google Shape;3920;p47"/>
                  <p:cNvSpPr/>
                  <p:nvPr/>
                </p:nvSpPr>
                <p:spPr>
                  <a:xfrm>
                    <a:off x="-677175" y="3729075"/>
                    <a:ext cx="30075" cy="135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203" h="543" extrusionOk="0">
                        <a:moveTo>
                          <a:pt x="673" y="1"/>
                        </a:moveTo>
                        <a:cubicBezTo>
                          <a:pt x="644" y="1"/>
                          <a:pt x="614" y="2"/>
                          <a:pt x="584" y="4"/>
                        </a:cubicBezTo>
                        <a:cubicBezTo>
                          <a:pt x="250" y="28"/>
                          <a:pt x="0" y="159"/>
                          <a:pt x="0" y="313"/>
                        </a:cubicBezTo>
                        <a:cubicBezTo>
                          <a:pt x="11" y="443"/>
                          <a:pt x="237" y="543"/>
                          <a:pt x="527" y="543"/>
                        </a:cubicBezTo>
                        <a:cubicBezTo>
                          <a:pt x="557" y="543"/>
                          <a:pt x="588" y="542"/>
                          <a:pt x="619" y="540"/>
                        </a:cubicBezTo>
                        <a:cubicBezTo>
                          <a:pt x="941" y="516"/>
                          <a:pt x="1203" y="385"/>
                          <a:pt x="1191" y="242"/>
                        </a:cubicBezTo>
                        <a:cubicBezTo>
                          <a:pt x="1180" y="102"/>
                          <a:pt x="954" y="1"/>
                          <a:pt x="673" y="1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21" name="Google Shape;3921;p47"/>
                  <p:cNvSpPr/>
                  <p:nvPr/>
                </p:nvSpPr>
                <p:spPr>
                  <a:xfrm>
                    <a:off x="-726000" y="3679700"/>
                    <a:ext cx="29800" cy="154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192" h="616" extrusionOk="0">
                        <a:moveTo>
                          <a:pt x="366" y="1"/>
                        </a:moveTo>
                        <a:cubicBezTo>
                          <a:pt x="197" y="1"/>
                          <a:pt x="67" y="53"/>
                          <a:pt x="36" y="145"/>
                        </a:cubicBezTo>
                        <a:cubicBezTo>
                          <a:pt x="1" y="288"/>
                          <a:pt x="215" y="467"/>
                          <a:pt x="513" y="562"/>
                        </a:cubicBezTo>
                        <a:cubicBezTo>
                          <a:pt x="629" y="598"/>
                          <a:pt x="742" y="615"/>
                          <a:pt x="841" y="615"/>
                        </a:cubicBezTo>
                        <a:cubicBezTo>
                          <a:pt x="1004" y="615"/>
                          <a:pt x="1126" y="568"/>
                          <a:pt x="1156" y="479"/>
                        </a:cubicBezTo>
                        <a:cubicBezTo>
                          <a:pt x="1191" y="336"/>
                          <a:pt x="977" y="145"/>
                          <a:pt x="667" y="50"/>
                        </a:cubicBezTo>
                        <a:cubicBezTo>
                          <a:pt x="562" y="16"/>
                          <a:pt x="458" y="1"/>
                          <a:pt x="366" y="1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22" name="Google Shape;3922;p47"/>
                  <p:cNvSpPr/>
                  <p:nvPr/>
                </p:nvSpPr>
                <p:spPr>
                  <a:xfrm>
                    <a:off x="-801600" y="3492775"/>
                    <a:ext cx="384800" cy="3881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5392" h="15526" extrusionOk="0">
                        <a:moveTo>
                          <a:pt x="14903" y="1"/>
                        </a:moveTo>
                        <a:cubicBezTo>
                          <a:pt x="14794" y="1"/>
                          <a:pt x="14674" y="32"/>
                          <a:pt x="14550" y="98"/>
                        </a:cubicBezTo>
                        <a:lnTo>
                          <a:pt x="12621" y="1086"/>
                        </a:lnTo>
                        <a:lnTo>
                          <a:pt x="465" y="7396"/>
                        </a:lnTo>
                        <a:cubicBezTo>
                          <a:pt x="0" y="7634"/>
                          <a:pt x="0" y="8027"/>
                          <a:pt x="465" y="8265"/>
                        </a:cubicBezTo>
                        <a:lnTo>
                          <a:pt x="12490" y="14409"/>
                        </a:lnTo>
                        <a:lnTo>
                          <a:pt x="14502" y="15433"/>
                        </a:lnTo>
                        <a:cubicBezTo>
                          <a:pt x="14625" y="15496"/>
                          <a:pt x="14742" y="15526"/>
                          <a:pt x="14848" y="15526"/>
                        </a:cubicBezTo>
                        <a:cubicBezTo>
                          <a:pt x="15142" y="15526"/>
                          <a:pt x="15348" y="15297"/>
                          <a:pt x="15348" y="14921"/>
                        </a:cubicBezTo>
                        <a:lnTo>
                          <a:pt x="15360" y="8230"/>
                        </a:lnTo>
                        <a:lnTo>
                          <a:pt x="15383" y="598"/>
                        </a:lnTo>
                        <a:cubicBezTo>
                          <a:pt x="15392" y="218"/>
                          <a:pt x="15188" y="1"/>
                          <a:pt x="14903" y="1"/>
                        </a:cubicBezTo>
                        <a:close/>
                      </a:path>
                    </a:pathLst>
                  </a:custGeom>
                  <a:solidFill>
                    <a:schemeClr val="accent5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23" name="Google Shape;3923;p47"/>
                  <p:cNvSpPr/>
                  <p:nvPr/>
                </p:nvSpPr>
                <p:spPr>
                  <a:xfrm>
                    <a:off x="-489650" y="3493125"/>
                    <a:ext cx="72875" cy="3884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915" h="15536" extrusionOk="0">
                        <a:moveTo>
                          <a:pt x="2419" y="1"/>
                        </a:moveTo>
                        <a:cubicBezTo>
                          <a:pt x="2312" y="1"/>
                          <a:pt x="2194" y="31"/>
                          <a:pt x="2072" y="96"/>
                        </a:cubicBezTo>
                        <a:lnTo>
                          <a:pt x="786" y="750"/>
                        </a:lnTo>
                        <a:lnTo>
                          <a:pt x="143" y="1072"/>
                        </a:lnTo>
                        <a:lnTo>
                          <a:pt x="0" y="14407"/>
                        </a:lnTo>
                        <a:lnTo>
                          <a:pt x="667" y="14752"/>
                        </a:lnTo>
                        <a:lnTo>
                          <a:pt x="2012" y="15443"/>
                        </a:lnTo>
                        <a:cubicBezTo>
                          <a:pt x="2132" y="15505"/>
                          <a:pt x="2247" y="15535"/>
                          <a:pt x="2352" y="15535"/>
                        </a:cubicBezTo>
                        <a:cubicBezTo>
                          <a:pt x="2645" y="15535"/>
                          <a:pt x="2858" y="15304"/>
                          <a:pt x="2858" y="14919"/>
                        </a:cubicBezTo>
                        <a:lnTo>
                          <a:pt x="2905" y="596"/>
                        </a:lnTo>
                        <a:cubicBezTo>
                          <a:pt x="2914" y="222"/>
                          <a:pt x="2707" y="1"/>
                          <a:pt x="2419" y="1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24" name="Google Shape;3924;p47"/>
                  <p:cNvSpPr/>
                  <p:nvPr/>
                </p:nvSpPr>
                <p:spPr>
                  <a:xfrm>
                    <a:off x="-489650" y="3511575"/>
                    <a:ext cx="19675" cy="3500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787" h="14003" extrusionOk="0">
                        <a:moveTo>
                          <a:pt x="786" y="0"/>
                        </a:moveTo>
                        <a:lnTo>
                          <a:pt x="143" y="334"/>
                        </a:lnTo>
                        <a:lnTo>
                          <a:pt x="0" y="13657"/>
                        </a:lnTo>
                        <a:lnTo>
                          <a:pt x="667" y="14002"/>
                        </a:lnTo>
                        <a:lnTo>
                          <a:pt x="786" y="0"/>
                        </a:lnTo>
                        <a:close/>
                      </a:path>
                    </a:pathLst>
                  </a:custGeom>
                  <a:solidFill>
                    <a:srgbClr val="363636">
                      <a:alpha val="40120"/>
                    </a:srgbClr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25" name="Google Shape;3925;p47"/>
                  <p:cNvSpPr/>
                  <p:nvPr/>
                </p:nvSpPr>
                <p:spPr>
                  <a:xfrm>
                    <a:off x="-568825" y="3626775"/>
                    <a:ext cx="37525" cy="173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501" h="693" extrusionOk="0">
                        <a:moveTo>
                          <a:pt x="546" y="0"/>
                        </a:moveTo>
                        <a:cubicBezTo>
                          <a:pt x="264" y="0"/>
                          <a:pt x="52" y="88"/>
                          <a:pt x="24" y="226"/>
                        </a:cubicBezTo>
                        <a:cubicBezTo>
                          <a:pt x="0" y="405"/>
                          <a:pt x="298" y="607"/>
                          <a:pt x="691" y="667"/>
                        </a:cubicBezTo>
                        <a:cubicBezTo>
                          <a:pt x="786" y="684"/>
                          <a:pt x="878" y="692"/>
                          <a:pt x="964" y="692"/>
                        </a:cubicBezTo>
                        <a:cubicBezTo>
                          <a:pt x="1233" y="692"/>
                          <a:pt x="1438" y="612"/>
                          <a:pt x="1465" y="476"/>
                        </a:cubicBezTo>
                        <a:cubicBezTo>
                          <a:pt x="1500" y="298"/>
                          <a:pt x="1203" y="95"/>
                          <a:pt x="810" y="24"/>
                        </a:cubicBezTo>
                        <a:cubicBezTo>
                          <a:pt x="718" y="8"/>
                          <a:pt x="629" y="0"/>
                          <a:pt x="546" y="0"/>
                        </a:cubicBezTo>
                        <a:close/>
                      </a:path>
                    </a:pathLst>
                  </a:custGeom>
                  <a:solidFill>
                    <a:schemeClr val="dk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26" name="Google Shape;3926;p47"/>
                  <p:cNvSpPr/>
                  <p:nvPr/>
                </p:nvSpPr>
                <p:spPr>
                  <a:xfrm>
                    <a:off x="-546800" y="3564925"/>
                    <a:ext cx="28300" cy="144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132" h="579" extrusionOk="0">
                        <a:moveTo>
                          <a:pt x="791" y="1"/>
                        </a:moveTo>
                        <a:cubicBezTo>
                          <a:pt x="702" y="1"/>
                          <a:pt x="602" y="16"/>
                          <a:pt x="500" y="45"/>
                        </a:cubicBezTo>
                        <a:cubicBezTo>
                          <a:pt x="203" y="141"/>
                          <a:pt x="0" y="319"/>
                          <a:pt x="36" y="450"/>
                        </a:cubicBezTo>
                        <a:cubicBezTo>
                          <a:pt x="66" y="533"/>
                          <a:pt x="184" y="578"/>
                          <a:pt x="342" y="578"/>
                        </a:cubicBezTo>
                        <a:cubicBezTo>
                          <a:pt x="432" y="578"/>
                          <a:pt x="535" y="564"/>
                          <a:pt x="643" y="533"/>
                        </a:cubicBezTo>
                        <a:cubicBezTo>
                          <a:pt x="929" y="450"/>
                          <a:pt x="1131" y="271"/>
                          <a:pt x="1096" y="141"/>
                        </a:cubicBezTo>
                        <a:cubicBezTo>
                          <a:pt x="1073" y="49"/>
                          <a:pt x="951" y="1"/>
                          <a:pt x="791" y="1"/>
                        </a:cubicBezTo>
                        <a:close/>
                      </a:path>
                    </a:pathLst>
                  </a:custGeom>
                  <a:solidFill>
                    <a:schemeClr val="dk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27" name="Google Shape;3927;p47"/>
                  <p:cNvSpPr/>
                  <p:nvPr/>
                </p:nvSpPr>
                <p:spPr>
                  <a:xfrm>
                    <a:off x="-540850" y="3788750"/>
                    <a:ext cx="27400" cy="171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096" h="687" extrusionOk="0">
                        <a:moveTo>
                          <a:pt x="259" y="0"/>
                        </a:moveTo>
                        <a:cubicBezTo>
                          <a:pt x="164" y="0"/>
                          <a:pt x="92" y="27"/>
                          <a:pt x="60" y="81"/>
                        </a:cubicBezTo>
                        <a:cubicBezTo>
                          <a:pt x="0" y="212"/>
                          <a:pt x="155" y="427"/>
                          <a:pt x="429" y="570"/>
                        </a:cubicBezTo>
                        <a:cubicBezTo>
                          <a:pt x="572" y="648"/>
                          <a:pt x="718" y="687"/>
                          <a:pt x="833" y="687"/>
                        </a:cubicBezTo>
                        <a:cubicBezTo>
                          <a:pt x="929" y="687"/>
                          <a:pt x="1004" y="659"/>
                          <a:pt x="1036" y="605"/>
                        </a:cubicBezTo>
                        <a:cubicBezTo>
                          <a:pt x="1096" y="486"/>
                          <a:pt x="929" y="272"/>
                          <a:pt x="667" y="117"/>
                        </a:cubicBezTo>
                        <a:cubicBezTo>
                          <a:pt x="518" y="39"/>
                          <a:pt x="372" y="0"/>
                          <a:pt x="259" y="0"/>
                        </a:cubicBezTo>
                        <a:close/>
                      </a:path>
                    </a:pathLst>
                  </a:custGeom>
                  <a:solidFill>
                    <a:schemeClr val="dk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28" name="Google Shape;3928;p47"/>
                  <p:cNvSpPr/>
                  <p:nvPr/>
                </p:nvSpPr>
                <p:spPr>
                  <a:xfrm>
                    <a:off x="-581325" y="3727575"/>
                    <a:ext cx="36625" cy="223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465" h="893" extrusionOk="0">
                        <a:moveTo>
                          <a:pt x="1118" y="0"/>
                        </a:moveTo>
                        <a:cubicBezTo>
                          <a:pt x="967" y="0"/>
                          <a:pt x="773" y="54"/>
                          <a:pt x="584" y="159"/>
                        </a:cubicBezTo>
                        <a:cubicBezTo>
                          <a:pt x="226" y="350"/>
                          <a:pt x="0" y="635"/>
                          <a:pt x="83" y="790"/>
                        </a:cubicBezTo>
                        <a:cubicBezTo>
                          <a:pt x="121" y="859"/>
                          <a:pt x="213" y="893"/>
                          <a:pt x="335" y="893"/>
                        </a:cubicBezTo>
                        <a:cubicBezTo>
                          <a:pt x="486" y="893"/>
                          <a:pt x="684" y="841"/>
                          <a:pt x="881" y="743"/>
                        </a:cubicBezTo>
                        <a:cubicBezTo>
                          <a:pt x="1238" y="552"/>
                          <a:pt x="1465" y="266"/>
                          <a:pt x="1381" y="112"/>
                        </a:cubicBezTo>
                        <a:cubicBezTo>
                          <a:pt x="1338" y="36"/>
                          <a:pt x="1242" y="0"/>
                          <a:pt x="1118" y="0"/>
                        </a:cubicBezTo>
                        <a:close/>
                      </a:path>
                    </a:pathLst>
                  </a:custGeom>
                  <a:solidFill>
                    <a:schemeClr val="dk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29" name="Google Shape;3929;p47"/>
                  <p:cNvSpPr/>
                  <p:nvPr/>
                </p:nvSpPr>
                <p:spPr>
                  <a:xfrm>
                    <a:off x="-656650" y="3659400"/>
                    <a:ext cx="37525" cy="191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501" h="766" extrusionOk="0">
                        <a:moveTo>
                          <a:pt x="425" y="1"/>
                        </a:moveTo>
                        <a:cubicBezTo>
                          <a:pt x="231" y="1"/>
                          <a:pt x="85" y="58"/>
                          <a:pt x="48" y="160"/>
                        </a:cubicBezTo>
                        <a:cubicBezTo>
                          <a:pt x="1" y="338"/>
                          <a:pt x="263" y="576"/>
                          <a:pt x="644" y="695"/>
                        </a:cubicBezTo>
                        <a:cubicBezTo>
                          <a:pt x="800" y="743"/>
                          <a:pt x="950" y="765"/>
                          <a:pt x="1077" y="765"/>
                        </a:cubicBezTo>
                        <a:cubicBezTo>
                          <a:pt x="1271" y="765"/>
                          <a:pt x="1413" y="713"/>
                          <a:pt x="1441" y="612"/>
                        </a:cubicBezTo>
                        <a:cubicBezTo>
                          <a:pt x="1501" y="433"/>
                          <a:pt x="1227" y="195"/>
                          <a:pt x="846" y="76"/>
                        </a:cubicBezTo>
                        <a:cubicBezTo>
                          <a:pt x="697" y="25"/>
                          <a:pt x="551" y="1"/>
                          <a:pt x="425" y="1"/>
                        </a:cubicBezTo>
                        <a:close/>
                      </a:path>
                    </a:pathLst>
                  </a:custGeom>
                  <a:solidFill>
                    <a:schemeClr val="dk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30" name="Google Shape;3930;p47"/>
                  <p:cNvSpPr/>
                  <p:nvPr/>
                </p:nvSpPr>
                <p:spPr>
                  <a:xfrm>
                    <a:off x="-688500" y="3721625"/>
                    <a:ext cx="30100" cy="136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204" h="544" extrusionOk="0">
                        <a:moveTo>
                          <a:pt x="676" y="1"/>
                        </a:moveTo>
                        <a:cubicBezTo>
                          <a:pt x="646" y="1"/>
                          <a:pt x="615" y="2"/>
                          <a:pt x="584" y="4"/>
                        </a:cubicBezTo>
                        <a:cubicBezTo>
                          <a:pt x="263" y="28"/>
                          <a:pt x="1" y="159"/>
                          <a:pt x="13" y="314"/>
                        </a:cubicBezTo>
                        <a:cubicBezTo>
                          <a:pt x="24" y="443"/>
                          <a:pt x="249" y="543"/>
                          <a:pt x="531" y="543"/>
                        </a:cubicBezTo>
                        <a:cubicBezTo>
                          <a:pt x="560" y="543"/>
                          <a:pt x="590" y="542"/>
                          <a:pt x="620" y="540"/>
                        </a:cubicBezTo>
                        <a:cubicBezTo>
                          <a:pt x="953" y="516"/>
                          <a:pt x="1203" y="385"/>
                          <a:pt x="1203" y="242"/>
                        </a:cubicBezTo>
                        <a:cubicBezTo>
                          <a:pt x="1193" y="102"/>
                          <a:pt x="967" y="1"/>
                          <a:pt x="676" y="1"/>
                        </a:cubicBezTo>
                        <a:close/>
                      </a:path>
                    </a:pathLst>
                  </a:custGeom>
                  <a:solidFill>
                    <a:schemeClr val="dk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31" name="Google Shape;3931;p47"/>
                  <p:cNvSpPr/>
                  <p:nvPr/>
                </p:nvSpPr>
                <p:spPr>
                  <a:xfrm>
                    <a:off x="-737300" y="3672250"/>
                    <a:ext cx="30075" cy="154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203" h="616" extrusionOk="0">
                        <a:moveTo>
                          <a:pt x="369" y="1"/>
                        </a:moveTo>
                        <a:cubicBezTo>
                          <a:pt x="198" y="1"/>
                          <a:pt x="71" y="53"/>
                          <a:pt x="48" y="146"/>
                        </a:cubicBezTo>
                        <a:cubicBezTo>
                          <a:pt x="0" y="289"/>
                          <a:pt x="215" y="467"/>
                          <a:pt x="524" y="562"/>
                        </a:cubicBezTo>
                        <a:cubicBezTo>
                          <a:pt x="641" y="598"/>
                          <a:pt x="752" y="616"/>
                          <a:pt x="848" y="616"/>
                        </a:cubicBezTo>
                        <a:cubicBezTo>
                          <a:pt x="1008" y="616"/>
                          <a:pt x="1125" y="568"/>
                          <a:pt x="1155" y="479"/>
                        </a:cubicBezTo>
                        <a:cubicBezTo>
                          <a:pt x="1203" y="336"/>
                          <a:pt x="988" y="146"/>
                          <a:pt x="679" y="50"/>
                        </a:cubicBezTo>
                        <a:cubicBezTo>
                          <a:pt x="569" y="17"/>
                          <a:pt x="463" y="1"/>
                          <a:pt x="369" y="1"/>
                        </a:cubicBezTo>
                        <a:close/>
                      </a:path>
                    </a:pathLst>
                  </a:custGeom>
                  <a:solidFill>
                    <a:schemeClr val="dk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32" name="Google Shape;3932;p47"/>
                  <p:cNvSpPr/>
                  <p:nvPr/>
                </p:nvSpPr>
                <p:spPr>
                  <a:xfrm>
                    <a:off x="-789700" y="3698500"/>
                    <a:ext cx="372100" cy="18242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4884" h="7297" extrusionOk="0">
                        <a:moveTo>
                          <a:pt x="14884" y="1"/>
                        </a:moveTo>
                        <a:lnTo>
                          <a:pt x="1" y="48"/>
                        </a:lnTo>
                        <a:lnTo>
                          <a:pt x="12014" y="6180"/>
                        </a:lnTo>
                        <a:lnTo>
                          <a:pt x="14026" y="7204"/>
                        </a:lnTo>
                        <a:cubicBezTo>
                          <a:pt x="14149" y="7267"/>
                          <a:pt x="14266" y="7297"/>
                          <a:pt x="14372" y="7297"/>
                        </a:cubicBezTo>
                        <a:cubicBezTo>
                          <a:pt x="14666" y="7297"/>
                          <a:pt x="14872" y="7068"/>
                          <a:pt x="14872" y="6692"/>
                        </a:cubicBezTo>
                        <a:lnTo>
                          <a:pt x="14884" y="1"/>
                        </a:lnTo>
                        <a:close/>
                      </a:path>
                    </a:pathLst>
                  </a:custGeom>
                  <a:solidFill>
                    <a:srgbClr val="363636">
                      <a:alpha val="40120"/>
                    </a:srgbClr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</p:grpSp>
          <p:grpSp>
            <p:nvGrpSpPr>
              <p:cNvPr id="3933" name="Google Shape;3933;p47"/>
              <p:cNvGrpSpPr/>
              <p:nvPr/>
            </p:nvGrpSpPr>
            <p:grpSpPr>
              <a:xfrm>
                <a:off x="4371615" y="-959821"/>
                <a:ext cx="699680" cy="529893"/>
                <a:chOff x="4375065" y="-972621"/>
                <a:chExt cx="699680" cy="529893"/>
              </a:xfrm>
            </p:grpSpPr>
            <p:grpSp>
              <p:nvGrpSpPr>
                <p:cNvPr id="3934" name="Google Shape;3934;p47"/>
                <p:cNvGrpSpPr/>
                <p:nvPr/>
              </p:nvGrpSpPr>
              <p:grpSpPr>
                <a:xfrm rot="5400000">
                  <a:off x="4651129" y="-1248669"/>
                  <a:ext cx="147552" cy="699646"/>
                  <a:chOff x="5942900" y="202221"/>
                  <a:chExt cx="136774" cy="648541"/>
                </a:xfrm>
              </p:grpSpPr>
              <p:sp>
                <p:nvSpPr>
                  <p:cNvPr id="3935" name="Google Shape;3935;p47"/>
                  <p:cNvSpPr/>
                  <p:nvPr/>
                </p:nvSpPr>
                <p:spPr>
                  <a:xfrm>
                    <a:off x="5962746" y="625417"/>
                    <a:ext cx="108262" cy="120533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573" h="3978" extrusionOk="0">
                        <a:moveTo>
                          <a:pt x="1787" y="1"/>
                        </a:moveTo>
                        <a:cubicBezTo>
                          <a:pt x="810" y="1"/>
                          <a:pt x="1" y="810"/>
                          <a:pt x="1" y="1787"/>
                        </a:cubicBezTo>
                        <a:cubicBezTo>
                          <a:pt x="1" y="2775"/>
                          <a:pt x="751" y="3977"/>
                          <a:pt x="1727" y="3977"/>
                        </a:cubicBezTo>
                        <a:cubicBezTo>
                          <a:pt x="2703" y="3977"/>
                          <a:pt x="3572" y="2775"/>
                          <a:pt x="3572" y="1787"/>
                        </a:cubicBezTo>
                        <a:cubicBezTo>
                          <a:pt x="3561" y="786"/>
                          <a:pt x="2763" y="1"/>
                          <a:pt x="1787" y="1"/>
                        </a:cubicBezTo>
                        <a:close/>
                      </a:path>
                    </a:pathLst>
                  </a:custGeom>
                  <a:solidFill>
                    <a:schemeClr val="lt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36" name="Google Shape;3936;p47"/>
                  <p:cNvSpPr/>
                  <p:nvPr/>
                </p:nvSpPr>
                <p:spPr>
                  <a:xfrm>
                    <a:off x="5962746" y="625417"/>
                    <a:ext cx="54146" cy="120533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787" h="3978" extrusionOk="0">
                        <a:moveTo>
                          <a:pt x="1787" y="1"/>
                        </a:moveTo>
                        <a:cubicBezTo>
                          <a:pt x="810" y="1"/>
                          <a:pt x="1" y="810"/>
                          <a:pt x="1" y="1787"/>
                        </a:cubicBezTo>
                        <a:cubicBezTo>
                          <a:pt x="1" y="2775"/>
                          <a:pt x="751" y="3977"/>
                          <a:pt x="1727" y="3977"/>
                        </a:cubicBezTo>
                        <a:lnTo>
                          <a:pt x="1787" y="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37" name="Google Shape;3937;p47"/>
                  <p:cNvSpPr/>
                  <p:nvPr/>
                </p:nvSpPr>
                <p:spPr>
                  <a:xfrm>
                    <a:off x="5971776" y="520095"/>
                    <a:ext cx="82992" cy="10644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739" h="3513" extrusionOk="0">
                        <a:moveTo>
                          <a:pt x="1322" y="0"/>
                        </a:moveTo>
                        <a:cubicBezTo>
                          <a:pt x="560" y="0"/>
                          <a:pt x="0" y="1048"/>
                          <a:pt x="0" y="1929"/>
                        </a:cubicBezTo>
                        <a:cubicBezTo>
                          <a:pt x="0" y="2810"/>
                          <a:pt x="607" y="3512"/>
                          <a:pt x="1369" y="3512"/>
                        </a:cubicBezTo>
                        <a:cubicBezTo>
                          <a:pt x="2131" y="3512"/>
                          <a:pt x="2739" y="2810"/>
                          <a:pt x="2739" y="1929"/>
                        </a:cubicBezTo>
                        <a:cubicBezTo>
                          <a:pt x="2739" y="1048"/>
                          <a:pt x="2084" y="0"/>
                          <a:pt x="1322" y="0"/>
                        </a:cubicBezTo>
                        <a:close/>
                      </a:path>
                    </a:pathLst>
                  </a:custGeom>
                  <a:solidFill>
                    <a:schemeClr val="lt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38" name="Google Shape;3938;p47"/>
                  <p:cNvSpPr/>
                  <p:nvPr/>
                </p:nvSpPr>
                <p:spPr>
                  <a:xfrm>
                    <a:off x="5971776" y="520095"/>
                    <a:ext cx="41511" cy="10644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370" h="3513" extrusionOk="0">
                        <a:moveTo>
                          <a:pt x="1322" y="0"/>
                        </a:moveTo>
                        <a:cubicBezTo>
                          <a:pt x="560" y="0"/>
                          <a:pt x="0" y="1048"/>
                          <a:pt x="0" y="1929"/>
                        </a:cubicBezTo>
                        <a:cubicBezTo>
                          <a:pt x="0" y="2810"/>
                          <a:pt x="607" y="3512"/>
                          <a:pt x="1369" y="3512"/>
                        </a:cubicBezTo>
                        <a:lnTo>
                          <a:pt x="1322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39" name="Google Shape;3939;p47"/>
                  <p:cNvSpPr/>
                  <p:nvPr/>
                </p:nvSpPr>
                <p:spPr>
                  <a:xfrm>
                    <a:off x="5952293" y="367475"/>
                    <a:ext cx="127381" cy="15334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204" h="5061" extrusionOk="0">
                        <a:moveTo>
                          <a:pt x="2096" y="1"/>
                        </a:moveTo>
                        <a:cubicBezTo>
                          <a:pt x="941" y="1"/>
                          <a:pt x="0" y="1132"/>
                          <a:pt x="0" y="2537"/>
                        </a:cubicBezTo>
                        <a:cubicBezTo>
                          <a:pt x="0" y="3930"/>
                          <a:pt x="941" y="5061"/>
                          <a:pt x="2096" y="5061"/>
                        </a:cubicBezTo>
                        <a:cubicBezTo>
                          <a:pt x="3263" y="5061"/>
                          <a:pt x="4203" y="3930"/>
                          <a:pt x="4203" y="2537"/>
                        </a:cubicBezTo>
                        <a:cubicBezTo>
                          <a:pt x="4203" y="1132"/>
                          <a:pt x="3263" y="1"/>
                          <a:pt x="2096" y="1"/>
                        </a:cubicBezTo>
                        <a:close/>
                      </a:path>
                    </a:pathLst>
                  </a:custGeom>
                  <a:solidFill>
                    <a:schemeClr val="lt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40" name="Google Shape;3940;p47"/>
                  <p:cNvSpPr/>
                  <p:nvPr/>
                </p:nvSpPr>
                <p:spPr>
                  <a:xfrm>
                    <a:off x="5951929" y="367475"/>
                    <a:ext cx="63509" cy="15334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096" h="5061" extrusionOk="0">
                        <a:moveTo>
                          <a:pt x="2096" y="1"/>
                        </a:moveTo>
                        <a:cubicBezTo>
                          <a:pt x="941" y="1"/>
                          <a:pt x="0" y="1132"/>
                          <a:pt x="0" y="2537"/>
                        </a:cubicBezTo>
                        <a:cubicBezTo>
                          <a:pt x="0" y="3930"/>
                          <a:pt x="941" y="5061"/>
                          <a:pt x="2096" y="5061"/>
                        </a:cubicBezTo>
                        <a:lnTo>
                          <a:pt x="2096" y="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41" name="Google Shape;3941;p47"/>
                  <p:cNvSpPr/>
                  <p:nvPr/>
                </p:nvSpPr>
                <p:spPr>
                  <a:xfrm>
                    <a:off x="5984744" y="202221"/>
                    <a:ext cx="42602" cy="648541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406" h="21404" extrusionOk="0">
                        <a:moveTo>
                          <a:pt x="694" y="1"/>
                        </a:moveTo>
                        <a:cubicBezTo>
                          <a:pt x="328" y="1"/>
                          <a:pt x="12" y="309"/>
                          <a:pt x="1" y="704"/>
                        </a:cubicBezTo>
                        <a:lnTo>
                          <a:pt x="1" y="752"/>
                        </a:lnTo>
                        <a:lnTo>
                          <a:pt x="668" y="21385"/>
                        </a:lnTo>
                        <a:cubicBezTo>
                          <a:pt x="668" y="21397"/>
                          <a:pt x="680" y="21403"/>
                          <a:pt x="691" y="21403"/>
                        </a:cubicBezTo>
                        <a:cubicBezTo>
                          <a:pt x="703" y="21403"/>
                          <a:pt x="715" y="21397"/>
                          <a:pt x="715" y="21385"/>
                        </a:cubicBezTo>
                        <a:lnTo>
                          <a:pt x="1382" y="811"/>
                        </a:lnTo>
                        <a:cubicBezTo>
                          <a:pt x="1406" y="442"/>
                          <a:pt x="1168" y="73"/>
                          <a:pt x="822" y="14"/>
                        </a:cubicBezTo>
                        <a:cubicBezTo>
                          <a:pt x="779" y="5"/>
                          <a:pt x="736" y="1"/>
                          <a:pt x="694" y="1"/>
                        </a:cubicBezTo>
                        <a:close/>
                      </a:path>
                    </a:pathLst>
                  </a:custGeom>
                  <a:solidFill>
                    <a:schemeClr val="dk2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42" name="Google Shape;3942;p47"/>
                  <p:cNvSpPr/>
                  <p:nvPr/>
                </p:nvSpPr>
                <p:spPr>
                  <a:xfrm>
                    <a:off x="5953717" y="621084"/>
                    <a:ext cx="108262" cy="12017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573" h="3966" extrusionOk="0">
                        <a:moveTo>
                          <a:pt x="1787" y="1"/>
                        </a:moveTo>
                        <a:cubicBezTo>
                          <a:pt x="811" y="1"/>
                          <a:pt x="1" y="798"/>
                          <a:pt x="1" y="1787"/>
                        </a:cubicBezTo>
                        <a:cubicBezTo>
                          <a:pt x="1" y="2763"/>
                          <a:pt x="751" y="3966"/>
                          <a:pt x="1727" y="3966"/>
                        </a:cubicBezTo>
                        <a:cubicBezTo>
                          <a:pt x="2704" y="3966"/>
                          <a:pt x="3573" y="2763"/>
                          <a:pt x="3573" y="1787"/>
                        </a:cubicBezTo>
                        <a:cubicBezTo>
                          <a:pt x="3561" y="787"/>
                          <a:pt x="2763" y="1"/>
                          <a:pt x="1787" y="1"/>
                        </a:cubicBezTo>
                        <a:close/>
                      </a:path>
                    </a:pathLst>
                  </a:custGeom>
                  <a:solidFill>
                    <a:srgbClr val="AAD267">
                      <a:alpha val="74850"/>
                    </a:srgbClr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43" name="Google Shape;3943;p47"/>
                  <p:cNvSpPr/>
                  <p:nvPr/>
                </p:nvSpPr>
                <p:spPr>
                  <a:xfrm>
                    <a:off x="5953717" y="621084"/>
                    <a:ext cx="54146" cy="12017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787" h="3966" extrusionOk="0">
                        <a:moveTo>
                          <a:pt x="1787" y="1"/>
                        </a:moveTo>
                        <a:cubicBezTo>
                          <a:pt x="811" y="1"/>
                          <a:pt x="1" y="798"/>
                          <a:pt x="1" y="1787"/>
                        </a:cubicBezTo>
                        <a:cubicBezTo>
                          <a:pt x="1" y="2763"/>
                          <a:pt x="751" y="3966"/>
                          <a:pt x="1727" y="3966"/>
                        </a:cubicBezTo>
                        <a:lnTo>
                          <a:pt x="1787" y="1"/>
                        </a:lnTo>
                        <a:close/>
                      </a:path>
                    </a:pathLst>
                  </a:custGeom>
                  <a:solidFill>
                    <a:schemeClr val="accent6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44" name="Google Shape;3944;p47"/>
                  <p:cNvSpPr/>
                  <p:nvPr/>
                </p:nvSpPr>
                <p:spPr>
                  <a:xfrm>
                    <a:off x="5962746" y="515399"/>
                    <a:ext cx="83022" cy="10644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740" h="3513" extrusionOk="0">
                        <a:moveTo>
                          <a:pt x="1322" y="0"/>
                        </a:moveTo>
                        <a:cubicBezTo>
                          <a:pt x="560" y="0"/>
                          <a:pt x="1" y="1060"/>
                          <a:pt x="1" y="1941"/>
                        </a:cubicBezTo>
                        <a:cubicBezTo>
                          <a:pt x="1" y="2810"/>
                          <a:pt x="608" y="3513"/>
                          <a:pt x="1370" y="3513"/>
                        </a:cubicBezTo>
                        <a:cubicBezTo>
                          <a:pt x="2132" y="3513"/>
                          <a:pt x="2739" y="2810"/>
                          <a:pt x="2739" y="1941"/>
                        </a:cubicBezTo>
                        <a:cubicBezTo>
                          <a:pt x="2739" y="1060"/>
                          <a:pt x="2084" y="0"/>
                          <a:pt x="1322" y="0"/>
                        </a:cubicBezTo>
                        <a:close/>
                      </a:path>
                    </a:pathLst>
                  </a:custGeom>
                  <a:solidFill>
                    <a:srgbClr val="AAD267">
                      <a:alpha val="74850"/>
                    </a:srgbClr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45" name="Google Shape;3945;p47"/>
                  <p:cNvSpPr/>
                  <p:nvPr/>
                </p:nvSpPr>
                <p:spPr>
                  <a:xfrm>
                    <a:off x="5962746" y="515399"/>
                    <a:ext cx="41511" cy="10644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370" h="3513" extrusionOk="0">
                        <a:moveTo>
                          <a:pt x="1322" y="0"/>
                        </a:moveTo>
                        <a:cubicBezTo>
                          <a:pt x="560" y="0"/>
                          <a:pt x="1" y="1060"/>
                          <a:pt x="1" y="1941"/>
                        </a:cubicBezTo>
                        <a:cubicBezTo>
                          <a:pt x="1" y="2810"/>
                          <a:pt x="608" y="3513"/>
                          <a:pt x="1370" y="3513"/>
                        </a:cubicBezTo>
                        <a:lnTo>
                          <a:pt x="1322" y="0"/>
                        </a:lnTo>
                        <a:close/>
                      </a:path>
                    </a:pathLst>
                  </a:custGeom>
                  <a:solidFill>
                    <a:schemeClr val="accent6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46" name="Google Shape;3946;p47"/>
                  <p:cNvSpPr/>
                  <p:nvPr/>
                </p:nvSpPr>
                <p:spPr>
                  <a:xfrm>
                    <a:off x="5943264" y="363143"/>
                    <a:ext cx="127381" cy="15334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204" h="5061" extrusionOk="0">
                        <a:moveTo>
                          <a:pt x="2096" y="1"/>
                        </a:moveTo>
                        <a:cubicBezTo>
                          <a:pt x="941" y="1"/>
                          <a:pt x="1" y="1132"/>
                          <a:pt x="1" y="2525"/>
                        </a:cubicBezTo>
                        <a:cubicBezTo>
                          <a:pt x="1" y="3918"/>
                          <a:pt x="941" y="5061"/>
                          <a:pt x="2096" y="5061"/>
                        </a:cubicBezTo>
                        <a:cubicBezTo>
                          <a:pt x="3263" y="5061"/>
                          <a:pt x="4204" y="3918"/>
                          <a:pt x="4204" y="2525"/>
                        </a:cubicBezTo>
                        <a:cubicBezTo>
                          <a:pt x="4204" y="1132"/>
                          <a:pt x="3263" y="1"/>
                          <a:pt x="2096" y="1"/>
                        </a:cubicBezTo>
                        <a:close/>
                      </a:path>
                    </a:pathLst>
                  </a:custGeom>
                  <a:solidFill>
                    <a:srgbClr val="AAD267">
                      <a:alpha val="74850"/>
                    </a:srgbClr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47" name="Google Shape;3947;p47"/>
                  <p:cNvSpPr/>
                  <p:nvPr/>
                </p:nvSpPr>
                <p:spPr>
                  <a:xfrm>
                    <a:off x="5942900" y="363143"/>
                    <a:ext cx="63539" cy="15334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097" h="5061" extrusionOk="0">
                        <a:moveTo>
                          <a:pt x="2096" y="1"/>
                        </a:moveTo>
                        <a:cubicBezTo>
                          <a:pt x="941" y="1"/>
                          <a:pt x="1" y="1132"/>
                          <a:pt x="1" y="2525"/>
                        </a:cubicBezTo>
                        <a:cubicBezTo>
                          <a:pt x="1" y="3930"/>
                          <a:pt x="941" y="5061"/>
                          <a:pt x="2096" y="5061"/>
                        </a:cubicBezTo>
                        <a:lnTo>
                          <a:pt x="2096" y="1"/>
                        </a:lnTo>
                        <a:close/>
                      </a:path>
                    </a:pathLst>
                  </a:custGeom>
                  <a:solidFill>
                    <a:schemeClr val="accent6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  <p:grpSp>
              <p:nvGrpSpPr>
                <p:cNvPr id="3948" name="Google Shape;3948;p47"/>
                <p:cNvGrpSpPr/>
                <p:nvPr/>
              </p:nvGrpSpPr>
              <p:grpSpPr>
                <a:xfrm rot="5400000">
                  <a:off x="4638128" y="-879345"/>
                  <a:ext cx="173555" cy="699678"/>
                  <a:chOff x="6288439" y="213515"/>
                  <a:chExt cx="160863" cy="648450"/>
                </a:xfrm>
              </p:grpSpPr>
              <p:sp>
                <p:nvSpPr>
                  <p:cNvPr id="3949" name="Google Shape;3949;p47"/>
                  <p:cNvSpPr/>
                  <p:nvPr/>
                </p:nvSpPr>
                <p:spPr>
                  <a:xfrm>
                    <a:off x="6327525" y="708401"/>
                    <a:ext cx="88779" cy="40087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930" h="1323" extrusionOk="0">
                        <a:moveTo>
                          <a:pt x="255" y="0"/>
                        </a:moveTo>
                        <a:cubicBezTo>
                          <a:pt x="110" y="0"/>
                          <a:pt x="0" y="127"/>
                          <a:pt x="0" y="287"/>
                        </a:cubicBezTo>
                        <a:lnTo>
                          <a:pt x="0" y="1049"/>
                        </a:lnTo>
                        <a:cubicBezTo>
                          <a:pt x="0" y="1204"/>
                          <a:pt x="131" y="1323"/>
                          <a:pt x="274" y="1323"/>
                        </a:cubicBezTo>
                        <a:lnTo>
                          <a:pt x="2644" y="1323"/>
                        </a:lnTo>
                        <a:cubicBezTo>
                          <a:pt x="2810" y="1323"/>
                          <a:pt x="2929" y="1192"/>
                          <a:pt x="2929" y="1049"/>
                        </a:cubicBezTo>
                        <a:lnTo>
                          <a:pt x="2929" y="287"/>
                        </a:lnTo>
                        <a:cubicBezTo>
                          <a:pt x="2929" y="120"/>
                          <a:pt x="2798" y="1"/>
                          <a:pt x="2644" y="1"/>
                        </a:cubicBezTo>
                        <a:lnTo>
                          <a:pt x="274" y="1"/>
                        </a:lnTo>
                        <a:cubicBezTo>
                          <a:pt x="268" y="1"/>
                          <a:pt x="261" y="0"/>
                          <a:pt x="255" y="0"/>
                        </a:cubicBezTo>
                        <a:close/>
                      </a:path>
                    </a:pathLst>
                  </a:custGeom>
                  <a:solidFill>
                    <a:schemeClr val="lt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50" name="Google Shape;3950;p47"/>
                  <p:cNvSpPr/>
                  <p:nvPr/>
                </p:nvSpPr>
                <p:spPr>
                  <a:xfrm>
                    <a:off x="6327525" y="708068"/>
                    <a:ext cx="69296" cy="39693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287" h="1310" extrusionOk="0">
                        <a:moveTo>
                          <a:pt x="620" y="0"/>
                        </a:moveTo>
                        <a:cubicBezTo>
                          <a:pt x="274" y="0"/>
                          <a:pt x="0" y="286"/>
                          <a:pt x="0" y="619"/>
                        </a:cubicBezTo>
                        <a:lnTo>
                          <a:pt x="0" y="679"/>
                        </a:lnTo>
                        <a:cubicBezTo>
                          <a:pt x="0" y="1024"/>
                          <a:pt x="274" y="1310"/>
                          <a:pt x="620" y="1310"/>
                        </a:cubicBezTo>
                        <a:lnTo>
                          <a:pt x="2286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51" name="Google Shape;3951;p47"/>
                  <p:cNvSpPr/>
                  <p:nvPr/>
                </p:nvSpPr>
                <p:spPr>
                  <a:xfrm>
                    <a:off x="6299377" y="662951"/>
                    <a:ext cx="149743" cy="4693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942" h="1549" extrusionOk="0">
                        <a:moveTo>
                          <a:pt x="156" y="1"/>
                        </a:moveTo>
                        <a:cubicBezTo>
                          <a:pt x="60" y="1"/>
                          <a:pt x="1" y="72"/>
                          <a:pt x="1" y="144"/>
                        </a:cubicBezTo>
                        <a:lnTo>
                          <a:pt x="1" y="1394"/>
                        </a:lnTo>
                        <a:cubicBezTo>
                          <a:pt x="1" y="1477"/>
                          <a:pt x="60" y="1549"/>
                          <a:pt x="156" y="1549"/>
                        </a:cubicBezTo>
                        <a:lnTo>
                          <a:pt x="4799" y="1549"/>
                        </a:lnTo>
                        <a:cubicBezTo>
                          <a:pt x="4870" y="1549"/>
                          <a:pt x="4942" y="1477"/>
                          <a:pt x="4942" y="1394"/>
                        </a:cubicBezTo>
                        <a:lnTo>
                          <a:pt x="4942" y="144"/>
                        </a:lnTo>
                        <a:cubicBezTo>
                          <a:pt x="4942" y="72"/>
                          <a:pt x="4870" y="1"/>
                          <a:pt x="4799" y="1"/>
                        </a:cubicBezTo>
                        <a:close/>
                      </a:path>
                    </a:pathLst>
                  </a:custGeom>
                  <a:solidFill>
                    <a:schemeClr val="lt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52" name="Google Shape;3952;p47"/>
                  <p:cNvSpPr/>
                  <p:nvPr/>
                </p:nvSpPr>
                <p:spPr>
                  <a:xfrm>
                    <a:off x="6299740" y="662951"/>
                    <a:ext cx="147591" cy="458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871" h="1512" extrusionOk="0">
                        <a:moveTo>
                          <a:pt x="155" y="1"/>
                        </a:moveTo>
                        <a:cubicBezTo>
                          <a:pt x="72" y="1"/>
                          <a:pt x="1" y="72"/>
                          <a:pt x="1" y="144"/>
                        </a:cubicBezTo>
                        <a:lnTo>
                          <a:pt x="1" y="1394"/>
                        </a:lnTo>
                        <a:cubicBezTo>
                          <a:pt x="1" y="1460"/>
                          <a:pt x="46" y="1512"/>
                          <a:pt x="107" y="1512"/>
                        </a:cubicBezTo>
                        <a:cubicBezTo>
                          <a:pt x="122" y="1512"/>
                          <a:pt x="139" y="1508"/>
                          <a:pt x="155" y="1501"/>
                        </a:cubicBezTo>
                        <a:lnTo>
                          <a:pt x="4799" y="49"/>
                        </a:lnTo>
                        <a:cubicBezTo>
                          <a:pt x="4870" y="13"/>
                          <a:pt x="4870" y="1"/>
                          <a:pt x="4799" y="1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53" name="Google Shape;3953;p47"/>
                  <p:cNvSpPr/>
                  <p:nvPr/>
                </p:nvSpPr>
                <p:spPr>
                  <a:xfrm>
                    <a:off x="6323495" y="586232"/>
                    <a:ext cx="99687" cy="74902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290" h="2472" extrusionOk="0">
                        <a:moveTo>
                          <a:pt x="1642" y="0"/>
                        </a:moveTo>
                        <a:cubicBezTo>
                          <a:pt x="692" y="0"/>
                          <a:pt x="1" y="1069"/>
                          <a:pt x="681" y="2057"/>
                        </a:cubicBezTo>
                        <a:cubicBezTo>
                          <a:pt x="729" y="2116"/>
                          <a:pt x="764" y="2164"/>
                          <a:pt x="824" y="2200"/>
                        </a:cubicBezTo>
                        <a:cubicBezTo>
                          <a:pt x="1104" y="2389"/>
                          <a:pt x="1389" y="2472"/>
                          <a:pt x="1653" y="2472"/>
                        </a:cubicBezTo>
                        <a:cubicBezTo>
                          <a:pt x="2601" y="2472"/>
                          <a:pt x="3290" y="1410"/>
                          <a:pt x="2610" y="414"/>
                        </a:cubicBezTo>
                        <a:cubicBezTo>
                          <a:pt x="2574" y="354"/>
                          <a:pt x="2527" y="318"/>
                          <a:pt x="2467" y="271"/>
                        </a:cubicBezTo>
                        <a:cubicBezTo>
                          <a:pt x="2188" y="82"/>
                          <a:pt x="1905" y="0"/>
                          <a:pt x="1642" y="0"/>
                        </a:cubicBezTo>
                        <a:close/>
                      </a:path>
                    </a:pathLst>
                  </a:custGeom>
                  <a:solidFill>
                    <a:schemeClr val="lt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54" name="Google Shape;3954;p47"/>
                  <p:cNvSpPr/>
                  <p:nvPr/>
                </p:nvSpPr>
                <p:spPr>
                  <a:xfrm>
                    <a:off x="6335827" y="586111"/>
                    <a:ext cx="37542" cy="75083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239" h="2478" extrusionOk="0">
                        <a:moveTo>
                          <a:pt x="1239" y="1"/>
                        </a:moveTo>
                        <a:cubicBezTo>
                          <a:pt x="560" y="1"/>
                          <a:pt x="0" y="561"/>
                          <a:pt x="0" y="1239"/>
                        </a:cubicBezTo>
                        <a:cubicBezTo>
                          <a:pt x="0" y="1918"/>
                          <a:pt x="560" y="2477"/>
                          <a:pt x="1239" y="2477"/>
                        </a:cubicBezTo>
                        <a:lnTo>
                          <a:pt x="1239" y="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55" name="Google Shape;3955;p47"/>
                  <p:cNvSpPr/>
                  <p:nvPr/>
                </p:nvSpPr>
                <p:spPr>
                  <a:xfrm>
                    <a:off x="6327525" y="540995"/>
                    <a:ext cx="88779" cy="40481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930" h="1336" extrusionOk="0">
                        <a:moveTo>
                          <a:pt x="255" y="1"/>
                        </a:moveTo>
                        <a:cubicBezTo>
                          <a:pt x="110" y="1"/>
                          <a:pt x="0" y="128"/>
                          <a:pt x="0" y="287"/>
                        </a:cubicBezTo>
                        <a:lnTo>
                          <a:pt x="0" y="1049"/>
                        </a:lnTo>
                        <a:cubicBezTo>
                          <a:pt x="0" y="1216"/>
                          <a:pt x="131" y="1335"/>
                          <a:pt x="274" y="1335"/>
                        </a:cubicBezTo>
                        <a:lnTo>
                          <a:pt x="2644" y="1335"/>
                        </a:lnTo>
                        <a:cubicBezTo>
                          <a:pt x="2810" y="1335"/>
                          <a:pt x="2929" y="1192"/>
                          <a:pt x="2929" y="1049"/>
                        </a:cubicBezTo>
                        <a:lnTo>
                          <a:pt x="2929" y="287"/>
                        </a:lnTo>
                        <a:cubicBezTo>
                          <a:pt x="2929" y="121"/>
                          <a:pt x="2798" y="2"/>
                          <a:pt x="2644" y="2"/>
                        </a:cubicBezTo>
                        <a:lnTo>
                          <a:pt x="274" y="2"/>
                        </a:lnTo>
                        <a:cubicBezTo>
                          <a:pt x="268" y="1"/>
                          <a:pt x="261" y="1"/>
                          <a:pt x="255" y="1"/>
                        </a:cubicBezTo>
                        <a:close/>
                      </a:path>
                    </a:pathLst>
                  </a:custGeom>
                  <a:solidFill>
                    <a:schemeClr val="lt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56" name="Google Shape;3956;p47"/>
                  <p:cNvSpPr/>
                  <p:nvPr/>
                </p:nvSpPr>
                <p:spPr>
                  <a:xfrm>
                    <a:off x="6327525" y="540661"/>
                    <a:ext cx="69296" cy="39723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287" h="1311" extrusionOk="0">
                        <a:moveTo>
                          <a:pt x="620" y="1"/>
                        </a:moveTo>
                        <a:cubicBezTo>
                          <a:pt x="274" y="1"/>
                          <a:pt x="0" y="287"/>
                          <a:pt x="0" y="632"/>
                        </a:cubicBezTo>
                        <a:lnTo>
                          <a:pt x="0" y="691"/>
                        </a:lnTo>
                        <a:cubicBezTo>
                          <a:pt x="0" y="1025"/>
                          <a:pt x="274" y="1310"/>
                          <a:pt x="620" y="1310"/>
                        </a:cubicBezTo>
                        <a:lnTo>
                          <a:pt x="2286" y="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57" name="Google Shape;3957;p47"/>
                  <p:cNvSpPr/>
                  <p:nvPr/>
                </p:nvSpPr>
                <p:spPr>
                  <a:xfrm>
                    <a:off x="6299377" y="495575"/>
                    <a:ext cx="149743" cy="4693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942" h="1549" extrusionOk="0">
                        <a:moveTo>
                          <a:pt x="156" y="0"/>
                        </a:moveTo>
                        <a:cubicBezTo>
                          <a:pt x="60" y="0"/>
                          <a:pt x="1" y="72"/>
                          <a:pt x="1" y="155"/>
                        </a:cubicBezTo>
                        <a:lnTo>
                          <a:pt x="1" y="1405"/>
                        </a:lnTo>
                        <a:cubicBezTo>
                          <a:pt x="1" y="1477"/>
                          <a:pt x="60" y="1548"/>
                          <a:pt x="156" y="1548"/>
                        </a:cubicBezTo>
                        <a:lnTo>
                          <a:pt x="4799" y="1548"/>
                        </a:lnTo>
                        <a:cubicBezTo>
                          <a:pt x="4870" y="1548"/>
                          <a:pt x="4942" y="1477"/>
                          <a:pt x="4942" y="1405"/>
                        </a:cubicBezTo>
                        <a:lnTo>
                          <a:pt x="4942" y="155"/>
                        </a:lnTo>
                        <a:cubicBezTo>
                          <a:pt x="4942" y="72"/>
                          <a:pt x="4870" y="0"/>
                          <a:pt x="4799" y="0"/>
                        </a:cubicBezTo>
                        <a:close/>
                      </a:path>
                    </a:pathLst>
                  </a:custGeom>
                  <a:solidFill>
                    <a:schemeClr val="lt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58" name="Google Shape;3958;p47"/>
                  <p:cNvSpPr/>
                  <p:nvPr/>
                </p:nvSpPr>
                <p:spPr>
                  <a:xfrm>
                    <a:off x="6299740" y="495575"/>
                    <a:ext cx="147591" cy="458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871" h="1512" extrusionOk="0">
                        <a:moveTo>
                          <a:pt x="155" y="0"/>
                        </a:moveTo>
                        <a:cubicBezTo>
                          <a:pt x="72" y="0"/>
                          <a:pt x="1" y="72"/>
                          <a:pt x="1" y="155"/>
                        </a:cubicBezTo>
                        <a:lnTo>
                          <a:pt x="1" y="1405"/>
                        </a:lnTo>
                        <a:cubicBezTo>
                          <a:pt x="1" y="1462"/>
                          <a:pt x="46" y="1511"/>
                          <a:pt x="106" y="1511"/>
                        </a:cubicBezTo>
                        <a:cubicBezTo>
                          <a:pt x="122" y="1511"/>
                          <a:pt x="138" y="1508"/>
                          <a:pt x="155" y="1501"/>
                        </a:cubicBezTo>
                        <a:lnTo>
                          <a:pt x="4799" y="48"/>
                        </a:lnTo>
                        <a:cubicBezTo>
                          <a:pt x="4870" y="12"/>
                          <a:pt x="4870" y="0"/>
                          <a:pt x="4799" y="0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59" name="Google Shape;3959;p47"/>
                  <p:cNvSpPr/>
                  <p:nvPr/>
                </p:nvSpPr>
                <p:spPr>
                  <a:xfrm>
                    <a:off x="6297468" y="378770"/>
                    <a:ext cx="151833" cy="11365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5011" h="3751" extrusionOk="0">
                        <a:moveTo>
                          <a:pt x="2502" y="0"/>
                        </a:moveTo>
                        <a:cubicBezTo>
                          <a:pt x="1066" y="0"/>
                          <a:pt x="0" y="1612"/>
                          <a:pt x="1052" y="3129"/>
                        </a:cubicBezTo>
                        <a:cubicBezTo>
                          <a:pt x="1112" y="3201"/>
                          <a:pt x="1171" y="3272"/>
                          <a:pt x="1254" y="3332"/>
                        </a:cubicBezTo>
                        <a:cubicBezTo>
                          <a:pt x="1679" y="3624"/>
                          <a:pt x="2112" y="3751"/>
                          <a:pt x="2516" y="3751"/>
                        </a:cubicBezTo>
                        <a:cubicBezTo>
                          <a:pt x="3953" y="3751"/>
                          <a:pt x="5010" y="2135"/>
                          <a:pt x="3969" y="629"/>
                        </a:cubicBezTo>
                        <a:cubicBezTo>
                          <a:pt x="3909" y="534"/>
                          <a:pt x="3850" y="462"/>
                          <a:pt x="3755" y="415"/>
                        </a:cubicBezTo>
                        <a:cubicBezTo>
                          <a:pt x="3334" y="126"/>
                          <a:pt x="2904" y="0"/>
                          <a:pt x="2502" y="0"/>
                        </a:cubicBezTo>
                        <a:close/>
                      </a:path>
                    </a:pathLst>
                  </a:custGeom>
                  <a:solidFill>
                    <a:schemeClr val="lt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60" name="Google Shape;3960;p47"/>
                  <p:cNvSpPr/>
                  <p:nvPr/>
                </p:nvSpPr>
                <p:spPr>
                  <a:xfrm>
                    <a:off x="6316708" y="378679"/>
                    <a:ext cx="56661" cy="113686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870" h="3752" extrusionOk="0">
                        <a:moveTo>
                          <a:pt x="1870" y="1"/>
                        </a:moveTo>
                        <a:cubicBezTo>
                          <a:pt x="834" y="1"/>
                          <a:pt x="0" y="834"/>
                          <a:pt x="0" y="1882"/>
                        </a:cubicBezTo>
                        <a:cubicBezTo>
                          <a:pt x="0" y="2918"/>
                          <a:pt x="834" y="3751"/>
                          <a:pt x="1870" y="3751"/>
                        </a:cubicBezTo>
                        <a:lnTo>
                          <a:pt x="1870" y="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61" name="Google Shape;3961;p47"/>
                  <p:cNvSpPr/>
                  <p:nvPr/>
                </p:nvSpPr>
                <p:spPr>
                  <a:xfrm>
                    <a:off x="6346281" y="213515"/>
                    <a:ext cx="42602" cy="64845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406" h="21401" extrusionOk="0">
                        <a:moveTo>
                          <a:pt x="706" y="1"/>
                        </a:moveTo>
                        <a:cubicBezTo>
                          <a:pt x="335" y="1"/>
                          <a:pt x="11" y="303"/>
                          <a:pt x="1" y="713"/>
                        </a:cubicBezTo>
                        <a:lnTo>
                          <a:pt x="1" y="749"/>
                        </a:lnTo>
                        <a:lnTo>
                          <a:pt x="667" y="21382"/>
                        </a:lnTo>
                        <a:cubicBezTo>
                          <a:pt x="667" y="21394"/>
                          <a:pt x="679" y="21400"/>
                          <a:pt x="691" y="21400"/>
                        </a:cubicBezTo>
                        <a:cubicBezTo>
                          <a:pt x="703" y="21400"/>
                          <a:pt x="715" y="21394"/>
                          <a:pt x="715" y="21382"/>
                        </a:cubicBezTo>
                        <a:lnTo>
                          <a:pt x="1382" y="808"/>
                        </a:lnTo>
                        <a:cubicBezTo>
                          <a:pt x="1406" y="439"/>
                          <a:pt x="1167" y="70"/>
                          <a:pt x="822" y="11"/>
                        </a:cubicBezTo>
                        <a:cubicBezTo>
                          <a:pt x="783" y="4"/>
                          <a:pt x="744" y="1"/>
                          <a:pt x="706" y="1"/>
                        </a:cubicBezTo>
                        <a:close/>
                      </a:path>
                    </a:pathLst>
                  </a:custGeom>
                  <a:solidFill>
                    <a:schemeClr val="dk2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62" name="Google Shape;3962;p47"/>
                  <p:cNvSpPr/>
                  <p:nvPr/>
                </p:nvSpPr>
                <p:spPr>
                  <a:xfrm>
                    <a:off x="6318496" y="704007"/>
                    <a:ext cx="88779" cy="4014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930" h="1325" extrusionOk="0">
                        <a:moveTo>
                          <a:pt x="241" y="1"/>
                        </a:moveTo>
                        <a:cubicBezTo>
                          <a:pt x="103" y="1"/>
                          <a:pt x="1" y="134"/>
                          <a:pt x="1" y="277"/>
                        </a:cubicBezTo>
                        <a:lnTo>
                          <a:pt x="1" y="1039"/>
                        </a:lnTo>
                        <a:cubicBezTo>
                          <a:pt x="1" y="1206"/>
                          <a:pt x="132" y="1325"/>
                          <a:pt x="275" y="1325"/>
                        </a:cubicBezTo>
                        <a:lnTo>
                          <a:pt x="2644" y="1325"/>
                        </a:lnTo>
                        <a:cubicBezTo>
                          <a:pt x="2811" y="1325"/>
                          <a:pt x="2930" y="1194"/>
                          <a:pt x="2930" y="1039"/>
                        </a:cubicBezTo>
                        <a:lnTo>
                          <a:pt x="2930" y="277"/>
                        </a:lnTo>
                        <a:cubicBezTo>
                          <a:pt x="2930" y="122"/>
                          <a:pt x="2799" y="3"/>
                          <a:pt x="2644" y="3"/>
                        </a:cubicBezTo>
                        <a:lnTo>
                          <a:pt x="275" y="3"/>
                        </a:lnTo>
                        <a:cubicBezTo>
                          <a:pt x="263" y="2"/>
                          <a:pt x="252" y="1"/>
                          <a:pt x="241" y="1"/>
                        </a:cubicBezTo>
                        <a:close/>
                      </a:path>
                    </a:pathLst>
                  </a:custGeom>
                  <a:solidFill>
                    <a:schemeClr val="accent5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63" name="Google Shape;3963;p47"/>
                  <p:cNvSpPr/>
                  <p:nvPr/>
                </p:nvSpPr>
                <p:spPr>
                  <a:xfrm>
                    <a:off x="6318496" y="703371"/>
                    <a:ext cx="69296" cy="39723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287" h="1311" extrusionOk="0">
                        <a:moveTo>
                          <a:pt x="620" y="0"/>
                        </a:moveTo>
                        <a:cubicBezTo>
                          <a:pt x="275" y="0"/>
                          <a:pt x="1" y="286"/>
                          <a:pt x="1" y="632"/>
                        </a:cubicBezTo>
                        <a:lnTo>
                          <a:pt x="1" y="691"/>
                        </a:lnTo>
                        <a:cubicBezTo>
                          <a:pt x="1" y="1036"/>
                          <a:pt x="275" y="1310"/>
                          <a:pt x="620" y="1310"/>
                        </a:cubicBezTo>
                        <a:lnTo>
                          <a:pt x="2287" y="0"/>
                        </a:lnTo>
                        <a:close/>
                      </a:path>
                    </a:pathLst>
                  </a:custGeom>
                  <a:solidFill>
                    <a:srgbClr val="FFFFFF">
                      <a:alpha val="22490"/>
                    </a:srgbClr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64" name="Google Shape;3964;p47"/>
                  <p:cNvSpPr/>
                  <p:nvPr/>
                </p:nvSpPr>
                <p:spPr>
                  <a:xfrm>
                    <a:off x="6290378" y="658285"/>
                    <a:ext cx="149743" cy="4690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942" h="1548" extrusionOk="0">
                        <a:moveTo>
                          <a:pt x="155" y="0"/>
                        </a:moveTo>
                        <a:cubicBezTo>
                          <a:pt x="60" y="0"/>
                          <a:pt x="0" y="84"/>
                          <a:pt x="0" y="155"/>
                        </a:cubicBezTo>
                        <a:lnTo>
                          <a:pt x="0" y="1405"/>
                        </a:lnTo>
                        <a:cubicBezTo>
                          <a:pt x="0" y="1477"/>
                          <a:pt x="60" y="1548"/>
                          <a:pt x="155" y="1548"/>
                        </a:cubicBezTo>
                        <a:lnTo>
                          <a:pt x="4798" y="1548"/>
                        </a:lnTo>
                        <a:cubicBezTo>
                          <a:pt x="4870" y="1548"/>
                          <a:pt x="4941" y="1477"/>
                          <a:pt x="4941" y="1405"/>
                        </a:cubicBezTo>
                        <a:lnTo>
                          <a:pt x="4941" y="155"/>
                        </a:lnTo>
                        <a:cubicBezTo>
                          <a:pt x="4941" y="84"/>
                          <a:pt x="4870" y="0"/>
                          <a:pt x="4798" y="0"/>
                        </a:cubicBezTo>
                        <a:close/>
                      </a:path>
                    </a:pathLst>
                  </a:custGeom>
                  <a:solidFill>
                    <a:schemeClr val="accent5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65" name="Google Shape;3965;p47"/>
                  <p:cNvSpPr/>
                  <p:nvPr/>
                </p:nvSpPr>
                <p:spPr>
                  <a:xfrm>
                    <a:off x="6290741" y="658285"/>
                    <a:ext cx="147561" cy="4599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870" h="1518" extrusionOk="0">
                        <a:moveTo>
                          <a:pt x="155" y="0"/>
                        </a:moveTo>
                        <a:cubicBezTo>
                          <a:pt x="71" y="0"/>
                          <a:pt x="0" y="84"/>
                          <a:pt x="0" y="155"/>
                        </a:cubicBezTo>
                        <a:lnTo>
                          <a:pt x="0" y="1405"/>
                        </a:lnTo>
                        <a:cubicBezTo>
                          <a:pt x="0" y="1466"/>
                          <a:pt x="51" y="1518"/>
                          <a:pt x="118" y="1518"/>
                        </a:cubicBezTo>
                        <a:cubicBezTo>
                          <a:pt x="130" y="1518"/>
                          <a:pt x="142" y="1516"/>
                          <a:pt x="155" y="1512"/>
                        </a:cubicBezTo>
                        <a:lnTo>
                          <a:pt x="4798" y="48"/>
                        </a:lnTo>
                        <a:cubicBezTo>
                          <a:pt x="4870" y="24"/>
                          <a:pt x="4870" y="0"/>
                          <a:pt x="4798" y="0"/>
                        </a:cubicBezTo>
                        <a:close/>
                      </a:path>
                    </a:pathLst>
                  </a:custGeom>
                  <a:solidFill>
                    <a:srgbClr val="FFFFFF">
                      <a:alpha val="22490"/>
                    </a:srgbClr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66" name="Google Shape;3966;p47"/>
                  <p:cNvSpPr/>
                  <p:nvPr/>
                </p:nvSpPr>
                <p:spPr>
                  <a:xfrm>
                    <a:off x="6314466" y="581687"/>
                    <a:ext cx="99748" cy="74932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292" h="2473" extrusionOk="0">
                        <a:moveTo>
                          <a:pt x="1646" y="0"/>
                        </a:moveTo>
                        <a:cubicBezTo>
                          <a:pt x="694" y="0"/>
                          <a:pt x="0" y="1063"/>
                          <a:pt x="681" y="2052"/>
                        </a:cubicBezTo>
                        <a:cubicBezTo>
                          <a:pt x="729" y="2111"/>
                          <a:pt x="765" y="2159"/>
                          <a:pt x="824" y="2207"/>
                        </a:cubicBezTo>
                        <a:cubicBezTo>
                          <a:pt x="1102" y="2392"/>
                          <a:pt x="1384" y="2473"/>
                          <a:pt x="1646" y="2473"/>
                        </a:cubicBezTo>
                        <a:cubicBezTo>
                          <a:pt x="2597" y="2473"/>
                          <a:pt x="3292" y="1410"/>
                          <a:pt x="2610" y="421"/>
                        </a:cubicBezTo>
                        <a:cubicBezTo>
                          <a:pt x="2575" y="361"/>
                          <a:pt x="2527" y="314"/>
                          <a:pt x="2467" y="266"/>
                        </a:cubicBezTo>
                        <a:cubicBezTo>
                          <a:pt x="2190" y="81"/>
                          <a:pt x="1908" y="0"/>
                          <a:pt x="1646" y="0"/>
                        </a:cubicBezTo>
                        <a:close/>
                      </a:path>
                    </a:pathLst>
                  </a:custGeom>
                  <a:solidFill>
                    <a:schemeClr val="accent5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67" name="Google Shape;3967;p47"/>
                  <p:cNvSpPr/>
                  <p:nvPr/>
                </p:nvSpPr>
                <p:spPr>
                  <a:xfrm>
                    <a:off x="6326798" y="581809"/>
                    <a:ext cx="37542" cy="7469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239" h="2465" extrusionOk="0">
                        <a:moveTo>
                          <a:pt x="1239" y="0"/>
                        </a:moveTo>
                        <a:cubicBezTo>
                          <a:pt x="560" y="0"/>
                          <a:pt x="1" y="548"/>
                          <a:pt x="1" y="1238"/>
                        </a:cubicBezTo>
                        <a:cubicBezTo>
                          <a:pt x="1" y="1917"/>
                          <a:pt x="560" y="2465"/>
                          <a:pt x="1239" y="2465"/>
                        </a:cubicBezTo>
                        <a:lnTo>
                          <a:pt x="1239" y="0"/>
                        </a:lnTo>
                        <a:close/>
                      </a:path>
                    </a:pathLst>
                  </a:custGeom>
                  <a:solidFill>
                    <a:srgbClr val="FFFFFF">
                      <a:alpha val="22490"/>
                    </a:srgbClr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68" name="Google Shape;3968;p47"/>
                  <p:cNvSpPr/>
                  <p:nvPr/>
                </p:nvSpPr>
                <p:spPr>
                  <a:xfrm>
                    <a:off x="6318496" y="536692"/>
                    <a:ext cx="88779" cy="40087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930" h="1323" extrusionOk="0">
                        <a:moveTo>
                          <a:pt x="255" y="0"/>
                        </a:moveTo>
                        <a:cubicBezTo>
                          <a:pt x="110" y="0"/>
                          <a:pt x="1" y="127"/>
                          <a:pt x="1" y="287"/>
                        </a:cubicBezTo>
                        <a:lnTo>
                          <a:pt x="1" y="1037"/>
                        </a:lnTo>
                        <a:cubicBezTo>
                          <a:pt x="1" y="1203"/>
                          <a:pt x="132" y="1322"/>
                          <a:pt x="275" y="1322"/>
                        </a:cubicBezTo>
                        <a:lnTo>
                          <a:pt x="2644" y="1322"/>
                        </a:lnTo>
                        <a:cubicBezTo>
                          <a:pt x="2811" y="1322"/>
                          <a:pt x="2930" y="1191"/>
                          <a:pt x="2930" y="1037"/>
                        </a:cubicBezTo>
                        <a:lnTo>
                          <a:pt x="2930" y="287"/>
                        </a:lnTo>
                        <a:cubicBezTo>
                          <a:pt x="2930" y="120"/>
                          <a:pt x="2799" y="1"/>
                          <a:pt x="2644" y="1"/>
                        </a:cubicBezTo>
                        <a:lnTo>
                          <a:pt x="275" y="1"/>
                        </a:lnTo>
                        <a:cubicBezTo>
                          <a:pt x="268" y="0"/>
                          <a:pt x="262" y="0"/>
                          <a:pt x="255" y="0"/>
                        </a:cubicBezTo>
                        <a:close/>
                      </a:path>
                    </a:pathLst>
                  </a:custGeom>
                  <a:solidFill>
                    <a:schemeClr val="accent5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69" name="Google Shape;3969;p47"/>
                  <p:cNvSpPr/>
                  <p:nvPr/>
                </p:nvSpPr>
                <p:spPr>
                  <a:xfrm>
                    <a:off x="6318496" y="536329"/>
                    <a:ext cx="69296" cy="39723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287" h="1311" extrusionOk="0">
                        <a:moveTo>
                          <a:pt x="620" y="1"/>
                        </a:moveTo>
                        <a:cubicBezTo>
                          <a:pt x="275" y="1"/>
                          <a:pt x="1" y="275"/>
                          <a:pt x="1" y="620"/>
                        </a:cubicBezTo>
                        <a:lnTo>
                          <a:pt x="1" y="680"/>
                        </a:lnTo>
                        <a:cubicBezTo>
                          <a:pt x="1" y="1025"/>
                          <a:pt x="275" y="1311"/>
                          <a:pt x="620" y="1311"/>
                        </a:cubicBezTo>
                        <a:lnTo>
                          <a:pt x="2287" y="1"/>
                        </a:lnTo>
                        <a:close/>
                      </a:path>
                    </a:pathLst>
                  </a:custGeom>
                  <a:solidFill>
                    <a:srgbClr val="FFFFFF">
                      <a:alpha val="22490"/>
                    </a:srgbClr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70" name="Google Shape;3970;p47"/>
                  <p:cNvSpPr/>
                  <p:nvPr/>
                </p:nvSpPr>
                <p:spPr>
                  <a:xfrm>
                    <a:off x="6290378" y="491243"/>
                    <a:ext cx="149743" cy="4693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942" h="1549" extrusionOk="0">
                        <a:moveTo>
                          <a:pt x="155" y="1"/>
                        </a:moveTo>
                        <a:cubicBezTo>
                          <a:pt x="60" y="1"/>
                          <a:pt x="0" y="72"/>
                          <a:pt x="0" y="143"/>
                        </a:cubicBezTo>
                        <a:lnTo>
                          <a:pt x="0" y="1394"/>
                        </a:lnTo>
                        <a:cubicBezTo>
                          <a:pt x="0" y="1465"/>
                          <a:pt x="60" y="1548"/>
                          <a:pt x="155" y="1548"/>
                        </a:cubicBezTo>
                        <a:lnTo>
                          <a:pt x="4798" y="1548"/>
                        </a:lnTo>
                        <a:cubicBezTo>
                          <a:pt x="4870" y="1548"/>
                          <a:pt x="4941" y="1465"/>
                          <a:pt x="4941" y="1394"/>
                        </a:cubicBezTo>
                        <a:lnTo>
                          <a:pt x="4941" y="143"/>
                        </a:lnTo>
                        <a:cubicBezTo>
                          <a:pt x="4941" y="72"/>
                          <a:pt x="4870" y="1"/>
                          <a:pt x="4798" y="1"/>
                        </a:cubicBezTo>
                        <a:close/>
                      </a:path>
                    </a:pathLst>
                  </a:custGeom>
                  <a:solidFill>
                    <a:schemeClr val="accent5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71" name="Google Shape;3971;p47"/>
                  <p:cNvSpPr/>
                  <p:nvPr/>
                </p:nvSpPr>
                <p:spPr>
                  <a:xfrm>
                    <a:off x="6290741" y="491243"/>
                    <a:ext cx="147561" cy="45662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870" h="1507" extrusionOk="0">
                        <a:moveTo>
                          <a:pt x="155" y="1"/>
                        </a:moveTo>
                        <a:cubicBezTo>
                          <a:pt x="71" y="1"/>
                          <a:pt x="0" y="72"/>
                          <a:pt x="0" y="143"/>
                        </a:cubicBezTo>
                        <a:lnTo>
                          <a:pt x="0" y="1394"/>
                        </a:lnTo>
                        <a:cubicBezTo>
                          <a:pt x="0" y="1454"/>
                          <a:pt x="51" y="1506"/>
                          <a:pt x="118" y="1506"/>
                        </a:cubicBezTo>
                        <a:cubicBezTo>
                          <a:pt x="130" y="1506"/>
                          <a:pt x="142" y="1504"/>
                          <a:pt x="155" y="1501"/>
                        </a:cubicBezTo>
                        <a:lnTo>
                          <a:pt x="4798" y="36"/>
                        </a:lnTo>
                        <a:cubicBezTo>
                          <a:pt x="4870" y="13"/>
                          <a:pt x="4870" y="1"/>
                          <a:pt x="4798" y="1"/>
                        </a:cubicBezTo>
                        <a:close/>
                      </a:path>
                    </a:pathLst>
                  </a:custGeom>
                  <a:solidFill>
                    <a:srgbClr val="FFFFFF">
                      <a:alpha val="22490"/>
                    </a:srgbClr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72" name="Google Shape;3972;p47"/>
                  <p:cNvSpPr/>
                  <p:nvPr/>
                </p:nvSpPr>
                <p:spPr>
                  <a:xfrm>
                    <a:off x="6288439" y="374437"/>
                    <a:ext cx="151864" cy="11350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5012" h="3746" extrusionOk="0">
                        <a:moveTo>
                          <a:pt x="2502" y="0"/>
                        </a:moveTo>
                        <a:cubicBezTo>
                          <a:pt x="1066" y="0"/>
                          <a:pt x="1" y="1610"/>
                          <a:pt x="1052" y="3117"/>
                        </a:cubicBezTo>
                        <a:cubicBezTo>
                          <a:pt x="1112" y="3201"/>
                          <a:pt x="1171" y="3272"/>
                          <a:pt x="1255" y="3332"/>
                        </a:cubicBezTo>
                        <a:cubicBezTo>
                          <a:pt x="1678" y="3620"/>
                          <a:pt x="2110" y="3746"/>
                          <a:pt x="2512" y="3746"/>
                        </a:cubicBezTo>
                        <a:cubicBezTo>
                          <a:pt x="3952" y="3746"/>
                          <a:pt x="5012" y="2134"/>
                          <a:pt x="3969" y="617"/>
                        </a:cubicBezTo>
                        <a:cubicBezTo>
                          <a:pt x="3910" y="534"/>
                          <a:pt x="3850" y="462"/>
                          <a:pt x="3755" y="415"/>
                        </a:cubicBezTo>
                        <a:cubicBezTo>
                          <a:pt x="3334" y="126"/>
                          <a:pt x="2903" y="0"/>
                          <a:pt x="2502" y="0"/>
                        </a:cubicBezTo>
                        <a:close/>
                      </a:path>
                    </a:pathLst>
                  </a:custGeom>
                  <a:solidFill>
                    <a:schemeClr val="accent5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73" name="Google Shape;3973;p47"/>
                  <p:cNvSpPr/>
                  <p:nvPr/>
                </p:nvSpPr>
                <p:spPr>
                  <a:xfrm>
                    <a:off x="6307679" y="374346"/>
                    <a:ext cx="56661" cy="113686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870" h="3752" extrusionOk="0">
                        <a:moveTo>
                          <a:pt x="1870" y="1"/>
                        </a:moveTo>
                        <a:cubicBezTo>
                          <a:pt x="834" y="1"/>
                          <a:pt x="1" y="834"/>
                          <a:pt x="1" y="1870"/>
                        </a:cubicBezTo>
                        <a:cubicBezTo>
                          <a:pt x="1" y="2918"/>
                          <a:pt x="834" y="3751"/>
                          <a:pt x="1870" y="3751"/>
                        </a:cubicBezTo>
                        <a:lnTo>
                          <a:pt x="1870" y="1"/>
                        </a:lnTo>
                        <a:close/>
                      </a:path>
                    </a:pathLst>
                  </a:custGeom>
                  <a:solidFill>
                    <a:srgbClr val="FFFFFF">
                      <a:alpha val="22490"/>
                    </a:srgbClr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  <p:grpSp>
              <p:nvGrpSpPr>
                <p:cNvPr id="3974" name="Google Shape;3974;p47"/>
                <p:cNvGrpSpPr/>
                <p:nvPr/>
              </p:nvGrpSpPr>
              <p:grpSpPr>
                <a:xfrm rot="-5400000" flipH="1">
                  <a:off x="4626319" y="-1076188"/>
                  <a:ext cx="197172" cy="699680"/>
                  <a:chOff x="6390882" y="226854"/>
                  <a:chExt cx="182770" cy="648693"/>
                </a:xfrm>
              </p:grpSpPr>
              <p:sp>
                <p:nvSpPr>
                  <p:cNvPr id="3975" name="Google Shape;3975;p47"/>
                  <p:cNvSpPr/>
                  <p:nvPr/>
                </p:nvSpPr>
                <p:spPr>
                  <a:xfrm>
                    <a:off x="6437149" y="556152"/>
                    <a:ext cx="102838" cy="142531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394" h="4704" extrusionOk="0">
                        <a:moveTo>
                          <a:pt x="727" y="1"/>
                        </a:moveTo>
                        <a:cubicBezTo>
                          <a:pt x="322" y="1"/>
                          <a:pt x="0" y="322"/>
                          <a:pt x="0" y="727"/>
                        </a:cubicBezTo>
                        <a:lnTo>
                          <a:pt x="0" y="3965"/>
                        </a:lnTo>
                        <a:cubicBezTo>
                          <a:pt x="0" y="4370"/>
                          <a:pt x="322" y="4704"/>
                          <a:pt x="727" y="4704"/>
                        </a:cubicBezTo>
                        <a:lnTo>
                          <a:pt x="2667" y="4704"/>
                        </a:lnTo>
                        <a:cubicBezTo>
                          <a:pt x="3060" y="4704"/>
                          <a:pt x="3394" y="4370"/>
                          <a:pt x="3394" y="3965"/>
                        </a:cubicBezTo>
                        <a:lnTo>
                          <a:pt x="3394" y="727"/>
                        </a:lnTo>
                        <a:cubicBezTo>
                          <a:pt x="3394" y="322"/>
                          <a:pt x="3060" y="1"/>
                          <a:pt x="2667" y="1"/>
                        </a:cubicBezTo>
                        <a:close/>
                      </a:path>
                    </a:pathLst>
                  </a:custGeom>
                  <a:solidFill>
                    <a:schemeClr val="lt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76" name="Google Shape;3976;p47"/>
                  <p:cNvSpPr/>
                  <p:nvPr/>
                </p:nvSpPr>
                <p:spPr>
                  <a:xfrm>
                    <a:off x="6436786" y="556152"/>
                    <a:ext cx="49086" cy="14289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620" h="4716" extrusionOk="0">
                        <a:moveTo>
                          <a:pt x="1620" y="1"/>
                        </a:moveTo>
                        <a:cubicBezTo>
                          <a:pt x="727" y="1"/>
                          <a:pt x="0" y="727"/>
                          <a:pt x="0" y="1620"/>
                        </a:cubicBezTo>
                        <a:lnTo>
                          <a:pt x="0" y="3096"/>
                        </a:lnTo>
                        <a:cubicBezTo>
                          <a:pt x="0" y="3989"/>
                          <a:pt x="727" y="4716"/>
                          <a:pt x="1620" y="4716"/>
                        </a:cubicBezTo>
                        <a:lnTo>
                          <a:pt x="1620" y="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77" name="Google Shape;3977;p47"/>
                  <p:cNvSpPr/>
                  <p:nvPr/>
                </p:nvSpPr>
                <p:spPr>
                  <a:xfrm>
                    <a:off x="6399911" y="426833"/>
                    <a:ext cx="173740" cy="13119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5734" h="4330" extrusionOk="0">
                        <a:moveTo>
                          <a:pt x="2863" y="0"/>
                        </a:moveTo>
                        <a:cubicBezTo>
                          <a:pt x="1210" y="0"/>
                          <a:pt x="0" y="1865"/>
                          <a:pt x="1182" y="3614"/>
                        </a:cubicBezTo>
                        <a:cubicBezTo>
                          <a:pt x="1241" y="3697"/>
                          <a:pt x="1336" y="3792"/>
                          <a:pt x="1420" y="3852"/>
                        </a:cubicBezTo>
                        <a:cubicBezTo>
                          <a:pt x="1908" y="4185"/>
                          <a:pt x="2405" y="4329"/>
                          <a:pt x="2867" y="4329"/>
                        </a:cubicBezTo>
                        <a:cubicBezTo>
                          <a:pt x="4521" y="4329"/>
                          <a:pt x="5733" y="2470"/>
                          <a:pt x="4551" y="721"/>
                        </a:cubicBezTo>
                        <a:cubicBezTo>
                          <a:pt x="4480" y="637"/>
                          <a:pt x="4396" y="542"/>
                          <a:pt x="4313" y="482"/>
                        </a:cubicBezTo>
                        <a:cubicBezTo>
                          <a:pt x="3823" y="146"/>
                          <a:pt x="3326" y="0"/>
                          <a:pt x="2863" y="0"/>
                        </a:cubicBezTo>
                        <a:close/>
                      </a:path>
                    </a:pathLst>
                  </a:custGeom>
                  <a:solidFill>
                    <a:schemeClr val="lt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78" name="Google Shape;3978;p47"/>
                  <p:cNvSpPr/>
                  <p:nvPr/>
                </p:nvSpPr>
                <p:spPr>
                  <a:xfrm>
                    <a:off x="6421272" y="427014"/>
                    <a:ext cx="65327" cy="130987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156" h="4323" extrusionOk="0">
                        <a:moveTo>
                          <a:pt x="2155" y="0"/>
                        </a:moveTo>
                        <a:cubicBezTo>
                          <a:pt x="965" y="0"/>
                          <a:pt x="0" y="965"/>
                          <a:pt x="0" y="2155"/>
                        </a:cubicBezTo>
                        <a:cubicBezTo>
                          <a:pt x="0" y="3346"/>
                          <a:pt x="965" y="4322"/>
                          <a:pt x="2155" y="4322"/>
                        </a:cubicBezTo>
                        <a:lnTo>
                          <a:pt x="2155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79" name="Google Shape;3979;p47"/>
                  <p:cNvSpPr/>
                  <p:nvPr/>
                </p:nvSpPr>
                <p:spPr>
                  <a:xfrm>
                    <a:off x="6429938" y="698652"/>
                    <a:ext cx="121594" cy="4693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013" h="1549" extrusionOk="0">
                        <a:moveTo>
                          <a:pt x="322" y="1"/>
                        </a:moveTo>
                        <a:cubicBezTo>
                          <a:pt x="143" y="1"/>
                          <a:pt x="0" y="143"/>
                          <a:pt x="0" y="322"/>
                        </a:cubicBezTo>
                        <a:lnTo>
                          <a:pt x="0" y="1215"/>
                        </a:lnTo>
                        <a:cubicBezTo>
                          <a:pt x="0" y="1394"/>
                          <a:pt x="143" y="1548"/>
                          <a:pt x="322" y="1548"/>
                        </a:cubicBezTo>
                        <a:lnTo>
                          <a:pt x="3691" y="1548"/>
                        </a:lnTo>
                        <a:cubicBezTo>
                          <a:pt x="3870" y="1548"/>
                          <a:pt x="4013" y="1394"/>
                          <a:pt x="4013" y="1215"/>
                        </a:cubicBezTo>
                        <a:lnTo>
                          <a:pt x="4013" y="322"/>
                        </a:lnTo>
                        <a:cubicBezTo>
                          <a:pt x="4013" y="143"/>
                          <a:pt x="3870" y="1"/>
                          <a:pt x="3691" y="1"/>
                        </a:cubicBezTo>
                        <a:close/>
                      </a:path>
                    </a:pathLst>
                  </a:custGeom>
                  <a:solidFill>
                    <a:schemeClr val="lt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80" name="Google Shape;3980;p47"/>
                  <p:cNvSpPr/>
                  <p:nvPr/>
                </p:nvSpPr>
                <p:spPr>
                  <a:xfrm>
                    <a:off x="6429938" y="698652"/>
                    <a:ext cx="111868" cy="3684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692" h="1216" extrusionOk="0">
                        <a:moveTo>
                          <a:pt x="322" y="1"/>
                        </a:moveTo>
                        <a:cubicBezTo>
                          <a:pt x="143" y="1"/>
                          <a:pt x="0" y="143"/>
                          <a:pt x="0" y="322"/>
                        </a:cubicBezTo>
                        <a:lnTo>
                          <a:pt x="0" y="1215"/>
                        </a:lnTo>
                        <a:lnTo>
                          <a:pt x="3691" y="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81" name="Google Shape;3981;p47"/>
                  <p:cNvSpPr/>
                  <p:nvPr/>
                </p:nvSpPr>
                <p:spPr>
                  <a:xfrm>
                    <a:off x="6459147" y="226854"/>
                    <a:ext cx="42602" cy="648693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406" h="21409" extrusionOk="0">
                        <a:moveTo>
                          <a:pt x="709" y="0"/>
                        </a:moveTo>
                        <a:cubicBezTo>
                          <a:pt x="337" y="0"/>
                          <a:pt x="11" y="312"/>
                          <a:pt x="1" y="713"/>
                        </a:cubicBezTo>
                        <a:lnTo>
                          <a:pt x="1" y="760"/>
                        </a:lnTo>
                        <a:lnTo>
                          <a:pt x="667" y="21382"/>
                        </a:lnTo>
                        <a:cubicBezTo>
                          <a:pt x="667" y="21400"/>
                          <a:pt x="679" y="21409"/>
                          <a:pt x="691" y="21409"/>
                        </a:cubicBezTo>
                        <a:cubicBezTo>
                          <a:pt x="703" y="21409"/>
                          <a:pt x="715" y="21400"/>
                          <a:pt x="715" y="21382"/>
                        </a:cubicBezTo>
                        <a:lnTo>
                          <a:pt x="1382" y="820"/>
                        </a:lnTo>
                        <a:cubicBezTo>
                          <a:pt x="1406" y="451"/>
                          <a:pt x="1167" y="70"/>
                          <a:pt x="822" y="10"/>
                        </a:cubicBezTo>
                        <a:cubicBezTo>
                          <a:pt x="784" y="4"/>
                          <a:pt x="746" y="0"/>
                          <a:pt x="709" y="0"/>
                        </a:cubicBezTo>
                        <a:close/>
                      </a:path>
                    </a:pathLst>
                  </a:custGeom>
                  <a:solidFill>
                    <a:schemeClr val="dk2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82" name="Google Shape;3982;p47"/>
                  <p:cNvSpPr/>
                  <p:nvPr/>
                </p:nvSpPr>
                <p:spPr>
                  <a:xfrm>
                    <a:off x="6428120" y="551455"/>
                    <a:ext cx="102838" cy="142531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394" h="4704" extrusionOk="0">
                        <a:moveTo>
                          <a:pt x="727" y="1"/>
                        </a:moveTo>
                        <a:cubicBezTo>
                          <a:pt x="322" y="1"/>
                          <a:pt x="1" y="334"/>
                          <a:pt x="1" y="727"/>
                        </a:cubicBezTo>
                        <a:lnTo>
                          <a:pt x="1" y="3978"/>
                        </a:lnTo>
                        <a:cubicBezTo>
                          <a:pt x="1" y="4382"/>
                          <a:pt x="322" y="4704"/>
                          <a:pt x="727" y="4704"/>
                        </a:cubicBezTo>
                        <a:lnTo>
                          <a:pt x="2668" y="4704"/>
                        </a:lnTo>
                        <a:cubicBezTo>
                          <a:pt x="3061" y="4704"/>
                          <a:pt x="3394" y="4370"/>
                          <a:pt x="3394" y="3978"/>
                        </a:cubicBezTo>
                        <a:lnTo>
                          <a:pt x="3394" y="727"/>
                        </a:lnTo>
                        <a:cubicBezTo>
                          <a:pt x="3394" y="334"/>
                          <a:pt x="3061" y="1"/>
                          <a:pt x="2668" y="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83" name="Google Shape;3983;p47"/>
                  <p:cNvSpPr/>
                  <p:nvPr/>
                </p:nvSpPr>
                <p:spPr>
                  <a:xfrm>
                    <a:off x="6427757" y="551455"/>
                    <a:ext cx="49086" cy="14289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620" h="4716" extrusionOk="0">
                        <a:moveTo>
                          <a:pt x="1620" y="1"/>
                        </a:moveTo>
                        <a:cubicBezTo>
                          <a:pt x="727" y="1"/>
                          <a:pt x="1" y="727"/>
                          <a:pt x="1" y="1620"/>
                        </a:cubicBezTo>
                        <a:lnTo>
                          <a:pt x="1" y="3096"/>
                        </a:lnTo>
                        <a:cubicBezTo>
                          <a:pt x="1" y="3989"/>
                          <a:pt x="727" y="4716"/>
                          <a:pt x="1620" y="4716"/>
                        </a:cubicBezTo>
                        <a:lnTo>
                          <a:pt x="1620" y="1"/>
                        </a:lnTo>
                        <a:close/>
                      </a:path>
                    </a:pathLst>
                  </a:custGeom>
                  <a:solidFill>
                    <a:srgbClr val="CF4A4A">
                      <a:alpha val="51480"/>
                    </a:srgbClr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84" name="Google Shape;3984;p47"/>
                  <p:cNvSpPr/>
                  <p:nvPr/>
                </p:nvSpPr>
                <p:spPr>
                  <a:xfrm>
                    <a:off x="6390882" y="422500"/>
                    <a:ext cx="173710" cy="130987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5733" h="4323" extrusionOk="0">
                        <a:moveTo>
                          <a:pt x="2863" y="0"/>
                        </a:moveTo>
                        <a:cubicBezTo>
                          <a:pt x="1210" y="0"/>
                          <a:pt x="1" y="1863"/>
                          <a:pt x="1182" y="3602"/>
                        </a:cubicBezTo>
                        <a:cubicBezTo>
                          <a:pt x="1242" y="3697"/>
                          <a:pt x="1337" y="3781"/>
                          <a:pt x="1420" y="3840"/>
                        </a:cubicBezTo>
                        <a:cubicBezTo>
                          <a:pt x="1910" y="4176"/>
                          <a:pt x="2408" y="4323"/>
                          <a:pt x="2871" y="4323"/>
                        </a:cubicBezTo>
                        <a:cubicBezTo>
                          <a:pt x="4524" y="4323"/>
                          <a:pt x="5733" y="2460"/>
                          <a:pt x="4552" y="721"/>
                        </a:cubicBezTo>
                        <a:cubicBezTo>
                          <a:pt x="4480" y="625"/>
                          <a:pt x="4397" y="542"/>
                          <a:pt x="4313" y="483"/>
                        </a:cubicBezTo>
                        <a:cubicBezTo>
                          <a:pt x="3823" y="146"/>
                          <a:pt x="3326" y="0"/>
                          <a:pt x="2863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85" name="Google Shape;3985;p47"/>
                  <p:cNvSpPr/>
                  <p:nvPr/>
                </p:nvSpPr>
                <p:spPr>
                  <a:xfrm>
                    <a:off x="6412243" y="422682"/>
                    <a:ext cx="65327" cy="130623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156" h="4311" extrusionOk="0">
                        <a:moveTo>
                          <a:pt x="2156" y="0"/>
                        </a:moveTo>
                        <a:cubicBezTo>
                          <a:pt x="965" y="0"/>
                          <a:pt x="1" y="965"/>
                          <a:pt x="1" y="2155"/>
                        </a:cubicBezTo>
                        <a:cubicBezTo>
                          <a:pt x="1" y="3346"/>
                          <a:pt x="965" y="4310"/>
                          <a:pt x="2156" y="4310"/>
                        </a:cubicBezTo>
                        <a:lnTo>
                          <a:pt x="2156" y="0"/>
                        </a:lnTo>
                        <a:close/>
                      </a:path>
                    </a:pathLst>
                  </a:custGeom>
                  <a:solidFill>
                    <a:srgbClr val="CF4A4A">
                      <a:alpha val="51480"/>
                    </a:srgbClr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86" name="Google Shape;3986;p47"/>
                  <p:cNvSpPr/>
                  <p:nvPr/>
                </p:nvSpPr>
                <p:spPr>
                  <a:xfrm>
                    <a:off x="6420909" y="693955"/>
                    <a:ext cx="121594" cy="4693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013" h="1549" extrusionOk="0">
                        <a:moveTo>
                          <a:pt x="322" y="1"/>
                        </a:moveTo>
                        <a:cubicBezTo>
                          <a:pt x="143" y="1"/>
                          <a:pt x="1" y="156"/>
                          <a:pt x="1" y="334"/>
                        </a:cubicBezTo>
                        <a:lnTo>
                          <a:pt x="1" y="1227"/>
                        </a:lnTo>
                        <a:cubicBezTo>
                          <a:pt x="1" y="1406"/>
                          <a:pt x="143" y="1549"/>
                          <a:pt x="322" y="1549"/>
                        </a:cubicBezTo>
                        <a:lnTo>
                          <a:pt x="3691" y="1549"/>
                        </a:lnTo>
                        <a:cubicBezTo>
                          <a:pt x="3870" y="1549"/>
                          <a:pt x="4013" y="1406"/>
                          <a:pt x="4013" y="1227"/>
                        </a:cubicBezTo>
                        <a:lnTo>
                          <a:pt x="4013" y="334"/>
                        </a:lnTo>
                        <a:cubicBezTo>
                          <a:pt x="4013" y="156"/>
                          <a:pt x="3870" y="1"/>
                          <a:pt x="3691" y="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87" name="Google Shape;3987;p47"/>
                  <p:cNvSpPr/>
                  <p:nvPr/>
                </p:nvSpPr>
                <p:spPr>
                  <a:xfrm>
                    <a:off x="6420909" y="693955"/>
                    <a:ext cx="111868" cy="3720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692" h="1228" extrusionOk="0">
                        <a:moveTo>
                          <a:pt x="322" y="1"/>
                        </a:moveTo>
                        <a:cubicBezTo>
                          <a:pt x="143" y="1"/>
                          <a:pt x="1" y="156"/>
                          <a:pt x="1" y="334"/>
                        </a:cubicBezTo>
                        <a:lnTo>
                          <a:pt x="1" y="1227"/>
                        </a:lnTo>
                        <a:lnTo>
                          <a:pt x="3691" y="1"/>
                        </a:lnTo>
                        <a:close/>
                      </a:path>
                    </a:pathLst>
                  </a:custGeom>
                  <a:solidFill>
                    <a:srgbClr val="CF4A4A">
                      <a:alpha val="51480"/>
                    </a:srgbClr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</p:grpSp>
        </p:grpSp>
      </p:grpSp>
      <p:sp>
        <p:nvSpPr>
          <p:cNvPr id="3988" name="Google Shape;3988;p47"/>
          <p:cNvSpPr txBox="1">
            <a:spLocks noGrp="1"/>
          </p:cNvSpPr>
          <p:nvPr>
            <p:ph type="title"/>
          </p:nvPr>
        </p:nvSpPr>
        <p:spPr>
          <a:xfrm>
            <a:off x="1429701" y="-53008"/>
            <a:ext cx="5534227" cy="1141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5000" dirty="0"/>
              <a:t>Recommendations</a:t>
            </a:r>
            <a:endParaRPr sz="5000" dirty="0"/>
          </a:p>
        </p:txBody>
      </p:sp>
      <p:sp>
        <p:nvSpPr>
          <p:cNvPr id="3989" name="Google Shape;3989;p47"/>
          <p:cNvSpPr txBox="1">
            <a:spLocks noGrp="1"/>
          </p:cNvSpPr>
          <p:nvPr>
            <p:ph type="subTitle" idx="1"/>
          </p:nvPr>
        </p:nvSpPr>
        <p:spPr>
          <a:xfrm>
            <a:off x="508533" y="2349527"/>
            <a:ext cx="7035419" cy="677217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/>
            <a:r>
              <a:rPr lang="en-GB" sz="1200" dirty="0"/>
              <a:t>Hospitality organisations should adopt structured, technology-based approaches, including digital inventory and waste-tracking tools, to forecast demand accurately and reduce overproduction and kitchen waste (</a:t>
            </a:r>
            <a:r>
              <a:rPr lang="en-GB" sz="1200" dirty="0" err="1"/>
              <a:t>Cejas</a:t>
            </a:r>
            <a:r>
              <a:rPr lang="en-GB" sz="1200" dirty="0"/>
              <a:t>, 2025; </a:t>
            </a:r>
            <a:r>
              <a:rPr lang="en-GB" sz="1200" dirty="0" err="1"/>
              <a:t>Talukder</a:t>
            </a:r>
            <a:r>
              <a:rPr lang="en-GB" sz="1200" dirty="0"/>
              <a:t>, Das and Kumar, 2025).</a:t>
            </a:r>
          </a:p>
          <a:p>
            <a:pPr marL="0" lvl="0" indent="0" algn="l"/>
            <a:endParaRPr lang="en-GB" sz="1200" dirty="0"/>
          </a:p>
          <a:p>
            <a:pPr marL="0" lvl="0" indent="0" algn="l"/>
            <a:r>
              <a:rPr lang="en-GB" sz="1200" dirty="0"/>
              <a:t>Staff training on portion control, storage, and waste segregation, alongside cultivating a sustainability culture, ensures consistent waste minimisation and accountability within hotel operations (</a:t>
            </a:r>
            <a:r>
              <a:rPr lang="en-GB" sz="1200" dirty="0" err="1"/>
              <a:t>Silayo</a:t>
            </a:r>
            <a:r>
              <a:rPr lang="en-GB" sz="1200" dirty="0"/>
              <a:t>, January and </a:t>
            </a:r>
            <a:r>
              <a:rPr lang="en-GB" sz="1200" dirty="0" err="1"/>
              <a:t>Kulwijila</a:t>
            </a:r>
            <a:r>
              <a:rPr lang="en-GB" sz="1200" dirty="0"/>
              <a:t>, 2025).</a:t>
            </a:r>
          </a:p>
          <a:p>
            <a:pPr marL="0" lvl="0" indent="0" algn="l"/>
            <a:endParaRPr lang="en-GB" sz="1200" dirty="0"/>
          </a:p>
          <a:p>
            <a:pPr marL="0" lvl="0" indent="0" algn="l"/>
            <a:r>
              <a:rPr lang="en-GB" sz="1200" dirty="0"/>
              <a:t>Menu restructuring, flexible portions, made-to-order stations, supplier collaboration, food-donation programs, and composting enhance operational efficiency, environmental responsibility, and community engagement in hospitality (</a:t>
            </a:r>
            <a:r>
              <a:rPr lang="en-GB" sz="1200" dirty="0" err="1"/>
              <a:t>Puga</a:t>
            </a:r>
            <a:r>
              <a:rPr lang="en-GB" sz="1200" dirty="0"/>
              <a:t>-Gonzalez et al., 2025).</a:t>
            </a:r>
          </a:p>
          <a:p>
            <a:pPr marL="0" lvl="0" indent="0" algn="l"/>
            <a:endParaRPr lang="en-GB" sz="1200" dirty="0"/>
          </a:p>
          <a:p>
            <a:pPr marL="0" lvl="0" indent="0" algn="l"/>
            <a:r>
              <a:rPr lang="en-GB" sz="1200" dirty="0"/>
              <a:t>Periodic cost-benefit analysis, sustainability certifications, transparent reporting, and authentic communication help demonstrate financial, environmental, and reputational gains while reinforcing stakeholder trust (</a:t>
            </a:r>
            <a:r>
              <a:rPr lang="en-GB" sz="1200" dirty="0" err="1"/>
              <a:t>Puga</a:t>
            </a:r>
            <a:r>
              <a:rPr lang="en-GB" sz="1200" dirty="0"/>
              <a:t>-Gonzalez et al., 2025; </a:t>
            </a:r>
            <a:r>
              <a:rPr lang="en-GB" sz="1200" dirty="0" err="1"/>
              <a:t>Kholijah</a:t>
            </a:r>
            <a:r>
              <a:rPr lang="en-GB" sz="1200" dirty="0"/>
              <a:t>, 2024).</a:t>
            </a:r>
            <a:endParaRPr sz="1200" dirty="0"/>
          </a:p>
        </p:txBody>
      </p:sp>
      <p:grpSp>
        <p:nvGrpSpPr>
          <p:cNvPr id="3990" name="Google Shape;3990;p47"/>
          <p:cNvGrpSpPr/>
          <p:nvPr/>
        </p:nvGrpSpPr>
        <p:grpSpPr>
          <a:xfrm>
            <a:off x="36189" y="4255008"/>
            <a:ext cx="2646051" cy="722646"/>
            <a:chOff x="715109" y="3280020"/>
            <a:chExt cx="3924365" cy="1275045"/>
          </a:xfrm>
        </p:grpSpPr>
        <p:grpSp>
          <p:nvGrpSpPr>
            <p:cNvPr id="3991" name="Google Shape;3991;p47"/>
            <p:cNvGrpSpPr/>
            <p:nvPr/>
          </p:nvGrpSpPr>
          <p:grpSpPr>
            <a:xfrm>
              <a:off x="715109" y="3485732"/>
              <a:ext cx="3032411" cy="1069333"/>
              <a:chOff x="1040919" y="3612942"/>
              <a:chExt cx="1757614" cy="619795"/>
            </a:xfrm>
          </p:grpSpPr>
          <p:grpSp>
            <p:nvGrpSpPr>
              <p:cNvPr id="3992" name="Google Shape;3992;p47"/>
              <p:cNvGrpSpPr/>
              <p:nvPr/>
            </p:nvGrpSpPr>
            <p:grpSpPr>
              <a:xfrm>
                <a:off x="1040919" y="3612942"/>
                <a:ext cx="1757614" cy="619795"/>
                <a:chOff x="1040972" y="3662400"/>
                <a:chExt cx="1908583" cy="520880"/>
              </a:xfrm>
            </p:grpSpPr>
            <p:sp>
              <p:nvSpPr>
                <p:cNvPr id="3993" name="Google Shape;3993;p47"/>
                <p:cNvSpPr/>
                <p:nvPr/>
              </p:nvSpPr>
              <p:spPr>
                <a:xfrm rot="5400000">
                  <a:off x="1734823" y="2968549"/>
                  <a:ext cx="520880" cy="190858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849" h="80058" extrusionOk="0">
                      <a:moveTo>
                        <a:pt x="10978" y="1"/>
                      </a:moveTo>
                      <a:cubicBezTo>
                        <a:pt x="10818" y="1"/>
                        <a:pt x="10657" y="12"/>
                        <a:pt x="10538" y="36"/>
                      </a:cubicBezTo>
                      <a:lnTo>
                        <a:pt x="441" y="1846"/>
                      </a:lnTo>
                      <a:cubicBezTo>
                        <a:pt x="203" y="1894"/>
                        <a:pt x="1" y="2132"/>
                        <a:pt x="1" y="2370"/>
                      </a:cubicBezTo>
                      <a:lnTo>
                        <a:pt x="1" y="77367"/>
                      </a:lnTo>
                      <a:cubicBezTo>
                        <a:pt x="1" y="77605"/>
                        <a:pt x="191" y="77855"/>
                        <a:pt x="429" y="77903"/>
                      </a:cubicBezTo>
                      <a:lnTo>
                        <a:pt x="10538" y="80022"/>
                      </a:lnTo>
                      <a:cubicBezTo>
                        <a:pt x="10657" y="80046"/>
                        <a:pt x="10818" y="80058"/>
                        <a:pt x="10978" y="80058"/>
                      </a:cubicBezTo>
                      <a:cubicBezTo>
                        <a:pt x="11139" y="80058"/>
                        <a:pt x="11300" y="80046"/>
                        <a:pt x="11419" y="80022"/>
                      </a:cubicBezTo>
                      <a:lnTo>
                        <a:pt x="21408" y="77903"/>
                      </a:lnTo>
                      <a:cubicBezTo>
                        <a:pt x="21646" y="77855"/>
                        <a:pt x="21849" y="77605"/>
                        <a:pt x="21849" y="77367"/>
                      </a:cubicBezTo>
                      <a:lnTo>
                        <a:pt x="21849" y="2370"/>
                      </a:lnTo>
                      <a:cubicBezTo>
                        <a:pt x="21849" y="2132"/>
                        <a:pt x="21658" y="1894"/>
                        <a:pt x="21396" y="1846"/>
                      </a:cubicBezTo>
                      <a:lnTo>
                        <a:pt x="11419" y="36"/>
                      </a:lnTo>
                      <a:cubicBezTo>
                        <a:pt x="11300" y="12"/>
                        <a:pt x="11139" y="1"/>
                        <a:pt x="10978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994" name="Google Shape;3994;p47"/>
                <p:cNvSpPr/>
                <p:nvPr/>
              </p:nvSpPr>
              <p:spPr>
                <a:xfrm rot="5400000">
                  <a:off x="1699573" y="3018157"/>
                  <a:ext cx="519760" cy="180879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802" h="77873" extrusionOk="0">
                      <a:moveTo>
                        <a:pt x="35" y="0"/>
                      </a:moveTo>
                      <a:cubicBezTo>
                        <a:pt x="13" y="0"/>
                        <a:pt x="1" y="63"/>
                        <a:pt x="1" y="185"/>
                      </a:cubicBezTo>
                      <a:lnTo>
                        <a:pt x="1" y="75182"/>
                      </a:lnTo>
                      <a:cubicBezTo>
                        <a:pt x="1" y="75420"/>
                        <a:pt x="191" y="75670"/>
                        <a:pt x="429" y="75718"/>
                      </a:cubicBezTo>
                      <a:lnTo>
                        <a:pt x="10538" y="77837"/>
                      </a:lnTo>
                      <a:cubicBezTo>
                        <a:pt x="10657" y="77861"/>
                        <a:pt x="10818" y="77873"/>
                        <a:pt x="10978" y="77873"/>
                      </a:cubicBezTo>
                      <a:cubicBezTo>
                        <a:pt x="11139" y="77873"/>
                        <a:pt x="11300" y="77861"/>
                        <a:pt x="11419" y="77837"/>
                      </a:cubicBezTo>
                      <a:lnTo>
                        <a:pt x="21420" y="75718"/>
                      </a:lnTo>
                      <a:cubicBezTo>
                        <a:pt x="21658" y="75670"/>
                        <a:pt x="21801" y="75432"/>
                        <a:pt x="21730" y="75194"/>
                      </a:cubicBezTo>
                      <a:lnTo>
                        <a:pt x="120" y="173"/>
                      </a:lnTo>
                      <a:cubicBezTo>
                        <a:pt x="85" y="57"/>
                        <a:pt x="56" y="0"/>
                        <a:pt x="35" y="0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995" name="Google Shape;3995;p47"/>
              <p:cNvGrpSpPr/>
              <p:nvPr/>
            </p:nvGrpSpPr>
            <p:grpSpPr>
              <a:xfrm>
                <a:off x="1221445" y="3651250"/>
                <a:ext cx="1396562" cy="543179"/>
                <a:chOff x="1245137" y="3651254"/>
                <a:chExt cx="1396562" cy="543179"/>
              </a:xfrm>
            </p:grpSpPr>
            <p:grpSp>
              <p:nvGrpSpPr>
                <p:cNvPr id="3996" name="Google Shape;3996;p47"/>
                <p:cNvGrpSpPr/>
                <p:nvPr/>
              </p:nvGrpSpPr>
              <p:grpSpPr>
                <a:xfrm rot="5400000">
                  <a:off x="1239980" y="3656410"/>
                  <a:ext cx="543179" cy="532865"/>
                  <a:chOff x="4161207" y="208877"/>
                  <a:chExt cx="671005" cy="658346"/>
                </a:xfrm>
              </p:grpSpPr>
              <p:grpSp>
                <p:nvGrpSpPr>
                  <p:cNvPr id="3997" name="Google Shape;3997;p47"/>
                  <p:cNvGrpSpPr/>
                  <p:nvPr/>
                </p:nvGrpSpPr>
                <p:grpSpPr>
                  <a:xfrm rot="10800000">
                    <a:off x="4175367" y="582288"/>
                    <a:ext cx="656845" cy="284935"/>
                    <a:chOff x="124425" y="107874"/>
                    <a:chExt cx="1156417" cy="501646"/>
                  </a:xfrm>
                </p:grpSpPr>
                <p:sp>
                  <p:nvSpPr>
                    <p:cNvPr id="3998" name="Google Shape;3998;p47"/>
                    <p:cNvSpPr/>
                    <p:nvPr/>
                  </p:nvSpPr>
                  <p:spPr>
                    <a:xfrm>
                      <a:off x="145959" y="119074"/>
                      <a:ext cx="1134883" cy="490446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15705" h="6787" extrusionOk="0">
                          <a:moveTo>
                            <a:pt x="1989" y="0"/>
                          </a:moveTo>
                          <a:cubicBezTo>
                            <a:pt x="893" y="0"/>
                            <a:pt x="0" y="893"/>
                            <a:pt x="0" y="1977"/>
                          </a:cubicBezTo>
                          <a:lnTo>
                            <a:pt x="0" y="4799"/>
                          </a:lnTo>
                          <a:cubicBezTo>
                            <a:pt x="0" y="5894"/>
                            <a:pt x="893" y="6787"/>
                            <a:pt x="1989" y="6787"/>
                          </a:cubicBezTo>
                          <a:lnTo>
                            <a:pt x="13728" y="6787"/>
                          </a:lnTo>
                          <a:cubicBezTo>
                            <a:pt x="14812" y="6787"/>
                            <a:pt x="15705" y="5894"/>
                            <a:pt x="15705" y="4799"/>
                          </a:cubicBezTo>
                          <a:lnTo>
                            <a:pt x="15705" y="1977"/>
                          </a:lnTo>
                          <a:cubicBezTo>
                            <a:pt x="15705" y="893"/>
                            <a:pt x="14812" y="0"/>
                            <a:pt x="13728" y="0"/>
                          </a:cubicBezTo>
                          <a:close/>
                        </a:path>
                      </a:pathLst>
                    </a:custGeom>
                    <a:solidFill>
                      <a:schemeClr val="accent2"/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3999" name="Google Shape;3999;p47"/>
                    <p:cNvSpPr/>
                    <p:nvPr/>
                  </p:nvSpPr>
                  <p:spPr>
                    <a:xfrm>
                      <a:off x="124425" y="107874"/>
                      <a:ext cx="1134883" cy="490518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15705" h="6788" extrusionOk="0">
                          <a:moveTo>
                            <a:pt x="1989" y="1"/>
                          </a:moveTo>
                          <a:cubicBezTo>
                            <a:pt x="893" y="1"/>
                            <a:pt x="1" y="894"/>
                            <a:pt x="1" y="1977"/>
                          </a:cubicBezTo>
                          <a:lnTo>
                            <a:pt x="1" y="4811"/>
                          </a:lnTo>
                          <a:cubicBezTo>
                            <a:pt x="1" y="5894"/>
                            <a:pt x="893" y="6787"/>
                            <a:pt x="1989" y="6787"/>
                          </a:cubicBezTo>
                          <a:lnTo>
                            <a:pt x="13728" y="6787"/>
                          </a:lnTo>
                          <a:cubicBezTo>
                            <a:pt x="14812" y="6787"/>
                            <a:pt x="15705" y="5894"/>
                            <a:pt x="15705" y="4811"/>
                          </a:cubicBezTo>
                          <a:lnTo>
                            <a:pt x="15705" y="1977"/>
                          </a:lnTo>
                          <a:cubicBezTo>
                            <a:pt x="15705" y="894"/>
                            <a:pt x="14812" y="1"/>
                            <a:pt x="13728" y="1"/>
                          </a:cubicBezTo>
                          <a:close/>
                        </a:path>
                      </a:pathLst>
                    </a:custGeom>
                    <a:solidFill>
                      <a:srgbClr val="FFA333">
                        <a:alpha val="83330"/>
                      </a:srgbClr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4000" name="Google Shape;4000;p47"/>
                    <p:cNvSpPr/>
                    <p:nvPr/>
                  </p:nvSpPr>
                  <p:spPr>
                    <a:xfrm>
                      <a:off x="213886" y="164672"/>
                      <a:ext cx="979229" cy="399250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13551" h="5525" extrusionOk="0">
                          <a:moveTo>
                            <a:pt x="2561" y="0"/>
                          </a:moveTo>
                          <a:cubicBezTo>
                            <a:pt x="1430" y="0"/>
                            <a:pt x="1" y="477"/>
                            <a:pt x="1" y="1620"/>
                          </a:cubicBezTo>
                          <a:lnTo>
                            <a:pt x="489" y="3465"/>
                          </a:lnTo>
                          <a:cubicBezTo>
                            <a:pt x="489" y="4596"/>
                            <a:pt x="1882" y="5168"/>
                            <a:pt x="3025" y="5168"/>
                          </a:cubicBezTo>
                          <a:lnTo>
                            <a:pt x="11252" y="5525"/>
                          </a:lnTo>
                          <a:cubicBezTo>
                            <a:pt x="12383" y="5525"/>
                            <a:pt x="13205" y="5084"/>
                            <a:pt x="13205" y="3941"/>
                          </a:cubicBezTo>
                          <a:lnTo>
                            <a:pt x="13550" y="1536"/>
                          </a:lnTo>
                          <a:cubicBezTo>
                            <a:pt x="13550" y="405"/>
                            <a:pt x="12383" y="0"/>
                            <a:pt x="11240" y="0"/>
                          </a:cubicBezTo>
                          <a:close/>
                        </a:path>
                      </a:pathLst>
                    </a:custGeom>
                    <a:solidFill>
                      <a:srgbClr val="363636">
                        <a:alpha val="43110"/>
                      </a:srgbClr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4001" name="Google Shape;4001;p47"/>
                    <p:cNvSpPr/>
                    <p:nvPr/>
                  </p:nvSpPr>
                  <p:spPr>
                    <a:xfrm>
                      <a:off x="396277" y="237802"/>
                      <a:ext cx="62073" cy="236660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859" h="3275" extrusionOk="0">
                          <a:moveTo>
                            <a:pt x="430" y="0"/>
                          </a:moveTo>
                          <a:cubicBezTo>
                            <a:pt x="191" y="0"/>
                            <a:pt x="1" y="739"/>
                            <a:pt x="1" y="1644"/>
                          </a:cubicBezTo>
                          <a:cubicBezTo>
                            <a:pt x="1" y="2548"/>
                            <a:pt x="191" y="3275"/>
                            <a:pt x="430" y="3275"/>
                          </a:cubicBezTo>
                          <a:cubicBezTo>
                            <a:pt x="668" y="3275"/>
                            <a:pt x="858" y="2548"/>
                            <a:pt x="858" y="1644"/>
                          </a:cubicBezTo>
                          <a:cubicBezTo>
                            <a:pt x="858" y="739"/>
                            <a:pt x="668" y="0"/>
                            <a:pt x="430" y="0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4002" name="Google Shape;4002;p47"/>
                    <p:cNvSpPr/>
                    <p:nvPr/>
                  </p:nvSpPr>
                  <p:spPr>
                    <a:xfrm>
                      <a:off x="527072" y="312666"/>
                      <a:ext cx="37071" cy="186726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513" h="2584" extrusionOk="0">
                          <a:moveTo>
                            <a:pt x="251" y="0"/>
                          </a:moveTo>
                          <a:cubicBezTo>
                            <a:pt x="120" y="0"/>
                            <a:pt x="1" y="572"/>
                            <a:pt x="1" y="1286"/>
                          </a:cubicBezTo>
                          <a:cubicBezTo>
                            <a:pt x="1" y="2001"/>
                            <a:pt x="120" y="2584"/>
                            <a:pt x="251" y="2584"/>
                          </a:cubicBezTo>
                          <a:cubicBezTo>
                            <a:pt x="394" y="2584"/>
                            <a:pt x="513" y="2001"/>
                            <a:pt x="513" y="1286"/>
                          </a:cubicBezTo>
                          <a:cubicBezTo>
                            <a:pt x="513" y="572"/>
                            <a:pt x="394" y="0"/>
                            <a:pt x="251" y="0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4003" name="Google Shape;4003;p47"/>
                    <p:cNvSpPr/>
                    <p:nvPr/>
                  </p:nvSpPr>
                  <p:spPr>
                    <a:xfrm>
                      <a:off x="801525" y="206801"/>
                      <a:ext cx="68938" cy="273730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954" h="3788" extrusionOk="0">
                          <a:moveTo>
                            <a:pt x="477" y="1"/>
                          </a:moveTo>
                          <a:cubicBezTo>
                            <a:pt x="215" y="1"/>
                            <a:pt x="1" y="846"/>
                            <a:pt x="1" y="1894"/>
                          </a:cubicBezTo>
                          <a:cubicBezTo>
                            <a:pt x="1" y="2930"/>
                            <a:pt x="215" y="3787"/>
                            <a:pt x="477" y="3787"/>
                          </a:cubicBezTo>
                          <a:cubicBezTo>
                            <a:pt x="739" y="3787"/>
                            <a:pt x="953" y="2930"/>
                            <a:pt x="953" y="1894"/>
                          </a:cubicBezTo>
                          <a:cubicBezTo>
                            <a:pt x="953" y="846"/>
                            <a:pt x="739" y="1"/>
                            <a:pt x="477" y="1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4004" name="Google Shape;4004;p47"/>
                    <p:cNvSpPr/>
                    <p:nvPr/>
                  </p:nvSpPr>
                  <p:spPr>
                    <a:xfrm>
                      <a:off x="969318" y="269669"/>
                      <a:ext cx="62001" cy="193591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858" h="2679" extrusionOk="0">
                          <a:moveTo>
                            <a:pt x="429" y="0"/>
                          </a:moveTo>
                          <a:cubicBezTo>
                            <a:pt x="191" y="0"/>
                            <a:pt x="0" y="595"/>
                            <a:pt x="0" y="1334"/>
                          </a:cubicBezTo>
                          <a:cubicBezTo>
                            <a:pt x="0" y="2072"/>
                            <a:pt x="191" y="2679"/>
                            <a:pt x="429" y="2679"/>
                          </a:cubicBezTo>
                          <a:cubicBezTo>
                            <a:pt x="667" y="2679"/>
                            <a:pt x="858" y="2072"/>
                            <a:pt x="858" y="1334"/>
                          </a:cubicBezTo>
                          <a:cubicBezTo>
                            <a:pt x="858" y="595"/>
                            <a:pt x="667" y="0"/>
                            <a:pt x="429" y="0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4005" name="Google Shape;4005;p47"/>
                    <p:cNvSpPr/>
                    <p:nvPr/>
                  </p:nvSpPr>
                  <p:spPr>
                    <a:xfrm>
                      <a:off x="192424" y="154339"/>
                      <a:ext cx="979157" cy="399323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13550" h="5526" extrusionOk="0">
                          <a:moveTo>
                            <a:pt x="2560" y="1"/>
                          </a:moveTo>
                          <a:cubicBezTo>
                            <a:pt x="1429" y="1"/>
                            <a:pt x="0" y="477"/>
                            <a:pt x="0" y="1620"/>
                          </a:cubicBezTo>
                          <a:lnTo>
                            <a:pt x="488" y="3465"/>
                          </a:lnTo>
                          <a:cubicBezTo>
                            <a:pt x="488" y="4596"/>
                            <a:pt x="1881" y="5156"/>
                            <a:pt x="3024" y="5156"/>
                          </a:cubicBezTo>
                          <a:lnTo>
                            <a:pt x="11252" y="5525"/>
                          </a:lnTo>
                          <a:cubicBezTo>
                            <a:pt x="12383" y="5525"/>
                            <a:pt x="13204" y="5073"/>
                            <a:pt x="13204" y="3942"/>
                          </a:cubicBezTo>
                          <a:lnTo>
                            <a:pt x="13549" y="1525"/>
                          </a:lnTo>
                          <a:cubicBezTo>
                            <a:pt x="13549" y="393"/>
                            <a:pt x="12383" y="1"/>
                            <a:pt x="11240" y="1"/>
                          </a:cubicBezTo>
                          <a:close/>
                        </a:path>
                      </a:pathLst>
                    </a:custGeom>
                    <a:solidFill>
                      <a:schemeClr val="accent5"/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4006" name="Google Shape;4006;p47"/>
                    <p:cNvSpPr/>
                    <p:nvPr/>
                  </p:nvSpPr>
                  <p:spPr>
                    <a:xfrm>
                      <a:off x="193291" y="154339"/>
                      <a:ext cx="812230" cy="400117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11240" h="5537" extrusionOk="0">
                          <a:moveTo>
                            <a:pt x="2572" y="1"/>
                          </a:moveTo>
                          <a:cubicBezTo>
                            <a:pt x="1441" y="1"/>
                            <a:pt x="0" y="477"/>
                            <a:pt x="0" y="1620"/>
                          </a:cubicBezTo>
                          <a:lnTo>
                            <a:pt x="500" y="3465"/>
                          </a:lnTo>
                          <a:cubicBezTo>
                            <a:pt x="500" y="4596"/>
                            <a:pt x="1881" y="5156"/>
                            <a:pt x="3024" y="5156"/>
                          </a:cubicBezTo>
                          <a:lnTo>
                            <a:pt x="11240" y="5537"/>
                          </a:lnTo>
                          <a:lnTo>
                            <a:pt x="11240" y="5537"/>
                          </a:lnTo>
                          <a:lnTo>
                            <a:pt x="2572" y="1"/>
                          </a:lnTo>
                          <a:close/>
                        </a:path>
                      </a:pathLst>
                    </a:custGeom>
                    <a:solidFill>
                      <a:schemeClr val="accent5"/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4007" name="Google Shape;4007;p47"/>
                    <p:cNvSpPr/>
                    <p:nvPr/>
                  </p:nvSpPr>
                  <p:spPr>
                    <a:xfrm>
                      <a:off x="374815" y="227468"/>
                      <a:ext cx="62001" cy="236660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858" h="3275" extrusionOk="0">
                          <a:moveTo>
                            <a:pt x="429" y="1"/>
                          </a:moveTo>
                          <a:cubicBezTo>
                            <a:pt x="191" y="1"/>
                            <a:pt x="0" y="727"/>
                            <a:pt x="0" y="1632"/>
                          </a:cubicBezTo>
                          <a:cubicBezTo>
                            <a:pt x="0" y="2537"/>
                            <a:pt x="191" y="3275"/>
                            <a:pt x="429" y="3275"/>
                          </a:cubicBezTo>
                          <a:cubicBezTo>
                            <a:pt x="667" y="3275"/>
                            <a:pt x="857" y="2537"/>
                            <a:pt x="857" y="1632"/>
                          </a:cubicBezTo>
                          <a:cubicBezTo>
                            <a:pt x="857" y="727"/>
                            <a:pt x="667" y="1"/>
                            <a:pt x="429" y="1"/>
                          </a:cubicBezTo>
                          <a:close/>
                        </a:path>
                      </a:pathLst>
                    </a:custGeom>
                    <a:solidFill>
                      <a:srgbClr val="363636">
                        <a:alpha val="43110"/>
                      </a:srgbClr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4008" name="Google Shape;4008;p47"/>
                    <p:cNvSpPr/>
                    <p:nvPr/>
                  </p:nvSpPr>
                  <p:spPr>
                    <a:xfrm>
                      <a:off x="505538" y="301465"/>
                      <a:ext cx="37071" cy="187666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513" h="2597" extrusionOk="0">
                          <a:moveTo>
                            <a:pt x="251" y="1"/>
                          </a:moveTo>
                          <a:cubicBezTo>
                            <a:pt x="120" y="1"/>
                            <a:pt x="1" y="584"/>
                            <a:pt x="1" y="1298"/>
                          </a:cubicBezTo>
                          <a:cubicBezTo>
                            <a:pt x="1" y="2013"/>
                            <a:pt x="120" y="2596"/>
                            <a:pt x="251" y="2596"/>
                          </a:cubicBezTo>
                          <a:cubicBezTo>
                            <a:pt x="394" y="2596"/>
                            <a:pt x="513" y="2013"/>
                            <a:pt x="513" y="1298"/>
                          </a:cubicBezTo>
                          <a:cubicBezTo>
                            <a:pt x="513" y="584"/>
                            <a:pt x="394" y="1"/>
                            <a:pt x="251" y="1"/>
                          </a:cubicBezTo>
                          <a:close/>
                        </a:path>
                      </a:pathLst>
                    </a:custGeom>
                    <a:solidFill>
                      <a:srgbClr val="363636">
                        <a:alpha val="43110"/>
                      </a:srgbClr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4009" name="Google Shape;4009;p47"/>
                    <p:cNvSpPr/>
                    <p:nvPr/>
                  </p:nvSpPr>
                  <p:spPr>
                    <a:xfrm>
                      <a:off x="780063" y="196468"/>
                      <a:ext cx="68866" cy="272863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953" h="3776" extrusionOk="0">
                          <a:moveTo>
                            <a:pt x="476" y="1"/>
                          </a:moveTo>
                          <a:cubicBezTo>
                            <a:pt x="214" y="1"/>
                            <a:pt x="0" y="846"/>
                            <a:pt x="0" y="1882"/>
                          </a:cubicBezTo>
                          <a:cubicBezTo>
                            <a:pt x="0" y="2930"/>
                            <a:pt x="214" y="3775"/>
                            <a:pt x="476" y="3775"/>
                          </a:cubicBezTo>
                          <a:cubicBezTo>
                            <a:pt x="738" y="3775"/>
                            <a:pt x="953" y="2930"/>
                            <a:pt x="953" y="1882"/>
                          </a:cubicBezTo>
                          <a:cubicBezTo>
                            <a:pt x="953" y="846"/>
                            <a:pt x="738" y="1"/>
                            <a:pt x="476" y="1"/>
                          </a:cubicBezTo>
                          <a:close/>
                        </a:path>
                      </a:pathLst>
                    </a:custGeom>
                    <a:solidFill>
                      <a:srgbClr val="363636">
                        <a:alpha val="43110"/>
                      </a:srgbClr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4010" name="Google Shape;4010;p47"/>
                    <p:cNvSpPr/>
                    <p:nvPr/>
                  </p:nvSpPr>
                  <p:spPr>
                    <a:xfrm>
                      <a:off x="947784" y="258469"/>
                      <a:ext cx="62073" cy="193663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859" h="2680" extrusionOk="0">
                          <a:moveTo>
                            <a:pt x="429" y="0"/>
                          </a:moveTo>
                          <a:cubicBezTo>
                            <a:pt x="191" y="0"/>
                            <a:pt x="1" y="596"/>
                            <a:pt x="1" y="1346"/>
                          </a:cubicBezTo>
                          <a:cubicBezTo>
                            <a:pt x="1" y="2084"/>
                            <a:pt x="191" y="2679"/>
                            <a:pt x="429" y="2679"/>
                          </a:cubicBezTo>
                          <a:cubicBezTo>
                            <a:pt x="668" y="2679"/>
                            <a:pt x="858" y="2084"/>
                            <a:pt x="858" y="1346"/>
                          </a:cubicBezTo>
                          <a:cubicBezTo>
                            <a:pt x="858" y="596"/>
                            <a:pt x="668" y="0"/>
                            <a:pt x="429" y="0"/>
                          </a:cubicBezTo>
                          <a:close/>
                        </a:path>
                      </a:pathLst>
                    </a:custGeom>
                    <a:solidFill>
                      <a:srgbClr val="363636">
                        <a:alpha val="43110"/>
                      </a:srgbClr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</p:grpSp>
              <p:grpSp>
                <p:nvGrpSpPr>
                  <p:cNvPr id="4011" name="Google Shape;4011;p47"/>
                  <p:cNvGrpSpPr/>
                  <p:nvPr/>
                </p:nvGrpSpPr>
                <p:grpSpPr>
                  <a:xfrm rot="10800000">
                    <a:off x="4161207" y="208877"/>
                    <a:ext cx="656845" cy="284443"/>
                    <a:chOff x="149356" y="766155"/>
                    <a:chExt cx="1156417" cy="500779"/>
                  </a:xfrm>
                </p:grpSpPr>
                <p:sp>
                  <p:nvSpPr>
                    <p:cNvPr id="4012" name="Google Shape;4012;p47"/>
                    <p:cNvSpPr/>
                    <p:nvPr/>
                  </p:nvSpPr>
                  <p:spPr>
                    <a:xfrm>
                      <a:off x="170890" y="776488"/>
                      <a:ext cx="1134883" cy="490446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15705" h="6787" extrusionOk="0">
                          <a:moveTo>
                            <a:pt x="1989" y="0"/>
                          </a:moveTo>
                          <a:cubicBezTo>
                            <a:pt x="893" y="0"/>
                            <a:pt x="0" y="893"/>
                            <a:pt x="0" y="1977"/>
                          </a:cubicBezTo>
                          <a:lnTo>
                            <a:pt x="0" y="4810"/>
                          </a:lnTo>
                          <a:cubicBezTo>
                            <a:pt x="0" y="5894"/>
                            <a:pt x="893" y="6787"/>
                            <a:pt x="1989" y="6787"/>
                          </a:cubicBezTo>
                          <a:lnTo>
                            <a:pt x="13728" y="6787"/>
                          </a:lnTo>
                          <a:cubicBezTo>
                            <a:pt x="14812" y="6787"/>
                            <a:pt x="15705" y="5894"/>
                            <a:pt x="15705" y="4810"/>
                          </a:cubicBezTo>
                          <a:lnTo>
                            <a:pt x="15705" y="1977"/>
                          </a:lnTo>
                          <a:cubicBezTo>
                            <a:pt x="15705" y="893"/>
                            <a:pt x="14812" y="0"/>
                            <a:pt x="13728" y="0"/>
                          </a:cubicBezTo>
                          <a:close/>
                        </a:path>
                      </a:pathLst>
                    </a:custGeom>
                    <a:solidFill>
                      <a:schemeClr val="accent2"/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4013" name="Google Shape;4013;p47"/>
                    <p:cNvSpPr/>
                    <p:nvPr/>
                  </p:nvSpPr>
                  <p:spPr>
                    <a:xfrm>
                      <a:off x="149356" y="766155"/>
                      <a:ext cx="1134955" cy="489651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15706" h="6776" extrusionOk="0">
                          <a:moveTo>
                            <a:pt x="1989" y="0"/>
                          </a:moveTo>
                          <a:cubicBezTo>
                            <a:pt x="894" y="0"/>
                            <a:pt x="1" y="893"/>
                            <a:pt x="1" y="1977"/>
                          </a:cubicBezTo>
                          <a:lnTo>
                            <a:pt x="1" y="4799"/>
                          </a:lnTo>
                          <a:cubicBezTo>
                            <a:pt x="1" y="5882"/>
                            <a:pt x="894" y="6775"/>
                            <a:pt x="1989" y="6775"/>
                          </a:cubicBezTo>
                          <a:lnTo>
                            <a:pt x="13729" y="6775"/>
                          </a:lnTo>
                          <a:cubicBezTo>
                            <a:pt x="14812" y="6775"/>
                            <a:pt x="15705" y="5882"/>
                            <a:pt x="15705" y="4799"/>
                          </a:cubicBezTo>
                          <a:lnTo>
                            <a:pt x="15705" y="1977"/>
                          </a:lnTo>
                          <a:cubicBezTo>
                            <a:pt x="15705" y="893"/>
                            <a:pt x="14812" y="0"/>
                            <a:pt x="13729" y="0"/>
                          </a:cubicBezTo>
                          <a:close/>
                        </a:path>
                      </a:pathLst>
                    </a:custGeom>
                    <a:solidFill>
                      <a:srgbClr val="FFA333">
                        <a:alpha val="91670"/>
                      </a:srgbClr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4014" name="Google Shape;4014;p47"/>
                    <p:cNvSpPr/>
                    <p:nvPr/>
                  </p:nvSpPr>
                  <p:spPr>
                    <a:xfrm>
                      <a:off x="259484" y="822086"/>
                      <a:ext cx="978362" cy="398383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13539" h="5513" extrusionOk="0">
                          <a:moveTo>
                            <a:pt x="2287" y="0"/>
                          </a:moveTo>
                          <a:cubicBezTo>
                            <a:pt x="1156" y="0"/>
                            <a:pt x="346" y="441"/>
                            <a:pt x="346" y="1572"/>
                          </a:cubicBezTo>
                          <a:lnTo>
                            <a:pt x="1" y="3989"/>
                          </a:lnTo>
                          <a:cubicBezTo>
                            <a:pt x="1" y="5120"/>
                            <a:pt x="1156" y="5513"/>
                            <a:pt x="2311" y="5513"/>
                          </a:cubicBezTo>
                          <a:lnTo>
                            <a:pt x="10978" y="5513"/>
                          </a:lnTo>
                          <a:cubicBezTo>
                            <a:pt x="12109" y="5513"/>
                            <a:pt x="13538" y="5037"/>
                            <a:pt x="13538" y="3894"/>
                          </a:cubicBezTo>
                          <a:lnTo>
                            <a:pt x="13050" y="2048"/>
                          </a:lnTo>
                          <a:cubicBezTo>
                            <a:pt x="13050" y="917"/>
                            <a:pt x="11669" y="357"/>
                            <a:pt x="10526" y="357"/>
                          </a:cubicBezTo>
                          <a:lnTo>
                            <a:pt x="2287" y="0"/>
                          </a:lnTo>
                          <a:close/>
                        </a:path>
                      </a:pathLst>
                    </a:custGeom>
                    <a:solidFill>
                      <a:srgbClr val="363636">
                        <a:alpha val="18560"/>
                      </a:srgbClr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4015" name="Google Shape;4015;p47"/>
                    <p:cNvSpPr/>
                    <p:nvPr/>
                  </p:nvSpPr>
                  <p:spPr>
                    <a:xfrm>
                      <a:off x="993382" y="910680"/>
                      <a:ext cx="62868" cy="236660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870" h="3275" extrusionOk="0">
                          <a:moveTo>
                            <a:pt x="441" y="1"/>
                          </a:moveTo>
                          <a:cubicBezTo>
                            <a:pt x="203" y="1"/>
                            <a:pt x="1" y="739"/>
                            <a:pt x="1" y="1644"/>
                          </a:cubicBezTo>
                          <a:cubicBezTo>
                            <a:pt x="1" y="2549"/>
                            <a:pt x="203" y="3275"/>
                            <a:pt x="441" y="3275"/>
                          </a:cubicBezTo>
                          <a:cubicBezTo>
                            <a:pt x="679" y="3275"/>
                            <a:pt x="870" y="2549"/>
                            <a:pt x="870" y="1644"/>
                          </a:cubicBezTo>
                          <a:cubicBezTo>
                            <a:pt x="870" y="739"/>
                            <a:pt x="679" y="1"/>
                            <a:pt x="441" y="1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4016" name="Google Shape;4016;p47"/>
                    <p:cNvSpPr/>
                    <p:nvPr/>
                  </p:nvSpPr>
                  <p:spPr>
                    <a:xfrm>
                      <a:off x="888457" y="885749"/>
                      <a:ext cx="37071" cy="187593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513" h="2596" extrusionOk="0">
                          <a:moveTo>
                            <a:pt x="250" y="0"/>
                          </a:moveTo>
                          <a:cubicBezTo>
                            <a:pt x="119" y="0"/>
                            <a:pt x="0" y="584"/>
                            <a:pt x="0" y="1298"/>
                          </a:cubicBezTo>
                          <a:cubicBezTo>
                            <a:pt x="0" y="2013"/>
                            <a:pt x="119" y="2596"/>
                            <a:pt x="250" y="2596"/>
                          </a:cubicBezTo>
                          <a:cubicBezTo>
                            <a:pt x="393" y="2596"/>
                            <a:pt x="512" y="2013"/>
                            <a:pt x="512" y="1298"/>
                          </a:cubicBezTo>
                          <a:cubicBezTo>
                            <a:pt x="512" y="584"/>
                            <a:pt x="393" y="0"/>
                            <a:pt x="250" y="0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4017" name="Google Shape;4017;p47"/>
                    <p:cNvSpPr/>
                    <p:nvPr/>
                  </p:nvSpPr>
                  <p:spPr>
                    <a:xfrm>
                      <a:off x="583003" y="905549"/>
                      <a:ext cx="68938" cy="272791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954" h="3775" extrusionOk="0">
                          <a:moveTo>
                            <a:pt x="477" y="0"/>
                          </a:moveTo>
                          <a:cubicBezTo>
                            <a:pt x="215" y="0"/>
                            <a:pt x="1" y="846"/>
                            <a:pt x="1" y="1893"/>
                          </a:cubicBezTo>
                          <a:cubicBezTo>
                            <a:pt x="1" y="2929"/>
                            <a:pt x="215" y="3774"/>
                            <a:pt x="477" y="3774"/>
                          </a:cubicBezTo>
                          <a:cubicBezTo>
                            <a:pt x="739" y="3774"/>
                            <a:pt x="953" y="2929"/>
                            <a:pt x="953" y="1893"/>
                          </a:cubicBezTo>
                          <a:cubicBezTo>
                            <a:pt x="953" y="846"/>
                            <a:pt x="739" y="0"/>
                            <a:pt x="477" y="0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4018" name="Google Shape;4018;p47"/>
                    <p:cNvSpPr/>
                    <p:nvPr/>
                  </p:nvSpPr>
                  <p:spPr>
                    <a:xfrm>
                      <a:off x="420412" y="922748"/>
                      <a:ext cx="62868" cy="193664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870" h="2680" extrusionOk="0">
                          <a:moveTo>
                            <a:pt x="429" y="0"/>
                          </a:moveTo>
                          <a:cubicBezTo>
                            <a:pt x="191" y="0"/>
                            <a:pt x="0" y="596"/>
                            <a:pt x="0" y="1346"/>
                          </a:cubicBezTo>
                          <a:cubicBezTo>
                            <a:pt x="0" y="2084"/>
                            <a:pt x="191" y="2679"/>
                            <a:pt x="429" y="2679"/>
                          </a:cubicBezTo>
                          <a:cubicBezTo>
                            <a:pt x="679" y="2679"/>
                            <a:pt x="869" y="2084"/>
                            <a:pt x="869" y="1346"/>
                          </a:cubicBezTo>
                          <a:cubicBezTo>
                            <a:pt x="869" y="596"/>
                            <a:pt x="679" y="0"/>
                            <a:pt x="429" y="0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4019" name="Google Shape;4019;p47"/>
                    <p:cNvSpPr/>
                    <p:nvPr/>
                  </p:nvSpPr>
                  <p:spPr>
                    <a:xfrm>
                      <a:off x="238022" y="810885"/>
                      <a:ext cx="978290" cy="399250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13538" h="5525" extrusionOk="0">
                          <a:moveTo>
                            <a:pt x="2286" y="1"/>
                          </a:moveTo>
                          <a:cubicBezTo>
                            <a:pt x="1155" y="1"/>
                            <a:pt x="345" y="453"/>
                            <a:pt x="345" y="1584"/>
                          </a:cubicBezTo>
                          <a:lnTo>
                            <a:pt x="0" y="3989"/>
                          </a:lnTo>
                          <a:cubicBezTo>
                            <a:pt x="0" y="5120"/>
                            <a:pt x="1155" y="5525"/>
                            <a:pt x="2310" y="5525"/>
                          </a:cubicBezTo>
                          <a:lnTo>
                            <a:pt x="10978" y="5525"/>
                          </a:lnTo>
                          <a:cubicBezTo>
                            <a:pt x="12109" y="5525"/>
                            <a:pt x="13538" y="5049"/>
                            <a:pt x="13538" y="3906"/>
                          </a:cubicBezTo>
                          <a:lnTo>
                            <a:pt x="13049" y="2060"/>
                          </a:lnTo>
                          <a:cubicBezTo>
                            <a:pt x="13049" y="929"/>
                            <a:pt x="11668" y="358"/>
                            <a:pt x="10525" y="358"/>
                          </a:cubicBezTo>
                          <a:lnTo>
                            <a:pt x="2286" y="1"/>
                          </a:ln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4020" name="Google Shape;4020;p47"/>
                    <p:cNvSpPr/>
                    <p:nvPr/>
                  </p:nvSpPr>
                  <p:spPr>
                    <a:xfrm>
                      <a:off x="238022" y="810885"/>
                      <a:ext cx="793298" cy="399250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10978" h="5525" extrusionOk="0">
                          <a:moveTo>
                            <a:pt x="2286" y="1"/>
                          </a:moveTo>
                          <a:cubicBezTo>
                            <a:pt x="1155" y="1"/>
                            <a:pt x="345" y="453"/>
                            <a:pt x="345" y="1584"/>
                          </a:cubicBezTo>
                          <a:lnTo>
                            <a:pt x="0" y="3989"/>
                          </a:lnTo>
                          <a:cubicBezTo>
                            <a:pt x="0" y="5120"/>
                            <a:pt x="1155" y="5525"/>
                            <a:pt x="2310" y="5525"/>
                          </a:cubicBezTo>
                          <a:lnTo>
                            <a:pt x="10978" y="5525"/>
                          </a:lnTo>
                          <a:lnTo>
                            <a:pt x="2286" y="1"/>
                          </a:ln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4021" name="Google Shape;4021;p47"/>
                    <p:cNvSpPr/>
                    <p:nvPr/>
                  </p:nvSpPr>
                  <p:spPr>
                    <a:xfrm>
                      <a:off x="971920" y="900346"/>
                      <a:ext cx="62868" cy="236660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870" h="3275" extrusionOk="0">
                          <a:moveTo>
                            <a:pt x="441" y="1"/>
                          </a:moveTo>
                          <a:cubicBezTo>
                            <a:pt x="203" y="1"/>
                            <a:pt x="0" y="727"/>
                            <a:pt x="0" y="1632"/>
                          </a:cubicBezTo>
                          <a:cubicBezTo>
                            <a:pt x="0" y="2537"/>
                            <a:pt x="203" y="3275"/>
                            <a:pt x="441" y="3275"/>
                          </a:cubicBezTo>
                          <a:cubicBezTo>
                            <a:pt x="679" y="3275"/>
                            <a:pt x="869" y="2537"/>
                            <a:pt x="869" y="1632"/>
                          </a:cubicBezTo>
                          <a:cubicBezTo>
                            <a:pt x="869" y="727"/>
                            <a:pt x="679" y="1"/>
                            <a:pt x="441" y="1"/>
                          </a:cubicBezTo>
                          <a:close/>
                        </a:path>
                      </a:pathLst>
                    </a:custGeom>
                    <a:solidFill>
                      <a:schemeClr val="accent5"/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4022" name="Google Shape;4022;p47"/>
                    <p:cNvSpPr/>
                    <p:nvPr/>
                  </p:nvSpPr>
                  <p:spPr>
                    <a:xfrm>
                      <a:off x="866922" y="875416"/>
                      <a:ext cx="37071" cy="186799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513" h="2585" extrusionOk="0">
                          <a:moveTo>
                            <a:pt x="251" y="0"/>
                          </a:moveTo>
                          <a:cubicBezTo>
                            <a:pt x="120" y="0"/>
                            <a:pt x="1" y="584"/>
                            <a:pt x="1" y="1298"/>
                          </a:cubicBezTo>
                          <a:cubicBezTo>
                            <a:pt x="1" y="2013"/>
                            <a:pt x="120" y="2584"/>
                            <a:pt x="251" y="2584"/>
                          </a:cubicBezTo>
                          <a:cubicBezTo>
                            <a:pt x="394" y="2584"/>
                            <a:pt x="513" y="2013"/>
                            <a:pt x="513" y="1298"/>
                          </a:cubicBezTo>
                          <a:cubicBezTo>
                            <a:pt x="513" y="584"/>
                            <a:pt x="394" y="0"/>
                            <a:pt x="251" y="0"/>
                          </a:cubicBezTo>
                          <a:close/>
                        </a:path>
                      </a:pathLst>
                    </a:custGeom>
                    <a:solidFill>
                      <a:schemeClr val="accent5"/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4023" name="Google Shape;4023;p47"/>
                    <p:cNvSpPr/>
                    <p:nvPr/>
                  </p:nvSpPr>
                  <p:spPr>
                    <a:xfrm>
                      <a:off x="561469" y="894349"/>
                      <a:ext cx="68938" cy="273658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954" h="3787" extrusionOk="0">
                          <a:moveTo>
                            <a:pt x="477" y="0"/>
                          </a:moveTo>
                          <a:cubicBezTo>
                            <a:pt x="215" y="0"/>
                            <a:pt x="1" y="858"/>
                            <a:pt x="1" y="1894"/>
                          </a:cubicBezTo>
                          <a:cubicBezTo>
                            <a:pt x="1" y="2941"/>
                            <a:pt x="215" y="3787"/>
                            <a:pt x="477" y="3787"/>
                          </a:cubicBezTo>
                          <a:cubicBezTo>
                            <a:pt x="739" y="3787"/>
                            <a:pt x="953" y="2941"/>
                            <a:pt x="953" y="1894"/>
                          </a:cubicBezTo>
                          <a:cubicBezTo>
                            <a:pt x="953" y="858"/>
                            <a:pt x="739" y="0"/>
                            <a:pt x="477" y="0"/>
                          </a:cubicBezTo>
                          <a:close/>
                        </a:path>
                      </a:pathLst>
                    </a:custGeom>
                    <a:solidFill>
                      <a:schemeClr val="accent5"/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4024" name="Google Shape;4024;p47"/>
                    <p:cNvSpPr/>
                    <p:nvPr/>
                  </p:nvSpPr>
                  <p:spPr>
                    <a:xfrm>
                      <a:off x="398878" y="912414"/>
                      <a:ext cx="62868" cy="193664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870" h="2680" extrusionOk="0">
                          <a:moveTo>
                            <a:pt x="429" y="0"/>
                          </a:moveTo>
                          <a:cubicBezTo>
                            <a:pt x="191" y="0"/>
                            <a:pt x="1" y="596"/>
                            <a:pt x="1" y="1334"/>
                          </a:cubicBezTo>
                          <a:cubicBezTo>
                            <a:pt x="1" y="2072"/>
                            <a:pt x="191" y="2679"/>
                            <a:pt x="429" y="2679"/>
                          </a:cubicBezTo>
                          <a:cubicBezTo>
                            <a:pt x="679" y="2679"/>
                            <a:pt x="870" y="2072"/>
                            <a:pt x="870" y="1334"/>
                          </a:cubicBezTo>
                          <a:cubicBezTo>
                            <a:pt x="870" y="596"/>
                            <a:pt x="679" y="0"/>
                            <a:pt x="429" y="0"/>
                          </a:cubicBezTo>
                          <a:close/>
                        </a:path>
                      </a:pathLst>
                    </a:custGeom>
                    <a:solidFill>
                      <a:schemeClr val="accent5"/>
                    </a:solidFill>
                    <a:ln>
                      <a:noFill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</p:grpSp>
            </p:grpSp>
            <p:grpSp>
              <p:nvGrpSpPr>
                <p:cNvPr id="4025" name="Google Shape;4025;p47"/>
                <p:cNvGrpSpPr/>
                <p:nvPr/>
              </p:nvGrpSpPr>
              <p:grpSpPr>
                <a:xfrm rot="5400000">
                  <a:off x="2163586" y="3683770"/>
                  <a:ext cx="478094" cy="478131"/>
                  <a:chOff x="-783450" y="2861800"/>
                  <a:chExt cx="362275" cy="362275"/>
                </a:xfrm>
              </p:grpSpPr>
              <p:sp>
                <p:nvSpPr>
                  <p:cNvPr id="4026" name="Google Shape;4026;p47"/>
                  <p:cNvSpPr/>
                  <p:nvPr/>
                </p:nvSpPr>
                <p:spPr>
                  <a:xfrm>
                    <a:off x="-783450" y="2861800"/>
                    <a:ext cx="362275" cy="3622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4491" h="14491" extrusionOk="0">
                        <a:moveTo>
                          <a:pt x="7240" y="0"/>
                        </a:moveTo>
                        <a:cubicBezTo>
                          <a:pt x="3239" y="0"/>
                          <a:pt x="1" y="3251"/>
                          <a:pt x="1" y="7251"/>
                        </a:cubicBezTo>
                        <a:cubicBezTo>
                          <a:pt x="1" y="11252"/>
                          <a:pt x="3239" y="14490"/>
                          <a:pt x="7240" y="14490"/>
                        </a:cubicBezTo>
                        <a:cubicBezTo>
                          <a:pt x="11240" y="14490"/>
                          <a:pt x="14491" y="11252"/>
                          <a:pt x="14491" y="7251"/>
                        </a:cubicBezTo>
                        <a:cubicBezTo>
                          <a:pt x="14491" y="3251"/>
                          <a:pt x="11240" y="0"/>
                          <a:pt x="7240" y="0"/>
                        </a:cubicBezTo>
                        <a:close/>
                      </a:path>
                    </a:pathLst>
                  </a:custGeom>
                  <a:solidFill>
                    <a:srgbClr val="FEFCFC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4027" name="Google Shape;4027;p47"/>
                  <p:cNvSpPr/>
                  <p:nvPr/>
                </p:nvSpPr>
                <p:spPr>
                  <a:xfrm>
                    <a:off x="-761425" y="2884125"/>
                    <a:ext cx="317925" cy="3179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2717" h="12716" extrusionOk="0">
                        <a:moveTo>
                          <a:pt x="6359" y="0"/>
                        </a:moveTo>
                        <a:cubicBezTo>
                          <a:pt x="4787" y="0"/>
                          <a:pt x="3335" y="584"/>
                          <a:pt x="2227" y="1536"/>
                        </a:cubicBezTo>
                        <a:cubicBezTo>
                          <a:pt x="870" y="2691"/>
                          <a:pt x="1" y="4417"/>
                          <a:pt x="1" y="6358"/>
                        </a:cubicBezTo>
                        <a:cubicBezTo>
                          <a:pt x="1" y="9870"/>
                          <a:pt x="2846" y="12716"/>
                          <a:pt x="6359" y="12716"/>
                        </a:cubicBezTo>
                        <a:cubicBezTo>
                          <a:pt x="7609" y="12716"/>
                          <a:pt x="8788" y="12335"/>
                          <a:pt x="9764" y="11716"/>
                        </a:cubicBezTo>
                        <a:cubicBezTo>
                          <a:pt x="11538" y="10585"/>
                          <a:pt x="12717" y="8608"/>
                          <a:pt x="12717" y="6358"/>
                        </a:cubicBezTo>
                        <a:cubicBezTo>
                          <a:pt x="12717" y="2846"/>
                          <a:pt x="9871" y="0"/>
                          <a:pt x="6359" y="0"/>
                        </a:cubicBezTo>
                        <a:close/>
                      </a:path>
                    </a:pathLst>
                  </a:custGeom>
                  <a:solidFill>
                    <a:schemeClr val="accent5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4028" name="Google Shape;4028;p47"/>
                  <p:cNvSpPr/>
                  <p:nvPr/>
                </p:nvSpPr>
                <p:spPr>
                  <a:xfrm>
                    <a:off x="-761125" y="2922525"/>
                    <a:ext cx="244100" cy="2795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764" h="11180" extrusionOk="0">
                        <a:moveTo>
                          <a:pt x="2215" y="0"/>
                        </a:moveTo>
                        <a:cubicBezTo>
                          <a:pt x="858" y="1155"/>
                          <a:pt x="1" y="2881"/>
                          <a:pt x="1" y="4822"/>
                        </a:cubicBezTo>
                        <a:cubicBezTo>
                          <a:pt x="1" y="8334"/>
                          <a:pt x="2834" y="11180"/>
                          <a:pt x="6347" y="11180"/>
                        </a:cubicBezTo>
                        <a:cubicBezTo>
                          <a:pt x="7597" y="11180"/>
                          <a:pt x="8776" y="10823"/>
                          <a:pt x="9764" y="10180"/>
                        </a:cubicBezTo>
                        <a:cubicBezTo>
                          <a:pt x="9764" y="10180"/>
                          <a:pt x="2715" y="8608"/>
                          <a:pt x="2227" y="1036"/>
                        </a:cubicBezTo>
                        <a:lnTo>
                          <a:pt x="2215" y="0"/>
                        </a:lnTo>
                        <a:close/>
                      </a:path>
                    </a:pathLst>
                  </a:custGeom>
                  <a:solidFill>
                    <a:srgbClr val="363636">
                      <a:alpha val="40120"/>
                    </a:srgbClr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</p:grpSp>
          <p:grpSp>
            <p:nvGrpSpPr>
              <p:cNvPr id="4029" name="Google Shape;4029;p47"/>
              <p:cNvGrpSpPr/>
              <p:nvPr/>
            </p:nvGrpSpPr>
            <p:grpSpPr>
              <a:xfrm rot="-2700000">
                <a:off x="2270598" y="3840559"/>
                <a:ext cx="235934" cy="164598"/>
                <a:chOff x="758425" y="672072"/>
                <a:chExt cx="848147" cy="591707"/>
              </a:xfrm>
            </p:grpSpPr>
            <p:sp>
              <p:nvSpPr>
                <p:cNvPr id="4030" name="Google Shape;4030;p47"/>
                <p:cNvSpPr/>
                <p:nvPr/>
              </p:nvSpPr>
              <p:spPr>
                <a:xfrm>
                  <a:off x="758425" y="672072"/>
                  <a:ext cx="424733" cy="3780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192" h="3731" extrusionOk="0">
                      <a:moveTo>
                        <a:pt x="872" y="0"/>
                      </a:moveTo>
                      <a:cubicBezTo>
                        <a:pt x="730" y="0"/>
                        <a:pt x="615" y="32"/>
                        <a:pt x="536" y="102"/>
                      </a:cubicBezTo>
                      <a:cubicBezTo>
                        <a:pt x="0" y="579"/>
                        <a:pt x="1048" y="2960"/>
                        <a:pt x="2155" y="3496"/>
                      </a:cubicBezTo>
                      <a:cubicBezTo>
                        <a:pt x="2511" y="3672"/>
                        <a:pt x="2789" y="3731"/>
                        <a:pt x="3001" y="3731"/>
                      </a:cubicBezTo>
                      <a:cubicBezTo>
                        <a:pt x="3435" y="3731"/>
                        <a:pt x="3596" y="3484"/>
                        <a:pt x="3596" y="3484"/>
                      </a:cubicBezTo>
                      <a:cubicBezTo>
                        <a:pt x="3596" y="3484"/>
                        <a:pt x="4191" y="3186"/>
                        <a:pt x="3763" y="2043"/>
                      </a:cubicBezTo>
                      <a:cubicBezTo>
                        <a:pt x="3387" y="1078"/>
                        <a:pt x="1694" y="0"/>
                        <a:pt x="872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31" name="Google Shape;4031;p47"/>
                <p:cNvSpPr/>
                <p:nvPr/>
              </p:nvSpPr>
              <p:spPr>
                <a:xfrm>
                  <a:off x="1069576" y="927396"/>
                  <a:ext cx="536996" cy="3208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300" h="3167" extrusionOk="0">
                      <a:moveTo>
                        <a:pt x="1682" y="0"/>
                      </a:moveTo>
                      <a:cubicBezTo>
                        <a:pt x="601" y="0"/>
                        <a:pt x="477" y="618"/>
                        <a:pt x="477" y="618"/>
                      </a:cubicBezTo>
                      <a:cubicBezTo>
                        <a:pt x="477" y="618"/>
                        <a:pt x="1" y="1154"/>
                        <a:pt x="894" y="2154"/>
                      </a:cubicBezTo>
                      <a:cubicBezTo>
                        <a:pt x="1474" y="2781"/>
                        <a:pt x="2875" y="3167"/>
                        <a:pt x="3879" y="3167"/>
                      </a:cubicBezTo>
                      <a:cubicBezTo>
                        <a:pt x="4419" y="3167"/>
                        <a:pt x="4845" y="3055"/>
                        <a:pt x="4966" y="2809"/>
                      </a:cubicBezTo>
                      <a:cubicBezTo>
                        <a:pt x="5299" y="2095"/>
                        <a:pt x="3275" y="118"/>
                        <a:pt x="1942" y="11"/>
                      </a:cubicBezTo>
                      <a:cubicBezTo>
                        <a:pt x="1849" y="4"/>
                        <a:pt x="1763" y="0"/>
                        <a:pt x="1682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32" name="Google Shape;4032;p47"/>
                <p:cNvSpPr/>
                <p:nvPr/>
              </p:nvSpPr>
              <p:spPr>
                <a:xfrm>
                  <a:off x="774028" y="948471"/>
                  <a:ext cx="390994" cy="31530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59" h="3112" extrusionOk="0">
                      <a:moveTo>
                        <a:pt x="2775" y="0"/>
                      </a:moveTo>
                      <a:cubicBezTo>
                        <a:pt x="2601" y="0"/>
                        <a:pt x="2382" y="40"/>
                        <a:pt x="2108" y="148"/>
                      </a:cubicBezTo>
                      <a:cubicBezTo>
                        <a:pt x="1108" y="529"/>
                        <a:pt x="1" y="2530"/>
                        <a:pt x="441" y="2994"/>
                      </a:cubicBezTo>
                      <a:cubicBezTo>
                        <a:pt x="518" y="3075"/>
                        <a:pt x="648" y="3112"/>
                        <a:pt x="811" y="3112"/>
                      </a:cubicBezTo>
                      <a:cubicBezTo>
                        <a:pt x="1560" y="3112"/>
                        <a:pt x="3023" y="2341"/>
                        <a:pt x="3394" y="1530"/>
                      </a:cubicBezTo>
                      <a:cubicBezTo>
                        <a:pt x="3859" y="565"/>
                        <a:pt x="3370" y="268"/>
                        <a:pt x="3370" y="268"/>
                      </a:cubicBezTo>
                      <a:cubicBezTo>
                        <a:pt x="3370" y="268"/>
                        <a:pt x="3227" y="0"/>
                        <a:pt x="2775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33" name="Google Shape;4033;p47"/>
                <p:cNvSpPr/>
                <p:nvPr/>
              </p:nvSpPr>
              <p:spPr>
                <a:xfrm>
                  <a:off x="1056303" y="696693"/>
                  <a:ext cx="390994" cy="31449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59" h="3104" extrusionOk="0">
                      <a:moveTo>
                        <a:pt x="3054" y="0"/>
                      </a:moveTo>
                      <a:cubicBezTo>
                        <a:pt x="2300" y="0"/>
                        <a:pt x="846" y="783"/>
                        <a:pt x="465" y="1574"/>
                      </a:cubicBezTo>
                      <a:cubicBezTo>
                        <a:pt x="1" y="2538"/>
                        <a:pt x="489" y="2836"/>
                        <a:pt x="489" y="2836"/>
                      </a:cubicBezTo>
                      <a:cubicBezTo>
                        <a:pt x="489" y="2836"/>
                        <a:pt x="632" y="3103"/>
                        <a:pt x="1089" y="3103"/>
                      </a:cubicBezTo>
                      <a:cubicBezTo>
                        <a:pt x="1264" y="3103"/>
                        <a:pt x="1486" y="3064"/>
                        <a:pt x="1763" y="2955"/>
                      </a:cubicBezTo>
                      <a:cubicBezTo>
                        <a:pt x="2751" y="2574"/>
                        <a:pt x="3859" y="574"/>
                        <a:pt x="3430" y="121"/>
                      </a:cubicBezTo>
                      <a:cubicBezTo>
                        <a:pt x="3351" y="38"/>
                        <a:pt x="3219" y="0"/>
                        <a:pt x="3054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34" name="Google Shape;4034;p47"/>
                <p:cNvSpPr/>
                <p:nvPr/>
              </p:nvSpPr>
              <p:spPr>
                <a:xfrm>
                  <a:off x="944143" y="904093"/>
                  <a:ext cx="176195" cy="10182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39" h="1005" extrusionOk="0">
                      <a:moveTo>
                        <a:pt x="512" y="0"/>
                      </a:moveTo>
                      <a:cubicBezTo>
                        <a:pt x="311" y="0"/>
                        <a:pt x="149" y="43"/>
                        <a:pt x="108" y="134"/>
                      </a:cubicBezTo>
                      <a:cubicBezTo>
                        <a:pt x="1" y="372"/>
                        <a:pt x="691" y="991"/>
                        <a:pt x="1120" y="1003"/>
                      </a:cubicBezTo>
                      <a:cubicBezTo>
                        <a:pt x="1141" y="1004"/>
                        <a:pt x="1161" y="1005"/>
                        <a:pt x="1180" y="1005"/>
                      </a:cubicBezTo>
                      <a:cubicBezTo>
                        <a:pt x="1563" y="1005"/>
                        <a:pt x="1584" y="789"/>
                        <a:pt x="1584" y="789"/>
                      </a:cubicBezTo>
                      <a:cubicBezTo>
                        <a:pt x="1584" y="789"/>
                        <a:pt x="1739" y="610"/>
                        <a:pt x="1441" y="301"/>
                      </a:cubicBezTo>
                      <a:cubicBezTo>
                        <a:pt x="1258" y="110"/>
                        <a:pt x="834" y="0"/>
                        <a:pt x="512" y="0"/>
                      </a:cubicBez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35" name="Google Shape;4035;p47"/>
                <p:cNvSpPr/>
                <p:nvPr/>
              </p:nvSpPr>
              <p:spPr>
                <a:xfrm>
                  <a:off x="1086496" y="960832"/>
                  <a:ext cx="175081" cy="1022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28" h="1009" extrusionOk="0">
                      <a:moveTo>
                        <a:pt x="549" y="1"/>
                      </a:moveTo>
                      <a:cubicBezTo>
                        <a:pt x="177" y="1"/>
                        <a:pt x="155" y="217"/>
                        <a:pt x="155" y="217"/>
                      </a:cubicBezTo>
                      <a:cubicBezTo>
                        <a:pt x="155" y="217"/>
                        <a:pt x="1" y="396"/>
                        <a:pt x="298" y="705"/>
                      </a:cubicBezTo>
                      <a:cubicBezTo>
                        <a:pt x="480" y="901"/>
                        <a:pt x="896" y="1009"/>
                        <a:pt x="1215" y="1009"/>
                      </a:cubicBezTo>
                      <a:cubicBezTo>
                        <a:pt x="1419" y="1009"/>
                        <a:pt x="1583" y="965"/>
                        <a:pt x="1620" y="872"/>
                      </a:cubicBezTo>
                      <a:cubicBezTo>
                        <a:pt x="1727" y="634"/>
                        <a:pt x="1048" y="26"/>
                        <a:pt x="608" y="3"/>
                      </a:cubicBezTo>
                      <a:cubicBezTo>
                        <a:pt x="587" y="2"/>
                        <a:pt x="568" y="1"/>
                        <a:pt x="549" y="1"/>
                      </a:cubicBez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grpSp>
          <p:nvGrpSpPr>
            <p:cNvPr id="4036" name="Google Shape;4036;p47"/>
            <p:cNvGrpSpPr/>
            <p:nvPr/>
          </p:nvGrpSpPr>
          <p:grpSpPr>
            <a:xfrm>
              <a:off x="4005893" y="3280020"/>
              <a:ext cx="633581" cy="634399"/>
              <a:chOff x="-1258500" y="2931150"/>
              <a:chExt cx="232200" cy="232500"/>
            </a:xfrm>
          </p:grpSpPr>
          <p:sp>
            <p:nvSpPr>
              <p:cNvPr id="4037" name="Google Shape;4037;p47"/>
              <p:cNvSpPr/>
              <p:nvPr/>
            </p:nvSpPr>
            <p:spPr>
              <a:xfrm>
                <a:off x="-1258500" y="2931450"/>
                <a:ext cx="232200" cy="232200"/>
              </a:xfrm>
              <a:custGeom>
                <a:avLst/>
                <a:gdLst/>
                <a:ahLst/>
                <a:cxnLst/>
                <a:rect l="l" t="t" r="r" b="b"/>
                <a:pathLst>
                  <a:path w="9288" h="9288" extrusionOk="0">
                    <a:moveTo>
                      <a:pt x="3715" y="0"/>
                    </a:moveTo>
                    <a:cubicBezTo>
                      <a:pt x="3156" y="0"/>
                      <a:pt x="2405" y="310"/>
                      <a:pt x="2024" y="703"/>
                    </a:cubicBezTo>
                    <a:lnTo>
                      <a:pt x="703" y="2024"/>
                    </a:lnTo>
                    <a:cubicBezTo>
                      <a:pt x="322" y="2405"/>
                      <a:pt x="0" y="3167"/>
                      <a:pt x="0" y="3703"/>
                    </a:cubicBezTo>
                    <a:lnTo>
                      <a:pt x="0" y="5584"/>
                    </a:lnTo>
                    <a:cubicBezTo>
                      <a:pt x="0" y="6132"/>
                      <a:pt x="322" y="6894"/>
                      <a:pt x="703" y="7263"/>
                    </a:cubicBezTo>
                    <a:lnTo>
                      <a:pt x="2024" y="8585"/>
                    </a:lnTo>
                    <a:cubicBezTo>
                      <a:pt x="2417" y="8977"/>
                      <a:pt x="3179" y="9287"/>
                      <a:pt x="3715" y="9287"/>
                    </a:cubicBezTo>
                    <a:lnTo>
                      <a:pt x="5584" y="9287"/>
                    </a:lnTo>
                    <a:cubicBezTo>
                      <a:pt x="6132" y="9287"/>
                      <a:pt x="6894" y="8977"/>
                      <a:pt x="7263" y="8585"/>
                    </a:cubicBezTo>
                    <a:lnTo>
                      <a:pt x="8597" y="7263"/>
                    </a:lnTo>
                    <a:cubicBezTo>
                      <a:pt x="8978" y="6870"/>
                      <a:pt x="9287" y="6120"/>
                      <a:pt x="9287" y="5584"/>
                    </a:cubicBezTo>
                    <a:lnTo>
                      <a:pt x="9287" y="3703"/>
                    </a:lnTo>
                    <a:cubicBezTo>
                      <a:pt x="9287" y="3155"/>
                      <a:pt x="8978" y="2393"/>
                      <a:pt x="8597" y="2024"/>
                    </a:cubicBezTo>
                    <a:lnTo>
                      <a:pt x="7263" y="703"/>
                    </a:lnTo>
                    <a:cubicBezTo>
                      <a:pt x="6882" y="310"/>
                      <a:pt x="6120" y="0"/>
                      <a:pt x="558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38" name="Google Shape;4038;p47"/>
              <p:cNvSpPr/>
              <p:nvPr/>
            </p:nvSpPr>
            <p:spPr>
              <a:xfrm>
                <a:off x="-1227550" y="2964175"/>
                <a:ext cx="172675" cy="172675"/>
              </a:xfrm>
              <a:custGeom>
                <a:avLst/>
                <a:gdLst/>
                <a:ahLst/>
                <a:cxnLst/>
                <a:rect l="l" t="t" r="r" b="b"/>
                <a:pathLst>
                  <a:path w="6907" h="6907" extrusionOk="0">
                    <a:moveTo>
                      <a:pt x="3453" y="1"/>
                    </a:moveTo>
                    <a:cubicBezTo>
                      <a:pt x="1548" y="1"/>
                      <a:pt x="1" y="1549"/>
                      <a:pt x="1" y="3454"/>
                    </a:cubicBezTo>
                    <a:cubicBezTo>
                      <a:pt x="1" y="5359"/>
                      <a:pt x="1548" y="6906"/>
                      <a:pt x="3453" y="6906"/>
                    </a:cubicBezTo>
                    <a:cubicBezTo>
                      <a:pt x="5358" y="6906"/>
                      <a:pt x="6906" y="5359"/>
                      <a:pt x="6906" y="3454"/>
                    </a:cubicBezTo>
                    <a:cubicBezTo>
                      <a:pt x="6906" y="1549"/>
                      <a:pt x="5358" y="1"/>
                      <a:pt x="3453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39" name="Google Shape;4039;p47"/>
              <p:cNvSpPr/>
              <p:nvPr/>
            </p:nvSpPr>
            <p:spPr>
              <a:xfrm>
                <a:off x="-1186175" y="2931150"/>
                <a:ext cx="159875" cy="220550"/>
              </a:xfrm>
              <a:custGeom>
                <a:avLst/>
                <a:gdLst/>
                <a:ahLst/>
                <a:cxnLst/>
                <a:rect l="l" t="t" r="r" b="b"/>
                <a:pathLst>
                  <a:path w="6395" h="8822" extrusionOk="0">
                    <a:moveTo>
                      <a:pt x="822" y="0"/>
                    </a:moveTo>
                    <a:cubicBezTo>
                      <a:pt x="263" y="0"/>
                      <a:pt x="1" y="417"/>
                      <a:pt x="203" y="905"/>
                    </a:cubicBezTo>
                    <a:lnTo>
                      <a:pt x="3299" y="8370"/>
                    </a:lnTo>
                    <a:cubicBezTo>
                      <a:pt x="3424" y="8669"/>
                      <a:pt x="3642" y="8822"/>
                      <a:pt x="3875" y="8822"/>
                    </a:cubicBezTo>
                    <a:cubicBezTo>
                      <a:pt x="4042" y="8822"/>
                      <a:pt x="4216" y="8744"/>
                      <a:pt x="4370" y="8585"/>
                    </a:cubicBezTo>
                    <a:lnTo>
                      <a:pt x="5704" y="7263"/>
                    </a:lnTo>
                    <a:cubicBezTo>
                      <a:pt x="6085" y="6870"/>
                      <a:pt x="6394" y="6108"/>
                      <a:pt x="6394" y="5572"/>
                    </a:cubicBezTo>
                    <a:lnTo>
                      <a:pt x="6394" y="3703"/>
                    </a:lnTo>
                    <a:cubicBezTo>
                      <a:pt x="6394" y="3155"/>
                      <a:pt x="6085" y="2393"/>
                      <a:pt x="5704" y="2024"/>
                    </a:cubicBezTo>
                    <a:lnTo>
                      <a:pt x="4370" y="691"/>
                    </a:lnTo>
                    <a:cubicBezTo>
                      <a:pt x="3989" y="310"/>
                      <a:pt x="3227" y="0"/>
                      <a:pt x="269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4040" name="Google Shape;4040;p47"/>
          <p:cNvGrpSpPr/>
          <p:nvPr/>
        </p:nvGrpSpPr>
        <p:grpSpPr>
          <a:xfrm rot="-2700000">
            <a:off x="667416" y="276995"/>
            <a:ext cx="690170" cy="481494"/>
            <a:chOff x="758425" y="672072"/>
            <a:chExt cx="848147" cy="591707"/>
          </a:xfrm>
        </p:grpSpPr>
        <p:sp>
          <p:nvSpPr>
            <p:cNvPr id="4041" name="Google Shape;4041;p47"/>
            <p:cNvSpPr/>
            <p:nvPr/>
          </p:nvSpPr>
          <p:spPr>
            <a:xfrm>
              <a:off x="758425" y="672072"/>
              <a:ext cx="424733" cy="378025"/>
            </a:xfrm>
            <a:custGeom>
              <a:avLst/>
              <a:gdLst/>
              <a:ahLst/>
              <a:cxnLst/>
              <a:rect l="l" t="t" r="r" b="b"/>
              <a:pathLst>
                <a:path w="4192" h="3731" extrusionOk="0">
                  <a:moveTo>
                    <a:pt x="872" y="0"/>
                  </a:moveTo>
                  <a:cubicBezTo>
                    <a:pt x="730" y="0"/>
                    <a:pt x="615" y="32"/>
                    <a:pt x="536" y="102"/>
                  </a:cubicBezTo>
                  <a:cubicBezTo>
                    <a:pt x="0" y="579"/>
                    <a:pt x="1048" y="2960"/>
                    <a:pt x="2155" y="3496"/>
                  </a:cubicBezTo>
                  <a:cubicBezTo>
                    <a:pt x="2511" y="3672"/>
                    <a:pt x="2789" y="3731"/>
                    <a:pt x="3001" y="3731"/>
                  </a:cubicBezTo>
                  <a:cubicBezTo>
                    <a:pt x="3435" y="3731"/>
                    <a:pt x="3596" y="3484"/>
                    <a:pt x="3596" y="3484"/>
                  </a:cubicBezTo>
                  <a:cubicBezTo>
                    <a:pt x="3596" y="3484"/>
                    <a:pt x="4191" y="3186"/>
                    <a:pt x="3763" y="2043"/>
                  </a:cubicBezTo>
                  <a:cubicBezTo>
                    <a:pt x="3387" y="1078"/>
                    <a:pt x="1694" y="0"/>
                    <a:pt x="87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2" name="Google Shape;4042;p47"/>
            <p:cNvSpPr/>
            <p:nvPr/>
          </p:nvSpPr>
          <p:spPr>
            <a:xfrm>
              <a:off x="1069576" y="927396"/>
              <a:ext cx="536996" cy="320880"/>
            </a:xfrm>
            <a:custGeom>
              <a:avLst/>
              <a:gdLst/>
              <a:ahLst/>
              <a:cxnLst/>
              <a:rect l="l" t="t" r="r" b="b"/>
              <a:pathLst>
                <a:path w="5300" h="3167" extrusionOk="0">
                  <a:moveTo>
                    <a:pt x="1682" y="0"/>
                  </a:moveTo>
                  <a:cubicBezTo>
                    <a:pt x="601" y="0"/>
                    <a:pt x="477" y="618"/>
                    <a:pt x="477" y="618"/>
                  </a:cubicBezTo>
                  <a:cubicBezTo>
                    <a:pt x="477" y="618"/>
                    <a:pt x="1" y="1154"/>
                    <a:pt x="894" y="2154"/>
                  </a:cubicBezTo>
                  <a:cubicBezTo>
                    <a:pt x="1474" y="2781"/>
                    <a:pt x="2875" y="3167"/>
                    <a:pt x="3879" y="3167"/>
                  </a:cubicBezTo>
                  <a:cubicBezTo>
                    <a:pt x="4419" y="3167"/>
                    <a:pt x="4845" y="3055"/>
                    <a:pt x="4966" y="2809"/>
                  </a:cubicBezTo>
                  <a:cubicBezTo>
                    <a:pt x="5299" y="2095"/>
                    <a:pt x="3275" y="118"/>
                    <a:pt x="1942" y="11"/>
                  </a:cubicBezTo>
                  <a:cubicBezTo>
                    <a:pt x="1849" y="4"/>
                    <a:pt x="1763" y="0"/>
                    <a:pt x="168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3" name="Google Shape;4043;p47"/>
            <p:cNvSpPr/>
            <p:nvPr/>
          </p:nvSpPr>
          <p:spPr>
            <a:xfrm>
              <a:off x="774028" y="948471"/>
              <a:ext cx="390994" cy="315308"/>
            </a:xfrm>
            <a:custGeom>
              <a:avLst/>
              <a:gdLst/>
              <a:ahLst/>
              <a:cxnLst/>
              <a:rect l="l" t="t" r="r" b="b"/>
              <a:pathLst>
                <a:path w="3859" h="3112" extrusionOk="0">
                  <a:moveTo>
                    <a:pt x="2775" y="0"/>
                  </a:moveTo>
                  <a:cubicBezTo>
                    <a:pt x="2601" y="0"/>
                    <a:pt x="2382" y="40"/>
                    <a:pt x="2108" y="148"/>
                  </a:cubicBezTo>
                  <a:cubicBezTo>
                    <a:pt x="1108" y="529"/>
                    <a:pt x="1" y="2530"/>
                    <a:pt x="441" y="2994"/>
                  </a:cubicBezTo>
                  <a:cubicBezTo>
                    <a:pt x="518" y="3075"/>
                    <a:pt x="648" y="3112"/>
                    <a:pt x="811" y="3112"/>
                  </a:cubicBezTo>
                  <a:cubicBezTo>
                    <a:pt x="1560" y="3112"/>
                    <a:pt x="3023" y="2341"/>
                    <a:pt x="3394" y="1530"/>
                  </a:cubicBezTo>
                  <a:cubicBezTo>
                    <a:pt x="3859" y="565"/>
                    <a:pt x="3370" y="268"/>
                    <a:pt x="3370" y="268"/>
                  </a:cubicBezTo>
                  <a:cubicBezTo>
                    <a:pt x="3370" y="268"/>
                    <a:pt x="3227" y="0"/>
                    <a:pt x="277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4" name="Google Shape;4044;p47"/>
            <p:cNvSpPr/>
            <p:nvPr/>
          </p:nvSpPr>
          <p:spPr>
            <a:xfrm>
              <a:off x="1056303" y="696693"/>
              <a:ext cx="390994" cy="314497"/>
            </a:xfrm>
            <a:custGeom>
              <a:avLst/>
              <a:gdLst/>
              <a:ahLst/>
              <a:cxnLst/>
              <a:rect l="l" t="t" r="r" b="b"/>
              <a:pathLst>
                <a:path w="3859" h="3104" extrusionOk="0">
                  <a:moveTo>
                    <a:pt x="3054" y="0"/>
                  </a:moveTo>
                  <a:cubicBezTo>
                    <a:pt x="2300" y="0"/>
                    <a:pt x="846" y="783"/>
                    <a:pt x="465" y="1574"/>
                  </a:cubicBezTo>
                  <a:cubicBezTo>
                    <a:pt x="1" y="2538"/>
                    <a:pt x="489" y="2836"/>
                    <a:pt x="489" y="2836"/>
                  </a:cubicBezTo>
                  <a:cubicBezTo>
                    <a:pt x="489" y="2836"/>
                    <a:pt x="632" y="3103"/>
                    <a:pt x="1089" y="3103"/>
                  </a:cubicBezTo>
                  <a:cubicBezTo>
                    <a:pt x="1264" y="3103"/>
                    <a:pt x="1486" y="3064"/>
                    <a:pt x="1763" y="2955"/>
                  </a:cubicBezTo>
                  <a:cubicBezTo>
                    <a:pt x="2751" y="2574"/>
                    <a:pt x="3859" y="574"/>
                    <a:pt x="3430" y="121"/>
                  </a:cubicBezTo>
                  <a:cubicBezTo>
                    <a:pt x="3351" y="38"/>
                    <a:pt x="3219" y="0"/>
                    <a:pt x="305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5" name="Google Shape;4045;p47"/>
            <p:cNvSpPr/>
            <p:nvPr/>
          </p:nvSpPr>
          <p:spPr>
            <a:xfrm>
              <a:off x="944143" y="904093"/>
              <a:ext cx="176195" cy="101827"/>
            </a:xfrm>
            <a:custGeom>
              <a:avLst/>
              <a:gdLst/>
              <a:ahLst/>
              <a:cxnLst/>
              <a:rect l="l" t="t" r="r" b="b"/>
              <a:pathLst>
                <a:path w="1739" h="1005" extrusionOk="0">
                  <a:moveTo>
                    <a:pt x="512" y="0"/>
                  </a:moveTo>
                  <a:cubicBezTo>
                    <a:pt x="311" y="0"/>
                    <a:pt x="149" y="43"/>
                    <a:pt x="108" y="134"/>
                  </a:cubicBezTo>
                  <a:cubicBezTo>
                    <a:pt x="1" y="372"/>
                    <a:pt x="691" y="991"/>
                    <a:pt x="1120" y="1003"/>
                  </a:cubicBezTo>
                  <a:cubicBezTo>
                    <a:pt x="1141" y="1004"/>
                    <a:pt x="1161" y="1005"/>
                    <a:pt x="1180" y="1005"/>
                  </a:cubicBezTo>
                  <a:cubicBezTo>
                    <a:pt x="1563" y="1005"/>
                    <a:pt x="1584" y="789"/>
                    <a:pt x="1584" y="789"/>
                  </a:cubicBezTo>
                  <a:cubicBezTo>
                    <a:pt x="1584" y="789"/>
                    <a:pt x="1739" y="610"/>
                    <a:pt x="1441" y="301"/>
                  </a:cubicBezTo>
                  <a:cubicBezTo>
                    <a:pt x="1258" y="110"/>
                    <a:pt x="834" y="0"/>
                    <a:pt x="512" y="0"/>
                  </a:cubicBezTo>
                  <a:close/>
                </a:path>
              </a:pathLst>
            </a:custGeom>
            <a:solidFill>
              <a:srgbClr val="363636">
                <a:alpha val="185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6" name="Google Shape;4046;p47"/>
            <p:cNvSpPr/>
            <p:nvPr/>
          </p:nvSpPr>
          <p:spPr>
            <a:xfrm>
              <a:off x="1086496" y="960832"/>
              <a:ext cx="175081" cy="102232"/>
            </a:xfrm>
            <a:custGeom>
              <a:avLst/>
              <a:gdLst/>
              <a:ahLst/>
              <a:cxnLst/>
              <a:rect l="l" t="t" r="r" b="b"/>
              <a:pathLst>
                <a:path w="1728" h="1009" extrusionOk="0">
                  <a:moveTo>
                    <a:pt x="549" y="1"/>
                  </a:moveTo>
                  <a:cubicBezTo>
                    <a:pt x="177" y="1"/>
                    <a:pt x="155" y="217"/>
                    <a:pt x="155" y="217"/>
                  </a:cubicBezTo>
                  <a:cubicBezTo>
                    <a:pt x="155" y="217"/>
                    <a:pt x="1" y="396"/>
                    <a:pt x="298" y="705"/>
                  </a:cubicBezTo>
                  <a:cubicBezTo>
                    <a:pt x="480" y="901"/>
                    <a:pt x="896" y="1009"/>
                    <a:pt x="1215" y="1009"/>
                  </a:cubicBezTo>
                  <a:cubicBezTo>
                    <a:pt x="1419" y="1009"/>
                    <a:pt x="1583" y="965"/>
                    <a:pt x="1620" y="872"/>
                  </a:cubicBezTo>
                  <a:cubicBezTo>
                    <a:pt x="1727" y="634"/>
                    <a:pt x="1048" y="26"/>
                    <a:pt x="608" y="3"/>
                  </a:cubicBezTo>
                  <a:cubicBezTo>
                    <a:pt x="587" y="2"/>
                    <a:pt x="568" y="1"/>
                    <a:pt x="549" y="1"/>
                  </a:cubicBezTo>
                  <a:close/>
                </a:path>
              </a:pathLst>
            </a:custGeom>
            <a:solidFill>
              <a:srgbClr val="363636">
                <a:alpha val="185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cxnSp>
        <p:nvCxnSpPr>
          <p:cNvPr id="4047" name="Google Shape;4047;p47"/>
          <p:cNvCxnSpPr/>
          <p:nvPr/>
        </p:nvCxnSpPr>
        <p:spPr>
          <a:xfrm>
            <a:off x="1709457" y="843771"/>
            <a:ext cx="4487400" cy="0"/>
          </a:xfrm>
          <a:prstGeom prst="straightConnector1">
            <a:avLst/>
          </a:prstGeom>
          <a:noFill/>
          <a:ln w="38100" cap="rnd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E2A47"/>
        </a:solidFill>
        <a:effectLst/>
      </p:bgPr>
    </p:bg>
    <p:spTree>
      <p:nvGrpSpPr>
        <p:cNvPr id="1" name="Shape 76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16" name="Google Shape;7616;p56"/>
          <p:cNvSpPr txBox="1">
            <a:spLocks noGrp="1"/>
          </p:cNvSpPr>
          <p:nvPr>
            <p:ph type="title"/>
          </p:nvPr>
        </p:nvSpPr>
        <p:spPr>
          <a:xfrm>
            <a:off x="1048350" y="323850"/>
            <a:ext cx="7047300" cy="48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chemeClr val="lt1"/>
                </a:solidFill>
              </a:rPr>
              <a:t>References</a:t>
            </a:r>
            <a:endParaRPr b="1" dirty="0"/>
          </a:p>
        </p:txBody>
      </p:sp>
      <p:sp>
        <p:nvSpPr>
          <p:cNvPr id="7617" name="Google Shape;7617;p56"/>
          <p:cNvSpPr txBox="1"/>
          <p:nvPr/>
        </p:nvSpPr>
        <p:spPr>
          <a:xfrm>
            <a:off x="243840" y="902900"/>
            <a:ext cx="8644128" cy="36569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Bhatia, L., </a:t>
            </a:r>
            <a:r>
              <a:rPr lang="en-GB" sz="900" dirty="0" err="1">
                <a:solidFill>
                  <a:schemeClr val="bg1"/>
                </a:solidFill>
              </a:rPr>
              <a:t>Jha</a:t>
            </a:r>
            <a:r>
              <a:rPr lang="en-GB" sz="900" dirty="0">
                <a:solidFill>
                  <a:schemeClr val="bg1"/>
                </a:solidFill>
              </a:rPr>
              <a:t>, H., Sarkar, T. and Sarangi, P.K. (2023). Food Waste Utilization for Reducing Carbon Footprints towards Sustainable and Cleaner Environment: A Review. </a:t>
            </a:r>
            <a:r>
              <a:rPr lang="en-GB" sz="900" i="1" dirty="0">
                <a:solidFill>
                  <a:schemeClr val="bg1"/>
                </a:solidFill>
              </a:rPr>
              <a:t>International Journal of Environmental Research and Public Health</a:t>
            </a:r>
            <a:r>
              <a:rPr lang="en-GB" sz="900" dirty="0">
                <a:solidFill>
                  <a:schemeClr val="bg1"/>
                </a:solidFill>
              </a:rPr>
              <a:t>, 20(3), p.2318. </a:t>
            </a:r>
            <a:r>
              <a:rPr lang="en-GB" sz="900" dirty="0" err="1">
                <a:solidFill>
                  <a:schemeClr val="bg1"/>
                </a:solidFill>
              </a:rPr>
              <a:t>doi:https</a:t>
            </a:r>
            <a:r>
              <a:rPr lang="en-GB" sz="900" dirty="0">
                <a:solidFill>
                  <a:schemeClr val="bg1"/>
                </a:solidFill>
              </a:rPr>
              <a:t>://doi.org/10.3390/ijerph20032318.</a:t>
            </a:r>
          </a:p>
          <a:p>
            <a:r>
              <a:rPr lang="en-GB" sz="900" dirty="0" err="1">
                <a:solidFill>
                  <a:schemeClr val="bg1"/>
                </a:solidFill>
              </a:rPr>
              <a:t>Cejas</a:t>
            </a:r>
            <a:r>
              <a:rPr lang="en-GB" sz="900" dirty="0">
                <a:solidFill>
                  <a:schemeClr val="bg1"/>
                </a:solidFill>
              </a:rPr>
              <a:t>, R. (2025). Food Waste Reduction AI Technologies in Restaurant Management: An MS-TORO Approach. </a:t>
            </a:r>
            <a:r>
              <a:rPr lang="en-GB" sz="900" i="1" dirty="0">
                <a:solidFill>
                  <a:schemeClr val="bg1"/>
                </a:solidFill>
              </a:rPr>
              <a:t>Processes</a:t>
            </a:r>
            <a:r>
              <a:rPr lang="en-GB" sz="900" dirty="0">
                <a:solidFill>
                  <a:schemeClr val="bg1"/>
                </a:solidFill>
              </a:rPr>
              <a:t>, 13(8), pp.2419–2419. </a:t>
            </a:r>
            <a:r>
              <a:rPr lang="en-GB" sz="900" dirty="0" err="1">
                <a:solidFill>
                  <a:schemeClr val="bg1"/>
                </a:solidFill>
              </a:rPr>
              <a:t>doi:https</a:t>
            </a:r>
            <a:r>
              <a:rPr lang="en-GB" sz="900" dirty="0">
                <a:solidFill>
                  <a:schemeClr val="bg1"/>
                </a:solidFill>
              </a:rPr>
              <a:t>://doi.org/10.3390/pr13082419.</a:t>
            </a:r>
          </a:p>
          <a:p>
            <a:r>
              <a:rPr lang="en-GB" sz="900" dirty="0">
                <a:solidFill>
                  <a:schemeClr val="bg1"/>
                </a:solidFill>
              </a:rPr>
              <a:t>Ding, L. (2022). The effects of self-efficacy and collective efficacy on customer food waste reduction intention: the mediating role of ethical judgment. </a:t>
            </a:r>
            <a:r>
              <a:rPr lang="en-GB" sz="900" i="1" dirty="0">
                <a:solidFill>
                  <a:schemeClr val="bg1"/>
                </a:solidFill>
              </a:rPr>
              <a:t>Journal of Hospitality and Tourism Insights</a:t>
            </a:r>
            <a:r>
              <a:rPr lang="en-GB" sz="900" dirty="0">
                <a:solidFill>
                  <a:schemeClr val="bg1"/>
                </a:solidFill>
              </a:rPr>
              <a:t>. </a:t>
            </a:r>
            <a:r>
              <a:rPr lang="en-GB" sz="900" dirty="0" err="1">
                <a:solidFill>
                  <a:schemeClr val="bg1"/>
                </a:solidFill>
              </a:rPr>
              <a:t>doi:https</a:t>
            </a:r>
            <a:r>
              <a:rPr lang="en-GB" sz="900" dirty="0">
                <a:solidFill>
                  <a:schemeClr val="bg1"/>
                </a:solidFill>
              </a:rPr>
              <a:t>://doi.org/10.1108/jhti-07-2021-0168.</a:t>
            </a:r>
          </a:p>
          <a:p>
            <a:r>
              <a:rPr lang="en-GB" sz="900" dirty="0" err="1">
                <a:solidFill>
                  <a:schemeClr val="bg1"/>
                </a:solidFill>
              </a:rPr>
              <a:t>Goffi</a:t>
            </a:r>
            <a:r>
              <a:rPr lang="en-GB" sz="900" dirty="0">
                <a:solidFill>
                  <a:schemeClr val="bg1"/>
                </a:solidFill>
              </a:rPr>
              <a:t>, G., </a:t>
            </a:r>
            <a:r>
              <a:rPr lang="en-GB" sz="900" dirty="0" err="1">
                <a:solidFill>
                  <a:schemeClr val="bg1"/>
                </a:solidFill>
              </a:rPr>
              <a:t>Masiero</a:t>
            </a:r>
            <a:r>
              <a:rPr lang="en-GB" sz="900" dirty="0">
                <a:solidFill>
                  <a:schemeClr val="bg1"/>
                </a:solidFill>
              </a:rPr>
              <a:t>, L. and </a:t>
            </a:r>
            <a:r>
              <a:rPr lang="en-GB" sz="900" dirty="0" err="1">
                <a:solidFill>
                  <a:schemeClr val="bg1"/>
                </a:solidFill>
              </a:rPr>
              <a:t>Pencarelli</a:t>
            </a:r>
            <a:r>
              <a:rPr lang="en-GB" sz="900" dirty="0">
                <a:solidFill>
                  <a:schemeClr val="bg1"/>
                </a:solidFill>
              </a:rPr>
              <a:t>, T. (2021). Corporate social responsibility and performances of firms operating in the tourism and hospitality industry. </a:t>
            </a:r>
            <a:r>
              <a:rPr lang="en-GB" sz="900" i="1" dirty="0">
                <a:solidFill>
                  <a:schemeClr val="bg1"/>
                </a:solidFill>
              </a:rPr>
              <a:t>The TQM Journal</a:t>
            </a:r>
            <a:r>
              <a:rPr lang="en-GB" sz="900" dirty="0">
                <a:solidFill>
                  <a:schemeClr val="bg1"/>
                </a:solidFill>
              </a:rPr>
              <a:t>, 34(6). </a:t>
            </a:r>
            <a:r>
              <a:rPr lang="en-GB" sz="900" dirty="0" err="1">
                <a:solidFill>
                  <a:schemeClr val="bg1"/>
                </a:solidFill>
              </a:rPr>
              <a:t>doi:https</a:t>
            </a:r>
            <a:r>
              <a:rPr lang="en-GB" sz="900" dirty="0">
                <a:solidFill>
                  <a:schemeClr val="bg1"/>
                </a:solidFill>
              </a:rPr>
              <a:t>://doi.org/10.1108/tqm-06-2021-0166.</a:t>
            </a:r>
          </a:p>
          <a:p>
            <a:r>
              <a:rPr lang="en-GB" sz="900" dirty="0">
                <a:solidFill>
                  <a:schemeClr val="bg1"/>
                </a:solidFill>
              </a:rPr>
              <a:t>Jang, H.-W. and Lee, S.-B. (2022). Protection Motivation and Food Waste Reduction Strategies. </a:t>
            </a:r>
            <a:r>
              <a:rPr lang="en-GB" sz="900" i="1" dirty="0">
                <a:solidFill>
                  <a:schemeClr val="bg1"/>
                </a:solidFill>
              </a:rPr>
              <a:t>Sustainability</a:t>
            </a:r>
            <a:r>
              <a:rPr lang="en-GB" sz="900" dirty="0">
                <a:solidFill>
                  <a:schemeClr val="bg1"/>
                </a:solidFill>
              </a:rPr>
              <a:t>, 14(3), p.1861. </a:t>
            </a:r>
            <a:r>
              <a:rPr lang="en-GB" sz="900" dirty="0" err="1">
                <a:solidFill>
                  <a:schemeClr val="bg1"/>
                </a:solidFill>
              </a:rPr>
              <a:t>doi:https</a:t>
            </a:r>
            <a:r>
              <a:rPr lang="en-GB" sz="900" dirty="0">
                <a:solidFill>
                  <a:schemeClr val="bg1"/>
                </a:solidFill>
              </a:rPr>
              <a:t>://doi.org/10.3390/su14031861.</a:t>
            </a:r>
          </a:p>
          <a:p>
            <a:r>
              <a:rPr lang="en-GB" sz="900" dirty="0" err="1">
                <a:solidFill>
                  <a:schemeClr val="bg1"/>
                </a:solidFill>
              </a:rPr>
              <a:t>Khatter</a:t>
            </a:r>
            <a:r>
              <a:rPr lang="en-GB" sz="900" dirty="0">
                <a:solidFill>
                  <a:schemeClr val="bg1"/>
                </a:solidFill>
              </a:rPr>
              <a:t>, A. (2023). Challenges and Solutions for Environmental Sustainability in the Hospitality Sector. </a:t>
            </a:r>
            <a:r>
              <a:rPr lang="en-GB" sz="900" i="1" dirty="0">
                <a:solidFill>
                  <a:schemeClr val="bg1"/>
                </a:solidFill>
              </a:rPr>
              <a:t>Sustainability</a:t>
            </a:r>
            <a:r>
              <a:rPr lang="en-GB" sz="900" dirty="0">
                <a:solidFill>
                  <a:schemeClr val="bg1"/>
                </a:solidFill>
              </a:rPr>
              <a:t>, [online] 15(15), pp.11491–11491. </a:t>
            </a:r>
            <a:r>
              <a:rPr lang="en-GB" sz="900" dirty="0" err="1">
                <a:solidFill>
                  <a:schemeClr val="bg1"/>
                </a:solidFill>
              </a:rPr>
              <a:t>doi:https</a:t>
            </a:r>
            <a:r>
              <a:rPr lang="en-GB" sz="900" dirty="0">
                <a:solidFill>
                  <a:schemeClr val="bg1"/>
                </a:solidFill>
              </a:rPr>
              <a:t>://doi.org/10.3390/su151511491.</a:t>
            </a:r>
          </a:p>
          <a:p>
            <a:r>
              <a:rPr lang="en-GB" sz="900" dirty="0" err="1">
                <a:solidFill>
                  <a:schemeClr val="bg1"/>
                </a:solidFill>
              </a:rPr>
              <a:t>Kholijah</a:t>
            </a:r>
            <a:r>
              <a:rPr lang="en-GB" sz="900" dirty="0">
                <a:solidFill>
                  <a:schemeClr val="bg1"/>
                </a:solidFill>
              </a:rPr>
              <a:t>, S. (2024). Analysis of Economic and Environmental Benefits of Green Business Practices in the Hospitality and Tourism Sector. </a:t>
            </a:r>
            <a:r>
              <a:rPr lang="en-GB" sz="900" i="1" dirty="0">
                <a:solidFill>
                  <a:schemeClr val="bg1"/>
                </a:solidFill>
              </a:rPr>
              <a:t>Involvement International Journal of Business</a:t>
            </a:r>
            <a:r>
              <a:rPr lang="en-GB" sz="900" dirty="0">
                <a:solidFill>
                  <a:schemeClr val="bg1"/>
                </a:solidFill>
              </a:rPr>
              <a:t>, 1(1), pp.60–74. </a:t>
            </a:r>
            <a:r>
              <a:rPr lang="en-GB" sz="900" dirty="0" err="1">
                <a:solidFill>
                  <a:schemeClr val="bg1"/>
                </a:solidFill>
              </a:rPr>
              <a:t>doi:https</a:t>
            </a:r>
            <a:r>
              <a:rPr lang="en-GB" sz="900" dirty="0">
                <a:solidFill>
                  <a:schemeClr val="bg1"/>
                </a:solidFill>
              </a:rPr>
              <a:t>://doi.org/10.62569/iijb.v1i1.7.</a:t>
            </a:r>
          </a:p>
          <a:p>
            <a:r>
              <a:rPr lang="en-GB" sz="900" dirty="0">
                <a:solidFill>
                  <a:schemeClr val="bg1"/>
                </a:solidFill>
              </a:rPr>
              <a:t>Lin, M.S., Shin, H.H. and Shin, S. (2024). The economic impacts of information and communication technologies in the tourism and hospitality industry: A systematic review of the literature. </a:t>
            </a:r>
            <a:r>
              <a:rPr lang="en-GB" sz="900" i="1" dirty="0">
                <a:solidFill>
                  <a:schemeClr val="bg1"/>
                </a:solidFill>
              </a:rPr>
              <a:t>Tourism economics</a:t>
            </a:r>
            <a:r>
              <a:rPr lang="en-GB" sz="900" dirty="0">
                <a:solidFill>
                  <a:schemeClr val="bg1"/>
                </a:solidFill>
              </a:rPr>
              <a:t>. </a:t>
            </a:r>
            <a:r>
              <a:rPr lang="en-GB" sz="900" dirty="0" err="1">
                <a:solidFill>
                  <a:schemeClr val="bg1"/>
                </a:solidFill>
              </a:rPr>
              <a:t>doi:https</a:t>
            </a:r>
            <a:r>
              <a:rPr lang="en-GB" sz="900" dirty="0">
                <a:solidFill>
                  <a:schemeClr val="bg1"/>
                </a:solidFill>
              </a:rPr>
              <a:t>://doi.org/10.1177/13548166241253309.</a:t>
            </a:r>
          </a:p>
          <a:p>
            <a:r>
              <a:rPr lang="en-GB" sz="900" dirty="0">
                <a:solidFill>
                  <a:schemeClr val="bg1"/>
                </a:solidFill>
              </a:rPr>
              <a:t>Liu, X., Li, S., Chen, W., Yuan, H., Yong, M., Muhammad </a:t>
            </a:r>
            <a:r>
              <a:rPr lang="en-GB" sz="900" dirty="0" err="1">
                <a:solidFill>
                  <a:schemeClr val="bg1"/>
                </a:solidFill>
              </a:rPr>
              <a:t>Ahmar</a:t>
            </a:r>
            <a:r>
              <a:rPr lang="en-GB" sz="900" dirty="0">
                <a:solidFill>
                  <a:schemeClr val="bg1"/>
                </a:solidFill>
              </a:rPr>
              <a:t> Siddiqui and Iqbal, A. (2023). Assessing Greenhouse Gas Emissions and Energy Efficiency of Four Treatment Methods for Sustainable Food Waste Management. </a:t>
            </a:r>
            <a:r>
              <a:rPr lang="en-GB" sz="900" i="1" dirty="0">
                <a:solidFill>
                  <a:schemeClr val="bg1"/>
                </a:solidFill>
              </a:rPr>
              <a:t>Recycling</a:t>
            </a:r>
            <a:r>
              <a:rPr lang="en-GB" sz="900" dirty="0">
                <a:solidFill>
                  <a:schemeClr val="bg1"/>
                </a:solidFill>
              </a:rPr>
              <a:t>, 8(5), pp.66–66. </a:t>
            </a:r>
            <a:r>
              <a:rPr lang="en-GB" sz="900" dirty="0" err="1">
                <a:solidFill>
                  <a:schemeClr val="bg1"/>
                </a:solidFill>
              </a:rPr>
              <a:t>doi:https</a:t>
            </a:r>
            <a:r>
              <a:rPr lang="en-GB" sz="900" dirty="0">
                <a:solidFill>
                  <a:schemeClr val="bg1"/>
                </a:solidFill>
              </a:rPr>
              <a:t>://doi.org/10.3390/recycling8050066.</a:t>
            </a:r>
          </a:p>
          <a:p>
            <a:r>
              <a:rPr lang="en-GB" sz="900" dirty="0" err="1">
                <a:solidFill>
                  <a:schemeClr val="bg1"/>
                </a:solidFill>
              </a:rPr>
              <a:t>Nand</a:t>
            </a:r>
            <a:r>
              <a:rPr lang="en-GB" sz="900" dirty="0">
                <a:solidFill>
                  <a:schemeClr val="bg1"/>
                </a:solidFill>
              </a:rPr>
              <a:t>, A.A., Bhattacharya, A., </a:t>
            </a:r>
            <a:r>
              <a:rPr lang="en-GB" sz="900" dirty="0" err="1">
                <a:solidFill>
                  <a:schemeClr val="bg1"/>
                </a:solidFill>
              </a:rPr>
              <a:t>Prajogo</a:t>
            </a:r>
            <a:r>
              <a:rPr lang="en-GB" sz="900" dirty="0">
                <a:solidFill>
                  <a:schemeClr val="bg1"/>
                </a:solidFill>
              </a:rPr>
              <a:t>, D., </a:t>
            </a:r>
            <a:r>
              <a:rPr lang="en-GB" sz="900" dirty="0" err="1">
                <a:solidFill>
                  <a:schemeClr val="bg1"/>
                </a:solidFill>
              </a:rPr>
              <a:t>Sohal</a:t>
            </a:r>
            <a:r>
              <a:rPr lang="en-GB" sz="900" dirty="0">
                <a:solidFill>
                  <a:schemeClr val="bg1"/>
                </a:solidFill>
              </a:rPr>
              <a:t>, A. and de Vass, T. (2025). Understanding food waste in the hospitality industry: A social practice theory approach. </a:t>
            </a:r>
            <a:r>
              <a:rPr lang="en-GB" sz="900" i="1" dirty="0">
                <a:solidFill>
                  <a:schemeClr val="bg1"/>
                </a:solidFill>
              </a:rPr>
              <a:t>International Journal of Hospitality Management</a:t>
            </a:r>
            <a:r>
              <a:rPr lang="en-GB" sz="900" dirty="0">
                <a:solidFill>
                  <a:schemeClr val="bg1"/>
                </a:solidFill>
              </a:rPr>
              <a:t>, [online] 130, p.104232. </a:t>
            </a:r>
            <a:r>
              <a:rPr lang="en-GB" sz="900" dirty="0" err="1">
                <a:solidFill>
                  <a:schemeClr val="bg1"/>
                </a:solidFill>
              </a:rPr>
              <a:t>doi:https</a:t>
            </a:r>
            <a:r>
              <a:rPr lang="en-GB" sz="900" dirty="0">
                <a:solidFill>
                  <a:schemeClr val="bg1"/>
                </a:solidFill>
              </a:rPr>
              <a:t>://doi.org/10.1016/j.ijhm.2025.104232.</a:t>
            </a:r>
          </a:p>
          <a:p>
            <a:r>
              <a:rPr lang="en-GB" sz="900" dirty="0">
                <a:solidFill>
                  <a:schemeClr val="bg1"/>
                </a:solidFill>
              </a:rPr>
              <a:t>Omar, I.A., Hasan, H.R., </a:t>
            </a:r>
            <a:r>
              <a:rPr lang="en-GB" sz="900" dirty="0" err="1">
                <a:solidFill>
                  <a:schemeClr val="bg1"/>
                </a:solidFill>
              </a:rPr>
              <a:t>Jayaraman</a:t>
            </a:r>
            <a:r>
              <a:rPr lang="en-GB" sz="900" dirty="0">
                <a:solidFill>
                  <a:schemeClr val="bg1"/>
                </a:solidFill>
              </a:rPr>
              <a:t>, R., Salah, K. and Omar, M. (2024). Using </a:t>
            </a:r>
            <a:r>
              <a:rPr lang="en-GB" sz="900" dirty="0" err="1">
                <a:solidFill>
                  <a:schemeClr val="bg1"/>
                </a:solidFill>
              </a:rPr>
              <a:t>blockchain</a:t>
            </a:r>
            <a:r>
              <a:rPr lang="en-GB" sz="900" dirty="0">
                <a:solidFill>
                  <a:schemeClr val="bg1"/>
                </a:solidFill>
              </a:rPr>
              <a:t> technology to achieve sustainability in the hospitality industry by reducing food waste. </a:t>
            </a:r>
            <a:r>
              <a:rPr lang="en-GB" sz="900" i="1" dirty="0">
                <a:solidFill>
                  <a:schemeClr val="bg1"/>
                </a:solidFill>
              </a:rPr>
              <a:t>Computers &amp; Industrial Engineering</a:t>
            </a:r>
            <a:r>
              <a:rPr lang="en-GB" sz="900" dirty="0">
                <a:solidFill>
                  <a:schemeClr val="bg1"/>
                </a:solidFill>
              </a:rPr>
              <a:t>, [online] 197, p.110586. </a:t>
            </a:r>
            <a:r>
              <a:rPr lang="en-GB" sz="900" dirty="0" err="1">
                <a:solidFill>
                  <a:schemeClr val="bg1"/>
                </a:solidFill>
              </a:rPr>
              <a:t>doi:https</a:t>
            </a:r>
            <a:r>
              <a:rPr lang="en-GB" sz="900" dirty="0">
                <a:solidFill>
                  <a:schemeClr val="bg1"/>
                </a:solidFill>
              </a:rPr>
              <a:t>://doi.org/10.1016/j.cie.2024.110586.</a:t>
            </a:r>
          </a:p>
          <a:p>
            <a:r>
              <a:rPr lang="en-GB" sz="900" dirty="0" err="1">
                <a:solidFill>
                  <a:schemeClr val="bg1"/>
                </a:solidFill>
              </a:rPr>
              <a:t>Puga</a:t>
            </a:r>
            <a:r>
              <a:rPr lang="en-GB" sz="900" dirty="0">
                <a:solidFill>
                  <a:schemeClr val="bg1"/>
                </a:solidFill>
              </a:rPr>
              <a:t>-Gonzalez, I., Lima, L.L., Antosz, P., </a:t>
            </a:r>
            <a:r>
              <a:rPr lang="en-GB" sz="900" dirty="0" err="1">
                <a:solidFill>
                  <a:schemeClr val="bg1"/>
                </a:solidFill>
              </a:rPr>
              <a:t>Carrella</a:t>
            </a:r>
            <a:r>
              <a:rPr lang="en-GB" sz="900" dirty="0">
                <a:solidFill>
                  <a:schemeClr val="bg1"/>
                </a:solidFill>
              </a:rPr>
              <a:t>, E., </a:t>
            </a:r>
            <a:r>
              <a:rPr lang="en-GB" sz="900" dirty="0" err="1">
                <a:solidFill>
                  <a:schemeClr val="bg1"/>
                </a:solidFill>
              </a:rPr>
              <a:t>Iori</a:t>
            </a:r>
            <a:r>
              <a:rPr lang="en-GB" sz="900" dirty="0">
                <a:solidFill>
                  <a:schemeClr val="bg1"/>
                </a:solidFill>
              </a:rPr>
              <a:t>, E., </a:t>
            </a:r>
            <a:r>
              <a:rPr lang="en-GB" sz="900" dirty="0" err="1">
                <a:solidFill>
                  <a:schemeClr val="bg1"/>
                </a:solidFill>
              </a:rPr>
              <a:t>Rettore</a:t>
            </a:r>
            <a:r>
              <a:rPr lang="en-GB" sz="900" dirty="0">
                <a:solidFill>
                  <a:schemeClr val="bg1"/>
                </a:solidFill>
              </a:rPr>
              <a:t>, C., Rousseau, M.G., </a:t>
            </a:r>
            <a:r>
              <a:rPr lang="en-GB" sz="900" dirty="0" err="1">
                <a:solidFill>
                  <a:schemeClr val="bg1"/>
                </a:solidFill>
              </a:rPr>
              <a:t>LeRon</a:t>
            </a:r>
            <a:r>
              <a:rPr lang="en-GB" sz="900" dirty="0">
                <a:solidFill>
                  <a:schemeClr val="bg1"/>
                </a:solidFill>
              </a:rPr>
              <a:t> </a:t>
            </a:r>
            <a:r>
              <a:rPr lang="en-GB" sz="900" dirty="0" err="1">
                <a:solidFill>
                  <a:schemeClr val="bg1"/>
                </a:solidFill>
              </a:rPr>
              <a:t>Shults</a:t>
            </a:r>
            <a:r>
              <a:rPr lang="en-GB" sz="900" dirty="0">
                <a:solidFill>
                  <a:schemeClr val="bg1"/>
                </a:solidFill>
              </a:rPr>
              <a:t>, F. and </a:t>
            </a:r>
            <a:r>
              <a:rPr lang="en-GB" sz="900" dirty="0" err="1">
                <a:solidFill>
                  <a:schemeClr val="bg1"/>
                </a:solidFill>
              </a:rPr>
              <a:t>Vittuari</a:t>
            </a:r>
            <a:r>
              <a:rPr lang="en-GB" sz="900" dirty="0">
                <a:solidFill>
                  <a:schemeClr val="bg1"/>
                </a:solidFill>
              </a:rPr>
              <a:t>, M. (2025). To eat or not to Eat: </a:t>
            </a:r>
            <a:r>
              <a:rPr lang="en-GB" sz="900" dirty="0" err="1">
                <a:solidFill>
                  <a:schemeClr val="bg1"/>
                </a:solidFill>
              </a:rPr>
              <a:t>Modeling</a:t>
            </a:r>
            <a:r>
              <a:rPr lang="en-GB" sz="900" dirty="0">
                <a:solidFill>
                  <a:schemeClr val="bg1"/>
                </a:solidFill>
              </a:rPr>
              <a:t> food waste </a:t>
            </a:r>
            <a:r>
              <a:rPr lang="en-GB" sz="900" dirty="0" err="1">
                <a:solidFill>
                  <a:schemeClr val="bg1"/>
                </a:solidFill>
              </a:rPr>
              <a:t>behavior</a:t>
            </a:r>
            <a:r>
              <a:rPr lang="en-GB" sz="900" dirty="0">
                <a:solidFill>
                  <a:schemeClr val="bg1"/>
                </a:solidFill>
              </a:rPr>
              <a:t> at a hotel breakfast buffet. </a:t>
            </a:r>
            <a:r>
              <a:rPr lang="en-GB" sz="900" i="1" dirty="0">
                <a:solidFill>
                  <a:schemeClr val="bg1"/>
                </a:solidFill>
              </a:rPr>
              <a:t>Cleaner and Responsible Consumption</a:t>
            </a:r>
            <a:r>
              <a:rPr lang="en-GB" sz="900" dirty="0">
                <a:solidFill>
                  <a:schemeClr val="bg1"/>
                </a:solidFill>
              </a:rPr>
              <a:t>, [online] 19, p.100333. </a:t>
            </a:r>
            <a:r>
              <a:rPr lang="en-GB" sz="900" dirty="0" err="1">
                <a:solidFill>
                  <a:schemeClr val="bg1"/>
                </a:solidFill>
              </a:rPr>
              <a:t>doi:https</a:t>
            </a:r>
            <a:r>
              <a:rPr lang="en-GB" sz="900" dirty="0">
                <a:solidFill>
                  <a:schemeClr val="bg1"/>
                </a:solidFill>
              </a:rPr>
              <a:t>://doi.org/10.1016/j.clrc.2025.100333.</a:t>
            </a:r>
          </a:p>
          <a:p>
            <a:r>
              <a:rPr lang="en-GB" sz="900" dirty="0">
                <a:solidFill>
                  <a:schemeClr val="bg1"/>
                </a:solidFill>
              </a:rPr>
              <a:t>Sharma, R. (2023). Hospitality sustainable practices, a global perspective. </a:t>
            </a:r>
            <a:r>
              <a:rPr lang="en-GB" sz="900" i="1" dirty="0">
                <a:solidFill>
                  <a:schemeClr val="bg1"/>
                </a:solidFill>
              </a:rPr>
              <a:t>Worldwide Hospitality and Tourism Themes</a:t>
            </a:r>
            <a:r>
              <a:rPr lang="en-GB" sz="900" dirty="0">
                <a:solidFill>
                  <a:schemeClr val="bg1"/>
                </a:solidFill>
              </a:rPr>
              <a:t>, 15(3). </a:t>
            </a:r>
            <a:r>
              <a:rPr lang="en-GB" sz="900" dirty="0" err="1">
                <a:solidFill>
                  <a:schemeClr val="bg1"/>
                </a:solidFill>
              </a:rPr>
              <a:t>doi:https</a:t>
            </a:r>
            <a:r>
              <a:rPr lang="en-GB" sz="900" dirty="0">
                <a:solidFill>
                  <a:schemeClr val="bg1"/>
                </a:solidFill>
              </a:rPr>
              <a:t>://doi.org/10.1108/whatt-02-2023-0022.</a:t>
            </a:r>
          </a:p>
          <a:p>
            <a:r>
              <a:rPr lang="en-GB" sz="900" dirty="0" err="1">
                <a:solidFill>
                  <a:schemeClr val="bg1"/>
                </a:solidFill>
              </a:rPr>
              <a:t>Silayo</a:t>
            </a:r>
            <a:r>
              <a:rPr lang="en-GB" sz="900" dirty="0">
                <a:solidFill>
                  <a:schemeClr val="bg1"/>
                </a:solidFill>
              </a:rPr>
              <a:t>, D.M., January, A. and </a:t>
            </a:r>
            <a:r>
              <a:rPr lang="en-GB" sz="900" dirty="0" err="1">
                <a:solidFill>
                  <a:schemeClr val="bg1"/>
                </a:solidFill>
              </a:rPr>
              <a:t>Kulwijila</a:t>
            </a:r>
            <a:r>
              <a:rPr lang="en-GB" sz="900" dirty="0">
                <a:solidFill>
                  <a:schemeClr val="bg1"/>
                </a:solidFill>
              </a:rPr>
              <a:t>, M. (2025). Leveraging </a:t>
            </a:r>
            <a:r>
              <a:rPr lang="en-GB" sz="900" dirty="0" err="1">
                <a:solidFill>
                  <a:schemeClr val="bg1"/>
                </a:solidFill>
              </a:rPr>
              <a:t>blockchain</a:t>
            </a:r>
            <a:r>
              <a:rPr lang="en-GB" sz="900" dirty="0">
                <a:solidFill>
                  <a:schemeClr val="bg1"/>
                </a:solidFill>
              </a:rPr>
              <a:t> technology to augment food waste reduction in food supply chain: a systematic review. </a:t>
            </a:r>
            <a:r>
              <a:rPr lang="en-GB" sz="900" i="1" dirty="0">
                <a:solidFill>
                  <a:schemeClr val="bg1"/>
                </a:solidFill>
              </a:rPr>
              <a:t>Cogent Food &amp; Agriculture</a:t>
            </a:r>
            <a:r>
              <a:rPr lang="en-GB" sz="900" dirty="0">
                <a:solidFill>
                  <a:schemeClr val="bg1"/>
                </a:solidFill>
              </a:rPr>
              <a:t>, 11(1). </a:t>
            </a:r>
            <a:r>
              <a:rPr lang="en-GB" sz="900" dirty="0" err="1">
                <a:solidFill>
                  <a:schemeClr val="bg1"/>
                </a:solidFill>
              </a:rPr>
              <a:t>doi:https</a:t>
            </a:r>
            <a:r>
              <a:rPr lang="en-GB" sz="900" dirty="0">
                <a:solidFill>
                  <a:schemeClr val="bg1"/>
                </a:solidFill>
              </a:rPr>
              <a:t>://doi.org/10.1080/23311932.2025.2546079.</a:t>
            </a:r>
          </a:p>
          <a:p>
            <a:r>
              <a:rPr lang="en-GB" sz="900" dirty="0">
                <a:solidFill>
                  <a:schemeClr val="bg1"/>
                </a:solidFill>
              </a:rPr>
              <a:t>Tahir, A.H., Adnan, M. and Saeed, Z. (2024). The Impact of Brand Image on Customer Satisfaction and Brand loyalty: a Systematic Literature Review. </a:t>
            </a:r>
            <a:r>
              <a:rPr lang="en-GB" sz="900" i="1" dirty="0" err="1">
                <a:solidFill>
                  <a:schemeClr val="bg1"/>
                </a:solidFill>
              </a:rPr>
              <a:t>Heliyon</a:t>
            </a:r>
            <a:r>
              <a:rPr lang="en-GB" sz="900" dirty="0">
                <a:solidFill>
                  <a:schemeClr val="bg1"/>
                </a:solidFill>
              </a:rPr>
              <a:t>, [online] 10(16). Available at: https://www.sciencedirect.com/science/article/pii/S2405844024122852.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E2A47"/>
        </a:solidFill>
        <a:effectLst/>
      </p:bgPr>
    </p:bg>
    <p:spTree>
      <p:nvGrpSpPr>
        <p:cNvPr id="1" name="Shape 76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16" name="Google Shape;7616;p56"/>
          <p:cNvSpPr txBox="1">
            <a:spLocks noGrp="1"/>
          </p:cNvSpPr>
          <p:nvPr>
            <p:ph type="title"/>
          </p:nvPr>
        </p:nvSpPr>
        <p:spPr>
          <a:xfrm>
            <a:off x="1048350" y="323850"/>
            <a:ext cx="7047300" cy="48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chemeClr val="lt1"/>
                </a:solidFill>
              </a:rPr>
              <a:t>References</a:t>
            </a:r>
            <a:endParaRPr b="1" dirty="0"/>
          </a:p>
        </p:txBody>
      </p:sp>
      <p:sp>
        <p:nvSpPr>
          <p:cNvPr id="7617" name="Google Shape;7617;p56"/>
          <p:cNvSpPr txBox="1"/>
          <p:nvPr/>
        </p:nvSpPr>
        <p:spPr>
          <a:xfrm>
            <a:off x="243840" y="902900"/>
            <a:ext cx="8644128" cy="36569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GB" sz="900" dirty="0" err="1">
                <a:solidFill>
                  <a:schemeClr val="bg1"/>
                </a:solidFill>
              </a:rPr>
              <a:t>Talukder</a:t>
            </a:r>
            <a:r>
              <a:rPr lang="en-GB" sz="900" dirty="0">
                <a:solidFill>
                  <a:schemeClr val="bg1"/>
                </a:solidFill>
              </a:rPr>
              <a:t>, M.B., Das, I.R. and Kumar, S. (2025). Future Trends and Prospects of the Food Industry: Perspectives from Hospitality. </a:t>
            </a:r>
            <a:r>
              <a:rPr lang="en-GB" sz="900" i="1" dirty="0">
                <a:solidFill>
                  <a:schemeClr val="bg1"/>
                </a:solidFill>
              </a:rPr>
              <a:t>Sustainable Development Goals Series</a:t>
            </a:r>
            <a:r>
              <a:rPr lang="en-GB" sz="900" dirty="0">
                <a:solidFill>
                  <a:schemeClr val="bg1"/>
                </a:solidFill>
              </a:rPr>
              <a:t>, pp.289–303. </a:t>
            </a:r>
            <a:r>
              <a:rPr lang="en-GB" sz="900" dirty="0" err="1">
                <a:solidFill>
                  <a:schemeClr val="bg1"/>
                </a:solidFill>
              </a:rPr>
              <a:t>doi:https</a:t>
            </a:r>
            <a:r>
              <a:rPr lang="en-GB" sz="900" dirty="0">
                <a:solidFill>
                  <a:schemeClr val="bg1"/>
                </a:solidFill>
              </a:rPr>
              <a:t>://doi.org/10.1007/978-3-031-76758-6_18.</a:t>
            </a:r>
          </a:p>
          <a:p>
            <a:r>
              <a:rPr lang="en-GB" sz="900" dirty="0" err="1">
                <a:solidFill>
                  <a:schemeClr val="bg1"/>
                </a:solidFill>
              </a:rPr>
              <a:t>Wani</a:t>
            </a:r>
            <a:r>
              <a:rPr lang="en-GB" sz="900" dirty="0">
                <a:solidFill>
                  <a:schemeClr val="bg1"/>
                </a:solidFill>
              </a:rPr>
              <a:t>, N.R., Rather, R.A., Farooq, A., </a:t>
            </a:r>
            <a:r>
              <a:rPr lang="en-GB" sz="900" dirty="0" err="1">
                <a:solidFill>
                  <a:schemeClr val="bg1"/>
                </a:solidFill>
              </a:rPr>
              <a:t>Padder</a:t>
            </a:r>
            <a:r>
              <a:rPr lang="en-GB" sz="900" dirty="0">
                <a:solidFill>
                  <a:schemeClr val="bg1"/>
                </a:solidFill>
              </a:rPr>
              <a:t>, S.A., Baba, T.R., Sharma, S., Mubarak, N.M., Khan, A.H., Singh, P. and </a:t>
            </a:r>
            <a:r>
              <a:rPr lang="en-GB" sz="900" dirty="0" err="1">
                <a:solidFill>
                  <a:schemeClr val="bg1"/>
                </a:solidFill>
              </a:rPr>
              <a:t>Ara</a:t>
            </a:r>
            <a:r>
              <a:rPr lang="en-GB" sz="900" dirty="0">
                <a:solidFill>
                  <a:schemeClr val="bg1"/>
                </a:solidFill>
              </a:rPr>
              <a:t>, S. (2023). New Insights in Food Security and Environmental Sustainability through Waste Food Management. </a:t>
            </a:r>
            <a:r>
              <a:rPr lang="en-GB" sz="900" i="1" dirty="0">
                <a:solidFill>
                  <a:schemeClr val="bg1"/>
                </a:solidFill>
              </a:rPr>
              <a:t>Environmental Science and Pollution Research</a:t>
            </a:r>
            <a:r>
              <a:rPr lang="en-GB" sz="900" dirty="0">
                <a:solidFill>
                  <a:schemeClr val="bg1"/>
                </a:solidFill>
              </a:rPr>
              <a:t>, 31. </a:t>
            </a:r>
            <a:r>
              <a:rPr lang="en-GB" sz="900" dirty="0" err="1">
                <a:solidFill>
                  <a:schemeClr val="bg1"/>
                </a:solidFill>
              </a:rPr>
              <a:t>doi:https</a:t>
            </a:r>
            <a:r>
              <a:rPr lang="en-GB" sz="900" dirty="0">
                <a:solidFill>
                  <a:schemeClr val="bg1"/>
                </a:solidFill>
              </a:rPr>
              <a:t>://doi.org/10.1007/s11356-023-26462-y.</a:t>
            </a:r>
          </a:p>
          <a:p>
            <a:r>
              <a:rPr lang="en-GB" sz="900" dirty="0" err="1">
                <a:solidFill>
                  <a:schemeClr val="bg1"/>
                </a:solidFill>
              </a:rPr>
              <a:t>Antonschmidt</a:t>
            </a:r>
            <a:r>
              <a:rPr lang="en-GB" sz="900" dirty="0">
                <a:solidFill>
                  <a:schemeClr val="bg1"/>
                </a:solidFill>
              </a:rPr>
              <a:t>, H., and Lund-</a:t>
            </a:r>
            <a:r>
              <a:rPr lang="en-GB" sz="900" dirty="0" err="1">
                <a:solidFill>
                  <a:schemeClr val="bg1"/>
                </a:solidFill>
              </a:rPr>
              <a:t>Durlacher</a:t>
            </a:r>
            <a:r>
              <a:rPr lang="en-GB" sz="900" dirty="0">
                <a:solidFill>
                  <a:schemeClr val="bg1"/>
                </a:solidFill>
              </a:rPr>
              <a:t>, D. (2021). Stimulating food waste reduction behaviour among hotel guests through context manipulation. </a:t>
            </a:r>
            <a:r>
              <a:rPr lang="en-GB" sz="900" i="1" dirty="0">
                <a:solidFill>
                  <a:schemeClr val="bg1"/>
                </a:solidFill>
              </a:rPr>
              <a:t>Journal of Cleaner Production</a:t>
            </a:r>
            <a:r>
              <a:rPr lang="en-GB" sz="900" dirty="0">
                <a:solidFill>
                  <a:schemeClr val="bg1"/>
                </a:solidFill>
              </a:rPr>
              <a:t>, </a:t>
            </a:r>
            <a:r>
              <a:rPr lang="en-GB" sz="900" i="1" dirty="0">
                <a:solidFill>
                  <a:schemeClr val="bg1"/>
                </a:solidFill>
              </a:rPr>
              <a:t>329</a:t>
            </a:r>
            <a:r>
              <a:rPr lang="en-GB" sz="900" dirty="0">
                <a:solidFill>
                  <a:schemeClr val="bg1"/>
                </a:solidFill>
              </a:rPr>
              <a:t>, 129709.</a:t>
            </a:r>
          </a:p>
          <a:p>
            <a:r>
              <a:rPr lang="en-GB" sz="900" dirty="0">
                <a:solidFill>
                  <a:schemeClr val="bg1"/>
                </a:solidFill>
              </a:rPr>
              <a:t>Business Waste. (2025) Hotel Waste Statistics. Available at: </a:t>
            </a:r>
            <a:r>
              <a:rPr lang="en-GB" sz="900" u="sng" dirty="0">
                <a:solidFill>
                  <a:schemeClr val="bg1"/>
                </a:solidFill>
                <a:hlinkClick r:id="rId3"/>
              </a:rPr>
              <a:t>https://www.businesswaste.co.uk/waste-facts/hotel-waste-statistics</a:t>
            </a:r>
            <a:r>
              <a:rPr lang="en-GB" sz="900" dirty="0">
                <a:solidFill>
                  <a:schemeClr val="bg1"/>
                </a:solidFill>
              </a:rPr>
              <a:t> (Accessed on: 2</a:t>
            </a:r>
            <a:r>
              <a:rPr lang="en-GB" sz="900" baseline="30000" dirty="0">
                <a:solidFill>
                  <a:schemeClr val="bg1"/>
                </a:solidFill>
              </a:rPr>
              <a:t>nd</a:t>
            </a:r>
            <a:r>
              <a:rPr lang="en-GB" sz="900" dirty="0">
                <a:solidFill>
                  <a:schemeClr val="bg1"/>
                </a:solidFill>
              </a:rPr>
              <a:t> February 2026)</a:t>
            </a:r>
          </a:p>
          <a:p>
            <a:r>
              <a:rPr lang="en-GB" sz="900" dirty="0">
                <a:solidFill>
                  <a:schemeClr val="bg1"/>
                </a:solidFill>
              </a:rPr>
              <a:t>CE-Hub. (2024) Hospitality Spotlight Report: Accelerating circular economy adoption. Available at: </a:t>
            </a:r>
            <a:r>
              <a:rPr lang="en-GB" sz="900" u="sng" dirty="0">
                <a:solidFill>
                  <a:schemeClr val="bg1"/>
                </a:solidFill>
                <a:hlinkClick r:id="rId4"/>
              </a:rPr>
              <a:t>https://ce-hub.org/wp-content/uploads/2024/09/CE-Hub-Hospitality-Report-2024.pdf</a:t>
            </a:r>
            <a:r>
              <a:rPr lang="en-GB" sz="900" dirty="0">
                <a:solidFill>
                  <a:schemeClr val="bg1"/>
                </a:solidFill>
              </a:rPr>
              <a:t> (Accessed on: 2</a:t>
            </a:r>
            <a:r>
              <a:rPr lang="en-GB" sz="900" baseline="30000" dirty="0">
                <a:solidFill>
                  <a:schemeClr val="bg1"/>
                </a:solidFill>
              </a:rPr>
              <a:t>nd</a:t>
            </a:r>
            <a:r>
              <a:rPr lang="en-GB" sz="900" dirty="0">
                <a:solidFill>
                  <a:schemeClr val="bg1"/>
                </a:solidFill>
              </a:rPr>
              <a:t> February 2026)</a:t>
            </a:r>
          </a:p>
          <a:p>
            <a:r>
              <a:rPr lang="en-GB" sz="900" dirty="0" err="1">
                <a:solidFill>
                  <a:schemeClr val="bg1"/>
                </a:solidFill>
              </a:rPr>
              <a:t>Ezeanaka</a:t>
            </a:r>
            <a:r>
              <a:rPr lang="en-GB" sz="900" dirty="0">
                <a:solidFill>
                  <a:schemeClr val="bg1"/>
                </a:solidFill>
              </a:rPr>
              <a:t>, C., and Tran, T. H. (2024). Reducing Food Loss and Waste in the Hospitality and Food Service Sector: A Design Thinking Approach. </a:t>
            </a:r>
            <a:r>
              <a:rPr lang="en-GB" sz="900" i="1" dirty="0">
                <a:solidFill>
                  <a:schemeClr val="bg1"/>
                </a:solidFill>
              </a:rPr>
              <a:t>Highlights of Sustainability</a:t>
            </a:r>
            <a:r>
              <a:rPr lang="en-GB" sz="900" dirty="0">
                <a:solidFill>
                  <a:schemeClr val="bg1"/>
                </a:solidFill>
              </a:rPr>
              <a:t>, </a:t>
            </a:r>
            <a:r>
              <a:rPr lang="en-GB" sz="900" i="1" dirty="0">
                <a:solidFill>
                  <a:schemeClr val="bg1"/>
                </a:solidFill>
              </a:rPr>
              <a:t>3</a:t>
            </a:r>
            <a:r>
              <a:rPr lang="en-GB" sz="900" dirty="0">
                <a:solidFill>
                  <a:schemeClr val="bg1"/>
                </a:solidFill>
              </a:rPr>
              <a:t>(4), 374-393.</a:t>
            </a:r>
          </a:p>
          <a:p>
            <a:r>
              <a:rPr lang="en-GB" sz="900" dirty="0" err="1">
                <a:solidFill>
                  <a:schemeClr val="bg1"/>
                </a:solidFill>
              </a:rPr>
              <a:t>Filimonau</a:t>
            </a:r>
            <a:r>
              <a:rPr lang="en-GB" sz="900" dirty="0">
                <a:solidFill>
                  <a:schemeClr val="bg1"/>
                </a:solidFill>
              </a:rPr>
              <a:t>, V., and </a:t>
            </a:r>
            <a:r>
              <a:rPr lang="en-GB" sz="900" dirty="0" err="1">
                <a:solidFill>
                  <a:schemeClr val="bg1"/>
                </a:solidFill>
              </a:rPr>
              <a:t>Delysia</a:t>
            </a:r>
            <a:r>
              <a:rPr lang="en-GB" sz="900" dirty="0">
                <a:solidFill>
                  <a:schemeClr val="bg1"/>
                </a:solidFill>
              </a:rPr>
              <a:t>, A. (2019). Food waste management in hospitality operations: A critical review. </a:t>
            </a:r>
            <a:r>
              <a:rPr lang="en-GB" sz="900" i="1" dirty="0">
                <a:solidFill>
                  <a:schemeClr val="bg1"/>
                </a:solidFill>
              </a:rPr>
              <a:t>Tourism management</a:t>
            </a:r>
            <a:r>
              <a:rPr lang="en-GB" sz="900" dirty="0">
                <a:solidFill>
                  <a:schemeClr val="bg1"/>
                </a:solidFill>
              </a:rPr>
              <a:t>, </a:t>
            </a:r>
            <a:r>
              <a:rPr lang="en-GB" sz="900" i="1" dirty="0">
                <a:solidFill>
                  <a:schemeClr val="bg1"/>
                </a:solidFill>
              </a:rPr>
              <a:t>71</a:t>
            </a:r>
            <a:r>
              <a:rPr lang="en-GB" sz="900" dirty="0">
                <a:solidFill>
                  <a:schemeClr val="bg1"/>
                </a:solidFill>
              </a:rPr>
              <a:t>, 234-245.</a:t>
            </a:r>
          </a:p>
          <a:p>
            <a:r>
              <a:rPr lang="en-GB" sz="900" dirty="0">
                <a:solidFill>
                  <a:schemeClr val="bg1"/>
                </a:solidFill>
              </a:rPr>
              <a:t>Food Hygiene Certificate. (2026) Food Waste Statistics in the UK: 2026 Facts, Data &amp; Key Insights. Available at: </a:t>
            </a:r>
            <a:r>
              <a:rPr lang="en-GB" sz="900" u="sng" dirty="0">
                <a:solidFill>
                  <a:schemeClr val="bg1"/>
                </a:solidFill>
                <a:hlinkClick r:id="rId5"/>
              </a:rPr>
              <a:t>https://www.foodhygienecertificate.co.uk/food-waste-statistics-uk</a:t>
            </a:r>
            <a:r>
              <a:rPr lang="en-GB" sz="900" dirty="0">
                <a:solidFill>
                  <a:schemeClr val="bg1"/>
                </a:solidFill>
              </a:rPr>
              <a:t> (Accessed on: 2</a:t>
            </a:r>
            <a:r>
              <a:rPr lang="en-GB" sz="900" baseline="30000" dirty="0">
                <a:solidFill>
                  <a:schemeClr val="bg1"/>
                </a:solidFill>
              </a:rPr>
              <a:t>nd</a:t>
            </a:r>
            <a:r>
              <a:rPr lang="en-GB" sz="900" dirty="0">
                <a:solidFill>
                  <a:schemeClr val="bg1"/>
                </a:solidFill>
              </a:rPr>
              <a:t> February 2026)</a:t>
            </a:r>
          </a:p>
          <a:p>
            <a:r>
              <a:rPr lang="en-GB" sz="900" dirty="0">
                <a:solidFill>
                  <a:schemeClr val="bg1"/>
                </a:solidFill>
              </a:rPr>
              <a:t>Hilton Stories. (2024) Hilton Launches Zero Waste Menus Across Flagship UK Hotels. Available at: </a:t>
            </a:r>
            <a:r>
              <a:rPr lang="en-GB" sz="900" u="sng" dirty="0">
                <a:solidFill>
                  <a:schemeClr val="bg1"/>
                </a:solidFill>
                <a:hlinkClick r:id="rId6"/>
              </a:rPr>
              <a:t>https://stories.hilton.com/emea/sustainability/hilton-launches-zero-waste-menus-across-flagship-uk-hotels</a:t>
            </a:r>
            <a:r>
              <a:rPr lang="en-GB" sz="900" dirty="0">
                <a:solidFill>
                  <a:schemeClr val="bg1"/>
                </a:solidFill>
              </a:rPr>
              <a:t> (Accessed on: 2</a:t>
            </a:r>
            <a:r>
              <a:rPr lang="en-GB" sz="900" baseline="30000" dirty="0">
                <a:solidFill>
                  <a:schemeClr val="bg1"/>
                </a:solidFill>
              </a:rPr>
              <a:t>nd</a:t>
            </a:r>
            <a:r>
              <a:rPr lang="en-GB" sz="900" dirty="0">
                <a:solidFill>
                  <a:schemeClr val="bg1"/>
                </a:solidFill>
              </a:rPr>
              <a:t> February 2026)</a:t>
            </a:r>
          </a:p>
          <a:p>
            <a:r>
              <a:rPr lang="en-GB" sz="900" dirty="0">
                <a:solidFill>
                  <a:schemeClr val="bg1"/>
                </a:solidFill>
              </a:rPr>
              <a:t>House of Commons Library. (2024) Food waste in the UK. Available at: </a:t>
            </a:r>
            <a:r>
              <a:rPr lang="en-GB" sz="900" u="sng" dirty="0">
                <a:solidFill>
                  <a:schemeClr val="bg1"/>
                </a:solidFill>
                <a:hlinkClick r:id="rId7"/>
              </a:rPr>
              <a:t>https://researchbriefings.files.parliament.uk/documents/CBP-7552/CBP-7552.pdf</a:t>
            </a:r>
            <a:r>
              <a:rPr lang="en-GB" sz="900" dirty="0">
                <a:solidFill>
                  <a:schemeClr val="bg1"/>
                </a:solidFill>
              </a:rPr>
              <a:t> (Accessed on: 2</a:t>
            </a:r>
            <a:r>
              <a:rPr lang="en-GB" sz="900" baseline="30000" dirty="0">
                <a:solidFill>
                  <a:schemeClr val="bg1"/>
                </a:solidFill>
              </a:rPr>
              <a:t>nd</a:t>
            </a:r>
            <a:r>
              <a:rPr lang="en-GB" sz="900" dirty="0">
                <a:solidFill>
                  <a:schemeClr val="bg1"/>
                </a:solidFill>
              </a:rPr>
              <a:t> February 2026)</a:t>
            </a:r>
          </a:p>
          <a:p>
            <a:r>
              <a:rPr lang="en-GB" sz="900" dirty="0">
                <a:solidFill>
                  <a:schemeClr val="bg1"/>
                </a:solidFill>
              </a:rPr>
              <a:t>Marriott </a:t>
            </a:r>
            <a:r>
              <a:rPr lang="en-GB" sz="900" dirty="0" err="1">
                <a:solidFill>
                  <a:schemeClr val="bg1"/>
                </a:solidFill>
              </a:rPr>
              <a:t>Bonvoy</a:t>
            </a:r>
            <a:r>
              <a:rPr lang="en-GB" sz="900" dirty="0">
                <a:solidFill>
                  <a:schemeClr val="bg1"/>
                </a:solidFill>
              </a:rPr>
              <a:t>. (2026) Al </a:t>
            </a:r>
            <a:r>
              <a:rPr lang="en-GB" sz="900" dirty="0" err="1">
                <a:solidFill>
                  <a:schemeClr val="bg1"/>
                </a:solidFill>
              </a:rPr>
              <a:t>Qimmah</a:t>
            </a:r>
            <a:r>
              <a:rPr lang="en-GB" sz="900" dirty="0">
                <a:solidFill>
                  <a:schemeClr val="bg1"/>
                </a:solidFill>
              </a:rPr>
              <a:t> Hospitality and Marriott International Announce Agreement to Add More Than 2,700 Hotel Rooms in Saudi Arabia. Available at: </a:t>
            </a:r>
            <a:r>
              <a:rPr lang="en-GB" sz="900" u="sng" dirty="0">
                <a:solidFill>
                  <a:schemeClr val="bg1"/>
                </a:solidFill>
                <a:hlinkClick r:id="rId8"/>
              </a:rPr>
              <a:t>https://marriott-europe.pressarea.com/en/news/14012026/al-qimmah-hospitality-and-marriott-international-announce-agreement-to-add-more-than-2700-hotel-rooms-in-saudi-arabia</a:t>
            </a:r>
            <a:r>
              <a:rPr lang="en-GB" sz="900" dirty="0">
                <a:solidFill>
                  <a:schemeClr val="bg1"/>
                </a:solidFill>
              </a:rPr>
              <a:t> (Accessed on: 2</a:t>
            </a:r>
            <a:r>
              <a:rPr lang="en-GB" sz="900" baseline="30000" dirty="0">
                <a:solidFill>
                  <a:schemeClr val="bg1"/>
                </a:solidFill>
              </a:rPr>
              <a:t>nd</a:t>
            </a:r>
            <a:r>
              <a:rPr lang="en-GB" sz="900" dirty="0">
                <a:solidFill>
                  <a:schemeClr val="bg1"/>
                </a:solidFill>
              </a:rPr>
              <a:t> February 2026)</a:t>
            </a:r>
          </a:p>
          <a:p>
            <a:r>
              <a:rPr lang="en-GB" sz="900" dirty="0" err="1">
                <a:solidFill>
                  <a:schemeClr val="bg1"/>
                </a:solidFill>
              </a:rPr>
              <a:t>Nogueira</a:t>
            </a:r>
            <a:r>
              <a:rPr lang="en-GB" sz="900" dirty="0">
                <a:solidFill>
                  <a:schemeClr val="bg1"/>
                </a:solidFill>
              </a:rPr>
              <a:t>, E., Gomes, S., and Lopes, J. M. (2023). Triple bottom line, sustainability, and economic development: What binds them together? A bibliometric approach. </a:t>
            </a:r>
            <a:r>
              <a:rPr lang="en-GB" sz="900" i="1" dirty="0">
                <a:solidFill>
                  <a:schemeClr val="bg1"/>
                </a:solidFill>
              </a:rPr>
              <a:t>Sustainability</a:t>
            </a:r>
            <a:r>
              <a:rPr lang="en-GB" sz="900" dirty="0">
                <a:solidFill>
                  <a:schemeClr val="bg1"/>
                </a:solidFill>
              </a:rPr>
              <a:t>, </a:t>
            </a:r>
            <a:r>
              <a:rPr lang="en-GB" sz="900" i="1" dirty="0">
                <a:solidFill>
                  <a:schemeClr val="bg1"/>
                </a:solidFill>
              </a:rPr>
              <a:t>15</a:t>
            </a:r>
            <a:r>
              <a:rPr lang="en-GB" sz="900" dirty="0">
                <a:solidFill>
                  <a:schemeClr val="bg1"/>
                </a:solidFill>
              </a:rPr>
              <a:t>(8), 6706.</a:t>
            </a:r>
          </a:p>
          <a:p>
            <a:r>
              <a:rPr lang="en-GB" sz="900" dirty="0" err="1">
                <a:solidFill>
                  <a:schemeClr val="bg1"/>
                </a:solidFill>
              </a:rPr>
              <a:t>Rande</a:t>
            </a:r>
            <a:r>
              <a:rPr lang="en-GB" sz="900" dirty="0">
                <a:solidFill>
                  <a:schemeClr val="bg1"/>
                </a:solidFill>
              </a:rPr>
              <a:t>, H. (2025) How Hotel Groups Are Reducing Breakfast Waste at Scale. Available at: </a:t>
            </a:r>
            <a:r>
              <a:rPr lang="en-GB" sz="900" u="sng" dirty="0">
                <a:solidFill>
                  <a:schemeClr val="bg1"/>
                </a:solidFill>
                <a:hlinkClick r:id="rId9"/>
              </a:rPr>
              <a:t>https://www.thinkhospitality.co.uk/post/how-hotel-groups-are-reducing-breakfast-waste-at-scale</a:t>
            </a:r>
            <a:r>
              <a:rPr lang="en-GB" sz="900" dirty="0">
                <a:solidFill>
                  <a:schemeClr val="bg1"/>
                </a:solidFill>
              </a:rPr>
              <a:t> (Accessed on: 2</a:t>
            </a:r>
            <a:r>
              <a:rPr lang="en-GB" sz="900" baseline="30000" dirty="0">
                <a:solidFill>
                  <a:schemeClr val="bg1"/>
                </a:solidFill>
              </a:rPr>
              <a:t>nd</a:t>
            </a:r>
            <a:r>
              <a:rPr lang="en-GB" sz="900" dirty="0">
                <a:solidFill>
                  <a:schemeClr val="bg1"/>
                </a:solidFill>
              </a:rPr>
              <a:t> February 2026)</a:t>
            </a:r>
          </a:p>
          <a:p>
            <a:endParaRPr lang="en-GB" sz="9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3958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40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52" name="Google Shape;4052;p48"/>
          <p:cNvGrpSpPr/>
          <p:nvPr/>
        </p:nvGrpSpPr>
        <p:grpSpPr>
          <a:xfrm>
            <a:off x="7654518" y="306398"/>
            <a:ext cx="1039554" cy="4567267"/>
            <a:chOff x="7654518" y="306398"/>
            <a:chExt cx="1039554" cy="4567267"/>
          </a:xfrm>
        </p:grpSpPr>
        <p:grpSp>
          <p:nvGrpSpPr>
            <p:cNvPr id="4053" name="Google Shape;4053;p48"/>
            <p:cNvGrpSpPr/>
            <p:nvPr/>
          </p:nvGrpSpPr>
          <p:grpSpPr>
            <a:xfrm>
              <a:off x="7944925" y="306398"/>
              <a:ext cx="749143" cy="633959"/>
              <a:chOff x="5820425" y="3496060"/>
              <a:chExt cx="749143" cy="633959"/>
            </a:xfrm>
          </p:grpSpPr>
          <p:sp>
            <p:nvSpPr>
              <p:cNvPr id="4054" name="Google Shape;4054;p48"/>
              <p:cNvSpPr/>
              <p:nvPr/>
            </p:nvSpPr>
            <p:spPr>
              <a:xfrm>
                <a:off x="5885916" y="3496060"/>
                <a:ext cx="634003" cy="633959"/>
              </a:xfrm>
              <a:custGeom>
                <a:avLst/>
                <a:gdLst/>
                <a:ahLst/>
                <a:cxnLst/>
                <a:rect l="l" t="t" r="r" b="b"/>
                <a:pathLst>
                  <a:path w="14289" h="14288" extrusionOk="0">
                    <a:moveTo>
                      <a:pt x="7145" y="0"/>
                    </a:moveTo>
                    <a:cubicBezTo>
                      <a:pt x="3204" y="0"/>
                      <a:pt x="1" y="3203"/>
                      <a:pt x="1" y="7144"/>
                    </a:cubicBezTo>
                    <a:cubicBezTo>
                      <a:pt x="1" y="11085"/>
                      <a:pt x="3204" y="14288"/>
                      <a:pt x="7145" y="14288"/>
                    </a:cubicBezTo>
                    <a:cubicBezTo>
                      <a:pt x="11086" y="14288"/>
                      <a:pt x="14288" y="11085"/>
                      <a:pt x="14288" y="7144"/>
                    </a:cubicBezTo>
                    <a:cubicBezTo>
                      <a:pt x="14288" y="3203"/>
                      <a:pt x="11086" y="0"/>
                      <a:pt x="7145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55" name="Google Shape;4055;p48"/>
              <p:cNvSpPr/>
              <p:nvPr/>
            </p:nvSpPr>
            <p:spPr>
              <a:xfrm>
                <a:off x="5925005" y="3535150"/>
                <a:ext cx="555823" cy="555246"/>
              </a:xfrm>
              <a:custGeom>
                <a:avLst/>
                <a:gdLst/>
                <a:ahLst/>
                <a:cxnLst/>
                <a:rect l="l" t="t" r="r" b="b"/>
                <a:pathLst>
                  <a:path w="12527" h="12514" extrusionOk="0">
                    <a:moveTo>
                      <a:pt x="6264" y="0"/>
                    </a:moveTo>
                    <a:cubicBezTo>
                      <a:pt x="5037" y="0"/>
                      <a:pt x="3918" y="346"/>
                      <a:pt x="2954" y="941"/>
                    </a:cubicBezTo>
                    <a:cubicBezTo>
                      <a:pt x="1192" y="2036"/>
                      <a:pt x="1" y="4013"/>
                      <a:pt x="1" y="6251"/>
                    </a:cubicBezTo>
                    <a:cubicBezTo>
                      <a:pt x="1" y="9704"/>
                      <a:pt x="2799" y="12514"/>
                      <a:pt x="6264" y="12514"/>
                    </a:cubicBezTo>
                    <a:cubicBezTo>
                      <a:pt x="7347" y="12514"/>
                      <a:pt x="8359" y="12252"/>
                      <a:pt x="9240" y="11752"/>
                    </a:cubicBezTo>
                    <a:cubicBezTo>
                      <a:pt x="11205" y="10716"/>
                      <a:pt x="12526" y="8644"/>
                      <a:pt x="12526" y="6263"/>
                    </a:cubicBezTo>
                    <a:cubicBezTo>
                      <a:pt x="12526" y="2810"/>
                      <a:pt x="9728" y="0"/>
                      <a:pt x="626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56" name="Google Shape;4056;p48"/>
              <p:cNvSpPr/>
              <p:nvPr/>
            </p:nvSpPr>
            <p:spPr>
              <a:xfrm>
                <a:off x="6056030" y="3535150"/>
                <a:ext cx="424798" cy="522501"/>
              </a:xfrm>
              <a:custGeom>
                <a:avLst/>
                <a:gdLst/>
                <a:ahLst/>
                <a:cxnLst/>
                <a:rect l="l" t="t" r="r" b="b"/>
                <a:pathLst>
                  <a:path w="9574" h="11776" extrusionOk="0">
                    <a:moveTo>
                      <a:pt x="3311" y="0"/>
                    </a:moveTo>
                    <a:cubicBezTo>
                      <a:pt x="2084" y="0"/>
                      <a:pt x="965" y="346"/>
                      <a:pt x="1" y="941"/>
                    </a:cubicBezTo>
                    <a:cubicBezTo>
                      <a:pt x="1" y="941"/>
                      <a:pt x="5358" y="2632"/>
                      <a:pt x="6299" y="10692"/>
                    </a:cubicBezTo>
                    <a:lnTo>
                      <a:pt x="6299" y="11776"/>
                    </a:lnTo>
                    <a:cubicBezTo>
                      <a:pt x="8252" y="10716"/>
                      <a:pt x="9573" y="8644"/>
                      <a:pt x="9573" y="6263"/>
                    </a:cubicBezTo>
                    <a:cubicBezTo>
                      <a:pt x="9573" y="2810"/>
                      <a:pt x="6775" y="0"/>
                      <a:pt x="3311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57" name="Google Shape;4057;p48"/>
              <p:cNvSpPr/>
              <p:nvPr/>
            </p:nvSpPr>
            <p:spPr>
              <a:xfrm>
                <a:off x="5820425" y="3580008"/>
                <a:ext cx="749143" cy="443389"/>
              </a:xfrm>
              <a:custGeom>
                <a:avLst/>
                <a:gdLst/>
                <a:ahLst/>
                <a:cxnLst/>
                <a:rect l="l" t="t" r="r" b="b"/>
                <a:pathLst>
                  <a:path w="16884" h="9993" extrusionOk="0">
                    <a:moveTo>
                      <a:pt x="12742" y="0"/>
                    </a:moveTo>
                    <a:cubicBezTo>
                      <a:pt x="11056" y="0"/>
                      <a:pt x="8928" y="519"/>
                      <a:pt x="6787" y="1549"/>
                    </a:cubicBezTo>
                    <a:cubicBezTo>
                      <a:pt x="2620" y="3538"/>
                      <a:pt x="0" y="6705"/>
                      <a:pt x="905" y="8610"/>
                    </a:cubicBezTo>
                    <a:cubicBezTo>
                      <a:pt x="1350" y="9533"/>
                      <a:pt x="2544" y="9992"/>
                      <a:pt x="4130" y="9992"/>
                    </a:cubicBezTo>
                    <a:cubicBezTo>
                      <a:pt x="5816" y="9992"/>
                      <a:pt x="7944" y="9474"/>
                      <a:pt x="10085" y="8443"/>
                    </a:cubicBezTo>
                    <a:cubicBezTo>
                      <a:pt x="14252" y="6455"/>
                      <a:pt x="16884" y="3288"/>
                      <a:pt x="15967" y="1383"/>
                    </a:cubicBezTo>
                    <a:cubicBezTo>
                      <a:pt x="15522" y="459"/>
                      <a:pt x="14328" y="0"/>
                      <a:pt x="1274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58" name="Google Shape;4058;p48"/>
              <p:cNvSpPr/>
              <p:nvPr/>
            </p:nvSpPr>
            <p:spPr>
              <a:xfrm>
                <a:off x="5965160" y="3845208"/>
                <a:ext cx="75828" cy="116427"/>
              </a:xfrm>
              <a:custGeom>
                <a:avLst/>
                <a:gdLst/>
                <a:ahLst/>
                <a:cxnLst/>
                <a:rect l="l" t="t" r="r" b="b"/>
                <a:pathLst>
                  <a:path w="1709" h="2624" extrusionOk="0">
                    <a:moveTo>
                      <a:pt x="54" y="0"/>
                    </a:moveTo>
                    <a:cubicBezTo>
                      <a:pt x="31" y="0"/>
                      <a:pt x="16" y="18"/>
                      <a:pt x="13" y="61"/>
                    </a:cubicBezTo>
                    <a:cubicBezTo>
                      <a:pt x="1" y="240"/>
                      <a:pt x="120" y="811"/>
                      <a:pt x="179" y="978"/>
                    </a:cubicBezTo>
                    <a:cubicBezTo>
                      <a:pt x="239" y="1133"/>
                      <a:pt x="537" y="1633"/>
                      <a:pt x="644" y="1764"/>
                    </a:cubicBezTo>
                    <a:cubicBezTo>
                      <a:pt x="727" y="1883"/>
                      <a:pt x="1370" y="2490"/>
                      <a:pt x="1513" y="2585"/>
                    </a:cubicBezTo>
                    <a:cubicBezTo>
                      <a:pt x="1561" y="2611"/>
                      <a:pt x="1600" y="2623"/>
                      <a:pt x="1629" y="2623"/>
                    </a:cubicBezTo>
                    <a:cubicBezTo>
                      <a:pt x="1693" y="2623"/>
                      <a:pt x="1709" y="2564"/>
                      <a:pt x="1668" y="2466"/>
                    </a:cubicBezTo>
                    <a:cubicBezTo>
                      <a:pt x="1608" y="2311"/>
                      <a:pt x="1358" y="1811"/>
                      <a:pt x="1263" y="1668"/>
                    </a:cubicBezTo>
                    <a:cubicBezTo>
                      <a:pt x="1191" y="1537"/>
                      <a:pt x="882" y="1061"/>
                      <a:pt x="787" y="918"/>
                    </a:cubicBezTo>
                    <a:lnTo>
                      <a:pt x="679" y="763"/>
                    </a:lnTo>
                    <a:cubicBezTo>
                      <a:pt x="584" y="621"/>
                      <a:pt x="429" y="394"/>
                      <a:pt x="346" y="263"/>
                    </a:cubicBezTo>
                    <a:cubicBezTo>
                      <a:pt x="274" y="173"/>
                      <a:pt x="126" y="0"/>
                      <a:pt x="54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59" name="Google Shape;4059;p48"/>
              <p:cNvSpPr/>
              <p:nvPr/>
            </p:nvSpPr>
            <p:spPr>
              <a:xfrm>
                <a:off x="6031227" y="3787039"/>
                <a:ext cx="106355" cy="174285"/>
              </a:xfrm>
              <a:custGeom>
                <a:avLst/>
                <a:gdLst/>
                <a:ahLst/>
                <a:cxnLst/>
                <a:rect l="l" t="t" r="r" b="b"/>
                <a:pathLst>
                  <a:path w="2397" h="3928" extrusionOk="0">
                    <a:moveTo>
                      <a:pt x="53" y="1"/>
                    </a:moveTo>
                    <a:cubicBezTo>
                      <a:pt x="42" y="1"/>
                      <a:pt x="32" y="12"/>
                      <a:pt x="24" y="38"/>
                    </a:cubicBezTo>
                    <a:cubicBezTo>
                      <a:pt x="0" y="158"/>
                      <a:pt x="24" y="574"/>
                      <a:pt x="48" y="693"/>
                    </a:cubicBezTo>
                    <a:cubicBezTo>
                      <a:pt x="72" y="812"/>
                      <a:pt x="238" y="1241"/>
                      <a:pt x="310" y="1408"/>
                    </a:cubicBezTo>
                    <a:lnTo>
                      <a:pt x="595" y="1955"/>
                    </a:lnTo>
                    <a:cubicBezTo>
                      <a:pt x="679" y="2098"/>
                      <a:pt x="845" y="2360"/>
                      <a:pt x="953" y="2503"/>
                    </a:cubicBezTo>
                    <a:lnTo>
                      <a:pt x="1322" y="2979"/>
                    </a:lnTo>
                    <a:cubicBezTo>
                      <a:pt x="1441" y="3122"/>
                      <a:pt x="1631" y="3336"/>
                      <a:pt x="1774" y="3479"/>
                    </a:cubicBezTo>
                    <a:lnTo>
                      <a:pt x="2227" y="3860"/>
                    </a:lnTo>
                    <a:cubicBezTo>
                      <a:pt x="2281" y="3906"/>
                      <a:pt x="2324" y="3927"/>
                      <a:pt x="2351" y="3927"/>
                    </a:cubicBezTo>
                    <a:cubicBezTo>
                      <a:pt x="2394" y="3927"/>
                      <a:pt x="2397" y="3872"/>
                      <a:pt x="2346" y="3777"/>
                    </a:cubicBezTo>
                    <a:lnTo>
                      <a:pt x="2084" y="3229"/>
                    </a:lnTo>
                    <a:cubicBezTo>
                      <a:pt x="1988" y="3075"/>
                      <a:pt x="1846" y="2825"/>
                      <a:pt x="1750" y="2670"/>
                    </a:cubicBezTo>
                    <a:lnTo>
                      <a:pt x="1453" y="2182"/>
                    </a:lnTo>
                    <a:cubicBezTo>
                      <a:pt x="1357" y="2027"/>
                      <a:pt x="1203" y="1777"/>
                      <a:pt x="1095" y="1634"/>
                    </a:cubicBezTo>
                    <a:lnTo>
                      <a:pt x="786" y="1170"/>
                    </a:lnTo>
                    <a:cubicBezTo>
                      <a:pt x="679" y="1015"/>
                      <a:pt x="548" y="824"/>
                      <a:pt x="488" y="717"/>
                    </a:cubicBezTo>
                    <a:cubicBezTo>
                      <a:pt x="429" y="634"/>
                      <a:pt x="238" y="300"/>
                      <a:pt x="191" y="205"/>
                    </a:cubicBezTo>
                    <a:cubicBezTo>
                      <a:pt x="144" y="131"/>
                      <a:pt x="91" y="1"/>
                      <a:pt x="53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60" name="Google Shape;4060;p48"/>
              <p:cNvSpPr/>
              <p:nvPr/>
            </p:nvSpPr>
            <p:spPr>
              <a:xfrm>
                <a:off x="6151426" y="3708104"/>
                <a:ext cx="96682" cy="200064"/>
              </a:xfrm>
              <a:custGeom>
                <a:avLst/>
                <a:gdLst/>
                <a:ahLst/>
                <a:cxnLst/>
                <a:rect l="l" t="t" r="r" b="b"/>
                <a:pathLst>
                  <a:path w="2179" h="4509" extrusionOk="0">
                    <a:moveTo>
                      <a:pt x="72" y="0"/>
                    </a:moveTo>
                    <a:cubicBezTo>
                      <a:pt x="26" y="0"/>
                      <a:pt x="1" y="17"/>
                      <a:pt x="30" y="55"/>
                    </a:cubicBezTo>
                    <a:cubicBezTo>
                      <a:pt x="89" y="163"/>
                      <a:pt x="268" y="555"/>
                      <a:pt x="315" y="651"/>
                    </a:cubicBezTo>
                    <a:cubicBezTo>
                      <a:pt x="351" y="770"/>
                      <a:pt x="530" y="1210"/>
                      <a:pt x="589" y="1365"/>
                    </a:cubicBezTo>
                    <a:lnTo>
                      <a:pt x="851" y="1996"/>
                    </a:lnTo>
                    <a:cubicBezTo>
                      <a:pt x="922" y="2163"/>
                      <a:pt x="1030" y="2437"/>
                      <a:pt x="1101" y="2603"/>
                    </a:cubicBezTo>
                    <a:lnTo>
                      <a:pt x="1387" y="3210"/>
                    </a:lnTo>
                    <a:cubicBezTo>
                      <a:pt x="1458" y="3377"/>
                      <a:pt x="1589" y="3651"/>
                      <a:pt x="1684" y="3794"/>
                    </a:cubicBezTo>
                    <a:lnTo>
                      <a:pt x="2042" y="4401"/>
                    </a:lnTo>
                    <a:cubicBezTo>
                      <a:pt x="2091" y="4473"/>
                      <a:pt x="2126" y="4509"/>
                      <a:pt x="2147" y="4509"/>
                    </a:cubicBezTo>
                    <a:cubicBezTo>
                      <a:pt x="2172" y="4509"/>
                      <a:pt x="2179" y="4461"/>
                      <a:pt x="2173" y="4365"/>
                    </a:cubicBezTo>
                    <a:lnTo>
                      <a:pt x="2054" y="3663"/>
                    </a:lnTo>
                    <a:cubicBezTo>
                      <a:pt x="2006" y="3484"/>
                      <a:pt x="1935" y="3199"/>
                      <a:pt x="1875" y="3020"/>
                    </a:cubicBezTo>
                    <a:lnTo>
                      <a:pt x="1637" y="2365"/>
                    </a:lnTo>
                    <a:cubicBezTo>
                      <a:pt x="1577" y="2198"/>
                      <a:pt x="1458" y="1925"/>
                      <a:pt x="1387" y="1758"/>
                    </a:cubicBezTo>
                    <a:lnTo>
                      <a:pt x="1053" y="1127"/>
                    </a:lnTo>
                    <a:cubicBezTo>
                      <a:pt x="970" y="972"/>
                      <a:pt x="827" y="758"/>
                      <a:pt x="756" y="651"/>
                    </a:cubicBezTo>
                    <a:cubicBezTo>
                      <a:pt x="684" y="555"/>
                      <a:pt x="399" y="210"/>
                      <a:pt x="315" y="103"/>
                    </a:cubicBezTo>
                    <a:cubicBezTo>
                      <a:pt x="258" y="39"/>
                      <a:pt x="141" y="0"/>
                      <a:pt x="72" y="0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61" name="Google Shape;4061;p48"/>
              <p:cNvSpPr/>
              <p:nvPr/>
            </p:nvSpPr>
            <p:spPr>
              <a:xfrm>
                <a:off x="6244958" y="3662004"/>
                <a:ext cx="79511" cy="162128"/>
              </a:xfrm>
              <a:custGeom>
                <a:avLst/>
                <a:gdLst/>
                <a:ahLst/>
                <a:cxnLst/>
                <a:rect l="l" t="t" r="r" b="b"/>
                <a:pathLst>
                  <a:path w="1792" h="3654" extrusionOk="0">
                    <a:moveTo>
                      <a:pt x="59" y="1"/>
                    </a:moveTo>
                    <a:cubicBezTo>
                      <a:pt x="1" y="1"/>
                      <a:pt x="1" y="62"/>
                      <a:pt x="65" y="166"/>
                    </a:cubicBezTo>
                    <a:lnTo>
                      <a:pt x="291" y="535"/>
                    </a:lnTo>
                    <a:cubicBezTo>
                      <a:pt x="362" y="701"/>
                      <a:pt x="481" y="963"/>
                      <a:pt x="553" y="1130"/>
                    </a:cubicBezTo>
                    <a:lnTo>
                      <a:pt x="719" y="1499"/>
                    </a:lnTo>
                    <a:cubicBezTo>
                      <a:pt x="791" y="1666"/>
                      <a:pt x="898" y="1952"/>
                      <a:pt x="970" y="2106"/>
                    </a:cubicBezTo>
                    <a:lnTo>
                      <a:pt x="1636" y="3535"/>
                    </a:lnTo>
                    <a:cubicBezTo>
                      <a:pt x="1676" y="3614"/>
                      <a:pt x="1713" y="3653"/>
                      <a:pt x="1740" y="3653"/>
                    </a:cubicBezTo>
                    <a:cubicBezTo>
                      <a:pt x="1771" y="3653"/>
                      <a:pt x="1791" y="3605"/>
                      <a:pt x="1791" y="3511"/>
                    </a:cubicBezTo>
                    <a:lnTo>
                      <a:pt x="1779" y="3023"/>
                    </a:lnTo>
                    <a:cubicBezTo>
                      <a:pt x="1743" y="2833"/>
                      <a:pt x="1696" y="2547"/>
                      <a:pt x="1660" y="2368"/>
                    </a:cubicBezTo>
                    <a:lnTo>
                      <a:pt x="1529" y="1904"/>
                    </a:lnTo>
                    <a:cubicBezTo>
                      <a:pt x="1470" y="1737"/>
                      <a:pt x="1339" y="1452"/>
                      <a:pt x="1267" y="1285"/>
                    </a:cubicBezTo>
                    <a:lnTo>
                      <a:pt x="1017" y="856"/>
                    </a:lnTo>
                    <a:cubicBezTo>
                      <a:pt x="910" y="713"/>
                      <a:pt x="731" y="475"/>
                      <a:pt x="612" y="344"/>
                    </a:cubicBezTo>
                    <a:lnTo>
                      <a:pt x="184" y="47"/>
                    </a:lnTo>
                    <a:cubicBezTo>
                      <a:pt x="129" y="15"/>
                      <a:pt x="87" y="1"/>
                      <a:pt x="59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62" name="Google Shape;4062;p48"/>
              <p:cNvSpPr/>
              <p:nvPr/>
            </p:nvSpPr>
            <p:spPr>
              <a:xfrm>
                <a:off x="6352022" y="3649137"/>
                <a:ext cx="65934" cy="131513"/>
              </a:xfrm>
              <a:custGeom>
                <a:avLst/>
                <a:gdLst/>
                <a:ahLst/>
                <a:cxnLst/>
                <a:rect l="l" t="t" r="r" b="b"/>
                <a:pathLst>
                  <a:path w="1486" h="2964" extrusionOk="0">
                    <a:moveTo>
                      <a:pt x="201" y="1"/>
                    </a:moveTo>
                    <a:cubicBezTo>
                      <a:pt x="107" y="1"/>
                      <a:pt x="0" y="58"/>
                      <a:pt x="57" y="87"/>
                    </a:cubicBezTo>
                    <a:cubicBezTo>
                      <a:pt x="116" y="134"/>
                      <a:pt x="271" y="360"/>
                      <a:pt x="307" y="420"/>
                    </a:cubicBezTo>
                    <a:lnTo>
                      <a:pt x="509" y="944"/>
                    </a:lnTo>
                    <a:cubicBezTo>
                      <a:pt x="569" y="1087"/>
                      <a:pt x="747" y="1599"/>
                      <a:pt x="807" y="1742"/>
                    </a:cubicBezTo>
                    <a:cubicBezTo>
                      <a:pt x="866" y="1920"/>
                      <a:pt x="1212" y="2718"/>
                      <a:pt x="1295" y="2861"/>
                    </a:cubicBezTo>
                    <a:cubicBezTo>
                      <a:pt x="1337" y="2930"/>
                      <a:pt x="1375" y="2963"/>
                      <a:pt x="1405" y="2963"/>
                    </a:cubicBezTo>
                    <a:cubicBezTo>
                      <a:pt x="1442" y="2963"/>
                      <a:pt x="1467" y="2912"/>
                      <a:pt x="1474" y="2813"/>
                    </a:cubicBezTo>
                    <a:cubicBezTo>
                      <a:pt x="1485" y="2634"/>
                      <a:pt x="1462" y="2051"/>
                      <a:pt x="1426" y="1872"/>
                    </a:cubicBezTo>
                    <a:cubicBezTo>
                      <a:pt x="1402" y="1718"/>
                      <a:pt x="1224" y="1146"/>
                      <a:pt x="1152" y="980"/>
                    </a:cubicBezTo>
                    <a:cubicBezTo>
                      <a:pt x="1069" y="825"/>
                      <a:pt x="759" y="372"/>
                      <a:pt x="700" y="313"/>
                    </a:cubicBezTo>
                    <a:cubicBezTo>
                      <a:pt x="640" y="241"/>
                      <a:pt x="354" y="63"/>
                      <a:pt x="271" y="15"/>
                    </a:cubicBezTo>
                    <a:cubicBezTo>
                      <a:pt x="251" y="5"/>
                      <a:pt x="226" y="1"/>
                      <a:pt x="201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63" name="Google Shape;4063;p48"/>
              <p:cNvSpPr/>
              <p:nvPr/>
            </p:nvSpPr>
            <p:spPr>
              <a:xfrm>
                <a:off x="5860580" y="3641328"/>
                <a:ext cx="708988" cy="382381"/>
              </a:xfrm>
              <a:custGeom>
                <a:avLst/>
                <a:gdLst/>
                <a:ahLst/>
                <a:cxnLst/>
                <a:rect l="l" t="t" r="r" b="b"/>
                <a:pathLst>
                  <a:path w="15979" h="8618" extrusionOk="0">
                    <a:moveTo>
                      <a:pt x="15062" y="1"/>
                    </a:moveTo>
                    <a:lnTo>
                      <a:pt x="0" y="7240"/>
                    </a:lnTo>
                    <a:cubicBezTo>
                      <a:pt x="444" y="8162"/>
                      <a:pt x="1638" y="8618"/>
                      <a:pt x="3223" y="8618"/>
                    </a:cubicBezTo>
                    <a:cubicBezTo>
                      <a:pt x="4913" y="8618"/>
                      <a:pt x="7048" y="8099"/>
                      <a:pt x="9192" y="7073"/>
                    </a:cubicBezTo>
                    <a:cubicBezTo>
                      <a:pt x="13335" y="5073"/>
                      <a:pt x="15979" y="1918"/>
                      <a:pt x="15062" y="1"/>
                    </a:cubicBezTo>
                    <a:close/>
                  </a:path>
                </a:pathLst>
              </a:custGeom>
              <a:solidFill>
                <a:srgbClr val="363636">
                  <a:alpha val="401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064" name="Google Shape;4064;p48"/>
            <p:cNvGrpSpPr/>
            <p:nvPr/>
          </p:nvGrpSpPr>
          <p:grpSpPr>
            <a:xfrm>
              <a:off x="7654518" y="4195861"/>
              <a:ext cx="1039554" cy="677804"/>
              <a:chOff x="7654518" y="4195861"/>
              <a:chExt cx="1039554" cy="677804"/>
            </a:xfrm>
          </p:grpSpPr>
          <p:grpSp>
            <p:nvGrpSpPr>
              <p:cNvPr id="4065" name="Google Shape;4065;p48"/>
              <p:cNvGrpSpPr/>
              <p:nvPr/>
            </p:nvGrpSpPr>
            <p:grpSpPr>
              <a:xfrm>
                <a:off x="8163738" y="4343331"/>
                <a:ext cx="530334" cy="530334"/>
                <a:chOff x="7479151" y="3547981"/>
                <a:chExt cx="530334" cy="530334"/>
              </a:xfrm>
            </p:grpSpPr>
            <p:sp>
              <p:nvSpPr>
                <p:cNvPr id="4066" name="Google Shape;4066;p48"/>
                <p:cNvSpPr/>
                <p:nvPr/>
              </p:nvSpPr>
              <p:spPr>
                <a:xfrm>
                  <a:off x="7479151" y="3547981"/>
                  <a:ext cx="530334" cy="53033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491" h="14491" extrusionOk="0">
                      <a:moveTo>
                        <a:pt x="7240" y="0"/>
                      </a:moveTo>
                      <a:cubicBezTo>
                        <a:pt x="3239" y="0"/>
                        <a:pt x="1" y="3251"/>
                        <a:pt x="1" y="7251"/>
                      </a:cubicBezTo>
                      <a:cubicBezTo>
                        <a:pt x="1" y="11252"/>
                        <a:pt x="3239" y="14490"/>
                        <a:pt x="7240" y="14490"/>
                      </a:cubicBezTo>
                      <a:cubicBezTo>
                        <a:pt x="11240" y="14490"/>
                        <a:pt x="14491" y="11252"/>
                        <a:pt x="14491" y="7251"/>
                      </a:cubicBezTo>
                      <a:cubicBezTo>
                        <a:pt x="14491" y="3251"/>
                        <a:pt x="11240" y="0"/>
                        <a:pt x="7240" y="0"/>
                      </a:cubicBezTo>
                      <a:close/>
                    </a:path>
                  </a:pathLst>
                </a:custGeom>
                <a:solidFill>
                  <a:srgbClr val="FEFCFC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67" name="Google Shape;4067;p48"/>
                <p:cNvSpPr/>
                <p:nvPr/>
              </p:nvSpPr>
              <p:spPr>
                <a:xfrm>
                  <a:off x="7511393" y="3580662"/>
                  <a:ext cx="465410" cy="46537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717" h="12716" extrusionOk="0">
                      <a:moveTo>
                        <a:pt x="6359" y="0"/>
                      </a:moveTo>
                      <a:cubicBezTo>
                        <a:pt x="4787" y="0"/>
                        <a:pt x="3335" y="584"/>
                        <a:pt x="2227" y="1536"/>
                      </a:cubicBezTo>
                      <a:cubicBezTo>
                        <a:pt x="870" y="2691"/>
                        <a:pt x="1" y="4417"/>
                        <a:pt x="1" y="6358"/>
                      </a:cubicBezTo>
                      <a:cubicBezTo>
                        <a:pt x="1" y="9870"/>
                        <a:pt x="2846" y="12716"/>
                        <a:pt x="6359" y="12716"/>
                      </a:cubicBezTo>
                      <a:cubicBezTo>
                        <a:pt x="7609" y="12716"/>
                        <a:pt x="8788" y="12335"/>
                        <a:pt x="9764" y="11716"/>
                      </a:cubicBezTo>
                      <a:cubicBezTo>
                        <a:pt x="11538" y="10585"/>
                        <a:pt x="12717" y="8608"/>
                        <a:pt x="12717" y="6358"/>
                      </a:cubicBezTo>
                      <a:cubicBezTo>
                        <a:pt x="12717" y="2846"/>
                        <a:pt x="9871" y="0"/>
                        <a:pt x="6359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68" name="Google Shape;4068;p48"/>
                <p:cNvSpPr/>
                <p:nvPr/>
              </p:nvSpPr>
              <p:spPr>
                <a:xfrm>
                  <a:off x="7511832" y="3636876"/>
                  <a:ext cx="357338" cy="40916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764" h="11180" extrusionOk="0">
                      <a:moveTo>
                        <a:pt x="2215" y="0"/>
                      </a:moveTo>
                      <a:cubicBezTo>
                        <a:pt x="858" y="1155"/>
                        <a:pt x="1" y="2881"/>
                        <a:pt x="1" y="4822"/>
                      </a:cubicBezTo>
                      <a:cubicBezTo>
                        <a:pt x="1" y="8334"/>
                        <a:pt x="2834" y="11180"/>
                        <a:pt x="6347" y="11180"/>
                      </a:cubicBezTo>
                      <a:cubicBezTo>
                        <a:pt x="7597" y="11180"/>
                        <a:pt x="8776" y="10823"/>
                        <a:pt x="9764" y="10180"/>
                      </a:cubicBezTo>
                      <a:cubicBezTo>
                        <a:pt x="9764" y="10180"/>
                        <a:pt x="2715" y="8608"/>
                        <a:pt x="2227" y="1036"/>
                      </a:cubicBezTo>
                      <a:lnTo>
                        <a:pt x="2215" y="0"/>
                      </a:ln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4069" name="Google Shape;4069;p48"/>
              <p:cNvGrpSpPr/>
              <p:nvPr/>
            </p:nvGrpSpPr>
            <p:grpSpPr>
              <a:xfrm>
                <a:off x="7654518" y="4195861"/>
                <a:ext cx="412109" cy="412641"/>
                <a:chOff x="6671243" y="3496061"/>
                <a:chExt cx="412109" cy="412641"/>
              </a:xfrm>
            </p:grpSpPr>
            <p:sp>
              <p:nvSpPr>
                <p:cNvPr id="4070" name="Google Shape;4070;p48"/>
                <p:cNvSpPr/>
                <p:nvPr/>
              </p:nvSpPr>
              <p:spPr>
                <a:xfrm>
                  <a:off x="6671243" y="3496594"/>
                  <a:ext cx="412109" cy="41210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288" h="9288" extrusionOk="0">
                      <a:moveTo>
                        <a:pt x="3715" y="0"/>
                      </a:moveTo>
                      <a:cubicBezTo>
                        <a:pt x="3156" y="0"/>
                        <a:pt x="2405" y="310"/>
                        <a:pt x="2024" y="703"/>
                      </a:cubicBezTo>
                      <a:lnTo>
                        <a:pt x="703" y="2024"/>
                      </a:lnTo>
                      <a:cubicBezTo>
                        <a:pt x="322" y="2405"/>
                        <a:pt x="0" y="3167"/>
                        <a:pt x="0" y="3703"/>
                      </a:cubicBezTo>
                      <a:lnTo>
                        <a:pt x="0" y="5584"/>
                      </a:lnTo>
                      <a:cubicBezTo>
                        <a:pt x="0" y="6132"/>
                        <a:pt x="322" y="6894"/>
                        <a:pt x="703" y="7263"/>
                      </a:cubicBezTo>
                      <a:lnTo>
                        <a:pt x="2024" y="8585"/>
                      </a:lnTo>
                      <a:cubicBezTo>
                        <a:pt x="2417" y="8977"/>
                        <a:pt x="3179" y="9287"/>
                        <a:pt x="3715" y="9287"/>
                      </a:cubicBezTo>
                      <a:lnTo>
                        <a:pt x="5584" y="9287"/>
                      </a:lnTo>
                      <a:cubicBezTo>
                        <a:pt x="6132" y="9287"/>
                        <a:pt x="6894" y="8977"/>
                        <a:pt x="7263" y="8585"/>
                      </a:cubicBezTo>
                      <a:lnTo>
                        <a:pt x="8597" y="7263"/>
                      </a:lnTo>
                      <a:cubicBezTo>
                        <a:pt x="8978" y="6870"/>
                        <a:pt x="9287" y="6120"/>
                        <a:pt x="9287" y="5584"/>
                      </a:cubicBezTo>
                      <a:lnTo>
                        <a:pt x="9287" y="3703"/>
                      </a:lnTo>
                      <a:cubicBezTo>
                        <a:pt x="9287" y="3155"/>
                        <a:pt x="8978" y="2393"/>
                        <a:pt x="8597" y="2024"/>
                      </a:cubicBezTo>
                      <a:lnTo>
                        <a:pt x="7263" y="703"/>
                      </a:lnTo>
                      <a:cubicBezTo>
                        <a:pt x="6882" y="310"/>
                        <a:pt x="6120" y="0"/>
                        <a:pt x="5584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71" name="Google Shape;4071;p48"/>
                <p:cNvSpPr/>
                <p:nvPr/>
              </p:nvSpPr>
              <p:spPr>
                <a:xfrm>
                  <a:off x="6726174" y="3554674"/>
                  <a:ext cx="306464" cy="3064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907" h="6907" extrusionOk="0">
                      <a:moveTo>
                        <a:pt x="3453" y="1"/>
                      </a:moveTo>
                      <a:cubicBezTo>
                        <a:pt x="1548" y="1"/>
                        <a:pt x="1" y="1549"/>
                        <a:pt x="1" y="3454"/>
                      </a:cubicBezTo>
                      <a:cubicBezTo>
                        <a:pt x="1" y="5359"/>
                        <a:pt x="1548" y="6906"/>
                        <a:pt x="3453" y="6906"/>
                      </a:cubicBezTo>
                      <a:cubicBezTo>
                        <a:pt x="5358" y="6906"/>
                        <a:pt x="6906" y="5359"/>
                        <a:pt x="6906" y="3454"/>
                      </a:cubicBezTo>
                      <a:cubicBezTo>
                        <a:pt x="6906" y="1549"/>
                        <a:pt x="5358" y="1"/>
                        <a:pt x="3453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72" name="Google Shape;4072;p48"/>
                <p:cNvSpPr/>
                <p:nvPr/>
              </p:nvSpPr>
              <p:spPr>
                <a:xfrm>
                  <a:off x="6799606" y="3496061"/>
                  <a:ext cx="283746" cy="3914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395" h="8822" extrusionOk="0">
                      <a:moveTo>
                        <a:pt x="822" y="0"/>
                      </a:moveTo>
                      <a:cubicBezTo>
                        <a:pt x="263" y="0"/>
                        <a:pt x="1" y="417"/>
                        <a:pt x="203" y="905"/>
                      </a:cubicBezTo>
                      <a:lnTo>
                        <a:pt x="3299" y="8370"/>
                      </a:lnTo>
                      <a:cubicBezTo>
                        <a:pt x="3424" y="8669"/>
                        <a:pt x="3642" y="8822"/>
                        <a:pt x="3875" y="8822"/>
                      </a:cubicBezTo>
                      <a:cubicBezTo>
                        <a:pt x="4042" y="8822"/>
                        <a:pt x="4216" y="8744"/>
                        <a:pt x="4370" y="8585"/>
                      </a:cubicBezTo>
                      <a:lnTo>
                        <a:pt x="5704" y="7263"/>
                      </a:lnTo>
                      <a:cubicBezTo>
                        <a:pt x="6085" y="6870"/>
                        <a:pt x="6394" y="6108"/>
                        <a:pt x="6394" y="5572"/>
                      </a:cubicBezTo>
                      <a:lnTo>
                        <a:pt x="6394" y="3703"/>
                      </a:lnTo>
                      <a:cubicBezTo>
                        <a:pt x="6394" y="3155"/>
                        <a:pt x="6085" y="2393"/>
                        <a:pt x="5704" y="2024"/>
                      </a:cubicBezTo>
                      <a:lnTo>
                        <a:pt x="4370" y="691"/>
                      </a:lnTo>
                      <a:cubicBezTo>
                        <a:pt x="3989" y="310"/>
                        <a:pt x="3227" y="0"/>
                        <a:pt x="2691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</p:grpSp>
      <p:sp>
        <p:nvSpPr>
          <p:cNvPr id="4073" name="Google Shape;4073;p48"/>
          <p:cNvSpPr txBox="1">
            <a:spLocks noGrp="1"/>
          </p:cNvSpPr>
          <p:nvPr>
            <p:ph type="title"/>
          </p:nvPr>
        </p:nvSpPr>
        <p:spPr>
          <a:xfrm>
            <a:off x="3206496" y="964150"/>
            <a:ext cx="4993754" cy="1500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5400" dirty="0"/>
              <a:t>THANK YOU!</a:t>
            </a:r>
            <a:endParaRPr sz="5400" dirty="0"/>
          </a:p>
        </p:txBody>
      </p:sp>
      <p:grpSp>
        <p:nvGrpSpPr>
          <p:cNvPr id="4074" name="Google Shape;4074;p48"/>
          <p:cNvGrpSpPr/>
          <p:nvPr/>
        </p:nvGrpSpPr>
        <p:grpSpPr>
          <a:xfrm rot="-2700000">
            <a:off x="3938751" y="655281"/>
            <a:ext cx="481584" cy="335975"/>
            <a:chOff x="758425" y="672072"/>
            <a:chExt cx="848147" cy="591707"/>
          </a:xfrm>
        </p:grpSpPr>
        <p:sp>
          <p:nvSpPr>
            <p:cNvPr id="4075" name="Google Shape;4075;p48"/>
            <p:cNvSpPr/>
            <p:nvPr/>
          </p:nvSpPr>
          <p:spPr>
            <a:xfrm>
              <a:off x="758425" y="672072"/>
              <a:ext cx="424733" cy="378025"/>
            </a:xfrm>
            <a:custGeom>
              <a:avLst/>
              <a:gdLst/>
              <a:ahLst/>
              <a:cxnLst/>
              <a:rect l="l" t="t" r="r" b="b"/>
              <a:pathLst>
                <a:path w="4192" h="3731" extrusionOk="0">
                  <a:moveTo>
                    <a:pt x="872" y="0"/>
                  </a:moveTo>
                  <a:cubicBezTo>
                    <a:pt x="730" y="0"/>
                    <a:pt x="615" y="32"/>
                    <a:pt x="536" y="102"/>
                  </a:cubicBezTo>
                  <a:cubicBezTo>
                    <a:pt x="0" y="579"/>
                    <a:pt x="1048" y="2960"/>
                    <a:pt x="2155" y="3496"/>
                  </a:cubicBezTo>
                  <a:cubicBezTo>
                    <a:pt x="2511" y="3672"/>
                    <a:pt x="2789" y="3731"/>
                    <a:pt x="3001" y="3731"/>
                  </a:cubicBezTo>
                  <a:cubicBezTo>
                    <a:pt x="3435" y="3731"/>
                    <a:pt x="3596" y="3484"/>
                    <a:pt x="3596" y="3484"/>
                  </a:cubicBezTo>
                  <a:cubicBezTo>
                    <a:pt x="3596" y="3484"/>
                    <a:pt x="4191" y="3186"/>
                    <a:pt x="3763" y="2043"/>
                  </a:cubicBezTo>
                  <a:cubicBezTo>
                    <a:pt x="3387" y="1078"/>
                    <a:pt x="1694" y="0"/>
                    <a:pt x="87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6" name="Google Shape;4076;p48"/>
            <p:cNvSpPr/>
            <p:nvPr/>
          </p:nvSpPr>
          <p:spPr>
            <a:xfrm>
              <a:off x="1069576" y="927396"/>
              <a:ext cx="536996" cy="320880"/>
            </a:xfrm>
            <a:custGeom>
              <a:avLst/>
              <a:gdLst/>
              <a:ahLst/>
              <a:cxnLst/>
              <a:rect l="l" t="t" r="r" b="b"/>
              <a:pathLst>
                <a:path w="5300" h="3167" extrusionOk="0">
                  <a:moveTo>
                    <a:pt x="1682" y="0"/>
                  </a:moveTo>
                  <a:cubicBezTo>
                    <a:pt x="601" y="0"/>
                    <a:pt x="477" y="618"/>
                    <a:pt x="477" y="618"/>
                  </a:cubicBezTo>
                  <a:cubicBezTo>
                    <a:pt x="477" y="618"/>
                    <a:pt x="1" y="1154"/>
                    <a:pt x="894" y="2154"/>
                  </a:cubicBezTo>
                  <a:cubicBezTo>
                    <a:pt x="1474" y="2781"/>
                    <a:pt x="2875" y="3167"/>
                    <a:pt x="3879" y="3167"/>
                  </a:cubicBezTo>
                  <a:cubicBezTo>
                    <a:pt x="4419" y="3167"/>
                    <a:pt x="4845" y="3055"/>
                    <a:pt x="4966" y="2809"/>
                  </a:cubicBezTo>
                  <a:cubicBezTo>
                    <a:pt x="5299" y="2095"/>
                    <a:pt x="3275" y="118"/>
                    <a:pt x="1942" y="11"/>
                  </a:cubicBezTo>
                  <a:cubicBezTo>
                    <a:pt x="1849" y="4"/>
                    <a:pt x="1763" y="0"/>
                    <a:pt x="168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7" name="Google Shape;4077;p48"/>
            <p:cNvSpPr/>
            <p:nvPr/>
          </p:nvSpPr>
          <p:spPr>
            <a:xfrm>
              <a:off x="774028" y="948471"/>
              <a:ext cx="390994" cy="315308"/>
            </a:xfrm>
            <a:custGeom>
              <a:avLst/>
              <a:gdLst/>
              <a:ahLst/>
              <a:cxnLst/>
              <a:rect l="l" t="t" r="r" b="b"/>
              <a:pathLst>
                <a:path w="3859" h="3112" extrusionOk="0">
                  <a:moveTo>
                    <a:pt x="2775" y="0"/>
                  </a:moveTo>
                  <a:cubicBezTo>
                    <a:pt x="2601" y="0"/>
                    <a:pt x="2382" y="40"/>
                    <a:pt x="2108" y="148"/>
                  </a:cubicBezTo>
                  <a:cubicBezTo>
                    <a:pt x="1108" y="529"/>
                    <a:pt x="1" y="2530"/>
                    <a:pt x="441" y="2994"/>
                  </a:cubicBezTo>
                  <a:cubicBezTo>
                    <a:pt x="518" y="3075"/>
                    <a:pt x="648" y="3112"/>
                    <a:pt x="811" y="3112"/>
                  </a:cubicBezTo>
                  <a:cubicBezTo>
                    <a:pt x="1560" y="3112"/>
                    <a:pt x="3023" y="2341"/>
                    <a:pt x="3394" y="1530"/>
                  </a:cubicBezTo>
                  <a:cubicBezTo>
                    <a:pt x="3859" y="565"/>
                    <a:pt x="3370" y="268"/>
                    <a:pt x="3370" y="268"/>
                  </a:cubicBezTo>
                  <a:cubicBezTo>
                    <a:pt x="3370" y="268"/>
                    <a:pt x="3227" y="0"/>
                    <a:pt x="277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8" name="Google Shape;4078;p48"/>
            <p:cNvSpPr/>
            <p:nvPr/>
          </p:nvSpPr>
          <p:spPr>
            <a:xfrm>
              <a:off x="1056303" y="696693"/>
              <a:ext cx="390994" cy="314497"/>
            </a:xfrm>
            <a:custGeom>
              <a:avLst/>
              <a:gdLst/>
              <a:ahLst/>
              <a:cxnLst/>
              <a:rect l="l" t="t" r="r" b="b"/>
              <a:pathLst>
                <a:path w="3859" h="3104" extrusionOk="0">
                  <a:moveTo>
                    <a:pt x="3054" y="0"/>
                  </a:moveTo>
                  <a:cubicBezTo>
                    <a:pt x="2300" y="0"/>
                    <a:pt x="846" y="783"/>
                    <a:pt x="465" y="1574"/>
                  </a:cubicBezTo>
                  <a:cubicBezTo>
                    <a:pt x="1" y="2538"/>
                    <a:pt x="489" y="2836"/>
                    <a:pt x="489" y="2836"/>
                  </a:cubicBezTo>
                  <a:cubicBezTo>
                    <a:pt x="489" y="2836"/>
                    <a:pt x="632" y="3103"/>
                    <a:pt x="1089" y="3103"/>
                  </a:cubicBezTo>
                  <a:cubicBezTo>
                    <a:pt x="1264" y="3103"/>
                    <a:pt x="1486" y="3064"/>
                    <a:pt x="1763" y="2955"/>
                  </a:cubicBezTo>
                  <a:cubicBezTo>
                    <a:pt x="2751" y="2574"/>
                    <a:pt x="3859" y="574"/>
                    <a:pt x="3430" y="121"/>
                  </a:cubicBezTo>
                  <a:cubicBezTo>
                    <a:pt x="3351" y="38"/>
                    <a:pt x="3219" y="0"/>
                    <a:pt x="3054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9" name="Google Shape;4079;p48"/>
            <p:cNvSpPr/>
            <p:nvPr/>
          </p:nvSpPr>
          <p:spPr>
            <a:xfrm>
              <a:off x="944143" y="904093"/>
              <a:ext cx="176195" cy="101827"/>
            </a:xfrm>
            <a:custGeom>
              <a:avLst/>
              <a:gdLst/>
              <a:ahLst/>
              <a:cxnLst/>
              <a:rect l="l" t="t" r="r" b="b"/>
              <a:pathLst>
                <a:path w="1739" h="1005" extrusionOk="0">
                  <a:moveTo>
                    <a:pt x="512" y="0"/>
                  </a:moveTo>
                  <a:cubicBezTo>
                    <a:pt x="311" y="0"/>
                    <a:pt x="149" y="43"/>
                    <a:pt x="108" y="134"/>
                  </a:cubicBezTo>
                  <a:cubicBezTo>
                    <a:pt x="1" y="372"/>
                    <a:pt x="691" y="991"/>
                    <a:pt x="1120" y="1003"/>
                  </a:cubicBezTo>
                  <a:cubicBezTo>
                    <a:pt x="1141" y="1004"/>
                    <a:pt x="1161" y="1005"/>
                    <a:pt x="1180" y="1005"/>
                  </a:cubicBezTo>
                  <a:cubicBezTo>
                    <a:pt x="1563" y="1005"/>
                    <a:pt x="1584" y="789"/>
                    <a:pt x="1584" y="789"/>
                  </a:cubicBezTo>
                  <a:cubicBezTo>
                    <a:pt x="1584" y="789"/>
                    <a:pt x="1739" y="610"/>
                    <a:pt x="1441" y="301"/>
                  </a:cubicBezTo>
                  <a:cubicBezTo>
                    <a:pt x="1258" y="110"/>
                    <a:pt x="834" y="0"/>
                    <a:pt x="512" y="0"/>
                  </a:cubicBezTo>
                  <a:close/>
                </a:path>
              </a:pathLst>
            </a:custGeom>
            <a:solidFill>
              <a:srgbClr val="363636">
                <a:alpha val="185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0" name="Google Shape;4080;p48"/>
            <p:cNvSpPr/>
            <p:nvPr/>
          </p:nvSpPr>
          <p:spPr>
            <a:xfrm>
              <a:off x="1086496" y="960832"/>
              <a:ext cx="175081" cy="102232"/>
            </a:xfrm>
            <a:custGeom>
              <a:avLst/>
              <a:gdLst/>
              <a:ahLst/>
              <a:cxnLst/>
              <a:rect l="l" t="t" r="r" b="b"/>
              <a:pathLst>
                <a:path w="1728" h="1009" extrusionOk="0">
                  <a:moveTo>
                    <a:pt x="549" y="1"/>
                  </a:moveTo>
                  <a:cubicBezTo>
                    <a:pt x="177" y="1"/>
                    <a:pt x="155" y="217"/>
                    <a:pt x="155" y="217"/>
                  </a:cubicBezTo>
                  <a:cubicBezTo>
                    <a:pt x="155" y="217"/>
                    <a:pt x="1" y="396"/>
                    <a:pt x="298" y="705"/>
                  </a:cubicBezTo>
                  <a:cubicBezTo>
                    <a:pt x="480" y="901"/>
                    <a:pt x="896" y="1009"/>
                    <a:pt x="1215" y="1009"/>
                  </a:cubicBezTo>
                  <a:cubicBezTo>
                    <a:pt x="1419" y="1009"/>
                    <a:pt x="1583" y="965"/>
                    <a:pt x="1620" y="872"/>
                  </a:cubicBezTo>
                  <a:cubicBezTo>
                    <a:pt x="1727" y="634"/>
                    <a:pt x="1048" y="26"/>
                    <a:pt x="608" y="3"/>
                  </a:cubicBezTo>
                  <a:cubicBezTo>
                    <a:pt x="587" y="2"/>
                    <a:pt x="568" y="1"/>
                    <a:pt x="549" y="1"/>
                  </a:cubicBezTo>
                  <a:close/>
                </a:path>
              </a:pathLst>
            </a:custGeom>
            <a:solidFill>
              <a:srgbClr val="363636">
                <a:alpha val="185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081" name="Google Shape;4081;p48"/>
          <p:cNvGrpSpPr/>
          <p:nvPr/>
        </p:nvGrpSpPr>
        <p:grpSpPr>
          <a:xfrm>
            <a:off x="410304" y="306396"/>
            <a:ext cx="1410479" cy="4530708"/>
            <a:chOff x="410304" y="306396"/>
            <a:chExt cx="1410479" cy="4530708"/>
          </a:xfrm>
        </p:grpSpPr>
        <p:grpSp>
          <p:nvGrpSpPr>
            <p:cNvPr id="4082" name="Google Shape;4082;p48"/>
            <p:cNvGrpSpPr/>
            <p:nvPr/>
          </p:nvGrpSpPr>
          <p:grpSpPr>
            <a:xfrm rot="10800000" flipH="1">
              <a:off x="410304" y="306396"/>
              <a:ext cx="1410479" cy="933740"/>
              <a:chOff x="4935054" y="284922"/>
              <a:chExt cx="1410479" cy="933740"/>
            </a:xfrm>
          </p:grpSpPr>
          <p:grpSp>
            <p:nvGrpSpPr>
              <p:cNvPr id="4083" name="Google Shape;4083;p48"/>
              <p:cNvGrpSpPr/>
              <p:nvPr/>
            </p:nvGrpSpPr>
            <p:grpSpPr>
              <a:xfrm>
                <a:off x="5397213" y="284922"/>
                <a:ext cx="948320" cy="637109"/>
                <a:chOff x="-4582437" y="1121825"/>
                <a:chExt cx="534325" cy="358975"/>
              </a:xfrm>
            </p:grpSpPr>
            <p:sp>
              <p:nvSpPr>
                <p:cNvPr id="4084" name="Google Shape;4084;p48"/>
                <p:cNvSpPr/>
                <p:nvPr/>
              </p:nvSpPr>
              <p:spPr>
                <a:xfrm>
                  <a:off x="-4582425" y="1143625"/>
                  <a:ext cx="534300" cy="337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372" h="13487" extrusionOk="0">
                      <a:moveTo>
                        <a:pt x="6584" y="0"/>
                      </a:moveTo>
                      <a:lnTo>
                        <a:pt x="6584" y="0"/>
                      </a:lnTo>
                      <a:cubicBezTo>
                        <a:pt x="6585" y="0"/>
                        <a:pt x="7073" y="560"/>
                        <a:pt x="7001" y="1310"/>
                      </a:cubicBezTo>
                      <a:cubicBezTo>
                        <a:pt x="6930" y="2072"/>
                        <a:pt x="6584" y="2858"/>
                        <a:pt x="6584" y="2858"/>
                      </a:cubicBezTo>
                      <a:cubicBezTo>
                        <a:pt x="6584" y="2858"/>
                        <a:pt x="6484" y="2257"/>
                        <a:pt x="6149" y="2257"/>
                      </a:cubicBezTo>
                      <a:cubicBezTo>
                        <a:pt x="6101" y="2257"/>
                        <a:pt x="6048" y="2269"/>
                        <a:pt x="5989" y="2298"/>
                      </a:cubicBezTo>
                      <a:cubicBezTo>
                        <a:pt x="5648" y="2473"/>
                        <a:pt x="5127" y="3066"/>
                        <a:pt x="4903" y="3066"/>
                      </a:cubicBezTo>
                      <a:cubicBezTo>
                        <a:pt x="4822" y="3066"/>
                        <a:pt x="4780" y="2988"/>
                        <a:pt x="4799" y="2786"/>
                      </a:cubicBezTo>
                      <a:cubicBezTo>
                        <a:pt x="4870" y="2024"/>
                        <a:pt x="5239" y="774"/>
                        <a:pt x="4560" y="738"/>
                      </a:cubicBezTo>
                      <a:cubicBezTo>
                        <a:pt x="4541" y="737"/>
                        <a:pt x="4521" y="736"/>
                        <a:pt x="4502" y="736"/>
                      </a:cubicBezTo>
                      <a:cubicBezTo>
                        <a:pt x="3853" y="736"/>
                        <a:pt x="3577" y="1500"/>
                        <a:pt x="3727" y="1905"/>
                      </a:cubicBezTo>
                      <a:cubicBezTo>
                        <a:pt x="3768" y="2025"/>
                        <a:pt x="3730" y="2071"/>
                        <a:pt x="3640" y="2071"/>
                      </a:cubicBezTo>
                      <a:cubicBezTo>
                        <a:pt x="3416" y="2071"/>
                        <a:pt x="2872" y="1791"/>
                        <a:pt x="2405" y="1655"/>
                      </a:cubicBezTo>
                      <a:lnTo>
                        <a:pt x="631" y="4167"/>
                      </a:lnTo>
                      <a:cubicBezTo>
                        <a:pt x="631" y="4167"/>
                        <a:pt x="0" y="7322"/>
                        <a:pt x="2310" y="7799"/>
                      </a:cubicBezTo>
                      <a:cubicBezTo>
                        <a:pt x="4620" y="8275"/>
                        <a:pt x="4191" y="8442"/>
                        <a:pt x="4191" y="8442"/>
                      </a:cubicBezTo>
                      <a:cubicBezTo>
                        <a:pt x="4191" y="8442"/>
                        <a:pt x="5894" y="10823"/>
                        <a:pt x="6584" y="10847"/>
                      </a:cubicBezTo>
                      <a:cubicBezTo>
                        <a:pt x="6650" y="10851"/>
                        <a:pt x="6718" y="10853"/>
                        <a:pt x="6786" y="10853"/>
                      </a:cubicBezTo>
                      <a:cubicBezTo>
                        <a:pt x="7036" y="10853"/>
                        <a:pt x="7298" y="10829"/>
                        <a:pt x="7545" y="10829"/>
                      </a:cubicBezTo>
                      <a:cubicBezTo>
                        <a:pt x="7927" y="10829"/>
                        <a:pt x="8274" y="10887"/>
                        <a:pt x="8489" y="11180"/>
                      </a:cubicBezTo>
                      <a:cubicBezTo>
                        <a:pt x="8870" y="11716"/>
                        <a:pt x="8847" y="12549"/>
                        <a:pt x="8847" y="12549"/>
                      </a:cubicBezTo>
                      <a:cubicBezTo>
                        <a:pt x="8847" y="12549"/>
                        <a:pt x="8860" y="12640"/>
                        <a:pt x="8957" y="12640"/>
                      </a:cubicBezTo>
                      <a:cubicBezTo>
                        <a:pt x="8992" y="12640"/>
                        <a:pt x="9037" y="12628"/>
                        <a:pt x="9097" y="12597"/>
                      </a:cubicBezTo>
                      <a:cubicBezTo>
                        <a:pt x="9335" y="12478"/>
                        <a:pt x="9454" y="11728"/>
                        <a:pt x="10025" y="11216"/>
                      </a:cubicBezTo>
                      <a:cubicBezTo>
                        <a:pt x="10570" y="10706"/>
                        <a:pt x="10923" y="9868"/>
                        <a:pt x="11172" y="9868"/>
                      </a:cubicBezTo>
                      <a:cubicBezTo>
                        <a:pt x="11179" y="9868"/>
                        <a:pt x="11186" y="9869"/>
                        <a:pt x="11192" y="9870"/>
                      </a:cubicBezTo>
                      <a:cubicBezTo>
                        <a:pt x="11454" y="9918"/>
                        <a:pt x="11228" y="10335"/>
                        <a:pt x="11430" y="10692"/>
                      </a:cubicBezTo>
                      <a:cubicBezTo>
                        <a:pt x="11645" y="11037"/>
                        <a:pt x="12252" y="10823"/>
                        <a:pt x="12740" y="11370"/>
                      </a:cubicBezTo>
                      <a:cubicBezTo>
                        <a:pt x="13240" y="11930"/>
                        <a:pt x="13931" y="12502"/>
                        <a:pt x="13669" y="13145"/>
                      </a:cubicBezTo>
                      <a:cubicBezTo>
                        <a:pt x="13606" y="13291"/>
                        <a:pt x="13613" y="13358"/>
                        <a:pt x="13657" y="13358"/>
                      </a:cubicBezTo>
                      <a:cubicBezTo>
                        <a:pt x="13805" y="13358"/>
                        <a:pt x="14370" y="12598"/>
                        <a:pt x="14085" y="11597"/>
                      </a:cubicBezTo>
                      <a:cubicBezTo>
                        <a:pt x="13853" y="10752"/>
                        <a:pt x="13908" y="10548"/>
                        <a:pt x="14087" y="10548"/>
                      </a:cubicBezTo>
                      <a:cubicBezTo>
                        <a:pt x="14182" y="10548"/>
                        <a:pt x="14313" y="10606"/>
                        <a:pt x="14454" y="10656"/>
                      </a:cubicBezTo>
                      <a:cubicBezTo>
                        <a:pt x="14586" y="10707"/>
                        <a:pt x="14794" y="10736"/>
                        <a:pt x="15032" y="10736"/>
                      </a:cubicBezTo>
                      <a:cubicBezTo>
                        <a:pt x="15523" y="10736"/>
                        <a:pt x="16142" y="10612"/>
                        <a:pt x="16479" y="10299"/>
                      </a:cubicBezTo>
                      <a:cubicBezTo>
                        <a:pt x="16479" y="10299"/>
                        <a:pt x="16687" y="10102"/>
                        <a:pt x="16887" y="10102"/>
                      </a:cubicBezTo>
                      <a:cubicBezTo>
                        <a:pt x="17035" y="10102"/>
                        <a:pt x="17178" y="10210"/>
                        <a:pt x="17229" y="10585"/>
                      </a:cubicBezTo>
                      <a:cubicBezTo>
                        <a:pt x="17348" y="11454"/>
                        <a:pt x="17657" y="13061"/>
                        <a:pt x="19026" y="13371"/>
                      </a:cubicBezTo>
                      <a:cubicBezTo>
                        <a:pt x="19366" y="13447"/>
                        <a:pt x="19659" y="13487"/>
                        <a:pt x="19909" y="13487"/>
                      </a:cubicBezTo>
                      <a:cubicBezTo>
                        <a:pt x="20674" y="13487"/>
                        <a:pt x="21018" y="13108"/>
                        <a:pt x="20955" y="12228"/>
                      </a:cubicBezTo>
                      <a:cubicBezTo>
                        <a:pt x="20896" y="11049"/>
                        <a:pt x="20634" y="10394"/>
                        <a:pt x="21003" y="10061"/>
                      </a:cubicBezTo>
                      <a:cubicBezTo>
                        <a:pt x="21372" y="9739"/>
                        <a:pt x="19693" y="7763"/>
                        <a:pt x="19693" y="7763"/>
                      </a:cubicBezTo>
                      <a:cubicBezTo>
                        <a:pt x="19693" y="7763"/>
                        <a:pt x="19324" y="5525"/>
                        <a:pt x="17645" y="5477"/>
                      </a:cubicBezTo>
                      <a:cubicBezTo>
                        <a:pt x="15955" y="5417"/>
                        <a:pt x="16240" y="4703"/>
                        <a:pt x="16276" y="4489"/>
                      </a:cubicBezTo>
                      <a:cubicBezTo>
                        <a:pt x="16312" y="4262"/>
                        <a:pt x="16002" y="2893"/>
                        <a:pt x="15514" y="2727"/>
                      </a:cubicBezTo>
                      <a:cubicBezTo>
                        <a:pt x="15124" y="2599"/>
                        <a:pt x="14581" y="2361"/>
                        <a:pt x="14160" y="2361"/>
                      </a:cubicBezTo>
                      <a:cubicBezTo>
                        <a:pt x="14029" y="2361"/>
                        <a:pt x="13910" y="2384"/>
                        <a:pt x="13812" y="2441"/>
                      </a:cubicBezTo>
                      <a:cubicBezTo>
                        <a:pt x="13605" y="2559"/>
                        <a:pt x="13433" y="2663"/>
                        <a:pt x="13251" y="2663"/>
                      </a:cubicBezTo>
                      <a:cubicBezTo>
                        <a:pt x="13067" y="2663"/>
                        <a:pt x="12873" y="2556"/>
                        <a:pt x="12621" y="2250"/>
                      </a:cubicBezTo>
                      <a:cubicBezTo>
                        <a:pt x="12505" y="2100"/>
                        <a:pt x="12417" y="2041"/>
                        <a:pt x="12350" y="2041"/>
                      </a:cubicBezTo>
                      <a:cubicBezTo>
                        <a:pt x="12140" y="2041"/>
                        <a:pt x="12124" y="2612"/>
                        <a:pt x="12061" y="2774"/>
                      </a:cubicBezTo>
                      <a:cubicBezTo>
                        <a:pt x="11994" y="2935"/>
                        <a:pt x="11866" y="3652"/>
                        <a:pt x="11692" y="3652"/>
                      </a:cubicBezTo>
                      <a:cubicBezTo>
                        <a:pt x="11620" y="3652"/>
                        <a:pt x="11541" y="3532"/>
                        <a:pt x="11454" y="3203"/>
                      </a:cubicBezTo>
                      <a:cubicBezTo>
                        <a:pt x="11185" y="2139"/>
                        <a:pt x="11348" y="2107"/>
                        <a:pt x="10923" y="2107"/>
                      </a:cubicBezTo>
                      <a:cubicBezTo>
                        <a:pt x="10896" y="2107"/>
                        <a:pt x="10867" y="2107"/>
                        <a:pt x="10835" y="2107"/>
                      </a:cubicBezTo>
                      <a:cubicBezTo>
                        <a:pt x="10323" y="2084"/>
                        <a:pt x="8239" y="1893"/>
                        <a:pt x="7585" y="1012"/>
                      </a:cubicBezTo>
                      <a:cubicBezTo>
                        <a:pt x="6942" y="143"/>
                        <a:pt x="6585" y="0"/>
                        <a:pt x="6584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85" name="Google Shape;4085;p48"/>
                <p:cNvSpPr/>
                <p:nvPr/>
              </p:nvSpPr>
              <p:spPr>
                <a:xfrm>
                  <a:off x="-4418125" y="1272125"/>
                  <a:ext cx="324775" cy="131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991" h="5272" extrusionOk="0">
                      <a:moveTo>
                        <a:pt x="6550" y="0"/>
                      </a:moveTo>
                      <a:cubicBezTo>
                        <a:pt x="6533" y="0"/>
                        <a:pt x="6516" y="1"/>
                        <a:pt x="6501" y="4"/>
                      </a:cubicBezTo>
                      <a:cubicBezTo>
                        <a:pt x="6226" y="34"/>
                        <a:pt x="5591" y="538"/>
                        <a:pt x="5175" y="538"/>
                      </a:cubicBezTo>
                      <a:cubicBezTo>
                        <a:pt x="5106" y="538"/>
                        <a:pt x="5043" y="524"/>
                        <a:pt x="4989" y="492"/>
                      </a:cubicBezTo>
                      <a:cubicBezTo>
                        <a:pt x="4959" y="474"/>
                        <a:pt x="4921" y="466"/>
                        <a:pt x="4876" y="466"/>
                      </a:cubicBezTo>
                      <a:cubicBezTo>
                        <a:pt x="4410" y="466"/>
                        <a:pt x="3224" y="1334"/>
                        <a:pt x="2413" y="1334"/>
                      </a:cubicBezTo>
                      <a:cubicBezTo>
                        <a:pt x="2299" y="1334"/>
                        <a:pt x="2192" y="1317"/>
                        <a:pt x="2096" y="1277"/>
                      </a:cubicBezTo>
                      <a:cubicBezTo>
                        <a:pt x="2096" y="1277"/>
                        <a:pt x="1453" y="1325"/>
                        <a:pt x="1858" y="1766"/>
                      </a:cubicBezTo>
                      <a:cubicBezTo>
                        <a:pt x="2180" y="2106"/>
                        <a:pt x="2366" y="2447"/>
                        <a:pt x="2214" y="2447"/>
                      </a:cubicBezTo>
                      <a:cubicBezTo>
                        <a:pt x="2174" y="2447"/>
                        <a:pt x="2113" y="2424"/>
                        <a:pt x="2025" y="2373"/>
                      </a:cubicBezTo>
                      <a:cubicBezTo>
                        <a:pt x="1719" y="2203"/>
                        <a:pt x="1136" y="2052"/>
                        <a:pt x="697" y="2052"/>
                      </a:cubicBezTo>
                      <a:cubicBezTo>
                        <a:pt x="519" y="2052"/>
                        <a:pt x="365" y="2077"/>
                        <a:pt x="262" y="2135"/>
                      </a:cubicBezTo>
                      <a:cubicBezTo>
                        <a:pt x="1" y="2266"/>
                        <a:pt x="798" y="2420"/>
                        <a:pt x="1084" y="2575"/>
                      </a:cubicBezTo>
                      <a:cubicBezTo>
                        <a:pt x="1215" y="2635"/>
                        <a:pt x="1334" y="2718"/>
                        <a:pt x="1441" y="2825"/>
                      </a:cubicBezTo>
                      <a:cubicBezTo>
                        <a:pt x="1929" y="3349"/>
                        <a:pt x="2989" y="4957"/>
                        <a:pt x="2858" y="5195"/>
                      </a:cubicBezTo>
                      <a:cubicBezTo>
                        <a:pt x="2830" y="5248"/>
                        <a:pt x="2821" y="5271"/>
                        <a:pt x="2829" y="5271"/>
                      </a:cubicBezTo>
                      <a:cubicBezTo>
                        <a:pt x="2868" y="5271"/>
                        <a:pt x="3288" y="4770"/>
                        <a:pt x="4061" y="4349"/>
                      </a:cubicBezTo>
                      <a:cubicBezTo>
                        <a:pt x="5001" y="3814"/>
                        <a:pt x="5275" y="3706"/>
                        <a:pt x="5680" y="3552"/>
                      </a:cubicBezTo>
                      <a:cubicBezTo>
                        <a:pt x="5748" y="3527"/>
                        <a:pt x="5797" y="3517"/>
                        <a:pt x="5836" y="3517"/>
                      </a:cubicBezTo>
                      <a:cubicBezTo>
                        <a:pt x="6024" y="3517"/>
                        <a:pt x="5956" y="3780"/>
                        <a:pt x="6668" y="4028"/>
                      </a:cubicBezTo>
                      <a:cubicBezTo>
                        <a:pt x="7513" y="4325"/>
                        <a:pt x="8049" y="4647"/>
                        <a:pt x="8049" y="4647"/>
                      </a:cubicBezTo>
                      <a:cubicBezTo>
                        <a:pt x="8049" y="4647"/>
                        <a:pt x="8299" y="4421"/>
                        <a:pt x="7894" y="3659"/>
                      </a:cubicBezTo>
                      <a:cubicBezTo>
                        <a:pt x="7618" y="3124"/>
                        <a:pt x="7624" y="2906"/>
                        <a:pt x="7714" y="2906"/>
                      </a:cubicBezTo>
                      <a:cubicBezTo>
                        <a:pt x="7752" y="2906"/>
                        <a:pt x="7805" y="2945"/>
                        <a:pt x="7859" y="3016"/>
                      </a:cubicBezTo>
                      <a:cubicBezTo>
                        <a:pt x="7992" y="3221"/>
                        <a:pt x="8515" y="3373"/>
                        <a:pt x="8794" y="3373"/>
                      </a:cubicBezTo>
                      <a:cubicBezTo>
                        <a:pt x="8838" y="3373"/>
                        <a:pt x="8877" y="3369"/>
                        <a:pt x="8906" y="3361"/>
                      </a:cubicBezTo>
                      <a:cubicBezTo>
                        <a:pt x="8906" y="3361"/>
                        <a:pt x="8335" y="2682"/>
                        <a:pt x="8775" y="2540"/>
                      </a:cubicBezTo>
                      <a:cubicBezTo>
                        <a:pt x="8912" y="2500"/>
                        <a:pt x="9083" y="2472"/>
                        <a:pt x="9260" y="2472"/>
                      </a:cubicBezTo>
                      <a:cubicBezTo>
                        <a:pt x="9672" y="2472"/>
                        <a:pt x="10113" y="2626"/>
                        <a:pt x="10204" y="3159"/>
                      </a:cubicBezTo>
                      <a:cubicBezTo>
                        <a:pt x="10335" y="3909"/>
                        <a:pt x="12621" y="4254"/>
                        <a:pt x="12990" y="4528"/>
                      </a:cubicBezTo>
                      <a:cubicBezTo>
                        <a:pt x="12990" y="4528"/>
                        <a:pt x="11752" y="3361"/>
                        <a:pt x="11740" y="2885"/>
                      </a:cubicBezTo>
                      <a:cubicBezTo>
                        <a:pt x="11716" y="2409"/>
                        <a:pt x="11419" y="1670"/>
                        <a:pt x="10919" y="1432"/>
                      </a:cubicBezTo>
                      <a:cubicBezTo>
                        <a:pt x="10430" y="1194"/>
                        <a:pt x="10002" y="635"/>
                        <a:pt x="10133" y="444"/>
                      </a:cubicBezTo>
                      <a:cubicBezTo>
                        <a:pt x="10145" y="427"/>
                        <a:pt x="10149" y="419"/>
                        <a:pt x="10145" y="419"/>
                      </a:cubicBezTo>
                      <a:cubicBezTo>
                        <a:pt x="10118" y="419"/>
                        <a:pt x="9602" y="948"/>
                        <a:pt x="9155" y="948"/>
                      </a:cubicBezTo>
                      <a:cubicBezTo>
                        <a:pt x="9064" y="948"/>
                        <a:pt x="8975" y="926"/>
                        <a:pt x="8895" y="873"/>
                      </a:cubicBezTo>
                      <a:cubicBezTo>
                        <a:pt x="8802" y="812"/>
                        <a:pt x="8746" y="787"/>
                        <a:pt x="8714" y="787"/>
                      </a:cubicBezTo>
                      <a:cubicBezTo>
                        <a:pt x="8569" y="787"/>
                        <a:pt x="8916" y="1311"/>
                        <a:pt x="8585" y="1516"/>
                      </a:cubicBezTo>
                      <a:cubicBezTo>
                        <a:pt x="8244" y="1720"/>
                        <a:pt x="7633" y="2060"/>
                        <a:pt x="7272" y="2060"/>
                      </a:cubicBezTo>
                      <a:cubicBezTo>
                        <a:pt x="7191" y="2060"/>
                        <a:pt x="7123" y="2043"/>
                        <a:pt x="7073" y="2004"/>
                      </a:cubicBezTo>
                      <a:cubicBezTo>
                        <a:pt x="7073" y="2004"/>
                        <a:pt x="8109" y="1444"/>
                        <a:pt x="8037" y="956"/>
                      </a:cubicBezTo>
                      <a:cubicBezTo>
                        <a:pt x="7969" y="478"/>
                        <a:pt x="6933" y="0"/>
                        <a:pt x="6550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86" name="Google Shape;4086;p48"/>
                <p:cNvSpPr/>
                <p:nvPr/>
              </p:nvSpPr>
              <p:spPr>
                <a:xfrm>
                  <a:off x="-4438350" y="1153425"/>
                  <a:ext cx="64300" cy="583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72" h="2335" extrusionOk="0">
                      <a:moveTo>
                        <a:pt x="1500" y="1"/>
                      </a:moveTo>
                      <a:cubicBezTo>
                        <a:pt x="1500" y="1"/>
                        <a:pt x="914" y="775"/>
                        <a:pt x="463" y="775"/>
                      </a:cubicBezTo>
                      <a:cubicBezTo>
                        <a:pt x="459" y="775"/>
                        <a:pt x="456" y="775"/>
                        <a:pt x="452" y="775"/>
                      </a:cubicBezTo>
                      <a:cubicBezTo>
                        <a:pt x="449" y="775"/>
                        <a:pt x="445" y="775"/>
                        <a:pt x="442" y="775"/>
                      </a:cubicBezTo>
                      <a:cubicBezTo>
                        <a:pt x="0" y="775"/>
                        <a:pt x="762" y="1513"/>
                        <a:pt x="762" y="1513"/>
                      </a:cubicBezTo>
                      <a:lnTo>
                        <a:pt x="286" y="2335"/>
                      </a:lnTo>
                      <a:cubicBezTo>
                        <a:pt x="286" y="2335"/>
                        <a:pt x="643" y="1858"/>
                        <a:pt x="1286" y="1858"/>
                      </a:cubicBezTo>
                      <a:cubicBezTo>
                        <a:pt x="1941" y="1858"/>
                        <a:pt x="1524" y="1323"/>
                        <a:pt x="2036" y="1156"/>
                      </a:cubicBezTo>
                      <a:cubicBezTo>
                        <a:pt x="2572" y="977"/>
                        <a:pt x="2214" y="453"/>
                        <a:pt x="2214" y="453"/>
                      </a:cubicBezTo>
                      <a:lnTo>
                        <a:pt x="1500" y="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87" name="Google Shape;4087;p48"/>
                <p:cNvSpPr/>
                <p:nvPr/>
              </p:nvSpPr>
              <p:spPr>
                <a:xfrm>
                  <a:off x="-4441650" y="1339000"/>
                  <a:ext cx="90525" cy="30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621" h="1200" extrusionOk="0">
                      <a:moveTo>
                        <a:pt x="632" y="1"/>
                      </a:moveTo>
                      <a:cubicBezTo>
                        <a:pt x="350" y="1"/>
                        <a:pt x="1" y="91"/>
                        <a:pt x="1" y="91"/>
                      </a:cubicBezTo>
                      <a:cubicBezTo>
                        <a:pt x="1" y="91"/>
                        <a:pt x="1025" y="841"/>
                        <a:pt x="906" y="1079"/>
                      </a:cubicBezTo>
                      <a:cubicBezTo>
                        <a:pt x="865" y="1169"/>
                        <a:pt x="1133" y="1199"/>
                        <a:pt x="1523" y="1199"/>
                      </a:cubicBezTo>
                      <a:cubicBezTo>
                        <a:pt x="2168" y="1199"/>
                        <a:pt x="3146" y="1116"/>
                        <a:pt x="3620" y="1079"/>
                      </a:cubicBezTo>
                      <a:cubicBezTo>
                        <a:pt x="3620" y="1079"/>
                        <a:pt x="1120" y="293"/>
                        <a:pt x="953" y="91"/>
                      </a:cubicBezTo>
                      <a:cubicBezTo>
                        <a:pt x="898" y="23"/>
                        <a:pt x="774" y="1"/>
                        <a:pt x="632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88" name="Google Shape;4088;p48"/>
                <p:cNvSpPr/>
                <p:nvPr/>
              </p:nvSpPr>
              <p:spPr>
                <a:xfrm>
                  <a:off x="-4498325" y="1243675"/>
                  <a:ext cx="25825" cy="14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33" h="599" extrusionOk="0">
                      <a:moveTo>
                        <a:pt x="917" y="1"/>
                      </a:moveTo>
                      <a:cubicBezTo>
                        <a:pt x="701" y="1"/>
                        <a:pt x="140" y="255"/>
                        <a:pt x="53" y="427"/>
                      </a:cubicBezTo>
                      <a:cubicBezTo>
                        <a:pt x="0" y="522"/>
                        <a:pt x="91" y="599"/>
                        <a:pt x="246" y="599"/>
                      </a:cubicBezTo>
                      <a:cubicBezTo>
                        <a:pt x="439" y="599"/>
                        <a:pt x="732" y="480"/>
                        <a:pt x="970" y="130"/>
                      </a:cubicBezTo>
                      <a:cubicBezTo>
                        <a:pt x="1032" y="38"/>
                        <a:pt x="1000" y="1"/>
                        <a:pt x="917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89" name="Google Shape;4089;p48"/>
                <p:cNvSpPr/>
                <p:nvPr/>
              </p:nvSpPr>
              <p:spPr>
                <a:xfrm>
                  <a:off x="-4353225" y="1254750"/>
                  <a:ext cx="38575" cy="21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43" h="854" extrusionOk="0">
                      <a:moveTo>
                        <a:pt x="567" y="0"/>
                      </a:moveTo>
                      <a:cubicBezTo>
                        <a:pt x="437" y="0"/>
                        <a:pt x="314" y="20"/>
                        <a:pt x="238" y="79"/>
                      </a:cubicBezTo>
                      <a:cubicBezTo>
                        <a:pt x="0" y="258"/>
                        <a:pt x="488" y="782"/>
                        <a:pt x="1000" y="841"/>
                      </a:cubicBezTo>
                      <a:cubicBezTo>
                        <a:pt x="1062" y="850"/>
                        <a:pt x="1117" y="854"/>
                        <a:pt x="1165" y="854"/>
                      </a:cubicBezTo>
                      <a:cubicBezTo>
                        <a:pt x="1543" y="854"/>
                        <a:pt x="1541" y="607"/>
                        <a:pt x="1119" y="79"/>
                      </a:cubicBezTo>
                      <a:cubicBezTo>
                        <a:pt x="1119" y="79"/>
                        <a:pt x="828" y="0"/>
                        <a:pt x="567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90" name="Google Shape;4090;p48"/>
                <p:cNvSpPr/>
                <p:nvPr/>
              </p:nvSpPr>
              <p:spPr>
                <a:xfrm>
                  <a:off x="-4292275" y="1276075"/>
                  <a:ext cx="64075" cy="29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63" h="1185" extrusionOk="0">
                      <a:moveTo>
                        <a:pt x="1515" y="0"/>
                      </a:moveTo>
                      <a:lnTo>
                        <a:pt x="1515" y="0"/>
                      </a:lnTo>
                      <a:cubicBezTo>
                        <a:pt x="1515" y="0"/>
                        <a:pt x="693" y="762"/>
                        <a:pt x="336" y="762"/>
                      </a:cubicBezTo>
                      <a:cubicBezTo>
                        <a:pt x="0" y="762"/>
                        <a:pt x="349" y="1184"/>
                        <a:pt x="977" y="1184"/>
                      </a:cubicBezTo>
                      <a:cubicBezTo>
                        <a:pt x="1017" y="1184"/>
                        <a:pt x="1057" y="1183"/>
                        <a:pt x="1098" y="1179"/>
                      </a:cubicBezTo>
                      <a:cubicBezTo>
                        <a:pt x="1801" y="1119"/>
                        <a:pt x="2563" y="286"/>
                        <a:pt x="1515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91" name="Google Shape;4091;p48"/>
                <p:cNvSpPr/>
                <p:nvPr/>
              </p:nvSpPr>
              <p:spPr>
                <a:xfrm>
                  <a:off x="-4582437" y="1139738"/>
                  <a:ext cx="534325" cy="337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373" h="13488" extrusionOk="0">
                      <a:moveTo>
                        <a:pt x="6573" y="0"/>
                      </a:moveTo>
                      <a:cubicBezTo>
                        <a:pt x="6573" y="0"/>
                        <a:pt x="7073" y="560"/>
                        <a:pt x="6989" y="1310"/>
                      </a:cubicBezTo>
                      <a:cubicBezTo>
                        <a:pt x="6918" y="2072"/>
                        <a:pt x="6573" y="2858"/>
                        <a:pt x="6573" y="2858"/>
                      </a:cubicBezTo>
                      <a:cubicBezTo>
                        <a:pt x="6573" y="2858"/>
                        <a:pt x="6473" y="2257"/>
                        <a:pt x="6137" y="2257"/>
                      </a:cubicBezTo>
                      <a:cubicBezTo>
                        <a:pt x="6089" y="2257"/>
                        <a:pt x="6036" y="2270"/>
                        <a:pt x="5977" y="2298"/>
                      </a:cubicBezTo>
                      <a:cubicBezTo>
                        <a:pt x="5645" y="2473"/>
                        <a:pt x="5120" y="3066"/>
                        <a:pt x="4893" y="3066"/>
                      </a:cubicBezTo>
                      <a:cubicBezTo>
                        <a:pt x="4811" y="3066"/>
                        <a:pt x="4768" y="2989"/>
                        <a:pt x="4787" y="2786"/>
                      </a:cubicBezTo>
                      <a:cubicBezTo>
                        <a:pt x="4870" y="2024"/>
                        <a:pt x="5239" y="774"/>
                        <a:pt x="4549" y="739"/>
                      </a:cubicBezTo>
                      <a:cubicBezTo>
                        <a:pt x="4529" y="737"/>
                        <a:pt x="4510" y="737"/>
                        <a:pt x="4491" y="737"/>
                      </a:cubicBezTo>
                      <a:cubicBezTo>
                        <a:pt x="3853" y="737"/>
                        <a:pt x="3576" y="1501"/>
                        <a:pt x="3715" y="1905"/>
                      </a:cubicBezTo>
                      <a:cubicBezTo>
                        <a:pt x="3760" y="2025"/>
                        <a:pt x="3723" y="2071"/>
                        <a:pt x="3633" y="2071"/>
                      </a:cubicBezTo>
                      <a:cubicBezTo>
                        <a:pt x="3410" y="2071"/>
                        <a:pt x="2860" y="1791"/>
                        <a:pt x="2394" y="1655"/>
                      </a:cubicBezTo>
                      <a:lnTo>
                        <a:pt x="620" y="4168"/>
                      </a:lnTo>
                      <a:cubicBezTo>
                        <a:pt x="620" y="4168"/>
                        <a:pt x="0" y="7323"/>
                        <a:pt x="2310" y="7799"/>
                      </a:cubicBezTo>
                      <a:cubicBezTo>
                        <a:pt x="4608" y="8275"/>
                        <a:pt x="4180" y="8442"/>
                        <a:pt x="4180" y="8442"/>
                      </a:cubicBezTo>
                      <a:cubicBezTo>
                        <a:pt x="4180" y="8442"/>
                        <a:pt x="5894" y="10823"/>
                        <a:pt x="6573" y="10847"/>
                      </a:cubicBezTo>
                      <a:cubicBezTo>
                        <a:pt x="6640" y="10852"/>
                        <a:pt x="6708" y="10853"/>
                        <a:pt x="6778" y="10853"/>
                      </a:cubicBezTo>
                      <a:cubicBezTo>
                        <a:pt x="7031" y="10853"/>
                        <a:pt x="7294" y="10829"/>
                        <a:pt x="7542" y="10829"/>
                      </a:cubicBezTo>
                      <a:cubicBezTo>
                        <a:pt x="7925" y="10829"/>
                        <a:pt x="8269" y="10887"/>
                        <a:pt x="8478" y="11180"/>
                      </a:cubicBezTo>
                      <a:cubicBezTo>
                        <a:pt x="8871" y="11716"/>
                        <a:pt x="8835" y="12550"/>
                        <a:pt x="8835" y="12550"/>
                      </a:cubicBezTo>
                      <a:cubicBezTo>
                        <a:pt x="8835" y="12550"/>
                        <a:pt x="8854" y="12640"/>
                        <a:pt x="8955" y="12640"/>
                      </a:cubicBezTo>
                      <a:cubicBezTo>
                        <a:pt x="8991" y="12640"/>
                        <a:pt x="9037" y="12629"/>
                        <a:pt x="9097" y="12597"/>
                      </a:cubicBezTo>
                      <a:cubicBezTo>
                        <a:pt x="9335" y="12478"/>
                        <a:pt x="9454" y="11728"/>
                        <a:pt x="10014" y="11216"/>
                      </a:cubicBezTo>
                      <a:cubicBezTo>
                        <a:pt x="10570" y="10706"/>
                        <a:pt x="10923" y="9869"/>
                        <a:pt x="11172" y="9869"/>
                      </a:cubicBezTo>
                      <a:cubicBezTo>
                        <a:pt x="11179" y="9869"/>
                        <a:pt x="11186" y="9869"/>
                        <a:pt x="11192" y="9871"/>
                      </a:cubicBezTo>
                      <a:cubicBezTo>
                        <a:pt x="11442" y="9918"/>
                        <a:pt x="11216" y="10335"/>
                        <a:pt x="11430" y="10692"/>
                      </a:cubicBezTo>
                      <a:cubicBezTo>
                        <a:pt x="11633" y="11037"/>
                        <a:pt x="12252" y="10823"/>
                        <a:pt x="12740" y="11371"/>
                      </a:cubicBezTo>
                      <a:cubicBezTo>
                        <a:pt x="13228" y="11930"/>
                        <a:pt x="13931" y="12502"/>
                        <a:pt x="13657" y="13145"/>
                      </a:cubicBezTo>
                      <a:cubicBezTo>
                        <a:pt x="13597" y="13292"/>
                        <a:pt x="13606" y="13359"/>
                        <a:pt x="13651" y="13359"/>
                      </a:cubicBezTo>
                      <a:cubicBezTo>
                        <a:pt x="13804" y="13359"/>
                        <a:pt x="14368" y="12598"/>
                        <a:pt x="14074" y="11597"/>
                      </a:cubicBezTo>
                      <a:cubicBezTo>
                        <a:pt x="13841" y="10752"/>
                        <a:pt x="13901" y="10548"/>
                        <a:pt x="14083" y="10548"/>
                      </a:cubicBezTo>
                      <a:cubicBezTo>
                        <a:pt x="14181" y="10548"/>
                        <a:pt x="14313" y="10607"/>
                        <a:pt x="14455" y="10656"/>
                      </a:cubicBezTo>
                      <a:cubicBezTo>
                        <a:pt x="14583" y="10707"/>
                        <a:pt x="14788" y="10736"/>
                        <a:pt x="15024" y="10736"/>
                      </a:cubicBezTo>
                      <a:cubicBezTo>
                        <a:pt x="15513" y="10736"/>
                        <a:pt x="16134" y="10612"/>
                        <a:pt x="16479" y="10299"/>
                      </a:cubicBezTo>
                      <a:cubicBezTo>
                        <a:pt x="16479" y="10299"/>
                        <a:pt x="16683" y="10103"/>
                        <a:pt x="16880" y="10103"/>
                      </a:cubicBezTo>
                      <a:cubicBezTo>
                        <a:pt x="17025" y="10103"/>
                        <a:pt x="17166" y="10210"/>
                        <a:pt x="17217" y="10585"/>
                      </a:cubicBezTo>
                      <a:cubicBezTo>
                        <a:pt x="17336" y="11454"/>
                        <a:pt x="17645" y="13062"/>
                        <a:pt x="19015" y="13371"/>
                      </a:cubicBezTo>
                      <a:cubicBezTo>
                        <a:pt x="19357" y="13447"/>
                        <a:pt x="19652" y="13487"/>
                        <a:pt x="19902" y="13487"/>
                      </a:cubicBezTo>
                      <a:cubicBezTo>
                        <a:pt x="20670" y="13487"/>
                        <a:pt x="21009" y="13108"/>
                        <a:pt x="20955" y="12228"/>
                      </a:cubicBezTo>
                      <a:cubicBezTo>
                        <a:pt x="20896" y="11049"/>
                        <a:pt x="20622" y="10395"/>
                        <a:pt x="21003" y="10061"/>
                      </a:cubicBezTo>
                      <a:cubicBezTo>
                        <a:pt x="21372" y="9740"/>
                        <a:pt x="19693" y="7763"/>
                        <a:pt x="19693" y="7763"/>
                      </a:cubicBezTo>
                      <a:cubicBezTo>
                        <a:pt x="19693" y="7763"/>
                        <a:pt x="19312" y="5525"/>
                        <a:pt x="17634" y="5477"/>
                      </a:cubicBezTo>
                      <a:cubicBezTo>
                        <a:pt x="15955" y="5418"/>
                        <a:pt x="16241" y="4703"/>
                        <a:pt x="16264" y="4489"/>
                      </a:cubicBezTo>
                      <a:cubicBezTo>
                        <a:pt x="16312" y="4263"/>
                        <a:pt x="16002" y="2894"/>
                        <a:pt x="15502" y="2727"/>
                      </a:cubicBezTo>
                      <a:cubicBezTo>
                        <a:pt x="15121" y="2600"/>
                        <a:pt x="14580" y="2362"/>
                        <a:pt x="14160" y="2362"/>
                      </a:cubicBezTo>
                      <a:cubicBezTo>
                        <a:pt x="14029" y="2362"/>
                        <a:pt x="13910" y="2385"/>
                        <a:pt x="13812" y="2441"/>
                      </a:cubicBezTo>
                      <a:cubicBezTo>
                        <a:pt x="13605" y="2559"/>
                        <a:pt x="13430" y="2663"/>
                        <a:pt x="13247" y="2663"/>
                      </a:cubicBezTo>
                      <a:cubicBezTo>
                        <a:pt x="13061" y="2663"/>
                        <a:pt x="12867" y="2556"/>
                        <a:pt x="12621" y="2251"/>
                      </a:cubicBezTo>
                      <a:cubicBezTo>
                        <a:pt x="12505" y="2100"/>
                        <a:pt x="12418" y="2041"/>
                        <a:pt x="12350" y="2041"/>
                      </a:cubicBezTo>
                      <a:cubicBezTo>
                        <a:pt x="12139" y="2041"/>
                        <a:pt x="12122" y="2612"/>
                        <a:pt x="12050" y="2775"/>
                      </a:cubicBezTo>
                      <a:cubicBezTo>
                        <a:pt x="11990" y="2935"/>
                        <a:pt x="11859" y="3653"/>
                        <a:pt x="11682" y="3653"/>
                      </a:cubicBezTo>
                      <a:cubicBezTo>
                        <a:pt x="11609" y="3653"/>
                        <a:pt x="11529" y="3532"/>
                        <a:pt x="11442" y="3203"/>
                      </a:cubicBezTo>
                      <a:cubicBezTo>
                        <a:pt x="11174" y="2139"/>
                        <a:pt x="11347" y="2108"/>
                        <a:pt x="10923" y="2108"/>
                      </a:cubicBezTo>
                      <a:cubicBezTo>
                        <a:pt x="10896" y="2108"/>
                        <a:pt x="10867" y="2108"/>
                        <a:pt x="10835" y="2108"/>
                      </a:cubicBezTo>
                      <a:cubicBezTo>
                        <a:pt x="10311" y="2084"/>
                        <a:pt x="8228" y="1893"/>
                        <a:pt x="7573" y="1012"/>
                      </a:cubicBezTo>
                      <a:cubicBezTo>
                        <a:pt x="6930" y="143"/>
                        <a:pt x="6573" y="0"/>
                        <a:pt x="6573" y="0"/>
                      </a:cubicBezTo>
                      <a:close/>
                    </a:path>
                  </a:pathLst>
                </a:custGeom>
                <a:solidFill>
                  <a:srgbClr val="AAD267">
                    <a:alpha val="7485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92" name="Google Shape;4092;p48"/>
                <p:cNvSpPr/>
                <p:nvPr/>
              </p:nvSpPr>
              <p:spPr>
                <a:xfrm>
                  <a:off x="-4548500" y="1180625"/>
                  <a:ext cx="404250" cy="2554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170" h="10217" extrusionOk="0">
                      <a:moveTo>
                        <a:pt x="3257" y="1"/>
                      </a:moveTo>
                      <a:cubicBezTo>
                        <a:pt x="3219" y="1"/>
                        <a:pt x="3156" y="294"/>
                        <a:pt x="3156" y="294"/>
                      </a:cubicBezTo>
                      <a:cubicBezTo>
                        <a:pt x="3156" y="294"/>
                        <a:pt x="2977" y="1306"/>
                        <a:pt x="2715" y="1378"/>
                      </a:cubicBezTo>
                      <a:cubicBezTo>
                        <a:pt x="2684" y="1387"/>
                        <a:pt x="2651" y="1390"/>
                        <a:pt x="2616" y="1390"/>
                      </a:cubicBezTo>
                      <a:cubicBezTo>
                        <a:pt x="2486" y="1390"/>
                        <a:pt x="2332" y="1340"/>
                        <a:pt x="2177" y="1340"/>
                      </a:cubicBezTo>
                      <a:cubicBezTo>
                        <a:pt x="1992" y="1340"/>
                        <a:pt x="1806" y="1411"/>
                        <a:pt x="1656" y="1723"/>
                      </a:cubicBezTo>
                      <a:cubicBezTo>
                        <a:pt x="1407" y="2239"/>
                        <a:pt x="799" y="3222"/>
                        <a:pt x="322" y="3222"/>
                      </a:cubicBezTo>
                      <a:cubicBezTo>
                        <a:pt x="204" y="3222"/>
                        <a:pt x="95" y="3162"/>
                        <a:pt x="1" y="3021"/>
                      </a:cubicBezTo>
                      <a:lnTo>
                        <a:pt x="1" y="3021"/>
                      </a:lnTo>
                      <a:cubicBezTo>
                        <a:pt x="1" y="3021"/>
                        <a:pt x="165" y="3894"/>
                        <a:pt x="612" y="3894"/>
                      </a:cubicBezTo>
                      <a:cubicBezTo>
                        <a:pt x="689" y="3894"/>
                        <a:pt x="775" y="3868"/>
                        <a:pt x="870" y="3806"/>
                      </a:cubicBezTo>
                      <a:cubicBezTo>
                        <a:pt x="1344" y="3493"/>
                        <a:pt x="2162" y="2944"/>
                        <a:pt x="2579" y="2944"/>
                      </a:cubicBezTo>
                      <a:cubicBezTo>
                        <a:pt x="2717" y="2944"/>
                        <a:pt x="2811" y="3004"/>
                        <a:pt x="2834" y="3152"/>
                      </a:cubicBezTo>
                      <a:cubicBezTo>
                        <a:pt x="2930" y="3747"/>
                        <a:pt x="2441" y="3902"/>
                        <a:pt x="2334" y="4056"/>
                      </a:cubicBezTo>
                      <a:cubicBezTo>
                        <a:pt x="2246" y="4211"/>
                        <a:pt x="1653" y="4623"/>
                        <a:pt x="1235" y="4623"/>
                      </a:cubicBezTo>
                      <a:cubicBezTo>
                        <a:pt x="1204" y="4623"/>
                        <a:pt x="1173" y="4621"/>
                        <a:pt x="1144" y="4616"/>
                      </a:cubicBezTo>
                      <a:cubicBezTo>
                        <a:pt x="1099" y="4607"/>
                        <a:pt x="1059" y="4603"/>
                        <a:pt x="1021" y="4603"/>
                      </a:cubicBezTo>
                      <a:cubicBezTo>
                        <a:pt x="703" y="4603"/>
                        <a:pt x="607" y="4898"/>
                        <a:pt x="596" y="5164"/>
                      </a:cubicBezTo>
                      <a:cubicBezTo>
                        <a:pt x="596" y="5164"/>
                        <a:pt x="634" y="5013"/>
                        <a:pt x="737" y="5013"/>
                      </a:cubicBezTo>
                      <a:cubicBezTo>
                        <a:pt x="775" y="5013"/>
                        <a:pt x="823" y="5034"/>
                        <a:pt x="882" y="5092"/>
                      </a:cubicBezTo>
                      <a:cubicBezTo>
                        <a:pt x="1072" y="5295"/>
                        <a:pt x="1382" y="5235"/>
                        <a:pt x="1656" y="5628"/>
                      </a:cubicBezTo>
                      <a:cubicBezTo>
                        <a:pt x="1752" y="5768"/>
                        <a:pt x="1853" y="5824"/>
                        <a:pt x="1953" y="5824"/>
                      </a:cubicBezTo>
                      <a:cubicBezTo>
                        <a:pt x="2127" y="5824"/>
                        <a:pt x="2298" y="5657"/>
                        <a:pt x="2441" y="5461"/>
                      </a:cubicBezTo>
                      <a:cubicBezTo>
                        <a:pt x="2635" y="5196"/>
                        <a:pt x="2794" y="4965"/>
                        <a:pt x="2986" y="4965"/>
                      </a:cubicBezTo>
                      <a:cubicBezTo>
                        <a:pt x="3018" y="4965"/>
                        <a:pt x="3050" y="4972"/>
                        <a:pt x="3084" y="4985"/>
                      </a:cubicBezTo>
                      <a:cubicBezTo>
                        <a:pt x="3108" y="4995"/>
                        <a:pt x="3134" y="5000"/>
                        <a:pt x="3162" y="5000"/>
                      </a:cubicBezTo>
                      <a:cubicBezTo>
                        <a:pt x="3366" y="5000"/>
                        <a:pt x="3666" y="4753"/>
                        <a:pt x="3796" y="4540"/>
                      </a:cubicBezTo>
                      <a:lnTo>
                        <a:pt x="3796" y="4540"/>
                      </a:lnTo>
                      <a:cubicBezTo>
                        <a:pt x="3719" y="4861"/>
                        <a:pt x="3710" y="5506"/>
                        <a:pt x="4775" y="5735"/>
                      </a:cubicBezTo>
                      <a:cubicBezTo>
                        <a:pt x="6228" y="6033"/>
                        <a:pt x="5347" y="6712"/>
                        <a:pt x="5347" y="6712"/>
                      </a:cubicBezTo>
                      <a:cubicBezTo>
                        <a:pt x="5347" y="6712"/>
                        <a:pt x="6370" y="8450"/>
                        <a:pt x="6799" y="8462"/>
                      </a:cubicBezTo>
                      <a:cubicBezTo>
                        <a:pt x="6812" y="8462"/>
                        <a:pt x="6825" y="8462"/>
                        <a:pt x="6838" y="8462"/>
                      </a:cubicBezTo>
                      <a:cubicBezTo>
                        <a:pt x="7045" y="8462"/>
                        <a:pt x="7269" y="8422"/>
                        <a:pt x="7469" y="8422"/>
                      </a:cubicBezTo>
                      <a:cubicBezTo>
                        <a:pt x="7689" y="8422"/>
                        <a:pt x="7881" y="8471"/>
                        <a:pt x="7990" y="8676"/>
                      </a:cubicBezTo>
                      <a:cubicBezTo>
                        <a:pt x="8228" y="9057"/>
                        <a:pt x="8192" y="9700"/>
                        <a:pt x="8192" y="9700"/>
                      </a:cubicBezTo>
                      <a:cubicBezTo>
                        <a:pt x="8192" y="9700"/>
                        <a:pt x="8198" y="9761"/>
                        <a:pt x="8254" y="9761"/>
                      </a:cubicBezTo>
                      <a:cubicBezTo>
                        <a:pt x="8276" y="9761"/>
                        <a:pt x="8306" y="9751"/>
                        <a:pt x="8347" y="9724"/>
                      </a:cubicBezTo>
                      <a:cubicBezTo>
                        <a:pt x="8502" y="9640"/>
                        <a:pt x="8585" y="9069"/>
                        <a:pt x="8966" y="8676"/>
                      </a:cubicBezTo>
                      <a:cubicBezTo>
                        <a:pt x="9329" y="8278"/>
                        <a:pt x="9565" y="7640"/>
                        <a:pt x="9731" y="7640"/>
                      </a:cubicBezTo>
                      <a:cubicBezTo>
                        <a:pt x="9734" y="7640"/>
                        <a:pt x="9737" y="7640"/>
                        <a:pt x="9740" y="7640"/>
                      </a:cubicBezTo>
                      <a:cubicBezTo>
                        <a:pt x="9895" y="7676"/>
                        <a:pt x="9740" y="7997"/>
                        <a:pt x="9871" y="8259"/>
                      </a:cubicBezTo>
                      <a:cubicBezTo>
                        <a:pt x="9990" y="8509"/>
                        <a:pt x="10395" y="8343"/>
                        <a:pt x="10692" y="8747"/>
                      </a:cubicBezTo>
                      <a:cubicBezTo>
                        <a:pt x="10990" y="9152"/>
                        <a:pt x="11419" y="9569"/>
                        <a:pt x="11228" y="10057"/>
                      </a:cubicBezTo>
                      <a:cubicBezTo>
                        <a:pt x="11188" y="10167"/>
                        <a:pt x="11191" y="10216"/>
                        <a:pt x="11218" y="10216"/>
                      </a:cubicBezTo>
                      <a:cubicBezTo>
                        <a:pt x="11310" y="10216"/>
                        <a:pt x="11683" y="9626"/>
                        <a:pt x="11526" y="8878"/>
                      </a:cubicBezTo>
                      <a:cubicBezTo>
                        <a:pt x="11384" y="8241"/>
                        <a:pt x="11430" y="8087"/>
                        <a:pt x="11549" y="8087"/>
                      </a:cubicBezTo>
                      <a:cubicBezTo>
                        <a:pt x="11610" y="8087"/>
                        <a:pt x="11691" y="8128"/>
                        <a:pt x="11776" y="8164"/>
                      </a:cubicBezTo>
                      <a:cubicBezTo>
                        <a:pt x="11848" y="8196"/>
                        <a:pt x="11962" y="8215"/>
                        <a:pt x="12096" y="8215"/>
                      </a:cubicBezTo>
                      <a:cubicBezTo>
                        <a:pt x="12408" y="8215"/>
                        <a:pt x="12825" y="8116"/>
                        <a:pt x="13050" y="7866"/>
                      </a:cubicBezTo>
                      <a:cubicBezTo>
                        <a:pt x="13050" y="7866"/>
                        <a:pt x="13186" y="7714"/>
                        <a:pt x="13312" y="7714"/>
                      </a:cubicBezTo>
                      <a:cubicBezTo>
                        <a:pt x="13403" y="7714"/>
                        <a:pt x="13489" y="7794"/>
                        <a:pt x="13514" y="8069"/>
                      </a:cubicBezTo>
                      <a:cubicBezTo>
                        <a:pt x="13574" y="8712"/>
                        <a:pt x="13740" y="9902"/>
                        <a:pt x="14598" y="10105"/>
                      </a:cubicBezTo>
                      <a:cubicBezTo>
                        <a:pt x="14795" y="10151"/>
                        <a:pt x="14969" y="10175"/>
                        <a:pt x="15119" y="10175"/>
                      </a:cubicBezTo>
                      <a:cubicBezTo>
                        <a:pt x="15629" y="10175"/>
                        <a:pt x="15866" y="9893"/>
                        <a:pt x="15848" y="9212"/>
                      </a:cubicBezTo>
                      <a:cubicBezTo>
                        <a:pt x="15836" y="8331"/>
                        <a:pt x="15693" y="7843"/>
                        <a:pt x="15931" y="7593"/>
                      </a:cubicBezTo>
                      <a:cubicBezTo>
                        <a:pt x="16169" y="7331"/>
                        <a:pt x="15157" y="5890"/>
                        <a:pt x="15157" y="5890"/>
                      </a:cubicBezTo>
                      <a:cubicBezTo>
                        <a:pt x="15157" y="5890"/>
                        <a:pt x="14979" y="4235"/>
                        <a:pt x="13907" y="4223"/>
                      </a:cubicBezTo>
                      <a:cubicBezTo>
                        <a:pt x="12847" y="4223"/>
                        <a:pt x="13038" y="3675"/>
                        <a:pt x="13074" y="3497"/>
                      </a:cubicBezTo>
                      <a:cubicBezTo>
                        <a:pt x="13097" y="3330"/>
                        <a:pt x="12931" y="2306"/>
                        <a:pt x="12621" y="2199"/>
                      </a:cubicBezTo>
                      <a:cubicBezTo>
                        <a:pt x="12390" y="2119"/>
                        <a:pt x="12060" y="1953"/>
                        <a:pt x="11793" y="1953"/>
                      </a:cubicBezTo>
                      <a:cubicBezTo>
                        <a:pt x="11702" y="1953"/>
                        <a:pt x="11619" y="1972"/>
                        <a:pt x="11550" y="2020"/>
                      </a:cubicBezTo>
                      <a:cubicBezTo>
                        <a:pt x="11416" y="2117"/>
                        <a:pt x="11298" y="2202"/>
                        <a:pt x="11179" y="2202"/>
                      </a:cubicBezTo>
                      <a:cubicBezTo>
                        <a:pt x="11063" y="2202"/>
                        <a:pt x="10946" y="2123"/>
                        <a:pt x="10811" y="1901"/>
                      </a:cubicBezTo>
                      <a:cubicBezTo>
                        <a:pt x="10742" y="1789"/>
                        <a:pt x="10688" y="1745"/>
                        <a:pt x="10644" y="1745"/>
                      </a:cubicBezTo>
                      <a:cubicBezTo>
                        <a:pt x="10507" y="1745"/>
                        <a:pt x="10476" y="2180"/>
                        <a:pt x="10430" y="2306"/>
                      </a:cubicBezTo>
                      <a:cubicBezTo>
                        <a:pt x="10388" y="2425"/>
                        <a:pt x="10284" y="2977"/>
                        <a:pt x="10177" y="2977"/>
                      </a:cubicBezTo>
                      <a:cubicBezTo>
                        <a:pt x="10134" y="2977"/>
                        <a:pt x="10090" y="2889"/>
                        <a:pt x="10049" y="2652"/>
                      </a:cubicBezTo>
                      <a:cubicBezTo>
                        <a:pt x="9887" y="1841"/>
                        <a:pt x="10007" y="1830"/>
                        <a:pt x="9718" y="1830"/>
                      </a:cubicBezTo>
                      <a:cubicBezTo>
                        <a:pt x="9710" y="1830"/>
                        <a:pt x="9701" y="1830"/>
                        <a:pt x="9692" y="1830"/>
                      </a:cubicBezTo>
                      <a:cubicBezTo>
                        <a:pt x="9359" y="1830"/>
                        <a:pt x="8049" y="1723"/>
                        <a:pt x="7668" y="1080"/>
                      </a:cubicBezTo>
                      <a:cubicBezTo>
                        <a:pt x="7275" y="449"/>
                        <a:pt x="7061" y="342"/>
                        <a:pt x="7061" y="342"/>
                      </a:cubicBezTo>
                      <a:lnTo>
                        <a:pt x="7061" y="342"/>
                      </a:lnTo>
                      <a:cubicBezTo>
                        <a:pt x="7061" y="342"/>
                        <a:pt x="7359" y="747"/>
                        <a:pt x="7299" y="1306"/>
                      </a:cubicBezTo>
                      <a:cubicBezTo>
                        <a:pt x="7240" y="1866"/>
                        <a:pt x="7001" y="2485"/>
                        <a:pt x="7001" y="2485"/>
                      </a:cubicBezTo>
                      <a:cubicBezTo>
                        <a:pt x="7001" y="2485"/>
                        <a:pt x="6956" y="2035"/>
                        <a:pt x="6749" y="2035"/>
                      </a:cubicBezTo>
                      <a:cubicBezTo>
                        <a:pt x="6718" y="2035"/>
                        <a:pt x="6683" y="2045"/>
                        <a:pt x="6644" y="2068"/>
                      </a:cubicBezTo>
                      <a:cubicBezTo>
                        <a:pt x="6425" y="2200"/>
                        <a:pt x="6076" y="2661"/>
                        <a:pt x="5937" y="2661"/>
                      </a:cubicBezTo>
                      <a:cubicBezTo>
                        <a:pt x="5887" y="2661"/>
                        <a:pt x="5864" y="2602"/>
                        <a:pt x="5882" y="2449"/>
                      </a:cubicBezTo>
                      <a:cubicBezTo>
                        <a:pt x="5942" y="1890"/>
                        <a:pt x="6204" y="937"/>
                        <a:pt x="5775" y="925"/>
                      </a:cubicBezTo>
                      <a:cubicBezTo>
                        <a:pt x="5767" y="925"/>
                        <a:pt x="5759" y="924"/>
                        <a:pt x="5751" y="924"/>
                      </a:cubicBezTo>
                      <a:cubicBezTo>
                        <a:pt x="5339" y="924"/>
                        <a:pt x="5157" y="1526"/>
                        <a:pt x="5227" y="1818"/>
                      </a:cubicBezTo>
                      <a:cubicBezTo>
                        <a:pt x="5290" y="2079"/>
                        <a:pt x="5426" y="2449"/>
                        <a:pt x="5186" y="2449"/>
                      </a:cubicBezTo>
                      <a:cubicBezTo>
                        <a:pt x="5153" y="2449"/>
                        <a:pt x="5111" y="2442"/>
                        <a:pt x="5061" y="2425"/>
                      </a:cubicBezTo>
                      <a:cubicBezTo>
                        <a:pt x="4644" y="2294"/>
                        <a:pt x="3215" y="1770"/>
                        <a:pt x="3275" y="604"/>
                      </a:cubicBezTo>
                      <a:cubicBezTo>
                        <a:pt x="3299" y="139"/>
                        <a:pt x="3284" y="1"/>
                        <a:pt x="3257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31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93" name="Google Shape;4093;p48"/>
                <p:cNvSpPr/>
                <p:nvPr/>
              </p:nvSpPr>
              <p:spPr>
                <a:xfrm>
                  <a:off x="-4476175" y="1121825"/>
                  <a:ext cx="176850" cy="166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074" h="6653" extrusionOk="0">
                      <a:moveTo>
                        <a:pt x="4511" y="0"/>
                      </a:moveTo>
                      <a:cubicBezTo>
                        <a:pt x="3842" y="0"/>
                        <a:pt x="2684" y="82"/>
                        <a:pt x="2442" y="634"/>
                      </a:cubicBezTo>
                      <a:cubicBezTo>
                        <a:pt x="2096" y="1432"/>
                        <a:pt x="370" y="1563"/>
                        <a:pt x="370" y="1563"/>
                      </a:cubicBezTo>
                      <a:cubicBezTo>
                        <a:pt x="370" y="1563"/>
                        <a:pt x="582" y="2479"/>
                        <a:pt x="1110" y="2479"/>
                      </a:cubicBezTo>
                      <a:cubicBezTo>
                        <a:pt x="1113" y="2479"/>
                        <a:pt x="1117" y="2479"/>
                        <a:pt x="1120" y="2479"/>
                      </a:cubicBezTo>
                      <a:cubicBezTo>
                        <a:pt x="1133" y="2479"/>
                        <a:pt x="1145" y="2479"/>
                        <a:pt x="1157" y="2479"/>
                      </a:cubicBezTo>
                      <a:cubicBezTo>
                        <a:pt x="1644" y="2479"/>
                        <a:pt x="906" y="2956"/>
                        <a:pt x="906" y="2956"/>
                      </a:cubicBezTo>
                      <a:cubicBezTo>
                        <a:pt x="906" y="2956"/>
                        <a:pt x="1" y="3956"/>
                        <a:pt x="453" y="5575"/>
                      </a:cubicBezTo>
                      <a:cubicBezTo>
                        <a:pt x="453" y="5575"/>
                        <a:pt x="1242" y="4579"/>
                        <a:pt x="1743" y="4579"/>
                      </a:cubicBezTo>
                      <a:cubicBezTo>
                        <a:pt x="1792" y="4579"/>
                        <a:pt x="1839" y="4589"/>
                        <a:pt x="1882" y="4611"/>
                      </a:cubicBezTo>
                      <a:cubicBezTo>
                        <a:pt x="2382" y="4849"/>
                        <a:pt x="3692" y="5551"/>
                        <a:pt x="3513" y="5956"/>
                      </a:cubicBezTo>
                      <a:cubicBezTo>
                        <a:pt x="3370" y="6262"/>
                        <a:pt x="3426" y="6652"/>
                        <a:pt x="3756" y="6652"/>
                      </a:cubicBezTo>
                      <a:cubicBezTo>
                        <a:pt x="3837" y="6652"/>
                        <a:pt x="3934" y="6629"/>
                        <a:pt x="4049" y="6575"/>
                      </a:cubicBezTo>
                      <a:cubicBezTo>
                        <a:pt x="4620" y="6313"/>
                        <a:pt x="4906" y="5873"/>
                        <a:pt x="4287" y="5134"/>
                      </a:cubicBezTo>
                      <a:cubicBezTo>
                        <a:pt x="3668" y="4384"/>
                        <a:pt x="3585" y="3956"/>
                        <a:pt x="3620" y="3813"/>
                      </a:cubicBezTo>
                      <a:cubicBezTo>
                        <a:pt x="3623" y="3797"/>
                        <a:pt x="3630" y="3789"/>
                        <a:pt x="3642" y="3789"/>
                      </a:cubicBezTo>
                      <a:cubicBezTo>
                        <a:pt x="3740" y="3789"/>
                        <a:pt x="4144" y="4330"/>
                        <a:pt x="4454" y="4480"/>
                      </a:cubicBezTo>
                      <a:cubicBezTo>
                        <a:pt x="4787" y="4646"/>
                        <a:pt x="4990" y="4777"/>
                        <a:pt x="4990" y="4777"/>
                      </a:cubicBezTo>
                      <a:cubicBezTo>
                        <a:pt x="4990" y="4777"/>
                        <a:pt x="5239" y="4466"/>
                        <a:pt x="5598" y="4466"/>
                      </a:cubicBezTo>
                      <a:cubicBezTo>
                        <a:pt x="5655" y="4466"/>
                        <a:pt x="5714" y="4474"/>
                        <a:pt x="5775" y="4492"/>
                      </a:cubicBezTo>
                      <a:cubicBezTo>
                        <a:pt x="6216" y="4623"/>
                        <a:pt x="6478" y="4718"/>
                        <a:pt x="6478" y="4718"/>
                      </a:cubicBezTo>
                      <a:cubicBezTo>
                        <a:pt x="6478" y="4718"/>
                        <a:pt x="6561" y="3575"/>
                        <a:pt x="6787" y="3491"/>
                      </a:cubicBezTo>
                      <a:cubicBezTo>
                        <a:pt x="7014" y="3420"/>
                        <a:pt x="7073" y="1217"/>
                        <a:pt x="4775" y="932"/>
                      </a:cubicBezTo>
                      <a:cubicBezTo>
                        <a:pt x="2501" y="646"/>
                        <a:pt x="4990" y="15"/>
                        <a:pt x="4990" y="15"/>
                      </a:cubicBezTo>
                      <a:cubicBezTo>
                        <a:pt x="4990" y="15"/>
                        <a:pt x="4794" y="0"/>
                        <a:pt x="4511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94" name="Google Shape;4094;p48"/>
                <p:cNvSpPr/>
                <p:nvPr/>
              </p:nvSpPr>
              <p:spPr>
                <a:xfrm>
                  <a:off x="-4422000" y="1264675"/>
                  <a:ext cx="325075" cy="131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003" h="5272" extrusionOk="0">
                      <a:moveTo>
                        <a:pt x="6561" y="1"/>
                      </a:moveTo>
                      <a:cubicBezTo>
                        <a:pt x="6544" y="1"/>
                        <a:pt x="6528" y="2"/>
                        <a:pt x="6513" y="4"/>
                      </a:cubicBezTo>
                      <a:cubicBezTo>
                        <a:pt x="6228" y="35"/>
                        <a:pt x="5600" y="538"/>
                        <a:pt x="5179" y="538"/>
                      </a:cubicBezTo>
                      <a:cubicBezTo>
                        <a:pt x="5110" y="538"/>
                        <a:pt x="5045" y="524"/>
                        <a:pt x="4989" y="492"/>
                      </a:cubicBezTo>
                      <a:cubicBezTo>
                        <a:pt x="4960" y="474"/>
                        <a:pt x="4923" y="466"/>
                        <a:pt x="4879" y="466"/>
                      </a:cubicBezTo>
                      <a:cubicBezTo>
                        <a:pt x="4421" y="466"/>
                        <a:pt x="3236" y="1334"/>
                        <a:pt x="2426" y="1334"/>
                      </a:cubicBezTo>
                      <a:cubicBezTo>
                        <a:pt x="2311" y="1334"/>
                        <a:pt x="2204" y="1317"/>
                        <a:pt x="2108" y="1278"/>
                      </a:cubicBezTo>
                      <a:cubicBezTo>
                        <a:pt x="2108" y="1278"/>
                        <a:pt x="1465" y="1325"/>
                        <a:pt x="1870" y="1766"/>
                      </a:cubicBezTo>
                      <a:cubicBezTo>
                        <a:pt x="2182" y="2107"/>
                        <a:pt x="2374" y="2447"/>
                        <a:pt x="2219" y="2447"/>
                      </a:cubicBezTo>
                      <a:cubicBezTo>
                        <a:pt x="2179" y="2447"/>
                        <a:pt x="2115" y="2425"/>
                        <a:pt x="2025" y="2373"/>
                      </a:cubicBezTo>
                      <a:cubicBezTo>
                        <a:pt x="1720" y="2204"/>
                        <a:pt x="1142" y="2052"/>
                        <a:pt x="707" y="2052"/>
                      </a:cubicBezTo>
                      <a:cubicBezTo>
                        <a:pt x="530" y="2052"/>
                        <a:pt x="377" y="2077"/>
                        <a:pt x="275" y="2135"/>
                      </a:cubicBezTo>
                      <a:cubicBezTo>
                        <a:pt x="1" y="2266"/>
                        <a:pt x="810" y="2421"/>
                        <a:pt x="1084" y="2576"/>
                      </a:cubicBezTo>
                      <a:cubicBezTo>
                        <a:pt x="1227" y="2635"/>
                        <a:pt x="1346" y="2718"/>
                        <a:pt x="1441" y="2826"/>
                      </a:cubicBezTo>
                      <a:cubicBezTo>
                        <a:pt x="1941" y="3350"/>
                        <a:pt x="2989" y="4957"/>
                        <a:pt x="2858" y="5195"/>
                      </a:cubicBezTo>
                      <a:cubicBezTo>
                        <a:pt x="2833" y="5248"/>
                        <a:pt x="2825" y="5272"/>
                        <a:pt x="2835" y="5272"/>
                      </a:cubicBezTo>
                      <a:cubicBezTo>
                        <a:pt x="2880" y="5272"/>
                        <a:pt x="3298" y="4770"/>
                        <a:pt x="4061" y="4350"/>
                      </a:cubicBezTo>
                      <a:cubicBezTo>
                        <a:pt x="5001" y="3814"/>
                        <a:pt x="5287" y="3707"/>
                        <a:pt x="5692" y="3552"/>
                      </a:cubicBezTo>
                      <a:cubicBezTo>
                        <a:pt x="5758" y="3528"/>
                        <a:pt x="5806" y="3517"/>
                        <a:pt x="5843" y="3517"/>
                      </a:cubicBezTo>
                      <a:cubicBezTo>
                        <a:pt x="6028" y="3517"/>
                        <a:pt x="5966" y="3781"/>
                        <a:pt x="6668" y="4028"/>
                      </a:cubicBezTo>
                      <a:cubicBezTo>
                        <a:pt x="7514" y="4326"/>
                        <a:pt x="8049" y="4647"/>
                        <a:pt x="8049" y="4647"/>
                      </a:cubicBezTo>
                      <a:cubicBezTo>
                        <a:pt x="8049" y="4647"/>
                        <a:pt x="8311" y="4421"/>
                        <a:pt x="7907" y="3659"/>
                      </a:cubicBezTo>
                      <a:cubicBezTo>
                        <a:pt x="7622" y="3124"/>
                        <a:pt x="7626" y="2906"/>
                        <a:pt x="7715" y="2906"/>
                      </a:cubicBezTo>
                      <a:cubicBezTo>
                        <a:pt x="7752" y="2906"/>
                        <a:pt x="7806" y="2945"/>
                        <a:pt x="7859" y="3016"/>
                      </a:cubicBezTo>
                      <a:cubicBezTo>
                        <a:pt x="8003" y="3221"/>
                        <a:pt x="8518" y="3374"/>
                        <a:pt x="8802" y="3374"/>
                      </a:cubicBezTo>
                      <a:cubicBezTo>
                        <a:pt x="8848" y="3374"/>
                        <a:pt x="8887" y="3370"/>
                        <a:pt x="8919" y="3361"/>
                      </a:cubicBezTo>
                      <a:cubicBezTo>
                        <a:pt x="8919" y="3361"/>
                        <a:pt x="8335" y="2683"/>
                        <a:pt x="8788" y="2540"/>
                      </a:cubicBezTo>
                      <a:cubicBezTo>
                        <a:pt x="8920" y="2500"/>
                        <a:pt x="9090" y="2472"/>
                        <a:pt x="9267" y="2472"/>
                      </a:cubicBezTo>
                      <a:cubicBezTo>
                        <a:pt x="9678" y="2472"/>
                        <a:pt x="10125" y="2626"/>
                        <a:pt x="10216" y="3159"/>
                      </a:cubicBezTo>
                      <a:cubicBezTo>
                        <a:pt x="10347" y="3909"/>
                        <a:pt x="12621" y="4254"/>
                        <a:pt x="13002" y="4528"/>
                      </a:cubicBezTo>
                      <a:cubicBezTo>
                        <a:pt x="13002" y="4528"/>
                        <a:pt x="11764" y="3361"/>
                        <a:pt x="11752" y="2885"/>
                      </a:cubicBezTo>
                      <a:cubicBezTo>
                        <a:pt x="11717" y="2409"/>
                        <a:pt x="11419" y="1671"/>
                        <a:pt x="10931" y="1433"/>
                      </a:cubicBezTo>
                      <a:cubicBezTo>
                        <a:pt x="10443" y="1194"/>
                        <a:pt x="10002" y="635"/>
                        <a:pt x="10145" y="444"/>
                      </a:cubicBezTo>
                      <a:cubicBezTo>
                        <a:pt x="10157" y="427"/>
                        <a:pt x="10161" y="419"/>
                        <a:pt x="10157" y="419"/>
                      </a:cubicBezTo>
                      <a:cubicBezTo>
                        <a:pt x="10130" y="419"/>
                        <a:pt x="9614" y="948"/>
                        <a:pt x="9167" y="948"/>
                      </a:cubicBezTo>
                      <a:cubicBezTo>
                        <a:pt x="9076" y="948"/>
                        <a:pt x="8987" y="926"/>
                        <a:pt x="8907" y="873"/>
                      </a:cubicBezTo>
                      <a:cubicBezTo>
                        <a:pt x="8812" y="813"/>
                        <a:pt x="8754" y="787"/>
                        <a:pt x="8721" y="787"/>
                      </a:cubicBezTo>
                      <a:cubicBezTo>
                        <a:pt x="8570" y="787"/>
                        <a:pt x="8919" y="1311"/>
                        <a:pt x="8597" y="1516"/>
                      </a:cubicBezTo>
                      <a:cubicBezTo>
                        <a:pt x="8256" y="1720"/>
                        <a:pt x="7645" y="2060"/>
                        <a:pt x="7277" y="2060"/>
                      </a:cubicBezTo>
                      <a:cubicBezTo>
                        <a:pt x="7195" y="2060"/>
                        <a:pt x="7125" y="2043"/>
                        <a:pt x="7073" y="2004"/>
                      </a:cubicBezTo>
                      <a:cubicBezTo>
                        <a:pt x="7073" y="2004"/>
                        <a:pt x="8121" y="1445"/>
                        <a:pt x="8037" y="956"/>
                      </a:cubicBezTo>
                      <a:cubicBezTo>
                        <a:pt x="7969" y="479"/>
                        <a:pt x="6933" y="1"/>
                        <a:pt x="6561" y="1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95" name="Google Shape;4095;p48"/>
                <p:cNvSpPr/>
                <p:nvPr/>
              </p:nvSpPr>
              <p:spPr>
                <a:xfrm>
                  <a:off x="-4442225" y="1146000"/>
                  <a:ext cx="64600" cy="58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84" h="2334" extrusionOk="0">
                      <a:moveTo>
                        <a:pt x="1512" y="0"/>
                      </a:moveTo>
                      <a:cubicBezTo>
                        <a:pt x="1512" y="0"/>
                        <a:pt x="926" y="774"/>
                        <a:pt x="463" y="774"/>
                      </a:cubicBezTo>
                      <a:cubicBezTo>
                        <a:pt x="460" y="774"/>
                        <a:pt x="456" y="774"/>
                        <a:pt x="453" y="774"/>
                      </a:cubicBezTo>
                      <a:cubicBezTo>
                        <a:pt x="449" y="774"/>
                        <a:pt x="445" y="774"/>
                        <a:pt x="442" y="774"/>
                      </a:cubicBezTo>
                      <a:cubicBezTo>
                        <a:pt x="0" y="774"/>
                        <a:pt x="762" y="1512"/>
                        <a:pt x="762" y="1512"/>
                      </a:cubicBezTo>
                      <a:lnTo>
                        <a:pt x="286" y="2334"/>
                      </a:lnTo>
                      <a:cubicBezTo>
                        <a:pt x="286" y="2334"/>
                        <a:pt x="643" y="1858"/>
                        <a:pt x="1286" y="1858"/>
                      </a:cubicBezTo>
                      <a:cubicBezTo>
                        <a:pt x="1941" y="1858"/>
                        <a:pt x="1524" y="1322"/>
                        <a:pt x="2048" y="1155"/>
                      </a:cubicBezTo>
                      <a:cubicBezTo>
                        <a:pt x="2584" y="977"/>
                        <a:pt x="2227" y="453"/>
                        <a:pt x="2227" y="453"/>
                      </a:cubicBezTo>
                      <a:lnTo>
                        <a:pt x="1512" y="0"/>
                      </a:ln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96" name="Google Shape;4096;p48"/>
                <p:cNvSpPr/>
                <p:nvPr/>
              </p:nvSpPr>
              <p:spPr>
                <a:xfrm>
                  <a:off x="-4445200" y="1331575"/>
                  <a:ext cx="90200" cy="29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608" h="1199" extrusionOk="0">
                      <a:moveTo>
                        <a:pt x="628" y="0"/>
                      </a:moveTo>
                      <a:cubicBezTo>
                        <a:pt x="349" y="0"/>
                        <a:pt x="0" y="90"/>
                        <a:pt x="0" y="90"/>
                      </a:cubicBezTo>
                      <a:cubicBezTo>
                        <a:pt x="0" y="90"/>
                        <a:pt x="1024" y="840"/>
                        <a:pt x="905" y="1078"/>
                      </a:cubicBezTo>
                      <a:cubicBezTo>
                        <a:pt x="865" y="1168"/>
                        <a:pt x="1131" y="1199"/>
                        <a:pt x="1519" y="1199"/>
                      </a:cubicBezTo>
                      <a:cubicBezTo>
                        <a:pt x="2160" y="1199"/>
                        <a:pt x="3133" y="1115"/>
                        <a:pt x="3608" y="1078"/>
                      </a:cubicBezTo>
                      <a:cubicBezTo>
                        <a:pt x="3608" y="1078"/>
                        <a:pt x="1107" y="293"/>
                        <a:pt x="941" y="90"/>
                      </a:cubicBezTo>
                      <a:cubicBezTo>
                        <a:pt x="889" y="23"/>
                        <a:pt x="767" y="0"/>
                        <a:pt x="628" y="0"/>
                      </a:cubicBez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97" name="Google Shape;4097;p48"/>
                <p:cNvSpPr/>
                <p:nvPr/>
              </p:nvSpPr>
              <p:spPr>
                <a:xfrm>
                  <a:off x="-4502200" y="1236250"/>
                  <a:ext cx="26050" cy="14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42" h="599" extrusionOk="0">
                      <a:moveTo>
                        <a:pt x="922" y="0"/>
                      </a:moveTo>
                      <a:cubicBezTo>
                        <a:pt x="701" y="0"/>
                        <a:pt x="140" y="254"/>
                        <a:pt x="54" y="427"/>
                      </a:cubicBezTo>
                      <a:cubicBezTo>
                        <a:pt x="1" y="522"/>
                        <a:pt x="91" y="598"/>
                        <a:pt x="247" y="598"/>
                      </a:cubicBezTo>
                      <a:cubicBezTo>
                        <a:pt x="442" y="598"/>
                        <a:pt x="738" y="479"/>
                        <a:pt x="982" y="129"/>
                      </a:cubicBezTo>
                      <a:cubicBezTo>
                        <a:pt x="1041" y="37"/>
                        <a:pt x="1006" y="0"/>
                        <a:pt x="922" y="0"/>
                      </a:cubicBez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98" name="Google Shape;4098;p48"/>
                <p:cNvSpPr/>
                <p:nvPr/>
              </p:nvSpPr>
              <p:spPr>
                <a:xfrm>
                  <a:off x="-4356800" y="1247300"/>
                  <a:ext cx="38575" cy="213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43" h="855" extrusionOk="0">
                      <a:moveTo>
                        <a:pt x="567" y="0"/>
                      </a:moveTo>
                      <a:cubicBezTo>
                        <a:pt x="437" y="0"/>
                        <a:pt x="314" y="20"/>
                        <a:pt x="238" y="80"/>
                      </a:cubicBezTo>
                      <a:cubicBezTo>
                        <a:pt x="0" y="258"/>
                        <a:pt x="476" y="782"/>
                        <a:pt x="1000" y="842"/>
                      </a:cubicBezTo>
                      <a:cubicBezTo>
                        <a:pt x="1062" y="850"/>
                        <a:pt x="1117" y="854"/>
                        <a:pt x="1165" y="854"/>
                      </a:cubicBezTo>
                      <a:cubicBezTo>
                        <a:pt x="1543" y="854"/>
                        <a:pt x="1541" y="607"/>
                        <a:pt x="1119" y="80"/>
                      </a:cubicBezTo>
                      <a:cubicBezTo>
                        <a:pt x="1119" y="80"/>
                        <a:pt x="828" y="0"/>
                        <a:pt x="567" y="0"/>
                      </a:cubicBez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99" name="Google Shape;4099;p48"/>
                <p:cNvSpPr/>
                <p:nvPr/>
              </p:nvSpPr>
              <p:spPr>
                <a:xfrm>
                  <a:off x="-4295875" y="1268625"/>
                  <a:ext cx="64100" cy="29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64" h="1185" extrusionOk="0">
                      <a:moveTo>
                        <a:pt x="1504" y="1"/>
                      </a:moveTo>
                      <a:cubicBezTo>
                        <a:pt x="1504" y="1"/>
                        <a:pt x="683" y="763"/>
                        <a:pt x="325" y="763"/>
                      </a:cubicBezTo>
                      <a:cubicBezTo>
                        <a:pt x="1" y="763"/>
                        <a:pt x="340" y="1185"/>
                        <a:pt x="967" y="1185"/>
                      </a:cubicBezTo>
                      <a:cubicBezTo>
                        <a:pt x="1006" y="1185"/>
                        <a:pt x="1046" y="1183"/>
                        <a:pt x="1087" y="1179"/>
                      </a:cubicBezTo>
                      <a:cubicBezTo>
                        <a:pt x="1790" y="1120"/>
                        <a:pt x="2564" y="286"/>
                        <a:pt x="1504" y="1"/>
                      </a:cubicBez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4100" name="Google Shape;4100;p48"/>
              <p:cNvGrpSpPr/>
              <p:nvPr/>
            </p:nvGrpSpPr>
            <p:grpSpPr>
              <a:xfrm>
                <a:off x="5233622" y="784279"/>
                <a:ext cx="573748" cy="434382"/>
                <a:chOff x="-2195225" y="3806575"/>
                <a:chExt cx="323275" cy="244750"/>
              </a:xfrm>
            </p:grpSpPr>
            <p:sp>
              <p:nvSpPr>
                <p:cNvPr id="4101" name="Google Shape;4101;p48"/>
                <p:cNvSpPr/>
                <p:nvPr/>
              </p:nvSpPr>
              <p:spPr>
                <a:xfrm>
                  <a:off x="-2191350" y="3814000"/>
                  <a:ext cx="319400" cy="237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776" h="9493" extrusionOk="0">
                      <a:moveTo>
                        <a:pt x="5901" y="1"/>
                      </a:moveTo>
                      <a:cubicBezTo>
                        <a:pt x="3135" y="1"/>
                        <a:pt x="812" y="1515"/>
                        <a:pt x="429" y="3739"/>
                      </a:cubicBezTo>
                      <a:cubicBezTo>
                        <a:pt x="0" y="6299"/>
                        <a:pt x="2310" y="8823"/>
                        <a:pt x="5608" y="9382"/>
                      </a:cubicBezTo>
                      <a:cubicBezTo>
                        <a:pt x="6047" y="9457"/>
                        <a:pt x="6481" y="9493"/>
                        <a:pt x="6904" y="9493"/>
                      </a:cubicBezTo>
                      <a:cubicBezTo>
                        <a:pt x="9655" y="9493"/>
                        <a:pt x="11976" y="7981"/>
                        <a:pt x="12347" y="5763"/>
                      </a:cubicBezTo>
                      <a:cubicBezTo>
                        <a:pt x="12776" y="3191"/>
                        <a:pt x="10466" y="667"/>
                        <a:pt x="7180" y="107"/>
                      </a:cubicBezTo>
                      <a:cubicBezTo>
                        <a:pt x="6747" y="35"/>
                        <a:pt x="6319" y="1"/>
                        <a:pt x="5901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02" name="Google Shape;4102;p48"/>
                <p:cNvSpPr/>
                <p:nvPr/>
              </p:nvSpPr>
              <p:spPr>
                <a:xfrm>
                  <a:off x="-2154450" y="3841450"/>
                  <a:ext cx="245000" cy="181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800" h="7274" extrusionOk="0">
                      <a:moveTo>
                        <a:pt x="4527" y="0"/>
                      </a:moveTo>
                      <a:cubicBezTo>
                        <a:pt x="2407" y="0"/>
                        <a:pt x="624" y="1159"/>
                        <a:pt x="334" y="2867"/>
                      </a:cubicBezTo>
                      <a:cubicBezTo>
                        <a:pt x="1" y="4820"/>
                        <a:pt x="1775" y="6760"/>
                        <a:pt x="4299" y="7189"/>
                      </a:cubicBezTo>
                      <a:cubicBezTo>
                        <a:pt x="4634" y="7246"/>
                        <a:pt x="4965" y="7273"/>
                        <a:pt x="5289" y="7273"/>
                      </a:cubicBezTo>
                      <a:cubicBezTo>
                        <a:pt x="7401" y="7273"/>
                        <a:pt x="9177" y="6108"/>
                        <a:pt x="9466" y="4415"/>
                      </a:cubicBezTo>
                      <a:cubicBezTo>
                        <a:pt x="9799" y="2450"/>
                        <a:pt x="8025" y="510"/>
                        <a:pt x="5501" y="81"/>
                      </a:cubicBezTo>
                      <a:cubicBezTo>
                        <a:pt x="5171" y="26"/>
                        <a:pt x="4845" y="0"/>
                        <a:pt x="4527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03" name="Google Shape;4103;p48"/>
                <p:cNvSpPr/>
                <p:nvPr/>
              </p:nvSpPr>
              <p:spPr>
                <a:xfrm>
                  <a:off x="-2138075" y="3903000"/>
                  <a:ext cx="100925" cy="978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37" h="3913" extrusionOk="0">
                      <a:moveTo>
                        <a:pt x="2560" y="0"/>
                      </a:moveTo>
                      <a:cubicBezTo>
                        <a:pt x="2560" y="0"/>
                        <a:pt x="0" y="369"/>
                        <a:pt x="703" y="1857"/>
                      </a:cubicBezTo>
                      <a:cubicBezTo>
                        <a:pt x="1247" y="3010"/>
                        <a:pt x="2305" y="3913"/>
                        <a:pt x="3004" y="3913"/>
                      </a:cubicBezTo>
                      <a:cubicBezTo>
                        <a:pt x="3207" y="3913"/>
                        <a:pt x="3380" y="3836"/>
                        <a:pt x="3501" y="3667"/>
                      </a:cubicBezTo>
                      <a:cubicBezTo>
                        <a:pt x="4037" y="2929"/>
                        <a:pt x="3596" y="250"/>
                        <a:pt x="3334" y="214"/>
                      </a:cubicBezTo>
                      <a:cubicBezTo>
                        <a:pt x="3108" y="155"/>
                        <a:pt x="2560" y="0"/>
                        <a:pt x="2560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04" name="Google Shape;4104;p48"/>
                <p:cNvSpPr/>
                <p:nvPr/>
              </p:nvSpPr>
              <p:spPr>
                <a:xfrm>
                  <a:off x="-2096700" y="3852350"/>
                  <a:ext cx="121775" cy="53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71" h="2159" extrusionOk="0">
                      <a:moveTo>
                        <a:pt x="2221" y="1"/>
                      </a:moveTo>
                      <a:cubicBezTo>
                        <a:pt x="2103" y="1"/>
                        <a:pt x="1982" y="5"/>
                        <a:pt x="1858" y="14"/>
                      </a:cubicBezTo>
                      <a:cubicBezTo>
                        <a:pt x="1858" y="14"/>
                        <a:pt x="0" y="97"/>
                        <a:pt x="262" y="752"/>
                      </a:cubicBezTo>
                      <a:cubicBezTo>
                        <a:pt x="512" y="1407"/>
                        <a:pt x="2144" y="2109"/>
                        <a:pt x="2310" y="2157"/>
                      </a:cubicBezTo>
                      <a:cubicBezTo>
                        <a:pt x="2315" y="2158"/>
                        <a:pt x="2321" y="2159"/>
                        <a:pt x="2329" y="2159"/>
                      </a:cubicBezTo>
                      <a:cubicBezTo>
                        <a:pt x="2608" y="2159"/>
                        <a:pt x="4870" y="1562"/>
                        <a:pt x="4870" y="1169"/>
                      </a:cubicBezTo>
                      <a:cubicBezTo>
                        <a:pt x="4870" y="792"/>
                        <a:pt x="3836" y="1"/>
                        <a:pt x="2221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05" name="Google Shape;4105;p48"/>
                <p:cNvSpPr/>
                <p:nvPr/>
              </p:nvSpPr>
              <p:spPr>
                <a:xfrm>
                  <a:off x="-2032700" y="3899150"/>
                  <a:ext cx="101175" cy="104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47" h="4167" extrusionOk="0">
                      <a:moveTo>
                        <a:pt x="2517" y="1"/>
                      </a:moveTo>
                      <a:cubicBezTo>
                        <a:pt x="1443" y="1"/>
                        <a:pt x="48" y="1011"/>
                        <a:pt x="48" y="1011"/>
                      </a:cubicBezTo>
                      <a:cubicBezTo>
                        <a:pt x="48" y="1011"/>
                        <a:pt x="0" y="3976"/>
                        <a:pt x="488" y="4143"/>
                      </a:cubicBezTo>
                      <a:cubicBezTo>
                        <a:pt x="538" y="4158"/>
                        <a:pt x="612" y="4166"/>
                        <a:pt x="705" y="4166"/>
                      </a:cubicBezTo>
                      <a:cubicBezTo>
                        <a:pt x="1563" y="4166"/>
                        <a:pt x="4047" y="3476"/>
                        <a:pt x="3703" y="1178"/>
                      </a:cubicBezTo>
                      <a:cubicBezTo>
                        <a:pt x="3574" y="290"/>
                        <a:pt x="3091" y="1"/>
                        <a:pt x="2517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06" name="Google Shape;4106;p48"/>
                <p:cNvSpPr/>
                <p:nvPr/>
              </p:nvSpPr>
              <p:spPr>
                <a:xfrm>
                  <a:off x="-2114850" y="3916375"/>
                  <a:ext cx="60725" cy="73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29" h="2940" extrusionOk="0">
                      <a:moveTo>
                        <a:pt x="2048" y="1"/>
                      </a:moveTo>
                      <a:cubicBezTo>
                        <a:pt x="2048" y="1"/>
                        <a:pt x="0" y="418"/>
                        <a:pt x="119" y="811"/>
                      </a:cubicBezTo>
                      <a:cubicBezTo>
                        <a:pt x="170" y="990"/>
                        <a:pt x="254" y="1032"/>
                        <a:pt x="339" y="1032"/>
                      </a:cubicBezTo>
                      <a:cubicBezTo>
                        <a:pt x="417" y="1032"/>
                        <a:pt x="496" y="996"/>
                        <a:pt x="550" y="996"/>
                      </a:cubicBezTo>
                      <a:cubicBezTo>
                        <a:pt x="575" y="996"/>
                        <a:pt x="595" y="1004"/>
                        <a:pt x="607" y="1025"/>
                      </a:cubicBezTo>
                      <a:cubicBezTo>
                        <a:pt x="703" y="1144"/>
                        <a:pt x="405" y="1346"/>
                        <a:pt x="524" y="1561"/>
                      </a:cubicBezTo>
                      <a:cubicBezTo>
                        <a:pt x="556" y="1615"/>
                        <a:pt x="611" y="1631"/>
                        <a:pt x="677" y="1631"/>
                      </a:cubicBezTo>
                      <a:cubicBezTo>
                        <a:pt x="784" y="1631"/>
                        <a:pt x="919" y="1587"/>
                        <a:pt x="1023" y="1587"/>
                      </a:cubicBezTo>
                      <a:cubicBezTo>
                        <a:pt x="1096" y="1587"/>
                        <a:pt x="1154" y="1608"/>
                        <a:pt x="1179" y="1680"/>
                      </a:cubicBezTo>
                      <a:cubicBezTo>
                        <a:pt x="1250" y="1918"/>
                        <a:pt x="845" y="2418"/>
                        <a:pt x="1215" y="2537"/>
                      </a:cubicBezTo>
                      <a:cubicBezTo>
                        <a:pt x="1252" y="2549"/>
                        <a:pt x="1287" y="2554"/>
                        <a:pt x="1320" y="2554"/>
                      </a:cubicBezTo>
                      <a:cubicBezTo>
                        <a:pt x="1565" y="2554"/>
                        <a:pt x="1701" y="2275"/>
                        <a:pt x="1801" y="2275"/>
                      </a:cubicBezTo>
                      <a:cubicBezTo>
                        <a:pt x="1826" y="2275"/>
                        <a:pt x="1848" y="2292"/>
                        <a:pt x="1869" y="2335"/>
                      </a:cubicBezTo>
                      <a:cubicBezTo>
                        <a:pt x="1972" y="2549"/>
                        <a:pt x="1933" y="2940"/>
                        <a:pt x="2072" y="2940"/>
                      </a:cubicBezTo>
                      <a:cubicBezTo>
                        <a:pt x="2094" y="2940"/>
                        <a:pt x="2122" y="2929"/>
                        <a:pt x="2155" y="2906"/>
                      </a:cubicBezTo>
                      <a:cubicBezTo>
                        <a:pt x="2393" y="2751"/>
                        <a:pt x="2429" y="787"/>
                        <a:pt x="2048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07" name="Google Shape;4107;p48"/>
                <p:cNvSpPr/>
                <p:nvPr/>
              </p:nvSpPr>
              <p:spPr>
                <a:xfrm>
                  <a:off x="-2107425" y="3916375"/>
                  <a:ext cx="52725" cy="565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09" h="2263" extrusionOk="0">
                      <a:moveTo>
                        <a:pt x="1799" y="1"/>
                      </a:moveTo>
                      <a:cubicBezTo>
                        <a:pt x="1799" y="1"/>
                        <a:pt x="1" y="191"/>
                        <a:pt x="191" y="620"/>
                      </a:cubicBezTo>
                      <a:cubicBezTo>
                        <a:pt x="253" y="748"/>
                        <a:pt x="325" y="777"/>
                        <a:pt x="393" y="777"/>
                      </a:cubicBezTo>
                      <a:cubicBezTo>
                        <a:pt x="450" y="777"/>
                        <a:pt x="504" y="757"/>
                        <a:pt x="546" y="757"/>
                      </a:cubicBezTo>
                      <a:cubicBezTo>
                        <a:pt x="572" y="757"/>
                        <a:pt x="593" y="764"/>
                        <a:pt x="608" y="787"/>
                      </a:cubicBezTo>
                      <a:cubicBezTo>
                        <a:pt x="691" y="870"/>
                        <a:pt x="429" y="1037"/>
                        <a:pt x="537" y="1203"/>
                      </a:cubicBezTo>
                      <a:cubicBezTo>
                        <a:pt x="565" y="1248"/>
                        <a:pt x="612" y="1262"/>
                        <a:pt x="667" y="1262"/>
                      </a:cubicBezTo>
                      <a:cubicBezTo>
                        <a:pt x="761" y="1262"/>
                        <a:pt x="878" y="1221"/>
                        <a:pt x="966" y="1221"/>
                      </a:cubicBezTo>
                      <a:cubicBezTo>
                        <a:pt x="1021" y="1221"/>
                        <a:pt x="1064" y="1237"/>
                        <a:pt x="1084" y="1287"/>
                      </a:cubicBezTo>
                      <a:cubicBezTo>
                        <a:pt x="1168" y="1489"/>
                        <a:pt x="822" y="1858"/>
                        <a:pt x="1120" y="1965"/>
                      </a:cubicBezTo>
                      <a:cubicBezTo>
                        <a:pt x="1148" y="1973"/>
                        <a:pt x="1174" y="1976"/>
                        <a:pt x="1200" y="1976"/>
                      </a:cubicBezTo>
                      <a:cubicBezTo>
                        <a:pt x="1404" y="1976"/>
                        <a:pt x="1520" y="1755"/>
                        <a:pt x="1608" y="1755"/>
                      </a:cubicBezTo>
                      <a:cubicBezTo>
                        <a:pt x="1629" y="1755"/>
                        <a:pt x="1649" y="1767"/>
                        <a:pt x="1668" y="1799"/>
                      </a:cubicBezTo>
                      <a:cubicBezTo>
                        <a:pt x="1760" y="1964"/>
                        <a:pt x="1719" y="2262"/>
                        <a:pt x="1838" y="2262"/>
                      </a:cubicBezTo>
                      <a:cubicBezTo>
                        <a:pt x="1856" y="2262"/>
                        <a:pt x="1879" y="2255"/>
                        <a:pt x="1906" y="2239"/>
                      </a:cubicBezTo>
                      <a:cubicBezTo>
                        <a:pt x="2108" y="2108"/>
                        <a:pt x="2108" y="596"/>
                        <a:pt x="1799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08" name="Google Shape;4108;p48"/>
                <p:cNvSpPr/>
                <p:nvPr/>
              </p:nvSpPr>
              <p:spPr>
                <a:xfrm>
                  <a:off x="-2022300" y="3911900"/>
                  <a:ext cx="72075" cy="78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883" h="3134" extrusionOk="0">
                      <a:moveTo>
                        <a:pt x="2203" y="1"/>
                      </a:moveTo>
                      <a:cubicBezTo>
                        <a:pt x="1755" y="1"/>
                        <a:pt x="296" y="242"/>
                        <a:pt x="1" y="716"/>
                      </a:cubicBezTo>
                      <a:cubicBezTo>
                        <a:pt x="1" y="716"/>
                        <a:pt x="258" y="3133"/>
                        <a:pt x="483" y="3133"/>
                      </a:cubicBezTo>
                      <a:cubicBezTo>
                        <a:pt x="485" y="3133"/>
                        <a:pt x="487" y="3133"/>
                        <a:pt x="489" y="3133"/>
                      </a:cubicBezTo>
                      <a:cubicBezTo>
                        <a:pt x="723" y="3101"/>
                        <a:pt x="748" y="2672"/>
                        <a:pt x="945" y="2672"/>
                      </a:cubicBezTo>
                      <a:cubicBezTo>
                        <a:pt x="969" y="2672"/>
                        <a:pt x="995" y="2678"/>
                        <a:pt x="1025" y="2692"/>
                      </a:cubicBezTo>
                      <a:cubicBezTo>
                        <a:pt x="1194" y="2763"/>
                        <a:pt x="1426" y="2850"/>
                        <a:pt x="1602" y="2850"/>
                      </a:cubicBezTo>
                      <a:cubicBezTo>
                        <a:pt x="1723" y="2850"/>
                        <a:pt x="1817" y="2809"/>
                        <a:pt x="1846" y="2692"/>
                      </a:cubicBezTo>
                      <a:cubicBezTo>
                        <a:pt x="1942" y="2406"/>
                        <a:pt x="1894" y="2204"/>
                        <a:pt x="2180" y="2204"/>
                      </a:cubicBezTo>
                      <a:cubicBezTo>
                        <a:pt x="2454" y="2204"/>
                        <a:pt x="2620" y="2085"/>
                        <a:pt x="2501" y="1787"/>
                      </a:cubicBezTo>
                      <a:cubicBezTo>
                        <a:pt x="2382" y="1501"/>
                        <a:pt x="2501" y="1454"/>
                        <a:pt x="2668" y="1371"/>
                      </a:cubicBezTo>
                      <a:cubicBezTo>
                        <a:pt x="2835" y="1275"/>
                        <a:pt x="2882" y="1085"/>
                        <a:pt x="2668" y="954"/>
                      </a:cubicBezTo>
                      <a:cubicBezTo>
                        <a:pt x="2466" y="835"/>
                        <a:pt x="2501" y="692"/>
                        <a:pt x="2585" y="501"/>
                      </a:cubicBezTo>
                      <a:cubicBezTo>
                        <a:pt x="2668" y="299"/>
                        <a:pt x="2489" y="85"/>
                        <a:pt x="2323" y="13"/>
                      </a:cubicBezTo>
                      <a:cubicBezTo>
                        <a:pt x="2303" y="5"/>
                        <a:pt x="2262" y="1"/>
                        <a:pt x="2203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09" name="Google Shape;4109;p48"/>
                <p:cNvSpPr/>
                <p:nvPr/>
              </p:nvSpPr>
              <p:spPr>
                <a:xfrm>
                  <a:off x="-2022300" y="3912050"/>
                  <a:ext cx="58375" cy="662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35" h="2651" extrusionOk="0">
                      <a:moveTo>
                        <a:pt x="1764" y="1"/>
                      </a:moveTo>
                      <a:cubicBezTo>
                        <a:pt x="1370" y="1"/>
                        <a:pt x="235" y="206"/>
                        <a:pt x="1" y="603"/>
                      </a:cubicBezTo>
                      <a:cubicBezTo>
                        <a:pt x="1" y="603"/>
                        <a:pt x="48" y="2651"/>
                        <a:pt x="400" y="2651"/>
                      </a:cubicBezTo>
                      <a:cubicBezTo>
                        <a:pt x="402" y="2651"/>
                        <a:pt x="404" y="2651"/>
                        <a:pt x="406" y="2650"/>
                      </a:cubicBezTo>
                      <a:cubicBezTo>
                        <a:pt x="588" y="2640"/>
                        <a:pt x="606" y="2254"/>
                        <a:pt x="772" y="2254"/>
                      </a:cubicBezTo>
                      <a:cubicBezTo>
                        <a:pt x="791" y="2254"/>
                        <a:pt x="812" y="2259"/>
                        <a:pt x="834" y="2269"/>
                      </a:cubicBezTo>
                      <a:cubicBezTo>
                        <a:pt x="974" y="2332"/>
                        <a:pt x="1163" y="2403"/>
                        <a:pt x="1305" y="2403"/>
                      </a:cubicBezTo>
                      <a:cubicBezTo>
                        <a:pt x="1405" y="2403"/>
                        <a:pt x="1481" y="2368"/>
                        <a:pt x="1501" y="2269"/>
                      </a:cubicBezTo>
                      <a:cubicBezTo>
                        <a:pt x="1584" y="2031"/>
                        <a:pt x="1537" y="1853"/>
                        <a:pt x="1775" y="1853"/>
                      </a:cubicBezTo>
                      <a:cubicBezTo>
                        <a:pt x="2013" y="1853"/>
                        <a:pt x="2144" y="1746"/>
                        <a:pt x="2037" y="1507"/>
                      </a:cubicBezTo>
                      <a:cubicBezTo>
                        <a:pt x="1942" y="1269"/>
                        <a:pt x="2037" y="1222"/>
                        <a:pt x="2180" y="1162"/>
                      </a:cubicBezTo>
                      <a:cubicBezTo>
                        <a:pt x="2311" y="1091"/>
                        <a:pt x="2335" y="924"/>
                        <a:pt x="2180" y="829"/>
                      </a:cubicBezTo>
                      <a:cubicBezTo>
                        <a:pt x="2013" y="722"/>
                        <a:pt x="2037" y="614"/>
                        <a:pt x="2096" y="436"/>
                      </a:cubicBezTo>
                      <a:cubicBezTo>
                        <a:pt x="2180" y="257"/>
                        <a:pt x="2025" y="91"/>
                        <a:pt x="1894" y="19"/>
                      </a:cubicBezTo>
                      <a:cubicBezTo>
                        <a:pt x="1878" y="7"/>
                        <a:pt x="1832" y="1"/>
                        <a:pt x="1764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10" name="Google Shape;4110;p48"/>
                <p:cNvSpPr/>
                <p:nvPr/>
              </p:nvSpPr>
              <p:spPr>
                <a:xfrm>
                  <a:off x="-2076175" y="3861925"/>
                  <a:ext cx="88850" cy="34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554" h="1373" extrusionOk="0">
                      <a:moveTo>
                        <a:pt x="1132" y="0"/>
                      </a:moveTo>
                      <a:cubicBezTo>
                        <a:pt x="854" y="0"/>
                        <a:pt x="908" y="290"/>
                        <a:pt x="752" y="290"/>
                      </a:cubicBezTo>
                      <a:cubicBezTo>
                        <a:pt x="741" y="290"/>
                        <a:pt x="729" y="289"/>
                        <a:pt x="715" y="286"/>
                      </a:cubicBezTo>
                      <a:cubicBezTo>
                        <a:pt x="592" y="258"/>
                        <a:pt x="493" y="200"/>
                        <a:pt x="397" y="200"/>
                      </a:cubicBezTo>
                      <a:cubicBezTo>
                        <a:pt x="325" y="200"/>
                        <a:pt x="256" y="232"/>
                        <a:pt x="180" y="333"/>
                      </a:cubicBezTo>
                      <a:cubicBezTo>
                        <a:pt x="1" y="572"/>
                        <a:pt x="1323" y="1357"/>
                        <a:pt x="1323" y="1357"/>
                      </a:cubicBezTo>
                      <a:cubicBezTo>
                        <a:pt x="1388" y="1368"/>
                        <a:pt x="1457" y="1373"/>
                        <a:pt x="1529" y="1373"/>
                      </a:cubicBezTo>
                      <a:cubicBezTo>
                        <a:pt x="2275" y="1373"/>
                        <a:pt x="3290" y="846"/>
                        <a:pt x="3442" y="607"/>
                      </a:cubicBezTo>
                      <a:cubicBezTo>
                        <a:pt x="3554" y="426"/>
                        <a:pt x="3241" y="401"/>
                        <a:pt x="3002" y="401"/>
                      </a:cubicBezTo>
                      <a:cubicBezTo>
                        <a:pt x="2910" y="401"/>
                        <a:pt x="2830" y="405"/>
                        <a:pt x="2787" y="405"/>
                      </a:cubicBezTo>
                      <a:cubicBezTo>
                        <a:pt x="2620" y="405"/>
                        <a:pt x="2466" y="107"/>
                        <a:pt x="2287" y="36"/>
                      </a:cubicBezTo>
                      <a:cubicBezTo>
                        <a:pt x="2267" y="27"/>
                        <a:pt x="2244" y="22"/>
                        <a:pt x="2219" y="22"/>
                      </a:cubicBezTo>
                      <a:cubicBezTo>
                        <a:pt x="2016" y="22"/>
                        <a:pt x="1668" y="286"/>
                        <a:pt x="1668" y="286"/>
                      </a:cubicBezTo>
                      <a:cubicBezTo>
                        <a:pt x="1668" y="286"/>
                        <a:pt x="1418" y="0"/>
                        <a:pt x="1132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11" name="Google Shape;4111;p48"/>
                <p:cNvSpPr/>
                <p:nvPr/>
              </p:nvSpPr>
              <p:spPr>
                <a:xfrm>
                  <a:off x="-2076175" y="3873225"/>
                  <a:ext cx="89075" cy="22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563" h="917" extrusionOk="0">
                      <a:moveTo>
                        <a:pt x="1132" y="0"/>
                      </a:moveTo>
                      <a:cubicBezTo>
                        <a:pt x="850" y="0"/>
                        <a:pt x="910" y="193"/>
                        <a:pt x="745" y="193"/>
                      </a:cubicBezTo>
                      <a:cubicBezTo>
                        <a:pt x="736" y="193"/>
                        <a:pt x="726" y="192"/>
                        <a:pt x="715" y="191"/>
                      </a:cubicBezTo>
                      <a:cubicBezTo>
                        <a:pt x="590" y="170"/>
                        <a:pt x="486" y="129"/>
                        <a:pt x="387" y="129"/>
                      </a:cubicBezTo>
                      <a:cubicBezTo>
                        <a:pt x="317" y="129"/>
                        <a:pt x="249" y="150"/>
                        <a:pt x="180" y="215"/>
                      </a:cubicBezTo>
                      <a:cubicBezTo>
                        <a:pt x="1" y="381"/>
                        <a:pt x="1323" y="905"/>
                        <a:pt x="1323" y="905"/>
                      </a:cubicBezTo>
                      <a:cubicBezTo>
                        <a:pt x="1390" y="913"/>
                        <a:pt x="1460" y="916"/>
                        <a:pt x="1533" y="916"/>
                      </a:cubicBezTo>
                      <a:cubicBezTo>
                        <a:pt x="2277" y="916"/>
                        <a:pt x="3279" y="558"/>
                        <a:pt x="3442" y="417"/>
                      </a:cubicBezTo>
                      <a:cubicBezTo>
                        <a:pt x="3562" y="288"/>
                        <a:pt x="3193" y="273"/>
                        <a:pt x="2950" y="273"/>
                      </a:cubicBezTo>
                      <a:cubicBezTo>
                        <a:pt x="2880" y="273"/>
                        <a:pt x="2821" y="274"/>
                        <a:pt x="2787" y="274"/>
                      </a:cubicBezTo>
                      <a:cubicBezTo>
                        <a:pt x="2620" y="274"/>
                        <a:pt x="2454" y="84"/>
                        <a:pt x="2287" y="24"/>
                      </a:cubicBezTo>
                      <a:cubicBezTo>
                        <a:pt x="2266" y="17"/>
                        <a:pt x="2242" y="14"/>
                        <a:pt x="2215" y="14"/>
                      </a:cubicBezTo>
                      <a:cubicBezTo>
                        <a:pt x="2012" y="14"/>
                        <a:pt x="1668" y="191"/>
                        <a:pt x="1668" y="191"/>
                      </a:cubicBezTo>
                      <a:cubicBezTo>
                        <a:pt x="1668" y="191"/>
                        <a:pt x="1418" y="0"/>
                        <a:pt x="1132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12" name="Google Shape;4112;p48"/>
                <p:cNvSpPr/>
                <p:nvPr/>
              </p:nvSpPr>
              <p:spPr>
                <a:xfrm>
                  <a:off x="-2080925" y="3926500"/>
                  <a:ext cx="8050" cy="11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2" h="454" extrusionOk="0">
                      <a:moveTo>
                        <a:pt x="155" y="1"/>
                      </a:moveTo>
                      <a:cubicBezTo>
                        <a:pt x="72" y="1"/>
                        <a:pt x="0" y="108"/>
                        <a:pt x="0" y="227"/>
                      </a:cubicBezTo>
                      <a:cubicBezTo>
                        <a:pt x="0" y="358"/>
                        <a:pt x="72" y="453"/>
                        <a:pt x="155" y="453"/>
                      </a:cubicBezTo>
                      <a:cubicBezTo>
                        <a:pt x="250" y="453"/>
                        <a:pt x="322" y="358"/>
                        <a:pt x="322" y="227"/>
                      </a:cubicBezTo>
                      <a:cubicBezTo>
                        <a:pt x="322" y="108"/>
                        <a:pt x="250" y="1"/>
                        <a:pt x="155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13" name="Google Shape;4113;p48"/>
                <p:cNvSpPr/>
                <p:nvPr/>
              </p:nvSpPr>
              <p:spPr>
                <a:xfrm>
                  <a:off x="-2071100" y="3943075"/>
                  <a:ext cx="9250" cy="11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70" h="447" extrusionOk="0">
                      <a:moveTo>
                        <a:pt x="164" y="0"/>
                      </a:moveTo>
                      <a:cubicBezTo>
                        <a:pt x="153" y="0"/>
                        <a:pt x="142" y="2"/>
                        <a:pt x="131" y="4"/>
                      </a:cubicBezTo>
                      <a:cubicBezTo>
                        <a:pt x="48" y="28"/>
                        <a:pt x="0" y="147"/>
                        <a:pt x="24" y="266"/>
                      </a:cubicBezTo>
                      <a:cubicBezTo>
                        <a:pt x="57" y="377"/>
                        <a:pt x="142" y="446"/>
                        <a:pt x="220" y="446"/>
                      </a:cubicBezTo>
                      <a:cubicBezTo>
                        <a:pt x="226" y="446"/>
                        <a:pt x="232" y="446"/>
                        <a:pt x="238" y="445"/>
                      </a:cubicBezTo>
                      <a:cubicBezTo>
                        <a:pt x="322" y="421"/>
                        <a:pt x="369" y="302"/>
                        <a:pt x="346" y="183"/>
                      </a:cubicBezTo>
                      <a:cubicBezTo>
                        <a:pt x="325" y="78"/>
                        <a:pt x="248" y="0"/>
                        <a:pt x="164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14" name="Google Shape;4114;p48"/>
                <p:cNvSpPr/>
                <p:nvPr/>
              </p:nvSpPr>
              <p:spPr>
                <a:xfrm>
                  <a:off x="-2090750" y="3914075"/>
                  <a:ext cx="10750" cy="10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0" h="400" extrusionOk="0">
                      <a:moveTo>
                        <a:pt x="276" y="1"/>
                      </a:moveTo>
                      <a:cubicBezTo>
                        <a:pt x="216" y="1"/>
                        <a:pt x="149" y="33"/>
                        <a:pt x="96" y="93"/>
                      </a:cubicBezTo>
                      <a:cubicBezTo>
                        <a:pt x="12" y="176"/>
                        <a:pt x="1" y="307"/>
                        <a:pt x="60" y="367"/>
                      </a:cubicBezTo>
                      <a:cubicBezTo>
                        <a:pt x="86" y="389"/>
                        <a:pt x="119" y="399"/>
                        <a:pt x="154" y="399"/>
                      </a:cubicBezTo>
                      <a:cubicBezTo>
                        <a:pt x="214" y="399"/>
                        <a:pt x="281" y="368"/>
                        <a:pt x="334" y="307"/>
                      </a:cubicBezTo>
                      <a:cubicBezTo>
                        <a:pt x="417" y="212"/>
                        <a:pt x="429" y="93"/>
                        <a:pt x="370" y="33"/>
                      </a:cubicBezTo>
                      <a:cubicBezTo>
                        <a:pt x="343" y="12"/>
                        <a:pt x="311" y="1"/>
                        <a:pt x="276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15" name="Google Shape;4115;p48"/>
                <p:cNvSpPr/>
                <p:nvPr/>
              </p:nvSpPr>
              <p:spPr>
                <a:xfrm>
                  <a:off x="-2066050" y="3923525"/>
                  <a:ext cx="10150" cy="105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6" h="423" extrusionOk="0">
                      <a:moveTo>
                        <a:pt x="253" y="1"/>
                      </a:moveTo>
                      <a:cubicBezTo>
                        <a:pt x="183" y="1"/>
                        <a:pt x="107" y="50"/>
                        <a:pt x="60" y="144"/>
                      </a:cubicBezTo>
                      <a:cubicBezTo>
                        <a:pt x="1" y="251"/>
                        <a:pt x="25" y="370"/>
                        <a:pt x="108" y="405"/>
                      </a:cubicBezTo>
                      <a:cubicBezTo>
                        <a:pt x="125" y="417"/>
                        <a:pt x="145" y="422"/>
                        <a:pt x="165" y="422"/>
                      </a:cubicBezTo>
                      <a:cubicBezTo>
                        <a:pt x="232" y="422"/>
                        <a:pt x="310" y="368"/>
                        <a:pt x="346" y="286"/>
                      </a:cubicBezTo>
                      <a:cubicBezTo>
                        <a:pt x="406" y="179"/>
                        <a:pt x="394" y="60"/>
                        <a:pt x="310" y="13"/>
                      </a:cubicBezTo>
                      <a:cubicBezTo>
                        <a:pt x="292" y="5"/>
                        <a:pt x="273" y="1"/>
                        <a:pt x="253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16" name="Google Shape;4116;p48"/>
                <p:cNvSpPr/>
                <p:nvPr/>
              </p:nvSpPr>
              <p:spPr>
                <a:xfrm>
                  <a:off x="-1998775" y="3942875"/>
                  <a:ext cx="11925" cy="9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7" h="366" extrusionOk="0">
                      <a:moveTo>
                        <a:pt x="187" y="0"/>
                      </a:moveTo>
                      <a:cubicBezTo>
                        <a:pt x="133" y="0"/>
                        <a:pt x="86" y="21"/>
                        <a:pt x="60" y="60"/>
                      </a:cubicBezTo>
                      <a:cubicBezTo>
                        <a:pt x="1" y="132"/>
                        <a:pt x="48" y="251"/>
                        <a:pt x="155" y="322"/>
                      </a:cubicBezTo>
                      <a:cubicBezTo>
                        <a:pt x="201" y="350"/>
                        <a:pt x="254" y="365"/>
                        <a:pt x="303" y="365"/>
                      </a:cubicBezTo>
                      <a:cubicBezTo>
                        <a:pt x="357" y="365"/>
                        <a:pt x="404" y="347"/>
                        <a:pt x="429" y="310"/>
                      </a:cubicBezTo>
                      <a:cubicBezTo>
                        <a:pt x="477" y="227"/>
                        <a:pt x="441" y="108"/>
                        <a:pt x="334" y="48"/>
                      </a:cubicBezTo>
                      <a:cubicBezTo>
                        <a:pt x="285" y="15"/>
                        <a:pt x="233" y="0"/>
                        <a:pt x="187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17" name="Google Shape;4117;p48"/>
                <p:cNvSpPr/>
                <p:nvPr/>
              </p:nvSpPr>
              <p:spPr>
                <a:xfrm>
                  <a:off x="-1990450" y="3925650"/>
                  <a:ext cx="11950" cy="84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8" h="339" extrusionOk="0">
                      <a:moveTo>
                        <a:pt x="275" y="0"/>
                      </a:moveTo>
                      <a:cubicBezTo>
                        <a:pt x="252" y="0"/>
                        <a:pt x="227" y="4"/>
                        <a:pt x="203" y="11"/>
                      </a:cubicBezTo>
                      <a:cubicBezTo>
                        <a:pt x="84" y="35"/>
                        <a:pt x="1" y="130"/>
                        <a:pt x="25" y="213"/>
                      </a:cubicBezTo>
                      <a:cubicBezTo>
                        <a:pt x="44" y="292"/>
                        <a:pt x="121" y="338"/>
                        <a:pt x="215" y="338"/>
                      </a:cubicBezTo>
                      <a:cubicBezTo>
                        <a:pt x="234" y="338"/>
                        <a:pt x="254" y="336"/>
                        <a:pt x="275" y="332"/>
                      </a:cubicBezTo>
                      <a:cubicBezTo>
                        <a:pt x="394" y="297"/>
                        <a:pt x="477" y="213"/>
                        <a:pt x="465" y="118"/>
                      </a:cubicBezTo>
                      <a:cubicBezTo>
                        <a:pt x="446" y="52"/>
                        <a:pt x="367" y="0"/>
                        <a:pt x="275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18" name="Google Shape;4118;p48"/>
                <p:cNvSpPr/>
                <p:nvPr/>
              </p:nvSpPr>
              <p:spPr>
                <a:xfrm>
                  <a:off x="-2018725" y="3942850"/>
                  <a:ext cx="8675" cy="111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7" h="444" extrusionOk="0">
                      <a:moveTo>
                        <a:pt x="172" y="1"/>
                      </a:moveTo>
                      <a:cubicBezTo>
                        <a:pt x="166" y="1"/>
                        <a:pt x="161" y="1"/>
                        <a:pt x="156" y="2"/>
                      </a:cubicBezTo>
                      <a:cubicBezTo>
                        <a:pt x="60" y="2"/>
                        <a:pt x="1" y="109"/>
                        <a:pt x="13" y="228"/>
                      </a:cubicBezTo>
                      <a:cubicBezTo>
                        <a:pt x="13" y="351"/>
                        <a:pt x="87" y="443"/>
                        <a:pt x="165" y="443"/>
                      </a:cubicBezTo>
                      <a:cubicBezTo>
                        <a:pt x="170" y="443"/>
                        <a:pt x="175" y="443"/>
                        <a:pt x="179" y="442"/>
                      </a:cubicBezTo>
                      <a:cubicBezTo>
                        <a:pt x="275" y="442"/>
                        <a:pt x="346" y="335"/>
                        <a:pt x="334" y="204"/>
                      </a:cubicBezTo>
                      <a:cubicBezTo>
                        <a:pt x="323" y="92"/>
                        <a:pt x="259" y="1"/>
                        <a:pt x="172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19" name="Google Shape;4119;p48"/>
                <p:cNvSpPr/>
                <p:nvPr/>
              </p:nvSpPr>
              <p:spPr>
                <a:xfrm>
                  <a:off x="-2012175" y="3926175"/>
                  <a:ext cx="11925" cy="8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7" h="358" extrusionOk="0">
                      <a:moveTo>
                        <a:pt x="179" y="0"/>
                      </a:moveTo>
                      <a:cubicBezTo>
                        <a:pt x="116" y="0"/>
                        <a:pt x="64" y="25"/>
                        <a:pt x="36" y="73"/>
                      </a:cubicBezTo>
                      <a:cubicBezTo>
                        <a:pt x="1" y="145"/>
                        <a:pt x="48" y="264"/>
                        <a:pt x="156" y="323"/>
                      </a:cubicBezTo>
                      <a:cubicBezTo>
                        <a:pt x="197" y="346"/>
                        <a:pt x="243" y="357"/>
                        <a:pt x="285" y="357"/>
                      </a:cubicBezTo>
                      <a:cubicBezTo>
                        <a:pt x="350" y="357"/>
                        <a:pt x="408" y="331"/>
                        <a:pt x="429" y="288"/>
                      </a:cubicBezTo>
                      <a:cubicBezTo>
                        <a:pt x="477" y="204"/>
                        <a:pt x="429" y="97"/>
                        <a:pt x="322" y="38"/>
                      </a:cubicBezTo>
                      <a:cubicBezTo>
                        <a:pt x="273" y="13"/>
                        <a:pt x="223" y="0"/>
                        <a:pt x="179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20" name="Google Shape;4120;p48"/>
                <p:cNvSpPr/>
                <p:nvPr/>
              </p:nvSpPr>
              <p:spPr>
                <a:xfrm>
                  <a:off x="-2034200" y="3880100"/>
                  <a:ext cx="11925" cy="84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7" h="339" extrusionOk="0">
                      <a:moveTo>
                        <a:pt x="275" y="1"/>
                      </a:moveTo>
                      <a:cubicBezTo>
                        <a:pt x="251" y="1"/>
                        <a:pt x="227" y="4"/>
                        <a:pt x="203" y="11"/>
                      </a:cubicBezTo>
                      <a:cubicBezTo>
                        <a:pt x="84" y="35"/>
                        <a:pt x="1" y="130"/>
                        <a:pt x="25" y="214"/>
                      </a:cubicBezTo>
                      <a:cubicBezTo>
                        <a:pt x="34" y="293"/>
                        <a:pt x="118" y="339"/>
                        <a:pt x="214" y="339"/>
                      </a:cubicBezTo>
                      <a:cubicBezTo>
                        <a:pt x="234" y="339"/>
                        <a:pt x="254" y="337"/>
                        <a:pt x="275" y="333"/>
                      </a:cubicBezTo>
                      <a:cubicBezTo>
                        <a:pt x="394" y="297"/>
                        <a:pt x="477" y="214"/>
                        <a:pt x="453" y="118"/>
                      </a:cubicBezTo>
                      <a:cubicBezTo>
                        <a:pt x="444" y="52"/>
                        <a:pt x="366" y="1"/>
                        <a:pt x="275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21" name="Google Shape;4121;p48"/>
                <p:cNvSpPr/>
                <p:nvPr/>
              </p:nvSpPr>
              <p:spPr>
                <a:xfrm>
                  <a:off x="-2016625" y="3883950"/>
                  <a:ext cx="8650" cy="11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6" h="442" extrusionOk="0">
                      <a:moveTo>
                        <a:pt x="167" y="0"/>
                      </a:moveTo>
                      <a:cubicBezTo>
                        <a:pt x="72" y="12"/>
                        <a:pt x="0" y="107"/>
                        <a:pt x="12" y="238"/>
                      </a:cubicBezTo>
                      <a:cubicBezTo>
                        <a:pt x="23" y="351"/>
                        <a:pt x="87" y="442"/>
                        <a:pt x="175" y="442"/>
                      </a:cubicBezTo>
                      <a:cubicBezTo>
                        <a:pt x="180" y="442"/>
                        <a:pt x="185" y="441"/>
                        <a:pt x="191" y="441"/>
                      </a:cubicBezTo>
                      <a:cubicBezTo>
                        <a:pt x="286" y="441"/>
                        <a:pt x="345" y="333"/>
                        <a:pt x="334" y="214"/>
                      </a:cubicBezTo>
                      <a:cubicBezTo>
                        <a:pt x="334" y="95"/>
                        <a:pt x="250" y="0"/>
                        <a:pt x="167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22" name="Google Shape;4122;p48"/>
                <p:cNvSpPr/>
                <p:nvPr/>
              </p:nvSpPr>
              <p:spPr>
                <a:xfrm>
                  <a:off x="-2056225" y="3880925"/>
                  <a:ext cx="11925" cy="8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7" h="358" extrusionOk="0">
                      <a:moveTo>
                        <a:pt x="176" y="1"/>
                      </a:moveTo>
                      <a:cubicBezTo>
                        <a:pt x="116" y="1"/>
                        <a:pt x="64" y="25"/>
                        <a:pt x="36" y="73"/>
                      </a:cubicBezTo>
                      <a:cubicBezTo>
                        <a:pt x="1" y="145"/>
                        <a:pt x="48" y="264"/>
                        <a:pt x="155" y="324"/>
                      </a:cubicBezTo>
                      <a:cubicBezTo>
                        <a:pt x="197" y="347"/>
                        <a:pt x="243" y="357"/>
                        <a:pt x="284" y="357"/>
                      </a:cubicBezTo>
                      <a:cubicBezTo>
                        <a:pt x="350" y="357"/>
                        <a:pt x="407" y="331"/>
                        <a:pt x="429" y="288"/>
                      </a:cubicBezTo>
                      <a:cubicBezTo>
                        <a:pt x="477" y="204"/>
                        <a:pt x="417" y="97"/>
                        <a:pt x="310" y="38"/>
                      </a:cubicBezTo>
                      <a:cubicBezTo>
                        <a:pt x="266" y="13"/>
                        <a:pt x="219" y="1"/>
                        <a:pt x="176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23" name="Google Shape;4123;p48"/>
                <p:cNvSpPr/>
                <p:nvPr/>
              </p:nvSpPr>
              <p:spPr>
                <a:xfrm>
                  <a:off x="-2195225" y="3806575"/>
                  <a:ext cx="319700" cy="237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788" h="9493" extrusionOk="0">
                      <a:moveTo>
                        <a:pt x="5905" y="0"/>
                      </a:moveTo>
                      <a:cubicBezTo>
                        <a:pt x="3145" y="0"/>
                        <a:pt x="813" y="1514"/>
                        <a:pt x="441" y="3738"/>
                      </a:cubicBezTo>
                      <a:cubicBezTo>
                        <a:pt x="0" y="6298"/>
                        <a:pt x="2322" y="8822"/>
                        <a:pt x="5608" y="9382"/>
                      </a:cubicBezTo>
                      <a:cubicBezTo>
                        <a:pt x="6047" y="9456"/>
                        <a:pt x="6481" y="9492"/>
                        <a:pt x="6905" y="9492"/>
                      </a:cubicBezTo>
                      <a:cubicBezTo>
                        <a:pt x="9655" y="9492"/>
                        <a:pt x="11976" y="7980"/>
                        <a:pt x="12347" y="5762"/>
                      </a:cubicBezTo>
                      <a:cubicBezTo>
                        <a:pt x="12788" y="3190"/>
                        <a:pt x="10466" y="666"/>
                        <a:pt x="7180" y="107"/>
                      </a:cubicBezTo>
                      <a:cubicBezTo>
                        <a:pt x="6749" y="35"/>
                        <a:pt x="6322" y="0"/>
                        <a:pt x="5905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24" name="Google Shape;4124;p48"/>
                <p:cNvSpPr/>
                <p:nvPr/>
              </p:nvSpPr>
              <p:spPr>
                <a:xfrm>
                  <a:off x="-2177375" y="3819650"/>
                  <a:ext cx="284000" cy="211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60" h="8446" extrusionOk="0">
                      <a:moveTo>
                        <a:pt x="5245" y="1"/>
                      </a:moveTo>
                      <a:cubicBezTo>
                        <a:pt x="2789" y="1"/>
                        <a:pt x="723" y="1347"/>
                        <a:pt x="382" y="3322"/>
                      </a:cubicBezTo>
                      <a:cubicBezTo>
                        <a:pt x="1" y="5608"/>
                        <a:pt x="2061" y="7858"/>
                        <a:pt x="4978" y="8347"/>
                      </a:cubicBezTo>
                      <a:cubicBezTo>
                        <a:pt x="5368" y="8413"/>
                        <a:pt x="5754" y="8445"/>
                        <a:pt x="6130" y="8445"/>
                      </a:cubicBezTo>
                      <a:cubicBezTo>
                        <a:pt x="8582" y="8445"/>
                        <a:pt x="10648" y="7091"/>
                        <a:pt x="10978" y="5120"/>
                      </a:cubicBezTo>
                      <a:cubicBezTo>
                        <a:pt x="11359" y="2846"/>
                        <a:pt x="9300" y="596"/>
                        <a:pt x="6383" y="96"/>
                      </a:cubicBezTo>
                      <a:cubicBezTo>
                        <a:pt x="5998" y="31"/>
                        <a:pt x="5617" y="1"/>
                        <a:pt x="5245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31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25" name="Google Shape;4125;p48"/>
                <p:cNvSpPr/>
                <p:nvPr/>
              </p:nvSpPr>
              <p:spPr>
                <a:xfrm>
                  <a:off x="-2158025" y="3834000"/>
                  <a:ext cx="244700" cy="181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788" h="7274" extrusionOk="0">
                      <a:moveTo>
                        <a:pt x="4518" y="1"/>
                      </a:moveTo>
                      <a:cubicBezTo>
                        <a:pt x="2405" y="1"/>
                        <a:pt x="614" y="1159"/>
                        <a:pt x="334" y="2867"/>
                      </a:cubicBezTo>
                      <a:cubicBezTo>
                        <a:pt x="1" y="4820"/>
                        <a:pt x="1775" y="6761"/>
                        <a:pt x="4287" y="7189"/>
                      </a:cubicBezTo>
                      <a:cubicBezTo>
                        <a:pt x="4622" y="7246"/>
                        <a:pt x="4954" y="7273"/>
                        <a:pt x="5277" y="7273"/>
                      </a:cubicBezTo>
                      <a:cubicBezTo>
                        <a:pt x="7390" y="7273"/>
                        <a:pt x="9165" y="6108"/>
                        <a:pt x="9454" y="4415"/>
                      </a:cubicBezTo>
                      <a:cubicBezTo>
                        <a:pt x="9788" y="2451"/>
                        <a:pt x="8014" y="510"/>
                        <a:pt x="5489" y="81"/>
                      </a:cubicBezTo>
                      <a:cubicBezTo>
                        <a:pt x="5161" y="27"/>
                        <a:pt x="4836" y="1"/>
                        <a:pt x="4518" y="1"/>
                      </a:cubicBezTo>
                      <a:close/>
                    </a:path>
                  </a:pathLst>
                </a:custGeom>
                <a:solidFill>
                  <a:srgbClr val="FFA333">
                    <a:alpha val="57489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26" name="Google Shape;4126;p48"/>
                <p:cNvSpPr/>
                <p:nvPr/>
              </p:nvSpPr>
              <p:spPr>
                <a:xfrm>
                  <a:off x="-2141650" y="3895550"/>
                  <a:ext cx="100925" cy="97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37" h="3914" extrusionOk="0">
                      <a:moveTo>
                        <a:pt x="2560" y="0"/>
                      </a:moveTo>
                      <a:cubicBezTo>
                        <a:pt x="2560" y="0"/>
                        <a:pt x="1" y="370"/>
                        <a:pt x="703" y="1858"/>
                      </a:cubicBezTo>
                      <a:cubicBezTo>
                        <a:pt x="1247" y="3011"/>
                        <a:pt x="2305" y="3913"/>
                        <a:pt x="3004" y="3913"/>
                      </a:cubicBezTo>
                      <a:cubicBezTo>
                        <a:pt x="3207" y="3913"/>
                        <a:pt x="3380" y="3837"/>
                        <a:pt x="3501" y="3668"/>
                      </a:cubicBezTo>
                      <a:cubicBezTo>
                        <a:pt x="4037" y="2929"/>
                        <a:pt x="3584" y="250"/>
                        <a:pt x="3334" y="215"/>
                      </a:cubicBezTo>
                      <a:cubicBezTo>
                        <a:pt x="3096" y="155"/>
                        <a:pt x="2560" y="0"/>
                        <a:pt x="2560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27" name="Google Shape;4127;p48"/>
                <p:cNvSpPr/>
                <p:nvPr/>
              </p:nvSpPr>
              <p:spPr>
                <a:xfrm>
                  <a:off x="-2100275" y="3844925"/>
                  <a:ext cx="121775" cy="53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71" h="2158" extrusionOk="0">
                      <a:moveTo>
                        <a:pt x="2221" y="0"/>
                      </a:moveTo>
                      <a:cubicBezTo>
                        <a:pt x="2103" y="0"/>
                        <a:pt x="1982" y="4"/>
                        <a:pt x="1858" y="13"/>
                      </a:cubicBezTo>
                      <a:cubicBezTo>
                        <a:pt x="1858" y="13"/>
                        <a:pt x="1" y="97"/>
                        <a:pt x="251" y="751"/>
                      </a:cubicBezTo>
                      <a:cubicBezTo>
                        <a:pt x="501" y="1406"/>
                        <a:pt x="2144" y="2109"/>
                        <a:pt x="2298" y="2156"/>
                      </a:cubicBezTo>
                      <a:cubicBezTo>
                        <a:pt x="2303" y="2157"/>
                        <a:pt x="2309" y="2158"/>
                        <a:pt x="2317" y="2158"/>
                      </a:cubicBezTo>
                      <a:cubicBezTo>
                        <a:pt x="2597" y="2158"/>
                        <a:pt x="4870" y="1562"/>
                        <a:pt x="4870" y="1168"/>
                      </a:cubicBezTo>
                      <a:cubicBezTo>
                        <a:pt x="4870" y="791"/>
                        <a:pt x="3836" y="0"/>
                        <a:pt x="2221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28" name="Google Shape;4128;p48"/>
                <p:cNvSpPr/>
                <p:nvPr/>
              </p:nvSpPr>
              <p:spPr>
                <a:xfrm>
                  <a:off x="-2036275" y="3891725"/>
                  <a:ext cx="100925" cy="104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37" h="4166" extrusionOk="0">
                      <a:moveTo>
                        <a:pt x="2514" y="0"/>
                      </a:moveTo>
                      <a:cubicBezTo>
                        <a:pt x="1436" y="0"/>
                        <a:pt x="36" y="1011"/>
                        <a:pt x="36" y="1011"/>
                      </a:cubicBezTo>
                      <a:cubicBezTo>
                        <a:pt x="36" y="1011"/>
                        <a:pt x="0" y="3975"/>
                        <a:pt x="489" y="4142"/>
                      </a:cubicBezTo>
                      <a:cubicBezTo>
                        <a:pt x="536" y="4157"/>
                        <a:pt x="610" y="4165"/>
                        <a:pt x="702" y="4165"/>
                      </a:cubicBezTo>
                      <a:cubicBezTo>
                        <a:pt x="1552" y="4165"/>
                        <a:pt x="4036" y="3475"/>
                        <a:pt x="3703" y="1177"/>
                      </a:cubicBezTo>
                      <a:cubicBezTo>
                        <a:pt x="3575" y="289"/>
                        <a:pt x="3090" y="0"/>
                        <a:pt x="2514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29" name="Google Shape;4129;p48"/>
                <p:cNvSpPr/>
                <p:nvPr/>
              </p:nvSpPr>
              <p:spPr>
                <a:xfrm>
                  <a:off x="-2118725" y="3908950"/>
                  <a:ext cx="60750" cy="73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30" h="2940" extrusionOk="0">
                      <a:moveTo>
                        <a:pt x="2060" y="0"/>
                      </a:moveTo>
                      <a:cubicBezTo>
                        <a:pt x="2060" y="0"/>
                        <a:pt x="0" y="417"/>
                        <a:pt x="119" y="810"/>
                      </a:cubicBezTo>
                      <a:cubicBezTo>
                        <a:pt x="171" y="989"/>
                        <a:pt x="255" y="1032"/>
                        <a:pt x="341" y="1032"/>
                      </a:cubicBezTo>
                      <a:cubicBezTo>
                        <a:pt x="419" y="1032"/>
                        <a:pt x="499" y="996"/>
                        <a:pt x="557" y="996"/>
                      </a:cubicBezTo>
                      <a:cubicBezTo>
                        <a:pt x="583" y="996"/>
                        <a:pt x="605" y="1003"/>
                        <a:pt x="619" y="1024"/>
                      </a:cubicBezTo>
                      <a:cubicBezTo>
                        <a:pt x="703" y="1143"/>
                        <a:pt x="405" y="1346"/>
                        <a:pt x="524" y="1560"/>
                      </a:cubicBezTo>
                      <a:cubicBezTo>
                        <a:pt x="556" y="1614"/>
                        <a:pt x="612" y="1631"/>
                        <a:pt x="679" y="1631"/>
                      </a:cubicBezTo>
                      <a:cubicBezTo>
                        <a:pt x="788" y="1631"/>
                        <a:pt x="924" y="1587"/>
                        <a:pt x="1029" y="1587"/>
                      </a:cubicBezTo>
                      <a:cubicBezTo>
                        <a:pt x="1101" y="1587"/>
                        <a:pt x="1158" y="1608"/>
                        <a:pt x="1179" y="1679"/>
                      </a:cubicBezTo>
                      <a:cubicBezTo>
                        <a:pt x="1250" y="1917"/>
                        <a:pt x="858" y="2417"/>
                        <a:pt x="1227" y="2536"/>
                      </a:cubicBezTo>
                      <a:cubicBezTo>
                        <a:pt x="1263" y="2548"/>
                        <a:pt x="1297" y="2553"/>
                        <a:pt x="1330" y="2553"/>
                      </a:cubicBezTo>
                      <a:cubicBezTo>
                        <a:pt x="1569" y="2553"/>
                        <a:pt x="1710" y="2274"/>
                        <a:pt x="1812" y="2274"/>
                      </a:cubicBezTo>
                      <a:cubicBezTo>
                        <a:pt x="1837" y="2274"/>
                        <a:pt x="1860" y="2291"/>
                        <a:pt x="1882" y="2334"/>
                      </a:cubicBezTo>
                      <a:cubicBezTo>
                        <a:pt x="1984" y="2549"/>
                        <a:pt x="1945" y="2939"/>
                        <a:pt x="2084" y="2939"/>
                      </a:cubicBezTo>
                      <a:cubicBezTo>
                        <a:pt x="2106" y="2939"/>
                        <a:pt x="2134" y="2929"/>
                        <a:pt x="2167" y="2905"/>
                      </a:cubicBezTo>
                      <a:cubicBezTo>
                        <a:pt x="2405" y="2751"/>
                        <a:pt x="2429" y="786"/>
                        <a:pt x="2060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30" name="Google Shape;4130;p48"/>
                <p:cNvSpPr/>
                <p:nvPr/>
              </p:nvSpPr>
              <p:spPr>
                <a:xfrm>
                  <a:off x="-2111300" y="3908950"/>
                  <a:ext cx="53025" cy="565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21" h="2262" extrusionOk="0">
                      <a:moveTo>
                        <a:pt x="1811" y="0"/>
                      </a:moveTo>
                      <a:cubicBezTo>
                        <a:pt x="1811" y="0"/>
                        <a:pt x="1" y="191"/>
                        <a:pt x="203" y="619"/>
                      </a:cubicBezTo>
                      <a:cubicBezTo>
                        <a:pt x="260" y="747"/>
                        <a:pt x="331" y="776"/>
                        <a:pt x="400" y="776"/>
                      </a:cubicBezTo>
                      <a:cubicBezTo>
                        <a:pt x="458" y="776"/>
                        <a:pt x="514" y="756"/>
                        <a:pt x="557" y="756"/>
                      </a:cubicBezTo>
                      <a:cubicBezTo>
                        <a:pt x="583" y="756"/>
                        <a:pt x="605" y="763"/>
                        <a:pt x="620" y="786"/>
                      </a:cubicBezTo>
                      <a:cubicBezTo>
                        <a:pt x="692" y="869"/>
                        <a:pt x="442" y="1036"/>
                        <a:pt x="549" y="1203"/>
                      </a:cubicBezTo>
                      <a:cubicBezTo>
                        <a:pt x="574" y="1247"/>
                        <a:pt x="620" y="1261"/>
                        <a:pt x="674" y="1261"/>
                      </a:cubicBezTo>
                      <a:cubicBezTo>
                        <a:pt x="767" y="1261"/>
                        <a:pt x="887" y="1221"/>
                        <a:pt x="977" y="1221"/>
                      </a:cubicBezTo>
                      <a:cubicBezTo>
                        <a:pt x="1032" y="1221"/>
                        <a:pt x="1076" y="1236"/>
                        <a:pt x="1096" y="1286"/>
                      </a:cubicBezTo>
                      <a:cubicBezTo>
                        <a:pt x="1168" y="1489"/>
                        <a:pt x="823" y="1858"/>
                        <a:pt x="1120" y="1965"/>
                      </a:cubicBezTo>
                      <a:cubicBezTo>
                        <a:pt x="1149" y="1972"/>
                        <a:pt x="1177" y="1976"/>
                        <a:pt x="1203" y="1976"/>
                      </a:cubicBezTo>
                      <a:cubicBezTo>
                        <a:pt x="1414" y="1976"/>
                        <a:pt x="1532" y="1754"/>
                        <a:pt x="1620" y="1754"/>
                      </a:cubicBezTo>
                      <a:cubicBezTo>
                        <a:pt x="1641" y="1754"/>
                        <a:pt x="1661" y="1767"/>
                        <a:pt x="1680" y="1798"/>
                      </a:cubicBezTo>
                      <a:cubicBezTo>
                        <a:pt x="1762" y="1963"/>
                        <a:pt x="1720" y="2262"/>
                        <a:pt x="1846" y="2262"/>
                      </a:cubicBezTo>
                      <a:cubicBezTo>
                        <a:pt x="1865" y="2262"/>
                        <a:pt x="1889" y="2255"/>
                        <a:pt x="1918" y="2239"/>
                      </a:cubicBezTo>
                      <a:cubicBezTo>
                        <a:pt x="2120" y="2108"/>
                        <a:pt x="2120" y="596"/>
                        <a:pt x="1811" y="0"/>
                      </a:cubicBez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31" name="Google Shape;4131;p48"/>
                <p:cNvSpPr/>
                <p:nvPr/>
              </p:nvSpPr>
              <p:spPr>
                <a:xfrm>
                  <a:off x="-2025850" y="3904475"/>
                  <a:ext cx="71750" cy="78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870" h="3133" extrusionOk="0">
                      <a:moveTo>
                        <a:pt x="2202" y="0"/>
                      </a:moveTo>
                      <a:cubicBezTo>
                        <a:pt x="1751" y="0"/>
                        <a:pt x="284" y="241"/>
                        <a:pt x="0" y="715"/>
                      </a:cubicBezTo>
                      <a:cubicBezTo>
                        <a:pt x="0" y="715"/>
                        <a:pt x="245" y="3133"/>
                        <a:pt x="481" y="3133"/>
                      </a:cubicBezTo>
                      <a:cubicBezTo>
                        <a:pt x="484" y="3133"/>
                        <a:pt x="486" y="3132"/>
                        <a:pt x="488" y="3132"/>
                      </a:cubicBezTo>
                      <a:cubicBezTo>
                        <a:pt x="711" y="3100"/>
                        <a:pt x="735" y="2671"/>
                        <a:pt x="940" y="2671"/>
                      </a:cubicBezTo>
                      <a:cubicBezTo>
                        <a:pt x="965" y="2671"/>
                        <a:pt x="993" y="2677"/>
                        <a:pt x="1024" y="2691"/>
                      </a:cubicBezTo>
                      <a:cubicBezTo>
                        <a:pt x="1193" y="2762"/>
                        <a:pt x="1421" y="2849"/>
                        <a:pt x="1596" y="2849"/>
                      </a:cubicBezTo>
                      <a:cubicBezTo>
                        <a:pt x="1716" y="2849"/>
                        <a:pt x="1812" y="2808"/>
                        <a:pt x="1846" y="2691"/>
                      </a:cubicBezTo>
                      <a:cubicBezTo>
                        <a:pt x="1929" y="2406"/>
                        <a:pt x="1881" y="2203"/>
                        <a:pt x="2167" y="2203"/>
                      </a:cubicBezTo>
                      <a:cubicBezTo>
                        <a:pt x="2453" y="2203"/>
                        <a:pt x="2619" y="2084"/>
                        <a:pt x="2500" y="1787"/>
                      </a:cubicBezTo>
                      <a:cubicBezTo>
                        <a:pt x="2381" y="1501"/>
                        <a:pt x="2500" y="1453"/>
                        <a:pt x="2667" y="1370"/>
                      </a:cubicBezTo>
                      <a:cubicBezTo>
                        <a:pt x="2822" y="1275"/>
                        <a:pt x="2869" y="1084"/>
                        <a:pt x="2667" y="953"/>
                      </a:cubicBezTo>
                      <a:cubicBezTo>
                        <a:pt x="2453" y="834"/>
                        <a:pt x="2500" y="691"/>
                        <a:pt x="2572" y="501"/>
                      </a:cubicBezTo>
                      <a:cubicBezTo>
                        <a:pt x="2667" y="298"/>
                        <a:pt x="2488" y="84"/>
                        <a:pt x="2322" y="13"/>
                      </a:cubicBezTo>
                      <a:cubicBezTo>
                        <a:pt x="2303" y="4"/>
                        <a:pt x="2261" y="0"/>
                        <a:pt x="2202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32" name="Google Shape;4132;p48"/>
                <p:cNvSpPr/>
                <p:nvPr/>
              </p:nvSpPr>
              <p:spPr>
                <a:xfrm>
                  <a:off x="-2025850" y="3904625"/>
                  <a:ext cx="58350" cy="662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34" h="2650" extrusionOk="0">
                      <a:moveTo>
                        <a:pt x="1756" y="0"/>
                      </a:moveTo>
                      <a:cubicBezTo>
                        <a:pt x="1366" y="0"/>
                        <a:pt x="224" y="206"/>
                        <a:pt x="0" y="602"/>
                      </a:cubicBezTo>
                      <a:cubicBezTo>
                        <a:pt x="0" y="602"/>
                        <a:pt x="35" y="2650"/>
                        <a:pt x="399" y="2650"/>
                      </a:cubicBezTo>
                      <a:cubicBezTo>
                        <a:pt x="401" y="2650"/>
                        <a:pt x="403" y="2650"/>
                        <a:pt x="405" y="2650"/>
                      </a:cubicBezTo>
                      <a:cubicBezTo>
                        <a:pt x="587" y="2639"/>
                        <a:pt x="605" y="2253"/>
                        <a:pt x="771" y="2253"/>
                      </a:cubicBezTo>
                      <a:cubicBezTo>
                        <a:pt x="790" y="2253"/>
                        <a:pt x="811" y="2258"/>
                        <a:pt x="834" y="2269"/>
                      </a:cubicBezTo>
                      <a:cubicBezTo>
                        <a:pt x="973" y="2332"/>
                        <a:pt x="1158" y="2403"/>
                        <a:pt x="1299" y="2403"/>
                      </a:cubicBezTo>
                      <a:cubicBezTo>
                        <a:pt x="1398" y="2403"/>
                        <a:pt x="1476" y="2367"/>
                        <a:pt x="1500" y="2269"/>
                      </a:cubicBezTo>
                      <a:cubicBezTo>
                        <a:pt x="1572" y="2031"/>
                        <a:pt x="1536" y="1852"/>
                        <a:pt x="1762" y="1852"/>
                      </a:cubicBezTo>
                      <a:cubicBezTo>
                        <a:pt x="2000" y="1852"/>
                        <a:pt x="2143" y="1745"/>
                        <a:pt x="2036" y="1507"/>
                      </a:cubicBezTo>
                      <a:cubicBezTo>
                        <a:pt x="1929" y="1269"/>
                        <a:pt x="2036" y="1221"/>
                        <a:pt x="2167" y="1161"/>
                      </a:cubicBezTo>
                      <a:cubicBezTo>
                        <a:pt x="2298" y="1090"/>
                        <a:pt x="2334" y="923"/>
                        <a:pt x="2167" y="828"/>
                      </a:cubicBezTo>
                      <a:cubicBezTo>
                        <a:pt x="2000" y="721"/>
                        <a:pt x="2036" y="614"/>
                        <a:pt x="2096" y="435"/>
                      </a:cubicBezTo>
                      <a:cubicBezTo>
                        <a:pt x="2167" y="257"/>
                        <a:pt x="2024" y="90"/>
                        <a:pt x="1881" y="18"/>
                      </a:cubicBezTo>
                      <a:cubicBezTo>
                        <a:pt x="1867" y="6"/>
                        <a:pt x="1823" y="0"/>
                        <a:pt x="1756" y="0"/>
                      </a:cubicBez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33" name="Google Shape;4133;p48"/>
                <p:cNvSpPr/>
                <p:nvPr/>
              </p:nvSpPr>
              <p:spPr>
                <a:xfrm>
                  <a:off x="-2080025" y="3854475"/>
                  <a:ext cx="89050" cy="34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562" h="1373" extrusionOk="0">
                      <a:moveTo>
                        <a:pt x="1131" y="0"/>
                      </a:moveTo>
                      <a:cubicBezTo>
                        <a:pt x="853" y="0"/>
                        <a:pt x="918" y="291"/>
                        <a:pt x="753" y="291"/>
                      </a:cubicBezTo>
                      <a:cubicBezTo>
                        <a:pt x="742" y="291"/>
                        <a:pt x="729" y="289"/>
                        <a:pt x="715" y="286"/>
                      </a:cubicBezTo>
                      <a:cubicBezTo>
                        <a:pt x="598" y="259"/>
                        <a:pt x="498" y="200"/>
                        <a:pt x="399" y="200"/>
                      </a:cubicBezTo>
                      <a:cubicBezTo>
                        <a:pt x="327" y="200"/>
                        <a:pt x="255" y="232"/>
                        <a:pt x="179" y="334"/>
                      </a:cubicBezTo>
                      <a:cubicBezTo>
                        <a:pt x="0" y="572"/>
                        <a:pt x="1334" y="1358"/>
                        <a:pt x="1334" y="1358"/>
                      </a:cubicBezTo>
                      <a:cubicBezTo>
                        <a:pt x="1398" y="1368"/>
                        <a:pt x="1467" y="1373"/>
                        <a:pt x="1537" y="1373"/>
                      </a:cubicBezTo>
                      <a:cubicBezTo>
                        <a:pt x="2275" y="1373"/>
                        <a:pt x="3289" y="847"/>
                        <a:pt x="3441" y="608"/>
                      </a:cubicBezTo>
                      <a:cubicBezTo>
                        <a:pt x="3562" y="427"/>
                        <a:pt x="3252" y="402"/>
                        <a:pt x="3008" y="402"/>
                      </a:cubicBezTo>
                      <a:cubicBezTo>
                        <a:pt x="2915" y="402"/>
                        <a:pt x="2832" y="405"/>
                        <a:pt x="2786" y="405"/>
                      </a:cubicBezTo>
                      <a:cubicBezTo>
                        <a:pt x="2620" y="405"/>
                        <a:pt x="2477" y="108"/>
                        <a:pt x="2298" y="36"/>
                      </a:cubicBezTo>
                      <a:cubicBezTo>
                        <a:pt x="2278" y="27"/>
                        <a:pt x="2255" y="23"/>
                        <a:pt x="2229" y="23"/>
                      </a:cubicBezTo>
                      <a:cubicBezTo>
                        <a:pt x="2024" y="23"/>
                        <a:pt x="1667" y="286"/>
                        <a:pt x="1667" y="286"/>
                      </a:cubicBezTo>
                      <a:cubicBezTo>
                        <a:pt x="1667" y="286"/>
                        <a:pt x="1417" y="0"/>
                        <a:pt x="1131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34" name="Google Shape;4134;p48"/>
                <p:cNvSpPr/>
                <p:nvPr/>
              </p:nvSpPr>
              <p:spPr>
                <a:xfrm>
                  <a:off x="-2080025" y="3865775"/>
                  <a:ext cx="89275" cy="22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571" h="917" extrusionOk="0">
                      <a:moveTo>
                        <a:pt x="1131" y="1"/>
                      </a:moveTo>
                      <a:cubicBezTo>
                        <a:pt x="849" y="1"/>
                        <a:pt x="920" y="193"/>
                        <a:pt x="746" y="193"/>
                      </a:cubicBezTo>
                      <a:cubicBezTo>
                        <a:pt x="736" y="193"/>
                        <a:pt x="726" y="193"/>
                        <a:pt x="715" y="191"/>
                      </a:cubicBezTo>
                      <a:cubicBezTo>
                        <a:pt x="597" y="171"/>
                        <a:pt x="491" y="130"/>
                        <a:pt x="390" y="130"/>
                      </a:cubicBezTo>
                      <a:cubicBezTo>
                        <a:pt x="318" y="130"/>
                        <a:pt x="248" y="151"/>
                        <a:pt x="179" y="215"/>
                      </a:cubicBezTo>
                      <a:cubicBezTo>
                        <a:pt x="0" y="382"/>
                        <a:pt x="1334" y="906"/>
                        <a:pt x="1334" y="906"/>
                      </a:cubicBezTo>
                      <a:cubicBezTo>
                        <a:pt x="1400" y="913"/>
                        <a:pt x="1469" y="917"/>
                        <a:pt x="1541" y="917"/>
                      </a:cubicBezTo>
                      <a:cubicBezTo>
                        <a:pt x="2277" y="917"/>
                        <a:pt x="3278" y="559"/>
                        <a:pt x="3441" y="418"/>
                      </a:cubicBezTo>
                      <a:cubicBezTo>
                        <a:pt x="3571" y="288"/>
                        <a:pt x="3203" y="274"/>
                        <a:pt x="2955" y="274"/>
                      </a:cubicBezTo>
                      <a:cubicBezTo>
                        <a:pt x="2884" y="274"/>
                        <a:pt x="2823" y="275"/>
                        <a:pt x="2786" y="275"/>
                      </a:cubicBezTo>
                      <a:cubicBezTo>
                        <a:pt x="2620" y="275"/>
                        <a:pt x="2465" y="84"/>
                        <a:pt x="2298" y="25"/>
                      </a:cubicBezTo>
                      <a:cubicBezTo>
                        <a:pt x="2277" y="18"/>
                        <a:pt x="2253" y="15"/>
                        <a:pt x="2226" y="15"/>
                      </a:cubicBezTo>
                      <a:cubicBezTo>
                        <a:pt x="2020" y="15"/>
                        <a:pt x="1667" y="191"/>
                        <a:pt x="1667" y="191"/>
                      </a:cubicBezTo>
                      <a:cubicBezTo>
                        <a:pt x="1667" y="191"/>
                        <a:pt x="1417" y="1"/>
                        <a:pt x="1131" y="1"/>
                      </a:cubicBez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35" name="Google Shape;4135;p48"/>
                <p:cNvSpPr/>
                <p:nvPr/>
              </p:nvSpPr>
              <p:spPr>
                <a:xfrm>
                  <a:off x="-2084800" y="3919075"/>
                  <a:ext cx="8350" cy="11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4" h="453" extrusionOk="0">
                      <a:moveTo>
                        <a:pt x="167" y="0"/>
                      </a:moveTo>
                      <a:cubicBezTo>
                        <a:pt x="72" y="0"/>
                        <a:pt x="1" y="107"/>
                        <a:pt x="1" y="226"/>
                      </a:cubicBezTo>
                      <a:cubicBezTo>
                        <a:pt x="1" y="357"/>
                        <a:pt x="72" y="452"/>
                        <a:pt x="167" y="452"/>
                      </a:cubicBezTo>
                      <a:cubicBezTo>
                        <a:pt x="263" y="452"/>
                        <a:pt x="334" y="357"/>
                        <a:pt x="334" y="226"/>
                      </a:cubicBezTo>
                      <a:cubicBezTo>
                        <a:pt x="334" y="107"/>
                        <a:pt x="263" y="0"/>
                        <a:pt x="167" y="0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36" name="Google Shape;4136;p48"/>
                <p:cNvSpPr/>
                <p:nvPr/>
              </p:nvSpPr>
              <p:spPr>
                <a:xfrm>
                  <a:off x="-2074975" y="3935625"/>
                  <a:ext cx="9550" cy="11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2" h="447" extrusionOk="0">
                      <a:moveTo>
                        <a:pt x="173" y="1"/>
                      </a:moveTo>
                      <a:cubicBezTo>
                        <a:pt x="163" y="1"/>
                        <a:pt x="153" y="2"/>
                        <a:pt x="143" y="5"/>
                      </a:cubicBezTo>
                      <a:cubicBezTo>
                        <a:pt x="48" y="29"/>
                        <a:pt x="1" y="148"/>
                        <a:pt x="36" y="267"/>
                      </a:cubicBezTo>
                      <a:cubicBezTo>
                        <a:pt x="58" y="377"/>
                        <a:pt x="142" y="447"/>
                        <a:pt x="220" y="447"/>
                      </a:cubicBezTo>
                      <a:cubicBezTo>
                        <a:pt x="227" y="447"/>
                        <a:pt x="233" y="446"/>
                        <a:pt x="239" y="445"/>
                      </a:cubicBezTo>
                      <a:cubicBezTo>
                        <a:pt x="334" y="422"/>
                        <a:pt x="382" y="302"/>
                        <a:pt x="346" y="183"/>
                      </a:cubicBezTo>
                      <a:cubicBezTo>
                        <a:pt x="325" y="78"/>
                        <a:pt x="248" y="1"/>
                        <a:pt x="173" y="1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37" name="Google Shape;4137;p48"/>
                <p:cNvSpPr/>
                <p:nvPr/>
              </p:nvSpPr>
              <p:spPr>
                <a:xfrm>
                  <a:off x="-2094625" y="3906650"/>
                  <a:ext cx="11050" cy="9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42" h="399" extrusionOk="0">
                      <a:moveTo>
                        <a:pt x="276" y="0"/>
                      </a:moveTo>
                      <a:cubicBezTo>
                        <a:pt x="216" y="0"/>
                        <a:pt x="149" y="32"/>
                        <a:pt x="96" y="92"/>
                      </a:cubicBezTo>
                      <a:cubicBezTo>
                        <a:pt x="13" y="176"/>
                        <a:pt x="1" y="307"/>
                        <a:pt x="72" y="366"/>
                      </a:cubicBezTo>
                      <a:cubicBezTo>
                        <a:pt x="98" y="388"/>
                        <a:pt x="131" y="399"/>
                        <a:pt x="166" y="399"/>
                      </a:cubicBezTo>
                      <a:cubicBezTo>
                        <a:pt x="226" y="399"/>
                        <a:pt x="293" y="367"/>
                        <a:pt x="346" y="307"/>
                      </a:cubicBezTo>
                      <a:cubicBezTo>
                        <a:pt x="429" y="211"/>
                        <a:pt x="441" y="92"/>
                        <a:pt x="370" y="33"/>
                      </a:cubicBezTo>
                      <a:cubicBezTo>
                        <a:pt x="344" y="11"/>
                        <a:pt x="311" y="0"/>
                        <a:pt x="276" y="0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38" name="Google Shape;4138;p48"/>
                <p:cNvSpPr/>
                <p:nvPr/>
              </p:nvSpPr>
              <p:spPr>
                <a:xfrm>
                  <a:off x="-2069625" y="3916100"/>
                  <a:ext cx="10150" cy="105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6" h="422" extrusionOk="0">
                      <a:moveTo>
                        <a:pt x="246" y="0"/>
                      </a:moveTo>
                      <a:cubicBezTo>
                        <a:pt x="179" y="0"/>
                        <a:pt x="98" y="50"/>
                        <a:pt x="60" y="143"/>
                      </a:cubicBezTo>
                      <a:cubicBezTo>
                        <a:pt x="1" y="250"/>
                        <a:pt x="13" y="369"/>
                        <a:pt x="96" y="405"/>
                      </a:cubicBezTo>
                      <a:cubicBezTo>
                        <a:pt x="116" y="416"/>
                        <a:pt x="137" y="421"/>
                        <a:pt x="159" y="421"/>
                      </a:cubicBezTo>
                      <a:cubicBezTo>
                        <a:pt x="228" y="421"/>
                        <a:pt x="301" y="367"/>
                        <a:pt x="346" y="286"/>
                      </a:cubicBezTo>
                      <a:cubicBezTo>
                        <a:pt x="406" y="179"/>
                        <a:pt x="382" y="60"/>
                        <a:pt x="299" y="12"/>
                      </a:cubicBezTo>
                      <a:cubicBezTo>
                        <a:pt x="283" y="4"/>
                        <a:pt x="265" y="0"/>
                        <a:pt x="246" y="0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39" name="Google Shape;4139;p48"/>
                <p:cNvSpPr/>
                <p:nvPr/>
              </p:nvSpPr>
              <p:spPr>
                <a:xfrm>
                  <a:off x="-2002350" y="3935425"/>
                  <a:ext cx="11925" cy="9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7" h="366" extrusionOk="0">
                      <a:moveTo>
                        <a:pt x="180" y="1"/>
                      </a:moveTo>
                      <a:cubicBezTo>
                        <a:pt x="124" y="1"/>
                        <a:pt x="74" y="22"/>
                        <a:pt x="48" y="60"/>
                      </a:cubicBezTo>
                      <a:cubicBezTo>
                        <a:pt x="1" y="132"/>
                        <a:pt x="48" y="251"/>
                        <a:pt x="144" y="322"/>
                      </a:cubicBezTo>
                      <a:cubicBezTo>
                        <a:pt x="195" y="351"/>
                        <a:pt x="249" y="366"/>
                        <a:pt x="296" y="366"/>
                      </a:cubicBezTo>
                      <a:cubicBezTo>
                        <a:pt x="348" y="366"/>
                        <a:pt x="392" y="348"/>
                        <a:pt x="417" y="310"/>
                      </a:cubicBezTo>
                      <a:cubicBezTo>
                        <a:pt x="477" y="227"/>
                        <a:pt x="429" y="108"/>
                        <a:pt x="322" y="49"/>
                      </a:cubicBezTo>
                      <a:cubicBezTo>
                        <a:pt x="278" y="16"/>
                        <a:pt x="227" y="1"/>
                        <a:pt x="180" y="1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40" name="Google Shape;4140;p48"/>
                <p:cNvSpPr/>
                <p:nvPr/>
              </p:nvSpPr>
              <p:spPr>
                <a:xfrm>
                  <a:off x="-1994000" y="3918200"/>
                  <a:ext cx="11925" cy="84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7" h="339" extrusionOk="0">
                      <a:moveTo>
                        <a:pt x="273" y="1"/>
                      </a:moveTo>
                      <a:cubicBezTo>
                        <a:pt x="250" y="1"/>
                        <a:pt x="227" y="4"/>
                        <a:pt x="202" y="11"/>
                      </a:cubicBezTo>
                      <a:cubicBezTo>
                        <a:pt x="83" y="35"/>
                        <a:pt x="0" y="130"/>
                        <a:pt x="12" y="214"/>
                      </a:cubicBezTo>
                      <a:cubicBezTo>
                        <a:pt x="32" y="293"/>
                        <a:pt x="117" y="339"/>
                        <a:pt x="213" y="339"/>
                      </a:cubicBezTo>
                      <a:cubicBezTo>
                        <a:pt x="233" y="339"/>
                        <a:pt x="253" y="337"/>
                        <a:pt x="274" y="333"/>
                      </a:cubicBezTo>
                      <a:cubicBezTo>
                        <a:pt x="393" y="297"/>
                        <a:pt x="476" y="214"/>
                        <a:pt x="452" y="118"/>
                      </a:cubicBezTo>
                      <a:cubicBezTo>
                        <a:pt x="433" y="52"/>
                        <a:pt x="362" y="1"/>
                        <a:pt x="273" y="1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41" name="Google Shape;4141;p48"/>
                <p:cNvSpPr/>
                <p:nvPr/>
              </p:nvSpPr>
              <p:spPr>
                <a:xfrm>
                  <a:off x="-2022575" y="3935400"/>
                  <a:ext cx="8650" cy="111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6" h="444" extrusionOk="0">
                      <a:moveTo>
                        <a:pt x="181" y="1"/>
                      </a:moveTo>
                      <a:cubicBezTo>
                        <a:pt x="176" y="1"/>
                        <a:pt x="171" y="1"/>
                        <a:pt x="167" y="2"/>
                      </a:cubicBezTo>
                      <a:cubicBezTo>
                        <a:pt x="71" y="2"/>
                        <a:pt x="0" y="109"/>
                        <a:pt x="12" y="228"/>
                      </a:cubicBezTo>
                      <a:cubicBezTo>
                        <a:pt x="23" y="352"/>
                        <a:pt x="87" y="443"/>
                        <a:pt x="175" y="443"/>
                      </a:cubicBezTo>
                      <a:cubicBezTo>
                        <a:pt x="180" y="443"/>
                        <a:pt x="185" y="443"/>
                        <a:pt x="191" y="442"/>
                      </a:cubicBezTo>
                      <a:cubicBezTo>
                        <a:pt x="286" y="442"/>
                        <a:pt x="345" y="335"/>
                        <a:pt x="333" y="204"/>
                      </a:cubicBezTo>
                      <a:cubicBezTo>
                        <a:pt x="333" y="92"/>
                        <a:pt x="259" y="1"/>
                        <a:pt x="181" y="1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42" name="Google Shape;4142;p48"/>
                <p:cNvSpPr/>
                <p:nvPr/>
              </p:nvSpPr>
              <p:spPr>
                <a:xfrm>
                  <a:off x="-2016050" y="3918725"/>
                  <a:ext cx="12250" cy="8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90" h="358" extrusionOk="0">
                      <a:moveTo>
                        <a:pt x="188" y="1"/>
                      </a:moveTo>
                      <a:cubicBezTo>
                        <a:pt x="128" y="1"/>
                        <a:pt x="76" y="25"/>
                        <a:pt x="49" y="74"/>
                      </a:cubicBezTo>
                      <a:cubicBezTo>
                        <a:pt x="1" y="145"/>
                        <a:pt x="61" y="264"/>
                        <a:pt x="168" y="324"/>
                      </a:cubicBezTo>
                      <a:cubicBezTo>
                        <a:pt x="209" y="347"/>
                        <a:pt x="253" y="357"/>
                        <a:pt x="293" y="357"/>
                      </a:cubicBezTo>
                      <a:cubicBezTo>
                        <a:pt x="357" y="357"/>
                        <a:pt x="412" y="332"/>
                        <a:pt x="442" y="288"/>
                      </a:cubicBezTo>
                      <a:cubicBezTo>
                        <a:pt x="489" y="205"/>
                        <a:pt x="430" y="97"/>
                        <a:pt x="322" y="38"/>
                      </a:cubicBezTo>
                      <a:cubicBezTo>
                        <a:pt x="278" y="13"/>
                        <a:pt x="231" y="1"/>
                        <a:pt x="188" y="1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43" name="Google Shape;4143;p48"/>
                <p:cNvSpPr/>
                <p:nvPr/>
              </p:nvSpPr>
              <p:spPr>
                <a:xfrm>
                  <a:off x="-2038075" y="3872675"/>
                  <a:ext cx="11950" cy="84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8" h="339" extrusionOk="0">
                      <a:moveTo>
                        <a:pt x="280" y="0"/>
                      </a:moveTo>
                      <a:cubicBezTo>
                        <a:pt x="255" y="0"/>
                        <a:pt x="230" y="3"/>
                        <a:pt x="203" y="11"/>
                      </a:cubicBezTo>
                      <a:cubicBezTo>
                        <a:pt x="84" y="34"/>
                        <a:pt x="1" y="130"/>
                        <a:pt x="25" y="213"/>
                      </a:cubicBezTo>
                      <a:cubicBezTo>
                        <a:pt x="44" y="292"/>
                        <a:pt x="121" y="338"/>
                        <a:pt x="215" y="338"/>
                      </a:cubicBezTo>
                      <a:cubicBezTo>
                        <a:pt x="234" y="338"/>
                        <a:pt x="254" y="336"/>
                        <a:pt x="275" y="332"/>
                      </a:cubicBezTo>
                      <a:cubicBezTo>
                        <a:pt x="394" y="296"/>
                        <a:pt x="477" y="213"/>
                        <a:pt x="465" y="118"/>
                      </a:cubicBezTo>
                      <a:cubicBezTo>
                        <a:pt x="446" y="51"/>
                        <a:pt x="374" y="0"/>
                        <a:pt x="280" y="0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44" name="Google Shape;4144;p48"/>
                <p:cNvSpPr/>
                <p:nvPr/>
              </p:nvSpPr>
              <p:spPr>
                <a:xfrm>
                  <a:off x="-2020200" y="3876500"/>
                  <a:ext cx="8650" cy="11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6" h="442" extrusionOk="0">
                      <a:moveTo>
                        <a:pt x="155" y="0"/>
                      </a:moveTo>
                      <a:cubicBezTo>
                        <a:pt x="60" y="12"/>
                        <a:pt x="0" y="108"/>
                        <a:pt x="12" y="239"/>
                      </a:cubicBezTo>
                      <a:cubicBezTo>
                        <a:pt x="12" y="351"/>
                        <a:pt x="86" y="442"/>
                        <a:pt x="165" y="442"/>
                      </a:cubicBezTo>
                      <a:cubicBezTo>
                        <a:pt x="169" y="442"/>
                        <a:pt x="174" y="442"/>
                        <a:pt x="179" y="441"/>
                      </a:cubicBezTo>
                      <a:cubicBezTo>
                        <a:pt x="274" y="441"/>
                        <a:pt x="346" y="334"/>
                        <a:pt x="334" y="215"/>
                      </a:cubicBezTo>
                      <a:cubicBezTo>
                        <a:pt x="322" y="96"/>
                        <a:pt x="250" y="0"/>
                        <a:pt x="155" y="0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45" name="Google Shape;4145;p48"/>
                <p:cNvSpPr/>
                <p:nvPr/>
              </p:nvSpPr>
              <p:spPr>
                <a:xfrm>
                  <a:off x="-2060100" y="3873475"/>
                  <a:ext cx="11950" cy="8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8" h="358" extrusionOk="0">
                      <a:moveTo>
                        <a:pt x="185" y="1"/>
                      </a:moveTo>
                      <a:cubicBezTo>
                        <a:pt x="123" y="1"/>
                        <a:pt x="69" y="25"/>
                        <a:pt x="48" y="74"/>
                      </a:cubicBezTo>
                      <a:cubicBezTo>
                        <a:pt x="1" y="145"/>
                        <a:pt x="60" y="264"/>
                        <a:pt x="168" y="324"/>
                      </a:cubicBezTo>
                      <a:cubicBezTo>
                        <a:pt x="209" y="347"/>
                        <a:pt x="253" y="358"/>
                        <a:pt x="293" y="358"/>
                      </a:cubicBezTo>
                      <a:cubicBezTo>
                        <a:pt x="357" y="358"/>
                        <a:pt x="412" y="332"/>
                        <a:pt x="441" y="288"/>
                      </a:cubicBezTo>
                      <a:cubicBezTo>
                        <a:pt x="477" y="205"/>
                        <a:pt x="429" y="98"/>
                        <a:pt x="322" y="38"/>
                      </a:cubicBezTo>
                      <a:cubicBezTo>
                        <a:pt x="278" y="13"/>
                        <a:pt x="229" y="1"/>
                        <a:pt x="185" y="1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4146" name="Google Shape;4146;p48"/>
              <p:cNvGrpSpPr/>
              <p:nvPr/>
            </p:nvGrpSpPr>
            <p:grpSpPr>
              <a:xfrm>
                <a:off x="4935054" y="534988"/>
                <a:ext cx="427660" cy="323780"/>
                <a:chOff x="-2195225" y="3806575"/>
                <a:chExt cx="323275" cy="244750"/>
              </a:xfrm>
            </p:grpSpPr>
            <p:sp>
              <p:nvSpPr>
                <p:cNvPr id="4147" name="Google Shape;4147;p48"/>
                <p:cNvSpPr/>
                <p:nvPr/>
              </p:nvSpPr>
              <p:spPr>
                <a:xfrm>
                  <a:off x="-2191350" y="3814000"/>
                  <a:ext cx="319400" cy="237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776" h="9493" extrusionOk="0">
                      <a:moveTo>
                        <a:pt x="5901" y="1"/>
                      </a:moveTo>
                      <a:cubicBezTo>
                        <a:pt x="3135" y="1"/>
                        <a:pt x="812" y="1515"/>
                        <a:pt x="429" y="3739"/>
                      </a:cubicBezTo>
                      <a:cubicBezTo>
                        <a:pt x="0" y="6299"/>
                        <a:pt x="2310" y="8823"/>
                        <a:pt x="5608" y="9382"/>
                      </a:cubicBezTo>
                      <a:cubicBezTo>
                        <a:pt x="6047" y="9457"/>
                        <a:pt x="6481" y="9493"/>
                        <a:pt x="6904" y="9493"/>
                      </a:cubicBezTo>
                      <a:cubicBezTo>
                        <a:pt x="9655" y="9493"/>
                        <a:pt x="11976" y="7981"/>
                        <a:pt x="12347" y="5763"/>
                      </a:cubicBezTo>
                      <a:cubicBezTo>
                        <a:pt x="12776" y="3191"/>
                        <a:pt x="10466" y="667"/>
                        <a:pt x="7180" y="107"/>
                      </a:cubicBezTo>
                      <a:cubicBezTo>
                        <a:pt x="6747" y="35"/>
                        <a:pt x="6319" y="1"/>
                        <a:pt x="5901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48" name="Google Shape;4148;p48"/>
                <p:cNvSpPr/>
                <p:nvPr/>
              </p:nvSpPr>
              <p:spPr>
                <a:xfrm>
                  <a:off x="-2154450" y="3841450"/>
                  <a:ext cx="245000" cy="181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800" h="7274" extrusionOk="0">
                      <a:moveTo>
                        <a:pt x="4527" y="0"/>
                      </a:moveTo>
                      <a:cubicBezTo>
                        <a:pt x="2407" y="0"/>
                        <a:pt x="624" y="1159"/>
                        <a:pt x="334" y="2867"/>
                      </a:cubicBezTo>
                      <a:cubicBezTo>
                        <a:pt x="1" y="4820"/>
                        <a:pt x="1775" y="6760"/>
                        <a:pt x="4299" y="7189"/>
                      </a:cubicBezTo>
                      <a:cubicBezTo>
                        <a:pt x="4634" y="7246"/>
                        <a:pt x="4965" y="7273"/>
                        <a:pt x="5289" y="7273"/>
                      </a:cubicBezTo>
                      <a:cubicBezTo>
                        <a:pt x="7401" y="7273"/>
                        <a:pt x="9177" y="6108"/>
                        <a:pt x="9466" y="4415"/>
                      </a:cubicBezTo>
                      <a:cubicBezTo>
                        <a:pt x="9799" y="2450"/>
                        <a:pt x="8025" y="510"/>
                        <a:pt x="5501" y="81"/>
                      </a:cubicBezTo>
                      <a:cubicBezTo>
                        <a:pt x="5171" y="26"/>
                        <a:pt x="4845" y="0"/>
                        <a:pt x="4527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49" name="Google Shape;4149;p48"/>
                <p:cNvSpPr/>
                <p:nvPr/>
              </p:nvSpPr>
              <p:spPr>
                <a:xfrm>
                  <a:off x="-2138075" y="3903000"/>
                  <a:ext cx="100925" cy="978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37" h="3913" extrusionOk="0">
                      <a:moveTo>
                        <a:pt x="2560" y="0"/>
                      </a:moveTo>
                      <a:cubicBezTo>
                        <a:pt x="2560" y="0"/>
                        <a:pt x="0" y="369"/>
                        <a:pt x="703" y="1857"/>
                      </a:cubicBezTo>
                      <a:cubicBezTo>
                        <a:pt x="1247" y="3010"/>
                        <a:pt x="2305" y="3913"/>
                        <a:pt x="3004" y="3913"/>
                      </a:cubicBezTo>
                      <a:cubicBezTo>
                        <a:pt x="3207" y="3913"/>
                        <a:pt x="3380" y="3836"/>
                        <a:pt x="3501" y="3667"/>
                      </a:cubicBezTo>
                      <a:cubicBezTo>
                        <a:pt x="4037" y="2929"/>
                        <a:pt x="3596" y="250"/>
                        <a:pt x="3334" y="214"/>
                      </a:cubicBezTo>
                      <a:cubicBezTo>
                        <a:pt x="3108" y="155"/>
                        <a:pt x="2560" y="0"/>
                        <a:pt x="2560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50" name="Google Shape;4150;p48"/>
                <p:cNvSpPr/>
                <p:nvPr/>
              </p:nvSpPr>
              <p:spPr>
                <a:xfrm>
                  <a:off x="-2096700" y="3852350"/>
                  <a:ext cx="121775" cy="53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71" h="2159" extrusionOk="0">
                      <a:moveTo>
                        <a:pt x="2221" y="1"/>
                      </a:moveTo>
                      <a:cubicBezTo>
                        <a:pt x="2103" y="1"/>
                        <a:pt x="1982" y="5"/>
                        <a:pt x="1858" y="14"/>
                      </a:cubicBezTo>
                      <a:cubicBezTo>
                        <a:pt x="1858" y="14"/>
                        <a:pt x="0" y="97"/>
                        <a:pt x="262" y="752"/>
                      </a:cubicBezTo>
                      <a:cubicBezTo>
                        <a:pt x="512" y="1407"/>
                        <a:pt x="2144" y="2109"/>
                        <a:pt x="2310" y="2157"/>
                      </a:cubicBezTo>
                      <a:cubicBezTo>
                        <a:pt x="2315" y="2158"/>
                        <a:pt x="2321" y="2159"/>
                        <a:pt x="2329" y="2159"/>
                      </a:cubicBezTo>
                      <a:cubicBezTo>
                        <a:pt x="2608" y="2159"/>
                        <a:pt x="4870" y="1562"/>
                        <a:pt x="4870" y="1169"/>
                      </a:cubicBezTo>
                      <a:cubicBezTo>
                        <a:pt x="4870" y="792"/>
                        <a:pt x="3836" y="1"/>
                        <a:pt x="2221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51" name="Google Shape;4151;p48"/>
                <p:cNvSpPr/>
                <p:nvPr/>
              </p:nvSpPr>
              <p:spPr>
                <a:xfrm>
                  <a:off x="-2032700" y="3899150"/>
                  <a:ext cx="101175" cy="104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47" h="4167" extrusionOk="0">
                      <a:moveTo>
                        <a:pt x="2517" y="1"/>
                      </a:moveTo>
                      <a:cubicBezTo>
                        <a:pt x="1443" y="1"/>
                        <a:pt x="48" y="1011"/>
                        <a:pt x="48" y="1011"/>
                      </a:cubicBezTo>
                      <a:cubicBezTo>
                        <a:pt x="48" y="1011"/>
                        <a:pt x="0" y="3976"/>
                        <a:pt x="488" y="4143"/>
                      </a:cubicBezTo>
                      <a:cubicBezTo>
                        <a:pt x="538" y="4158"/>
                        <a:pt x="612" y="4166"/>
                        <a:pt x="705" y="4166"/>
                      </a:cubicBezTo>
                      <a:cubicBezTo>
                        <a:pt x="1563" y="4166"/>
                        <a:pt x="4047" y="3476"/>
                        <a:pt x="3703" y="1178"/>
                      </a:cubicBezTo>
                      <a:cubicBezTo>
                        <a:pt x="3574" y="290"/>
                        <a:pt x="3091" y="1"/>
                        <a:pt x="2517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52" name="Google Shape;4152;p48"/>
                <p:cNvSpPr/>
                <p:nvPr/>
              </p:nvSpPr>
              <p:spPr>
                <a:xfrm>
                  <a:off x="-2114850" y="3916375"/>
                  <a:ext cx="60725" cy="73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29" h="2940" extrusionOk="0">
                      <a:moveTo>
                        <a:pt x="2048" y="1"/>
                      </a:moveTo>
                      <a:cubicBezTo>
                        <a:pt x="2048" y="1"/>
                        <a:pt x="0" y="418"/>
                        <a:pt x="119" y="811"/>
                      </a:cubicBezTo>
                      <a:cubicBezTo>
                        <a:pt x="170" y="990"/>
                        <a:pt x="254" y="1032"/>
                        <a:pt x="339" y="1032"/>
                      </a:cubicBezTo>
                      <a:cubicBezTo>
                        <a:pt x="417" y="1032"/>
                        <a:pt x="496" y="996"/>
                        <a:pt x="550" y="996"/>
                      </a:cubicBezTo>
                      <a:cubicBezTo>
                        <a:pt x="575" y="996"/>
                        <a:pt x="595" y="1004"/>
                        <a:pt x="607" y="1025"/>
                      </a:cubicBezTo>
                      <a:cubicBezTo>
                        <a:pt x="703" y="1144"/>
                        <a:pt x="405" y="1346"/>
                        <a:pt x="524" y="1561"/>
                      </a:cubicBezTo>
                      <a:cubicBezTo>
                        <a:pt x="556" y="1615"/>
                        <a:pt x="611" y="1631"/>
                        <a:pt x="677" y="1631"/>
                      </a:cubicBezTo>
                      <a:cubicBezTo>
                        <a:pt x="784" y="1631"/>
                        <a:pt x="919" y="1587"/>
                        <a:pt x="1023" y="1587"/>
                      </a:cubicBezTo>
                      <a:cubicBezTo>
                        <a:pt x="1096" y="1587"/>
                        <a:pt x="1154" y="1608"/>
                        <a:pt x="1179" y="1680"/>
                      </a:cubicBezTo>
                      <a:cubicBezTo>
                        <a:pt x="1250" y="1918"/>
                        <a:pt x="845" y="2418"/>
                        <a:pt x="1215" y="2537"/>
                      </a:cubicBezTo>
                      <a:cubicBezTo>
                        <a:pt x="1252" y="2549"/>
                        <a:pt x="1287" y="2554"/>
                        <a:pt x="1320" y="2554"/>
                      </a:cubicBezTo>
                      <a:cubicBezTo>
                        <a:pt x="1565" y="2554"/>
                        <a:pt x="1701" y="2275"/>
                        <a:pt x="1801" y="2275"/>
                      </a:cubicBezTo>
                      <a:cubicBezTo>
                        <a:pt x="1826" y="2275"/>
                        <a:pt x="1848" y="2292"/>
                        <a:pt x="1869" y="2335"/>
                      </a:cubicBezTo>
                      <a:cubicBezTo>
                        <a:pt x="1972" y="2549"/>
                        <a:pt x="1933" y="2940"/>
                        <a:pt x="2072" y="2940"/>
                      </a:cubicBezTo>
                      <a:cubicBezTo>
                        <a:pt x="2094" y="2940"/>
                        <a:pt x="2122" y="2929"/>
                        <a:pt x="2155" y="2906"/>
                      </a:cubicBezTo>
                      <a:cubicBezTo>
                        <a:pt x="2393" y="2751"/>
                        <a:pt x="2429" y="787"/>
                        <a:pt x="2048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53" name="Google Shape;4153;p48"/>
                <p:cNvSpPr/>
                <p:nvPr/>
              </p:nvSpPr>
              <p:spPr>
                <a:xfrm>
                  <a:off x="-2107425" y="3916375"/>
                  <a:ext cx="52725" cy="565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09" h="2263" extrusionOk="0">
                      <a:moveTo>
                        <a:pt x="1799" y="1"/>
                      </a:moveTo>
                      <a:cubicBezTo>
                        <a:pt x="1799" y="1"/>
                        <a:pt x="1" y="191"/>
                        <a:pt x="191" y="620"/>
                      </a:cubicBezTo>
                      <a:cubicBezTo>
                        <a:pt x="253" y="748"/>
                        <a:pt x="325" y="777"/>
                        <a:pt x="393" y="777"/>
                      </a:cubicBezTo>
                      <a:cubicBezTo>
                        <a:pt x="450" y="777"/>
                        <a:pt x="504" y="757"/>
                        <a:pt x="546" y="757"/>
                      </a:cubicBezTo>
                      <a:cubicBezTo>
                        <a:pt x="572" y="757"/>
                        <a:pt x="593" y="764"/>
                        <a:pt x="608" y="787"/>
                      </a:cubicBezTo>
                      <a:cubicBezTo>
                        <a:pt x="691" y="870"/>
                        <a:pt x="429" y="1037"/>
                        <a:pt x="537" y="1203"/>
                      </a:cubicBezTo>
                      <a:cubicBezTo>
                        <a:pt x="565" y="1248"/>
                        <a:pt x="612" y="1262"/>
                        <a:pt x="667" y="1262"/>
                      </a:cubicBezTo>
                      <a:cubicBezTo>
                        <a:pt x="761" y="1262"/>
                        <a:pt x="878" y="1221"/>
                        <a:pt x="966" y="1221"/>
                      </a:cubicBezTo>
                      <a:cubicBezTo>
                        <a:pt x="1021" y="1221"/>
                        <a:pt x="1064" y="1237"/>
                        <a:pt x="1084" y="1287"/>
                      </a:cubicBezTo>
                      <a:cubicBezTo>
                        <a:pt x="1168" y="1489"/>
                        <a:pt x="822" y="1858"/>
                        <a:pt x="1120" y="1965"/>
                      </a:cubicBezTo>
                      <a:cubicBezTo>
                        <a:pt x="1148" y="1973"/>
                        <a:pt x="1174" y="1976"/>
                        <a:pt x="1200" y="1976"/>
                      </a:cubicBezTo>
                      <a:cubicBezTo>
                        <a:pt x="1404" y="1976"/>
                        <a:pt x="1520" y="1755"/>
                        <a:pt x="1608" y="1755"/>
                      </a:cubicBezTo>
                      <a:cubicBezTo>
                        <a:pt x="1629" y="1755"/>
                        <a:pt x="1649" y="1767"/>
                        <a:pt x="1668" y="1799"/>
                      </a:cubicBezTo>
                      <a:cubicBezTo>
                        <a:pt x="1760" y="1964"/>
                        <a:pt x="1719" y="2262"/>
                        <a:pt x="1838" y="2262"/>
                      </a:cubicBezTo>
                      <a:cubicBezTo>
                        <a:pt x="1856" y="2262"/>
                        <a:pt x="1879" y="2255"/>
                        <a:pt x="1906" y="2239"/>
                      </a:cubicBezTo>
                      <a:cubicBezTo>
                        <a:pt x="2108" y="2108"/>
                        <a:pt x="2108" y="596"/>
                        <a:pt x="1799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54" name="Google Shape;4154;p48"/>
                <p:cNvSpPr/>
                <p:nvPr/>
              </p:nvSpPr>
              <p:spPr>
                <a:xfrm>
                  <a:off x="-2022300" y="3911900"/>
                  <a:ext cx="72075" cy="78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883" h="3134" extrusionOk="0">
                      <a:moveTo>
                        <a:pt x="2203" y="1"/>
                      </a:moveTo>
                      <a:cubicBezTo>
                        <a:pt x="1755" y="1"/>
                        <a:pt x="296" y="242"/>
                        <a:pt x="1" y="716"/>
                      </a:cubicBezTo>
                      <a:cubicBezTo>
                        <a:pt x="1" y="716"/>
                        <a:pt x="258" y="3133"/>
                        <a:pt x="483" y="3133"/>
                      </a:cubicBezTo>
                      <a:cubicBezTo>
                        <a:pt x="485" y="3133"/>
                        <a:pt x="487" y="3133"/>
                        <a:pt x="489" y="3133"/>
                      </a:cubicBezTo>
                      <a:cubicBezTo>
                        <a:pt x="723" y="3101"/>
                        <a:pt x="748" y="2672"/>
                        <a:pt x="945" y="2672"/>
                      </a:cubicBezTo>
                      <a:cubicBezTo>
                        <a:pt x="969" y="2672"/>
                        <a:pt x="995" y="2678"/>
                        <a:pt x="1025" y="2692"/>
                      </a:cubicBezTo>
                      <a:cubicBezTo>
                        <a:pt x="1194" y="2763"/>
                        <a:pt x="1426" y="2850"/>
                        <a:pt x="1602" y="2850"/>
                      </a:cubicBezTo>
                      <a:cubicBezTo>
                        <a:pt x="1723" y="2850"/>
                        <a:pt x="1817" y="2809"/>
                        <a:pt x="1846" y="2692"/>
                      </a:cubicBezTo>
                      <a:cubicBezTo>
                        <a:pt x="1942" y="2406"/>
                        <a:pt x="1894" y="2204"/>
                        <a:pt x="2180" y="2204"/>
                      </a:cubicBezTo>
                      <a:cubicBezTo>
                        <a:pt x="2454" y="2204"/>
                        <a:pt x="2620" y="2085"/>
                        <a:pt x="2501" y="1787"/>
                      </a:cubicBezTo>
                      <a:cubicBezTo>
                        <a:pt x="2382" y="1501"/>
                        <a:pt x="2501" y="1454"/>
                        <a:pt x="2668" y="1371"/>
                      </a:cubicBezTo>
                      <a:cubicBezTo>
                        <a:pt x="2835" y="1275"/>
                        <a:pt x="2882" y="1085"/>
                        <a:pt x="2668" y="954"/>
                      </a:cubicBezTo>
                      <a:cubicBezTo>
                        <a:pt x="2466" y="835"/>
                        <a:pt x="2501" y="692"/>
                        <a:pt x="2585" y="501"/>
                      </a:cubicBezTo>
                      <a:cubicBezTo>
                        <a:pt x="2668" y="299"/>
                        <a:pt x="2489" y="85"/>
                        <a:pt x="2323" y="13"/>
                      </a:cubicBezTo>
                      <a:cubicBezTo>
                        <a:pt x="2303" y="5"/>
                        <a:pt x="2262" y="1"/>
                        <a:pt x="2203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55" name="Google Shape;4155;p48"/>
                <p:cNvSpPr/>
                <p:nvPr/>
              </p:nvSpPr>
              <p:spPr>
                <a:xfrm>
                  <a:off x="-2022300" y="3912050"/>
                  <a:ext cx="58375" cy="662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35" h="2651" extrusionOk="0">
                      <a:moveTo>
                        <a:pt x="1764" y="1"/>
                      </a:moveTo>
                      <a:cubicBezTo>
                        <a:pt x="1370" y="1"/>
                        <a:pt x="235" y="206"/>
                        <a:pt x="1" y="603"/>
                      </a:cubicBezTo>
                      <a:cubicBezTo>
                        <a:pt x="1" y="603"/>
                        <a:pt x="48" y="2651"/>
                        <a:pt x="400" y="2651"/>
                      </a:cubicBezTo>
                      <a:cubicBezTo>
                        <a:pt x="402" y="2651"/>
                        <a:pt x="404" y="2651"/>
                        <a:pt x="406" y="2650"/>
                      </a:cubicBezTo>
                      <a:cubicBezTo>
                        <a:pt x="588" y="2640"/>
                        <a:pt x="606" y="2254"/>
                        <a:pt x="772" y="2254"/>
                      </a:cubicBezTo>
                      <a:cubicBezTo>
                        <a:pt x="791" y="2254"/>
                        <a:pt x="812" y="2259"/>
                        <a:pt x="834" y="2269"/>
                      </a:cubicBezTo>
                      <a:cubicBezTo>
                        <a:pt x="974" y="2332"/>
                        <a:pt x="1163" y="2403"/>
                        <a:pt x="1305" y="2403"/>
                      </a:cubicBezTo>
                      <a:cubicBezTo>
                        <a:pt x="1405" y="2403"/>
                        <a:pt x="1481" y="2368"/>
                        <a:pt x="1501" y="2269"/>
                      </a:cubicBezTo>
                      <a:cubicBezTo>
                        <a:pt x="1584" y="2031"/>
                        <a:pt x="1537" y="1853"/>
                        <a:pt x="1775" y="1853"/>
                      </a:cubicBezTo>
                      <a:cubicBezTo>
                        <a:pt x="2013" y="1853"/>
                        <a:pt x="2144" y="1746"/>
                        <a:pt x="2037" y="1507"/>
                      </a:cubicBezTo>
                      <a:cubicBezTo>
                        <a:pt x="1942" y="1269"/>
                        <a:pt x="2037" y="1222"/>
                        <a:pt x="2180" y="1162"/>
                      </a:cubicBezTo>
                      <a:cubicBezTo>
                        <a:pt x="2311" y="1091"/>
                        <a:pt x="2335" y="924"/>
                        <a:pt x="2180" y="829"/>
                      </a:cubicBezTo>
                      <a:cubicBezTo>
                        <a:pt x="2013" y="722"/>
                        <a:pt x="2037" y="614"/>
                        <a:pt x="2096" y="436"/>
                      </a:cubicBezTo>
                      <a:cubicBezTo>
                        <a:pt x="2180" y="257"/>
                        <a:pt x="2025" y="91"/>
                        <a:pt x="1894" y="19"/>
                      </a:cubicBezTo>
                      <a:cubicBezTo>
                        <a:pt x="1878" y="7"/>
                        <a:pt x="1832" y="1"/>
                        <a:pt x="1764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56" name="Google Shape;4156;p48"/>
                <p:cNvSpPr/>
                <p:nvPr/>
              </p:nvSpPr>
              <p:spPr>
                <a:xfrm>
                  <a:off x="-2076175" y="3861925"/>
                  <a:ext cx="88850" cy="34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554" h="1373" extrusionOk="0">
                      <a:moveTo>
                        <a:pt x="1132" y="0"/>
                      </a:moveTo>
                      <a:cubicBezTo>
                        <a:pt x="854" y="0"/>
                        <a:pt x="908" y="290"/>
                        <a:pt x="752" y="290"/>
                      </a:cubicBezTo>
                      <a:cubicBezTo>
                        <a:pt x="741" y="290"/>
                        <a:pt x="729" y="289"/>
                        <a:pt x="715" y="286"/>
                      </a:cubicBezTo>
                      <a:cubicBezTo>
                        <a:pt x="592" y="258"/>
                        <a:pt x="493" y="200"/>
                        <a:pt x="397" y="200"/>
                      </a:cubicBezTo>
                      <a:cubicBezTo>
                        <a:pt x="325" y="200"/>
                        <a:pt x="256" y="232"/>
                        <a:pt x="180" y="333"/>
                      </a:cubicBezTo>
                      <a:cubicBezTo>
                        <a:pt x="1" y="572"/>
                        <a:pt x="1323" y="1357"/>
                        <a:pt x="1323" y="1357"/>
                      </a:cubicBezTo>
                      <a:cubicBezTo>
                        <a:pt x="1388" y="1368"/>
                        <a:pt x="1457" y="1373"/>
                        <a:pt x="1529" y="1373"/>
                      </a:cubicBezTo>
                      <a:cubicBezTo>
                        <a:pt x="2275" y="1373"/>
                        <a:pt x="3290" y="846"/>
                        <a:pt x="3442" y="607"/>
                      </a:cubicBezTo>
                      <a:cubicBezTo>
                        <a:pt x="3554" y="426"/>
                        <a:pt x="3241" y="401"/>
                        <a:pt x="3002" y="401"/>
                      </a:cubicBezTo>
                      <a:cubicBezTo>
                        <a:pt x="2910" y="401"/>
                        <a:pt x="2830" y="405"/>
                        <a:pt x="2787" y="405"/>
                      </a:cubicBezTo>
                      <a:cubicBezTo>
                        <a:pt x="2620" y="405"/>
                        <a:pt x="2466" y="107"/>
                        <a:pt x="2287" y="36"/>
                      </a:cubicBezTo>
                      <a:cubicBezTo>
                        <a:pt x="2267" y="27"/>
                        <a:pt x="2244" y="22"/>
                        <a:pt x="2219" y="22"/>
                      </a:cubicBezTo>
                      <a:cubicBezTo>
                        <a:pt x="2016" y="22"/>
                        <a:pt x="1668" y="286"/>
                        <a:pt x="1668" y="286"/>
                      </a:cubicBezTo>
                      <a:cubicBezTo>
                        <a:pt x="1668" y="286"/>
                        <a:pt x="1418" y="0"/>
                        <a:pt x="1132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57" name="Google Shape;4157;p48"/>
                <p:cNvSpPr/>
                <p:nvPr/>
              </p:nvSpPr>
              <p:spPr>
                <a:xfrm>
                  <a:off x="-2076175" y="3873225"/>
                  <a:ext cx="89075" cy="22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563" h="917" extrusionOk="0">
                      <a:moveTo>
                        <a:pt x="1132" y="0"/>
                      </a:moveTo>
                      <a:cubicBezTo>
                        <a:pt x="850" y="0"/>
                        <a:pt x="910" y="193"/>
                        <a:pt x="745" y="193"/>
                      </a:cubicBezTo>
                      <a:cubicBezTo>
                        <a:pt x="736" y="193"/>
                        <a:pt x="726" y="192"/>
                        <a:pt x="715" y="191"/>
                      </a:cubicBezTo>
                      <a:cubicBezTo>
                        <a:pt x="590" y="170"/>
                        <a:pt x="486" y="129"/>
                        <a:pt x="387" y="129"/>
                      </a:cubicBezTo>
                      <a:cubicBezTo>
                        <a:pt x="317" y="129"/>
                        <a:pt x="249" y="150"/>
                        <a:pt x="180" y="215"/>
                      </a:cubicBezTo>
                      <a:cubicBezTo>
                        <a:pt x="1" y="381"/>
                        <a:pt x="1323" y="905"/>
                        <a:pt x="1323" y="905"/>
                      </a:cubicBezTo>
                      <a:cubicBezTo>
                        <a:pt x="1390" y="913"/>
                        <a:pt x="1460" y="916"/>
                        <a:pt x="1533" y="916"/>
                      </a:cubicBezTo>
                      <a:cubicBezTo>
                        <a:pt x="2277" y="916"/>
                        <a:pt x="3279" y="558"/>
                        <a:pt x="3442" y="417"/>
                      </a:cubicBezTo>
                      <a:cubicBezTo>
                        <a:pt x="3562" y="288"/>
                        <a:pt x="3193" y="273"/>
                        <a:pt x="2950" y="273"/>
                      </a:cubicBezTo>
                      <a:cubicBezTo>
                        <a:pt x="2880" y="273"/>
                        <a:pt x="2821" y="274"/>
                        <a:pt x="2787" y="274"/>
                      </a:cubicBezTo>
                      <a:cubicBezTo>
                        <a:pt x="2620" y="274"/>
                        <a:pt x="2454" y="84"/>
                        <a:pt x="2287" y="24"/>
                      </a:cubicBezTo>
                      <a:cubicBezTo>
                        <a:pt x="2266" y="17"/>
                        <a:pt x="2242" y="14"/>
                        <a:pt x="2215" y="14"/>
                      </a:cubicBezTo>
                      <a:cubicBezTo>
                        <a:pt x="2012" y="14"/>
                        <a:pt x="1668" y="191"/>
                        <a:pt x="1668" y="191"/>
                      </a:cubicBezTo>
                      <a:cubicBezTo>
                        <a:pt x="1668" y="191"/>
                        <a:pt x="1418" y="0"/>
                        <a:pt x="1132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58" name="Google Shape;4158;p48"/>
                <p:cNvSpPr/>
                <p:nvPr/>
              </p:nvSpPr>
              <p:spPr>
                <a:xfrm>
                  <a:off x="-2080925" y="3926500"/>
                  <a:ext cx="8050" cy="11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2" h="454" extrusionOk="0">
                      <a:moveTo>
                        <a:pt x="155" y="1"/>
                      </a:moveTo>
                      <a:cubicBezTo>
                        <a:pt x="72" y="1"/>
                        <a:pt x="0" y="108"/>
                        <a:pt x="0" y="227"/>
                      </a:cubicBezTo>
                      <a:cubicBezTo>
                        <a:pt x="0" y="358"/>
                        <a:pt x="72" y="453"/>
                        <a:pt x="155" y="453"/>
                      </a:cubicBezTo>
                      <a:cubicBezTo>
                        <a:pt x="250" y="453"/>
                        <a:pt x="322" y="358"/>
                        <a:pt x="322" y="227"/>
                      </a:cubicBezTo>
                      <a:cubicBezTo>
                        <a:pt x="322" y="108"/>
                        <a:pt x="250" y="1"/>
                        <a:pt x="155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59" name="Google Shape;4159;p48"/>
                <p:cNvSpPr/>
                <p:nvPr/>
              </p:nvSpPr>
              <p:spPr>
                <a:xfrm>
                  <a:off x="-2071100" y="3943075"/>
                  <a:ext cx="9250" cy="11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70" h="447" extrusionOk="0">
                      <a:moveTo>
                        <a:pt x="164" y="0"/>
                      </a:moveTo>
                      <a:cubicBezTo>
                        <a:pt x="153" y="0"/>
                        <a:pt x="142" y="2"/>
                        <a:pt x="131" y="4"/>
                      </a:cubicBezTo>
                      <a:cubicBezTo>
                        <a:pt x="48" y="28"/>
                        <a:pt x="0" y="147"/>
                        <a:pt x="24" y="266"/>
                      </a:cubicBezTo>
                      <a:cubicBezTo>
                        <a:pt x="57" y="377"/>
                        <a:pt x="142" y="446"/>
                        <a:pt x="220" y="446"/>
                      </a:cubicBezTo>
                      <a:cubicBezTo>
                        <a:pt x="226" y="446"/>
                        <a:pt x="232" y="446"/>
                        <a:pt x="238" y="445"/>
                      </a:cubicBezTo>
                      <a:cubicBezTo>
                        <a:pt x="322" y="421"/>
                        <a:pt x="369" y="302"/>
                        <a:pt x="346" y="183"/>
                      </a:cubicBezTo>
                      <a:cubicBezTo>
                        <a:pt x="325" y="78"/>
                        <a:pt x="248" y="0"/>
                        <a:pt x="164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60" name="Google Shape;4160;p48"/>
                <p:cNvSpPr/>
                <p:nvPr/>
              </p:nvSpPr>
              <p:spPr>
                <a:xfrm>
                  <a:off x="-2090750" y="3914075"/>
                  <a:ext cx="10750" cy="10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0" h="400" extrusionOk="0">
                      <a:moveTo>
                        <a:pt x="276" y="1"/>
                      </a:moveTo>
                      <a:cubicBezTo>
                        <a:pt x="216" y="1"/>
                        <a:pt x="149" y="33"/>
                        <a:pt x="96" y="93"/>
                      </a:cubicBezTo>
                      <a:cubicBezTo>
                        <a:pt x="12" y="176"/>
                        <a:pt x="1" y="307"/>
                        <a:pt x="60" y="367"/>
                      </a:cubicBezTo>
                      <a:cubicBezTo>
                        <a:pt x="86" y="389"/>
                        <a:pt x="119" y="399"/>
                        <a:pt x="154" y="399"/>
                      </a:cubicBezTo>
                      <a:cubicBezTo>
                        <a:pt x="214" y="399"/>
                        <a:pt x="281" y="368"/>
                        <a:pt x="334" y="307"/>
                      </a:cubicBezTo>
                      <a:cubicBezTo>
                        <a:pt x="417" y="212"/>
                        <a:pt x="429" y="93"/>
                        <a:pt x="370" y="33"/>
                      </a:cubicBezTo>
                      <a:cubicBezTo>
                        <a:pt x="343" y="12"/>
                        <a:pt x="311" y="1"/>
                        <a:pt x="276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61" name="Google Shape;4161;p48"/>
                <p:cNvSpPr/>
                <p:nvPr/>
              </p:nvSpPr>
              <p:spPr>
                <a:xfrm>
                  <a:off x="-2066050" y="3923525"/>
                  <a:ext cx="10150" cy="105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6" h="423" extrusionOk="0">
                      <a:moveTo>
                        <a:pt x="253" y="1"/>
                      </a:moveTo>
                      <a:cubicBezTo>
                        <a:pt x="183" y="1"/>
                        <a:pt x="107" y="50"/>
                        <a:pt x="60" y="144"/>
                      </a:cubicBezTo>
                      <a:cubicBezTo>
                        <a:pt x="1" y="251"/>
                        <a:pt x="25" y="370"/>
                        <a:pt x="108" y="405"/>
                      </a:cubicBezTo>
                      <a:cubicBezTo>
                        <a:pt x="125" y="417"/>
                        <a:pt x="145" y="422"/>
                        <a:pt x="165" y="422"/>
                      </a:cubicBezTo>
                      <a:cubicBezTo>
                        <a:pt x="232" y="422"/>
                        <a:pt x="310" y="368"/>
                        <a:pt x="346" y="286"/>
                      </a:cubicBezTo>
                      <a:cubicBezTo>
                        <a:pt x="406" y="179"/>
                        <a:pt x="394" y="60"/>
                        <a:pt x="310" y="13"/>
                      </a:cubicBezTo>
                      <a:cubicBezTo>
                        <a:pt x="292" y="5"/>
                        <a:pt x="273" y="1"/>
                        <a:pt x="253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62" name="Google Shape;4162;p48"/>
                <p:cNvSpPr/>
                <p:nvPr/>
              </p:nvSpPr>
              <p:spPr>
                <a:xfrm>
                  <a:off x="-1998775" y="3942875"/>
                  <a:ext cx="11925" cy="9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7" h="366" extrusionOk="0">
                      <a:moveTo>
                        <a:pt x="187" y="0"/>
                      </a:moveTo>
                      <a:cubicBezTo>
                        <a:pt x="133" y="0"/>
                        <a:pt x="86" y="21"/>
                        <a:pt x="60" y="60"/>
                      </a:cubicBezTo>
                      <a:cubicBezTo>
                        <a:pt x="1" y="132"/>
                        <a:pt x="48" y="251"/>
                        <a:pt x="155" y="322"/>
                      </a:cubicBezTo>
                      <a:cubicBezTo>
                        <a:pt x="201" y="350"/>
                        <a:pt x="254" y="365"/>
                        <a:pt x="303" y="365"/>
                      </a:cubicBezTo>
                      <a:cubicBezTo>
                        <a:pt x="357" y="365"/>
                        <a:pt x="404" y="347"/>
                        <a:pt x="429" y="310"/>
                      </a:cubicBezTo>
                      <a:cubicBezTo>
                        <a:pt x="477" y="227"/>
                        <a:pt x="441" y="108"/>
                        <a:pt x="334" y="48"/>
                      </a:cubicBezTo>
                      <a:cubicBezTo>
                        <a:pt x="285" y="15"/>
                        <a:pt x="233" y="0"/>
                        <a:pt x="187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63" name="Google Shape;4163;p48"/>
                <p:cNvSpPr/>
                <p:nvPr/>
              </p:nvSpPr>
              <p:spPr>
                <a:xfrm>
                  <a:off x="-1990450" y="3925650"/>
                  <a:ext cx="11950" cy="84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8" h="339" extrusionOk="0">
                      <a:moveTo>
                        <a:pt x="275" y="0"/>
                      </a:moveTo>
                      <a:cubicBezTo>
                        <a:pt x="252" y="0"/>
                        <a:pt x="227" y="4"/>
                        <a:pt x="203" y="11"/>
                      </a:cubicBezTo>
                      <a:cubicBezTo>
                        <a:pt x="84" y="35"/>
                        <a:pt x="1" y="130"/>
                        <a:pt x="25" y="213"/>
                      </a:cubicBezTo>
                      <a:cubicBezTo>
                        <a:pt x="44" y="292"/>
                        <a:pt x="121" y="338"/>
                        <a:pt x="215" y="338"/>
                      </a:cubicBezTo>
                      <a:cubicBezTo>
                        <a:pt x="234" y="338"/>
                        <a:pt x="254" y="336"/>
                        <a:pt x="275" y="332"/>
                      </a:cubicBezTo>
                      <a:cubicBezTo>
                        <a:pt x="394" y="297"/>
                        <a:pt x="477" y="213"/>
                        <a:pt x="465" y="118"/>
                      </a:cubicBezTo>
                      <a:cubicBezTo>
                        <a:pt x="446" y="52"/>
                        <a:pt x="367" y="0"/>
                        <a:pt x="275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64" name="Google Shape;4164;p48"/>
                <p:cNvSpPr/>
                <p:nvPr/>
              </p:nvSpPr>
              <p:spPr>
                <a:xfrm>
                  <a:off x="-2018725" y="3942850"/>
                  <a:ext cx="8675" cy="111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7" h="444" extrusionOk="0">
                      <a:moveTo>
                        <a:pt x="172" y="1"/>
                      </a:moveTo>
                      <a:cubicBezTo>
                        <a:pt x="166" y="1"/>
                        <a:pt x="161" y="1"/>
                        <a:pt x="156" y="2"/>
                      </a:cubicBezTo>
                      <a:cubicBezTo>
                        <a:pt x="60" y="2"/>
                        <a:pt x="1" y="109"/>
                        <a:pt x="13" y="228"/>
                      </a:cubicBezTo>
                      <a:cubicBezTo>
                        <a:pt x="13" y="351"/>
                        <a:pt x="87" y="443"/>
                        <a:pt x="165" y="443"/>
                      </a:cubicBezTo>
                      <a:cubicBezTo>
                        <a:pt x="170" y="443"/>
                        <a:pt x="175" y="443"/>
                        <a:pt x="179" y="442"/>
                      </a:cubicBezTo>
                      <a:cubicBezTo>
                        <a:pt x="275" y="442"/>
                        <a:pt x="346" y="335"/>
                        <a:pt x="334" y="204"/>
                      </a:cubicBezTo>
                      <a:cubicBezTo>
                        <a:pt x="323" y="92"/>
                        <a:pt x="259" y="1"/>
                        <a:pt x="172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65" name="Google Shape;4165;p48"/>
                <p:cNvSpPr/>
                <p:nvPr/>
              </p:nvSpPr>
              <p:spPr>
                <a:xfrm>
                  <a:off x="-2012175" y="3926175"/>
                  <a:ext cx="11925" cy="8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7" h="358" extrusionOk="0">
                      <a:moveTo>
                        <a:pt x="179" y="0"/>
                      </a:moveTo>
                      <a:cubicBezTo>
                        <a:pt x="116" y="0"/>
                        <a:pt x="64" y="25"/>
                        <a:pt x="36" y="73"/>
                      </a:cubicBezTo>
                      <a:cubicBezTo>
                        <a:pt x="1" y="145"/>
                        <a:pt x="48" y="264"/>
                        <a:pt x="156" y="323"/>
                      </a:cubicBezTo>
                      <a:cubicBezTo>
                        <a:pt x="197" y="346"/>
                        <a:pt x="243" y="357"/>
                        <a:pt x="285" y="357"/>
                      </a:cubicBezTo>
                      <a:cubicBezTo>
                        <a:pt x="350" y="357"/>
                        <a:pt x="408" y="331"/>
                        <a:pt x="429" y="288"/>
                      </a:cubicBezTo>
                      <a:cubicBezTo>
                        <a:pt x="477" y="204"/>
                        <a:pt x="429" y="97"/>
                        <a:pt x="322" y="38"/>
                      </a:cubicBezTo>
                      <a:cubicBezTo>
                        <a:pt x="273" y="13"/>
                        <a:pt x="223" y="0"/>
                        <a:pt x="179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66" name="Google Shape;4166;p48"/>
                <p:cNvSpPr/>
                <p:nvPr/>
              </p:nvSpPr>
              <p:spPr>
                <a:xfrm>
                  <a:off x="-2034200" y="3880100"/>
                  <a:ext cx="11925" cy="84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7" h="339" extrusionOk="0">
                      <a:moveTo>
                        <a:pt x="275" y="1"/>
                      </a:moveTo>
                      <a:cubicBezTo>
                        <a:pt x="251" y="1"/>
                        <a:pt x="227" y="4"/>
                        <a:pt x="203" y="11"/>
                      </a:cubicBezTo>
                      <a:cubicBezTo>
                        <a:pt x="84" y="35"/>
                        <a:pt x="1" y="130"/>
                        <a:pt x="25" y="214"/>
                      </a:cubicBezTo>
                      <a:cubicBezTo>
                        <a:pt x="34" y="293"/>
                        <a:pt x="118" y="339"/>
                        <a:pt x="214" y="339"/>
                      </a:cubicBezTo>
                      <a:cubicBezTo>
                        <a:pt x="234" y="339"/>
                        <a:pt x="254" y="337"/>
                        <a:pt x="275" y="333"/>
                      </a:cubicBezTo>
                      <a:cubicBezTo>
                        <a:pt x="394" y="297"/>
                        <a:pt x="477" y="214"/>
                        <a:pt x="453" y="118"/>
                      </a:cubicBezTo>
                      <a:cubicBezTo>
                        <a:pt x="444" y="52"/>
                        <a:pt x="366" y="1"/>
                        <a:pt x="275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67" name="Google Shape;4167;p48"/>
                <p:cNvSpPr/>
                <p:nvPr/>
              </p:nvSpPr>
              <p:spPr>
                <a:xfrm>
                  <a:off x="-2016625" y="3883950"/>
                  <a:ext cx="8650" cy="11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6" h="442" extrusionOk="0">
                      <a:moveTo>
                        <a:pt x="167" y="0"/>
                      </a:moveTo>
                      <a:cubicBezTo>
                        <a:pt x="72" y="12"/>
                        <a:pt x="0" y="107"/>
                        <a:pt x="12" y="238"/>
                      </a:cubicBezTo>
                      <a:cubicBezTo>
                        <a:pt x="23" y="351"/>
                        <a:pt x="87" y="442"/>
                        <a:pt x="175" y="442"/>
                      </a:cubicBezTo>
                      <a:cubicBezTo>
                        <a:pt x="180" y="442"/>
                        <a:pt x="185" y="441"/>
                        <a:pt x="191" y="441"/>
                      </a:cubicBezTo>
                      <a:cubicBezTo>
                        <a:pt x="286" y="441"/>
                        <a:pt x="345" y="333"/>
                        <a:pt x="334" y="214"/>
                      </a:cubicBezTo>
                      <a:cubicBezTo>
                        <a:pt x="334" y="95"/>
                        <a:pt x="250" y="0"/>
                        <a:pt x="167" y="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68" name="Google Shape;4168;p48"/>
                <p:cNvSpPr/>
                <p:nvPr/>
              </p:nvSpPr>
              <p:spPr>
                <a:xfrm>
                  <a:off x="-2056225" y="3880925"/>
                  <a:ext cx="11925" cy="8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7" h="358" extrusionOk="0">
                      <a:moveTo>
                        <a:pt x="176" y="1"/>
                      </a:moveTo>
                      <a:cubicBezTo>
                        <a:pt x="116" y="1"/>
                        <a:pt x="64" y="25"/>
                        <a:pt x="36" y="73"/>
                      </a:cubicBezTo>
                      <a:cubicBezTo>
                        <a:pt x="1" y="145"/>
                        <a:pt x="48" y="264"/>
                        <a:pt x="155" y="324"/>
                      </a:cubicBezTo>
                      <a:cubicBezTo>
                        <a:pt x="197" y="347"/>
                        <a:pt x="243" y="357"/>
                        <a:pt x="284" y="357"/>
                      </a:cubicBezTo>
                      <a:cubicBezTo>
                        <a:pt x="350" y="357"/>
                        <a:pt x="407" y="331"/>
                        <a:pt x="429" y="288"/>
                      </a:cubicBezTo>
                      <a:cubicBezTo>
                        <a:pt x="477" y="204"/>
                        <a:pt x="417" y="97"/>
                        <a:pt x="310" y="38"/>
                      </a:cubicBezTo>
                      <a:cubicBezTo>
                        <a:pt x="266" y="13"/>
                        <a:pt x="219" y="1"/>
                        <a:pt x="176" y="1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69" name="Google Shape;4169;p48"/>
                <p:cNvSpPr/>
                <p:nvPr/>
              </p:nvSpPr>
              <p:spPr>
                <a:xfrm>
                  <a:off x="-2195225" y="3806575"/>
                  <a:ext cx="319700" cy="237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788" h="9493" extrusionOk="0">
                      <a:moveTo>
                        <a:pt x="5905" y="0"/>
                      </a:moveTo>
                      <a:cubicBezTo>
                        <a:pt x="3145" y="0"/>
                        <a:pt x="813" y="1514"/>
                        <a:pt x="441" y="3738"/>
                      </a:cubicBezTo>
                      <a:cubicBezTo>
                        <a:pt x="0" y="6298"/>
                        <a:pt x="2322" y="8822"/>
                        <a:pt x="5608" y="9382"/>
                      </a:cubicBezTo>
                      <a:cubicBezTo>
                        <a:pt x="6047" y="9456"/>
                        <a:pt x="6481" y="9492"/>
                        <a:pt x="6905" y="9492"/>
                      </a:cubicBezTo>
                      <a:cubicBezTo>
                        <a:pt x="9655" y="9492"/>
                        <a:pt x="11976" y="7980"/>
                        <a:pt x="12347" y="5762"/>
                      </a:cubicBezTo>
                      <a:cubicBezTo>
                        <a:pt x="12788" y="3190"/>
                        <a:pt x="10466" y="666"/>
                        <a:pt x="7180" y="107"/>
                      </a:cubicBezTo>
                      <a:cubicBezTo>
                        <a:pt x="6749" y="35"/>
                        <a:pt x="6322" y="0"/>
                        <a:pt x="5905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70" name="Google Shape;4170;p48"/>
                <p:cNvSpPr/>
                <p:nvPr/>
              </p:nvSpPr>
              <p:spPr>
                <a:xfrm>
                  <a:off x="-2177375" y="3819650"/>
                  <a:ext cx="284000" cy="211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60" h="8446" extrusionOk="0">
                      <a:moveTo>
                        <a:pt x="5245" y="1"/>
                      </a:moveTo>
                      <a:cubicBezTo>
                        <a:pt x="2789" y="1"/>
                        <a:pt x="723" y="1347"/>
                        <a:pt x="382" y="3322"/>
                      </a:cubicBezTo>
                      <a:cubicBezTo>
                        <a:pt x="1" y="5608"/>
                        <a:pt x="2061" y="7858"/>
                        <a:pt x="4978" y="8347"/>
                      </a:cubicBezTo>
                      <a:cubicBezTo>
                        <a:pt x="5368" y="8413"/>
                        <a:pt x="5754" y="8445"/>
                        <a:pt x="6130" y="8445"/>
                      </a:cubicBezTo>
                      <a:cubicBezTo>
                        <a:pt x="8582" y="8445"/>
                        <a:pt x="10648" y="7091"/>
                        <a:pt x="10978" y="5120"/>
                      </a:cubicBezTo>
                      <a:cubicBezTo>
                        <a:pt x="11359" y="2846"/>
                        <a:pt x="9300" y="596"/>
                        <a:pt x="6383" y="96"/>
                      </a:cubicBezTo>
                      <a:cubicBezTo>
                        <a:pt x="5998" y="31"/>
                        <a:pt x="5617" y="1"/>
                        <a:pt x="5245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31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71" name="Google Shape;4171;p48"/>
                <p:cNvSpPr/>
                <p:nvPr/>
              </p:nvSpPr>
              <p:spPr>
                <a:xfrm>
                  <a:off x="-2158025" y="3834000"/>
                  <a:ext cx="244700" cy="181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788" h="7274" extrusionOk="0">
                      <a:moveTo>
                        <a:pt x="4518" y="1"/>
                      </a:moveTo>
                      <a:cubicBezTo>
                        <a:pt x="2405" y="1"/>
                        <a:pt x="614" y="1159"/>
                        <a:pt x="334" y="2867"/>
                      </a:cubicBezTo>
                      <a:cubicBezTo>
                        <a:pt x="1" y="4820"/>
                        <a:pt x="1775" y="6761"/>
                        <a:pt x="4287" y="7189"/>
                      </a:cubicBezTo>
                      <a:cubicBezTo>
                        <a:pt x="4622" y="7246"/>
                        <a:pt x="4954" y="7273"/>
                        <a:pt x="5277" y="7273"/>
                      </a:cubicBezTo>
                      <a:cubicBezTo>
                        <a:pt x="7390" y="7273"/>
                        <a:pt x="9165" y="6108"/>
                        <a:pt x="9454" y="4415"/>
                      </a:cubicBezTo>
                      <a:cubicBezTo>
                        <a:pt x="9788" y="2451"/>
                        <a:pt x="8014" y="510"/>
                        <a:pt x="5489" y="81"/>
                      </a:cubicBezTo>
                      <a:cubicBezTo>
                        <a:pt x="5161" y="27"/>
                        <a:pt x="4836" y="1"/>
                        <a:pt x="4518" y="1"/>
                      </a:cubicBezTo>
                      <a:close/>
                    </a:path>
                  </a:pathLst>
                </a:custGeom>
                <a:solidFill>
                  <a:srgbClr val="FFA333">
                    <a:alpha val="57489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72" name="Google Shape;4172;p48"/>
                <p:cNvSpPr/>
                <p:nvPr/>
              </p:nvSpPr>
              <p:spPr>
                <a:xfrm>
                  <a:off x="-2141650" y="3895550"/>
                  <a:ext cx="100925" cy="97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37" h="3914" extrusionOk="0">
                      <a:moveTo>
                        <a:pt x="2560" y="0"/>
                      </a:moveTo>
                      <a:cubicBezTo>
                        <a:pt x="2560" y="0"/>
                        <a:pt x="1" y="370"/>
                        <a:pt x="703" y="1858"/>
                      </a:cubicBezTo>
                      <a:cubicBezTo>
                        <a:pt x="1247" y="3011"/>
                        <a:pt x="2305" y="3913"/>
                        <a:pt x="3004" y="3913"/>
                      </a:cubicBezTo>
                      <a:cubicBezTo>
                        <a:pt x="3207" y="3913"/>
                        <a:pt x="3380" y="3837"/>
                        <a:pt x="3501" y="3668"/>
                      </a:cubicBezTo>
                      <a:cubicBezTo>
                        <a:pt x="4037" y="2929"/>
                        <a:pt x="3584" y="250"/>
                        <a:pt x="3334" y="215"/>
                      </a:cubicBezTo>
                      <a:cubicBezTo>
                        <a:pt x="3096" y="155"/>
                        <a:pt x="2560" y="0"/>
                        <a:pt x="2560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73" name="Google Shape;4173;p48"/>
                <p:cNvSpPr/>
                <p:nvPr/>
              </p:nvSpPr>
              <p:spPr>
                <a:xfrm>
                  <a:off x="-2100275" y="3844925"/>
                  <a:ext cx="121775" cy="53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71" h="2158" extrusionOk="0">
                      <a:moveTo>
                        <a:pt x="2221" y="0"/>
                      </a:moveTo>
                      <a:cubicBezTo>
                        <a:pt x="2103" y="0"/>
                        <a:pt x="1982" y="4"/>
                        <a:pt x="1858" y="13"/>
                      </a:cubicBezTo>
                      <a:cubicBezTo>
                        <a:pt x="1858" y="13"/>
                        <a:pt x="1" y="97"/>
                        <a:pt x="251" y="751"/>
                      </a:cubicBezTo>
                      <a:cubicBezTo>
                        <a:pt x="501" y="1406"/>
                        <a:pt x="2144" y="2109"/>
                        <a:pt x="2298" y="2156"/>
                      </a:cubicBezTo>
                      <a:cubicBezTo>
                        <a:pt x="2303" y="2157"/>
                        <a:pt x="2309" y="2158"/>
                        <a:pt x="2317" y="2158"/>
                      </a:cubicBezTo>
                      <a:cubicBezTo>
                        <a:pt x="2597" y="2158"/>
                        <a:pt x="4870" y="1562"/>
                        <a:pt x="4870" y="1168"/>
                      </a:cubicBezTo>
                      <a:cubicBezTo>
                        <a:pt x="4870" y="791"/>
                        <a:pt x="3836" y="0"/>
                        <a:pt x="2221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74" name="Google Shape;4174;p48"/>
                <p:cNvSpPr/>
                <p:nvPr/>
              </p:nvSpPr>
              <p:spPr>
                <a:xfrm>
                  <a:off x="-2036275" y="3891725"/>
                  <a:ext cx="100925" cy="104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37" h="4166" extrusionOk="0">
                      <a:moveTo>
                        <a:pt x="2514" y="0"/>
                      </a:moveTo>
                      <a:cubicBezTo>
                        <a:pt x="1436" y="0"/>
                        <a:pt x="36" y="1011"/>
                        <a:pt x="36" y="1011"/>
                      </a:cubicBezTo>
                      <a:cubicBezTo>
                        <a:pt x="36" y="1011"/>
                        <a:pt x="0" y="3975"/>
                        <a:pt x="489" y="4142"/>
                      </a:cubicBezTo>
                      <a:cubicBezTo>
                        <a:pt x="536" y="4157"/>
                        <a:pt x="610" y="4165"/>
                        <a:pt x="702" y="4165"/>
                      </a:cubicBezTo>
                      <a:cubicBezTo>
                        <a:pt x="1552" y="4165"/>
                        <a:pt x="4036" y="3475"/>
                        <a:pt x="3703" y="1177"/>
                      </a:cubicBezTo>
                      <a:cubicBezTo>
                        <a:pt x="3575" y="289"/>
                        <a:pt x="3090" y="0"/>
                        <a:pt x="2514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75" name="Google Shape;4175;p48"/>
                <p:cNvSpPr/>
                <p:nvPr/>
              </p:nvSpPr>
              <p:spPr>
                <a:xfrm>
                  <a:off x="-2118725" y="3908950"/>
                  <a:ext cx="60750" cy="73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30" h="2940" extrusionOk="0">
                      <a:moveTo>
                        <a:pt x="2060" y="0"/>
                      </a:moveTo>
                      <a:cubicBezTo>
                        <a:pt x="2060" y="0"/>
                        <a:pt x="0" y="417"/>
                        <a:pt x="119" y="810"/>
                      </a:cubicBezTo>
                      <a:cubicBezTo>
                        <a:pt x="171" y="989"/>
                        <a:pt x="255" y="1032"/>
                        <a:pt x="341" y="1032"/>
                      </a:cubicBezTo>
                      <a:cubicBezTo>
                        <a:pt x="419" y="1032"/>
                        <a:pt x="499" y="996"/>
                        <a:pt x="557" y="996"/>
                      </a:cubicBezTo>
                      <a:cubicBezTo>
                        <a:pt x="583" y="996"/>
                        <a:pt x="605" y="1003"/>
                        <a:pt x="619" y="1024"/>
                      </a:cubicBezTo>
                      <a:cubicBezTo>
                        <a:pt x="703" y="1143"/>
                        <a:pt x="405" y="1346"/>
                        <a:pt x="524" y="1560"/>
                      </a:cubicBezTo>
                      <a:cubicBezTo>
                        <a:pt x="556" y="1614"/>
                        <a:pt x="612" y="1631"/>
                        <a:pt x="679" y="1631"/>
                      </a:cubicBezTo>
                      <a:cubicBezTo>
                        <a:pt x="788" y="1631"/>
                        <a:pt x="924" y="1587"/>
                        <a:pt x="1029" y="1587"/>
                      </a:cubicBezTo>
                      <a:cubicBezTo>
                        <a:pt x="1101" y="1587"/>
                        <a:pt x="1158" y="1608"/>
                        <a:pt x="1179" y="1679"/>
                      </a:cubicBezTo>
                      <a:cubicBezTo>
                        <a:pt x="1250" y="1917"/>
                        <a:pt x="858" y="2417"/>
                        <a:pt x="1227" y="2536"/>
                      </a:cubicBezTo>
                      <a:cubicBezTo>
                        <a:pt x="1263" y="2548"/>
                        <a:pt x="1297" y="2553"/>
                        <a:pt x="1330" y="2553"/>
                      </a:cubicBezTo>
                      <a:cubicBezTo>
                        <a:pt x="1569" y="2553"/>
                        <a:pt x="1710" y="2274"/>
                        <a:pt x="1812" y="2274"/>
                      </a:cubicBezTo>
                      <a:cubicBezTo>
                        <a:pt x="1837" y="2274"/>
                        <a:pt x="1860" y="2291"/>
                        <a:pt x="1882" y="2334"/>
                      </a:cubicBezTo>
                      <a:cubicBezTo>
                        <a:pt x="1984" y="2549"/>
                        <a:pt x="1945" y="2939"/>
                        <a:pt x="2084" y="2939"/>
                      </a:cubicBezTo>
                      <a:cubicBezTo>
                        <a:pt x="2106" y="2939"/>
                        <a:pt x="2134" y="2929"/>
                        <a:pt x="2167" y="2905"/>
                      </a:cubicBezTo>
                      <a:cubicBezTo>
                        <a:pt x="2405" y="2751"/>
                        <a:pt x="2429" y="786"/>
                        <a:pt x="2060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76" name="Google Shape;4176;p48"/>
                <p:cNvSpPr/>
                <p:nvPr/>
              </p:nvSpPr>
              <p:spPr>
                <a:xfrm>
                  <a:off x="-2111300" y="3908950"/>
                  <a:ext cx="53025" cy="565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21" h="2262" extrusionOk="0">
                      <a:moveTo>
                        <a:pt x="1811" y="0"/>
                      </a:moveTo>
                      <a:cubicBezTo>
                        <a:pt x="1811" y="0"/>
                        <a:pt x="1" y="191"/>
                        <a:pt x="203" y="619"/>
                      </a:cubicBezTo>
                      <a:cubicBezTo>
                        <a:pt x="260" y="747"/>
                        <a:pt x="331" y="776"/>
                        <a:pt x="400" y="776"/>
                      </a:cubicBezTo>
                      <a:cubicBezTo>
                        <a:pt x="458" y="776"/>
                        <a:pt x="514" y="756"/>
                        <a:pt x="557" y="756"/>
                      </a:cubicBezTo>
                      <a:cubicBezTo>
                        <a:pt x="583" y="756"/>
                        <a:pt x="605" y="763"/>
                        <a:pt x="620" y="786"/>
                      </a:cubicBezTo>
                      <a:cubicBezTo>
                        <a:pt x="692" y="869"/>
                        <a:pt x="442" y="1036"/>
                        <a:pt x="549" y="1203"/>
                      </a:cubicBezTo>
                      <a:cubicBezTo>
                        <a:pt x="574" y="1247"/>
                        <a:pt x="620" y="1261"/>
                        <a:pt x="674" y="1261"/>
                      </a:cubicBezTo>
                      <a:cubicBezTo>
                        <a:pt x="767" y="1261"/>
                        <a:pt x="887" y="1221"/>
                        <a:pt x="977" y="1221"/>
                      </a:cubicBezTo>
                      <a:cubicBezTo>
                        <a:pt x="1032" y="1221"/>
                        <a:pt x="1076" y="1236"/>
                        <a:pt x="1096" y="1286"/>
                      </a:cubicBezTo>
                      <a:cubicBezTo>
                        <a:pt x="1168" y="1489"/>
                        <a:pt x="823" y="1858"/>
                        <a:pt x="1120" y="1965"/>
                      </a:cubicBezTo>
                      <a:cubicBezTo>
                        <a:pt x="1149" y="1972"/>
                        <a:pt x="1177" y="1976"/>
                        <a:pt x="1203" y="1976"/>
                      </a:cubicBezTo>
                      <a:cubicBezTo>
                        <a:pt x="1414" y="1976"/>
                        <a:pt x="1532" y="1754"/>
                        <a:pt x="1620" y="1754"/>
                      </a:cubicBezTo>
                      <a:cubicBezTo>
                        <a:pt x="1641" y="1754"/>
                        <a:pt x="1661" y="1767"/>
                        <a:pt x="1680" y="1798"/>
                      </a:cubicBezTo>
                      <a:cubicBezTo>
                        <a:pt x="1762" y="1963"/>
                        <a:pt x="1720" y="2262"/>
                        <a:pt x="1846" y="2262"/>
                      </a:cubicBezTo>
                      <a:cubicBezTo>
                        <a:pt x="1865" y="2262"/>
                        <a:pt x="1889" y="2255"/>
                        <a:pt x="1918" y="2239"/>
                      </a:cubicBezTo>
                      <a:cubicBezTo>
                        <a:pt x="2120" y="2108"/>
                        <a:pt x="2120" y="596"/>
                        <a:pt x="1811" y="0"/>
                      </a:cubicBez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77" name="Google Shape;4177;p48"/>
                <p:cNvSpPr/>
                <p:nvPr/>
              </p:nvSpPr>
              <p:spPr>
                <a:xfrm>
                  <a:off x="-2025850" y="3904475"/>
                  <a:ext cx="71750" cy="78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870" h="3133" extrusionOk="0">
                      <a:moveTo>
                        <a:pt x="2202" y="0"/>
                      </a:moveTo>
                      <a:cubicBezTo>
                        <a:pt x="1751" y="0"/>
                        <a:pt x="284" y="241"/>
                        <a:pt x="0" y="715"/>
                      </a:cubicBezTo>
                      <a:cubicBezTo>
                        <a:pt x="0" y="715"/>
                        <a:pt x="245" y="3133"/>
                        <a:pt x="481" y="3133"/>
                      </a:cubicBezTo>
                      <a:cubicBezTo>
                        <a:pt x="484" y="3133"/>
                        <a:pt x="486" y="3132"/>
                        <a:pt x="488" y="3132"/>
                      </a:cubicBezTo>
                      <a:cubicBezTo>
                        <a:pt x="711" y="3100"/>
                        <a:pt x="735" y="2671"/>
                        <a:pt x="940" y="2671"/>
                      </a:cubicBezTo>
                      <a:cubicBezTo>
                        <a:pt x="965" y="2671"/>
                        <a:pt x="993" y="2677"/>
                        <a:pt x="1024" y="2691"/>
                      </a:cubicBezTo>
                      <a:cubicBezTo>
                        <a:pt x="1193" y="2762"/>
                        <a:pt x="1421" y="2849"/>
                        <a:pt x="1596" y="2849"/>
                      </a:cubicBezTo>
                      <a:cubicBezTo>
                        <a:pt x="1716" y="2849"/>
                        <a:pt x="1812" y="2808"/>
                        <a:pt x="1846" y="2691"/>
                      </a:cubicBezTo>
                      <a:cubicBezTo>
                        <a:pt x="1929" y="2406"/>
                        <a:pt x="1881" y="2203"/>
                        <a:pt x="2167" y="2203"/>
                      </a:cubicBezTo>
                      <a:cubicBezTo>
                        <a:pt x="2453" y="2203"/>
                        <a:pt x="2619" y="2084"/>
                        <a:pt x="2500" y="1787"/>
                      </a:cubicBezTo>
                      <a:cubicBezTo>
                        <a:pt x="2381" y="1501"/>
                        <a:pt x="2500" y="1453"/>
                        <a:pt x="2667" y="1370"/>
                      </a:cubicBezTo>
                      <a:cubicBezTo>
                        <a:pt x="2822" y="1275"/>
                        <a:pt x="2869" y="1084"/>
                        <a:pt x="2667" y="953"/>
                      </a:cubicBezTo>
                      <a:cubicBezTo>
                        <a:pt x="2453" y="834"/>
                        <a:pt x="2500" y="691"/>
                        <a:pt x="2572" y="501"/>
                      </a:cubicBezTo>
                      <a:cubicBezTo>
                        <a:pt x="2667" y="298"/>
                        <a:pt x="2488" y="84"/>
                        <a:pt x="2322" y="13"/>
                      </a:cubicBezTo>
                      <a:cubicBezTo>
                        <a:pt x="2303" y="4"/>
                        <a:pt x="2261" y="0"/>
                        <a:pt x="2202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78" name="Google Shape;4178;p48"/>
                <p:cNvSpPr/>
                <p:nvPr/>
              </p:nvSpPr>
              <p:spPr>
                <a:xfrm>
                  <a:off x="-2025850" y="3904625"/>
                  <a:ext cx="58350" cy="662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34" h="2650" extrusionOk="0">
                      <a:moveTo>
                        <a:pt x="1756" y="0"/>
                      </a:moveTo>
                      <a:cubicBezTo>
                        <a:pt x="1366" y="0"/>
                        <a:pt x="224" y="206"/>
                        <a:pt x="0" y="602"/>
                      </a:cubicBezTo>
                      <a:cubicBezTo>
                        <a:pt x="0" y="602"/>
                        <a:pt x="35" y="2650"/>
                        <a:pt x="399" y="2650"/>
                      </a:cubicBezTo>
                      <a:cubicBezTo>
                        <a:pt x="401" y="2650"/>
                        <a:pt x="403" y="2650"/>
                        <a:pt x="405" y="2650"/>
                      </a:cubicBezTo>
                      <a:cubicBezTo>
                        <a:pt x="587" y="2639"/>
                        <a:pt x="605" y="2253"/>
                        <a:pt x="771" y="2253"/>
                      </a:cubicBezTo>
                      <a:cubicBezTo>
                        <a:pt x="790" y="2253"/>
                        <a:pt x="811" y="2258"/>
                        <a:pt x="834" y="2269"/>
                      </a:cubicBezTo>
                      <a:cubicBezTo>
                        <a:pt x="973" y="2332"/>
                        <a:pt x="1158" y="2403"/>
                        <a:pt x="1299" y="2403"/>
                      </a:cubicBezTo>
                      <a:cubicBezTo>
                        <a:pt x="1398" y="2403"/>
                        <a:pt x="1476" y="2367"/>
                        <a:pt x="1500" y="2269"/>
                      </a:cubicBezTo>
                      <a:cubicBezTo>
                        <a:pt x="1572" y="2031"/>
                        <a:pt x="1536" y="1852"/>
                        <a:pt x="1762" y="1852"/>
                      </a:cubicBezTo>
                      <a:cubicBezTo>
                        <a:pt x="2000" y="1852"/>
                        <a:pt x="2143" y="1745"/>
                        <a:pt x="2036" y="1507"/>
                      </a:cubicBezTo>
                      <a:cubicBezTo>
                        <a:pt x="1929" y="1269"/>
                        <a:pt x="2036" y="1221"/>
                        <a:pt x="2167" y="1161"/>
                      </a:cubicBezTo>
                      <a:cubicBezTo>
                        <a:pt x="2298" y="1090"/>
                        <a:pt x="2334" y="923"/>
                        <a:pt x="2167" y="828"/>
                      </a:cubicBezTo>
                      <a:cubicBezTo>
                        <a:pt x="2000" y="721"/>
                        <a:pt x="2036" y="614"/>
                        <a:pt x="2096" y="435"/>
                      </a:cubicBezTo>
                      <a:cubicBezTo>
                        <a:pt x="2167" y="257"/>
                        <a:pt x="2024" y="90"/>
                        <a:pt x="1881" y="18"/>
                      </a:cubicBezTo>
                      <a:cubicBezTo>
                        <a:pt x="1867" y="6"/>
                        <a:pt x="1823" y="0"/>
                        <a:pt x="1756" y="0"/>
                      </a:cubicBez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79" name="Google Shape;4179;p48"/>
                <p:cNvSpPr/>
                <p:nvPr/>
              </p:nvSpPr>
              <p:spPr>
                <a:xfrm>
                  <a:off x="-2080025" y="3854475"/>
                  <a:ext cx="89050" cy="34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562" h="1373" extrusionOk="0">
                      <a:moveTo>
                        <a:pt x="1131" y="0"/>
                      </a:moveTo>
                      <a:cubicBezTo>
                        <a:pt x="853" y="0"/>
                        <a:pt x="918" y="291"/>
                        <a:pt x="753" y="291"/>
                      </a:cubicBezTo>
                      <a:cubicBezTo>
                        <a:pt x="742" y="291"/>
                        <a:pt x="729" y="289"/>
                        <a:pt x="715" y="286"/>
                      </a:cubicBezTo>
                      <a:cubicBezTo>
                        <a:pt x="598" y="259"/>
                        <a:pt x="498" y="200"/>
                        <a:pt x="399" y="200"/>
                      </a:cubicBezTo>
                      <a:cubicBezTo>
                        <a:pt x="327" y="200"/>
                        <a:pt x="255" y="232"/>
                        <a:pt x="179" y="334"/>
                      </a:cubicBezTo>
                      <a:cubicBezTo>
                        <a:pt x="0" y="572"/>
                        <a:pt x="1334" y="1358"/>
                        <a:pt x="1334" y="1358"/>
                      </a:cubicBezTo>
                      <a:cubicBezTo>
                        <a:pt x="1398" y="1368"/>
                        <a:pt x="1467" y="1373"/>
                        <a:pt x="1537" y="1373"/>
                      </a:cubicBezTo>
                      <a:cubicBezTo>
                        <a:pt x="2275" y="1373"/>
                        <a:pt x="3289" y="847"/>
                        <a:pt x="3441" y="608"/>
                      </a:cubicBezTo>
                      <a:cubicBezTo>
                        <a:pt x="3562" y="427"/>
                        <a:pt x="3252" y="402"/>
                        <a:pt x="3008" y="402"/>
                      </a:cubicBezTo>
                      <a:cubicBezTo>
                        <a:pt x="2915" y="402"/>
                        <a:pt x="2832" y="405"/>
                        <a:pt x="2786" y="405"/>
                      </a:cubicBezTo>
                      <a:cubicBezTo>
                        <a:pt x="2620" y="405"/>
                        <a:pt x="2477" y="108"/>
                        <a:pt x="2298" y="36"/>
                      </a:cubicBezTo>
                      <a:cubicBezTo>
                        <a:pt x="2278" y="27"/>
                        <a:pt x="2255" y="23"/>
                        <a:pt x="2229" y="23"/>
                      </a:cubicBezTo>
                      <a:cubicBezTo>
                        <a:pt x="2024" y="23"/>
                        <a:pt x="1667" y="286"/>
                        <a:pt x="1667" y="286"/>
                      </a:cubicBezTo>
                      <a:cubicBezTo>
                        <a:pt x="1667" y="286"/>
                        <a:pt x="1417" y="0"/>
                        <a:pt x="1131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80" name="Google Shape;4180;p48"/>
                <p:cNvSpPr/>
                <p:nvPr/>
              </p:nvSpPr>
              <p:spPr>
                <a:xfrm>
                  <a:off x="-2080025" y="3865775"/>
                  <a:ext cx="89275" cy="229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571" h="917" extrusionOk="0">
                      <a:moveTo>
                        <a:pt x="1131" y="1"/>
                      </a:moveTo>
                      <a:cubicBezTo>
                        <a:pt x="849" y="1"/>
                        <a:pt x="920" y="193"/>
                        <a:pt x="746" y="193"/>
                      </a:cubicBezTo>
                      <a:cubicBezTo>
                        <a:pt x="736" y="193"/>
                        <a:pt x="726" y="193"/>
                        <a:pt x="715" y="191"/>
                      </a:cubicBezTo>
                      <a:cubicBezTo>
                        <a:pt x="597" y="171"/>
                        <a:pt x="491" y="130"/>
                        <a:pt x="390" y="130"/>
                      </a:cubicBezTo>
                      <a:cubicBezTo>
                        <a:pt x="318" y="130"/>
                        <a:pt x="248" y="151"/>
                        <a:pt x="179" y="215"/>
                      </a:cubicBezTo>
                      <a:cubicBezTo>
                        <a:pt x="0" y="382"/>
                        <a:pt x="1334" y="906"/>
                        <a:pt x="1334" y="906"/>
                      </a:cubicBezTo>
                      <a:cubicBezTo>
                        <a:pt x="1400" y="913"/>
                        <a:pt x="1469" y="917"/>
                        <a:pt x="1541" y="917"/>
                      </a:cubicBezTo>
                      <a:cubicBezTo>
                        <a:pt x="2277" y="917"/>
                        <a:pt x="3278" y="559"/>
                        <a:pt x="3441" y="418"/>
                      </a:cubicBezTo>
                      <a:cubicBezTo>
                        <a:pt x="3571" y="288"/>
                        <a:pt x="3203" y="274"/>
                        <a:pt x="2955" y="274"/>
                      </a:cubicBezTo>
                      <a:cubicBezTo>
                        <a:pt x="2884" y="274"/>
                        <a:pt x="2823" y="275"/>
                        <a:pt x="2786" y="275"/>
                      </a:cubicBezTo>
                      <a:cubicBezTo>
                        <a:pt x="2620" y="275"/>
                        <a:pt x="2465" y="84"/>
                        <a:pt x="2298" y="25"/>
                      </a:cubicBezTo>
                      <a:cubicBezTo>
                        <a:pt x="2277" y="18"/>
                        <a:pt x="2253" y="15"/>
                        <a:pt x="2226" y="15"/>
                      </a:cubicBezTo>
                      <a:cubicBezTo>
                        <a:pt x="2020" y="15"/>
                        <a:pt x="1667" y="191"/>
                        <a:pt x="1667" y="191"/>
                      </a:cubicBezTo>
                      <a:cubicBezTo>
                        <a:pt x="1667" y="191"/>
                        <a:pt x="1417" y="1"/>
                        <a:pt x="1131" y="1"/>
                      </a:cubicBezTo>
                      <a:close/>
                    </a:path>
                  </a:pathLst>
                </a:custGeom>
                <a:solidFill>
                  <a:srgbClr val="FFFFFF">
                    <a:alpha val="455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81" name="Google Shape;4181;p48"/>
                <p:cNvSpPr/>
                <p:nvPr/>
              </p:nvSpPr>
              <p:spPr>
                <a:xfrm>
                  <a:off x="-2084800" y="3919075"/>
                  <a:ext cx="8350" cy="11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4" h="453" extrusionOk="0">
                      <a:moveTo>
                        <a:pt x="167" y="0"/>
                      </a:moveTo>
                      <a:cubicBezTo>
                        <a:pt x="72" y="0"/>
                        <a:pt x="1" y="107"/>
                        <a:pt x="1" y="226"/>
                      </a:cubicBezTo>
                      <a:cubicBezTo>
                        <a:pt x="1" y="357"/>
                        <a:pt x="72" y="452"/>
                        <a:pt x="167" y="452"/>
                      </a:cubicBezTo>
                      <a:cubicBezTo>
                        <a:pt x="263" y="452"/>
                        <a:pt x="334" y="357"/>
                        <a:pt x="334" y="226"/>
                      </a:cubicBezTo>
                      <a:cubicBezTo>
                        <a:pt x="334" y="107"/>
                        <a:pt x="263" y="0"/>
                        <a:pt x="167" y="0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82" name="Google Shape;4182;p48"/>
                <p:cNvSpPr/>
                <p:nvPr/>
              </p:nvSpPr>
              <p:spPr>
                <a:xfrm>
                  <a:off x="-2074975" y="3935625"/>
                  <a:ext cx="9550" cy="11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2" h="447" extrusionOk="0">
                      <a:moveTo>
                        <a:pt x="173" y="1"/>
                      </a:moveTo>
                      <a:cubicBezTo>
                        <a:pt x="163" y="1"/>
                        <a:pt x="153" y="2"/>
                        <a:pt x="143" y="5"/>
                      </a:cubicBezTo>
                      <a:cubicBezTo>
                        <a:pt x="48" y="29"/>
                        <a:pt x="1" y="148"/>
                        <a:pt x="36" y="267"/>
                      </a:cubicBezTo>
                      <a:cubicBezTo>
                        <a:pt x="58" y="377"/>
                        <a:pt x="142" y="447"/>
                        <a:pt x="220" y="447"/>
                      </a:cubicBezTo>
                      <a:cubicBezTo>
                        <a:pt x="227" y="447"/>
                        <a:pt x="233" y="446"/>
                        <a:pt x="239" y="445"/>
                      </a:cubicBezTo>
                      <a:cubicBezTo>
                        <a:pt x="334" y="422"/>
                        <a:pt x="382" y="302"/>
                        <a:pt x="346" y="183"/>
                      </a:cubicBezTo>
                      <a:cubicBezTo>
                        <a:pt x="325" y="78"/>
                        <a:pt x="248" y="1"/>
                        <a:pt x="173" y="1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83" name="Google Shape;4183;p48"/>
                <p:cNvSpPr/>
                <p:nvPr/>
              </p:nvSpPr>
              <p:spPr>
                <a:xfrm>
                  <a:off x="-2094625" y="3906650"/>
                  <a:ext cx="11050" cy="9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42" h="399" extrusionOk="0">
                      <a:moveTo>
                        <a:pt x="276" y="0"/>
                      </a:moveTo>
                      <a:cubicBezTo>
                        <a:pt x="216" y="0"/>
                        <a:pt x="149" y="32"/>
                        <a:pt x="96" y="92"/>
                      </a:cubicBezTo>
                      <a:cubicBezTo>
                        <a:pt x="13" y="176"/>
                        <a:pt x="1" y="307"/>
                        <a:pt x="72" y="366"/>
                      </a:cubicBezTo>
                      <a:cubicBezTo>
                        <a:pt x="98" y="388"/>
                        <a:pt x="131" y="399"/>
                        <a:pt x="166" y="399"/>
                      </a:cubicBezTo>
                      <a:cubicBezTo>
                        <a:pt x="226" y="399"/>
                        <a:pt x="293" y="367"/>
                        <a:pt x="346" y="307"/>
                      </a:cubicBezTo>
                      <a:cubicBezTo>
                        <a:pt x="429" y="211"/>
                        <a:pt x="441" y="92"/>
                        <a:pt x="370" y="33"/>
                      </a:cubicBezTo>
                      <a:cubicBezTo>
                        <a:pt x="344" y="11"/>
                        <a:pt x="311" y="0"/>
                        <a:pt x="276" y="0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84" name="Google Shape;4184;p48"/>
                <p:cNvSpPr/>
                <p:nvPr/>
              </p:nvSpPr>
              <p:spPr>
                <a:xfrm>
                  <a:off x="-2069625" y="3916100"/>
                  <a:ext cx="10150" cy="105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6" h="422" extrusionOk="0">
                      <a:moveTo>
                        <a:pt x="246" y="0"/>
                      </a:moveTo>
                      <a:cubicBezTo>
                        <a:pt x="179" y="0"/>
                        <a:pt x="98" y="50"/>
                        <a:pt x="60" y="143"/>
                      </a:cubicBezTo>
                      <a:cubicBezTo>
                        <a:pt x="1" y="250"/>
                        <a:pt x="13" y="369"/>
                        <a:pt x="96" y="405"/>
                      </a:cubicBezTo>
                      <a:cubicBezTo>
                        <a:pt x="116" y="416"/>
                        <a:pt x="137" y="421"/>
                        <a:pt x="159" y="421"/>
                      </a:cubicBezTo>
                      <a:cubicBezTo>
                        <a:pt x="228" y="421"/>
                        <a:pt x="301" y="367"/>
                        <a:pt x="346" y="286"/>
                      </a:cubicBezTo>
                      <a:cubicBezTo>
                        <a:pt x="406" y="179"/>
                        <a:pt x="382" y="60"/>
                        <a:pt x="299" y="12"/>
                      </a:cubicBezTo>
                      <a:cubicBezTo>
                        <a:pt x="283" y="4"/>
                        <a:pt x="265" y="0"/>
                        <a:pt x="246" y="0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85" name="Google Shape;4185;p48"/>
                <p:cNvSpPr/>
                <p:nvPr/>
              </p:nvSpPr>
              <p:spPr>
                <a:xfrm>
                  <a:off x="-2002350" y="3935425"/>
                  <a:ext cx="11925" cy="9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7" h="366" extrusionOk="0">
                      <a:moveTo>
                        <a:pt x="180" y="1"/>
                      </a:moveTo>
                      <a:cubicBezTo>
                        <a:pt x="124" y="1"/>
                        <a:pt x="74" y="22"/>
                        <a:pt x="48" y="60"/>
                      </a:cubicBezTo>
                      <a:cubicBezTo>
                        <a:pt x="1" y="132"/>
                        <a:pt x="48" y="251"/>
                        <a:pt x="144" y="322"/>
                      </a:cubicBezTo>
                      <a:cubicBezTo>
                        <a:pt x="195" y="351"/>
                        <a:pt x="249" y="366"/>
                        <a:pt x="296" y="366"/>
                      </a:cubicBezTo>
                      <a:cubicBezTo>
                        <a:pt x="348" y="366"/>
                        <a:pt x="392" y="348"/>
                        <a:pt x="417" y="310"/>
                      </a:cubicBezTo>
                      <a:cubicBezTo>
                        <a:pt x="477" y="227"/>
                        <a:pt x="429" y="108"/>
                        <a:pt x="322" y="49"/>
                      </a:cubicBezTo>
                      <a:cubicBezTo>
                        <a:pt x="278" y="16"/>
                        <a:pt x="227" y="1"/>
                        <a:pt x="180" y="1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86" name="Google Shape;4186;p48"/>
                <p:cNvSpPr/>
                <p:nvPr/>
              </p:nvSpPr>
              <p:spPr>
                <a:xfrm>
                  <a:off x="-1994000" y="3918200"/>
                  <a:ext cx="11925" cy="84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7" h="339" extrusionOk="0">
                      <a:moveTo>
                        <a:pt x="273" y="1"/>
                      </a:moveTo>
                      <a:cubicBezTo>
                        <a:pt x="250" y="1"/>
                        <a:pt x="227" y="4"/>
                        <a:pt x="202" y="11"/>
                      </a:cubicBezTo>
                      <a:cubicBezTo>
                        <a:pt x="83" y="35"/>
                        <a:pt x="0" y="130"/>
                        <a:pt x="12" y="214"/>
                      </a:cubicBezTo>
                      <a:cubicBezTo>
                        <a:pt x="32" y="293"/>
                        <a:pt x="117" y="339"/>
                        <a:pt x="213" y="339"/>
                      </a:cubicBezTo>
                      <a:cubicBezTo>
                        <a:pt x="233" y="339"/>
                        <a:pt x="253" y="337"/>
                        <a:pt x="274" y="333"/>
                      </a:cubicBezTo>
                      <a:cubicBezTo>
                        <a:pt x="393" y="297"/>
                        <a:pt x="476" y="214"/>
                        <a:pt x="452" y="118"/>
                      </a:cubicBezTo>
                      <a:cubicBezTo>
                        <a:pt x="433" y="52"/>
                        <a:pt x="362" y="1"/>
                        <a:pt x="273" y="1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87" name="Google Shape;4187;p48"/>
                <p:cNvSpPr/>
                <p:nvPr/>
              </p:nvSpPr>
              <p:spPr>
                <a:xfrm>
                  <a:off x="-2022575" y="3935400"/>
                  <a:ext cx="8650" cy="111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6" h="444" extrusionOk="0">
                      <a:moveTo>
                        <a:pt x="181" y="1"/>
                      </a:moveTo>
                      <a:cubicBezTo>
                        <a:pt x="176" y="1"/>
                        <a:pt x="171" y="1"/>
                        <a:pt x="167" y="2"/>
                      </a:cubicBezTo>
                      <a:cubicBezTo>
                        <a:pt x="71" y="2"/>
                        <a:pt x="0" y="109"/>
                        <a:pt x="12" y="228"/>
                      </a:cubicBezTo>
                      <a:cubicBezTo>
                        <a:pt x="23" y="352"/>
                        <a:pt x="87" y="443"/>
                        <a:pt x="175" y="443"/>
                      </a:cubicBezTo>
                      <a:cubicBezTo>
                        <a:pt x="180" y="443"/>
                        <a:pt x="185" y="443"/>
                        <a:pt x="191" y="442"/>
                      </a:cubicBezTo>
                      <a:cubicBezTo>
                        <a:pt x="286" y="442"/>
                        <a:pt x="345" y="335"/>
                        <a:pt x="333" y="204"/>
                      </a:cubicBezTo>
                      <a:cubicBezTo>
                        <a:pt x="333" y="92"/>
                        <a:pt x="259" y="1"/>
                        <a:pt x="181" y="1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88" name="Google Shape;4188;p48"/>
                <p:cNvSpPr/>
                <p:nvPr/>
              </p:nvSpPr>
              <p:spPr>
                <a:xfrm>
                  <a:off x="-2016050" y="3918725"/>
                  <a:ext cx="12250" cy="8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90" h="358" extrusionOk="0">
                      <a:moveTo>
                        <a:pt x="188" y="1"/>
                      </a:moveTo>
                      <a:cubicBezTo>
                        <a:pt x="128" y="1"/>
                        <a:pt x="76" y="25"/>
                        <a:pt x="49" y="74"/>
                      </a:cubicBezTo>
                      <a:cubicBezTo>
                        <a:pt x="1" y="145"/>
                        <a:pt x="61" y="264"/>
                        <a:pt x="168" y="324"/>
                      </a:cubicBezTo>
                      <a:cubicBezTo>
                        <a:pt x="209" y="347"/>
                        <a:pt x="253" y="357"/>
                        <a:pt x="293" y="357"/>
                      </a:cubicBezTo>
                      <a:cubicBezTo>
                        <a:pt x="357" y="357"/>
                        <a:pt x="412" y="332"/>
                        <a:pt x="442" y="288"/>
                      </a:cubicBezTo>
                      <a:cubicBezTo>
                        <a:pt x="489" y="205"/>
                        <a:pt x="430" y="97"/>
                        <a:pt x="322" y="38"/>
                      </a:cubicBezTo>
                      <a:cubicBezTo>
                        <a:pt x="278" y="13"/>
                        <a:pt x="231" y="1"/>
                        <a:pt x="188" y="1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89" name="Google Shape;4189;p48"/>
                <p:cNvSpPr/>
                <p:nvPr/>
              </p:nvSpPr>
              <p:spPr>
                <a:xfrm>
                  <a:off x="-2038075" y="3872675"/>
                  <a:ext cx="11950" cy="84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8" h="339" extrusionOk="0">
                      <a:moveTo>
                        <a:pt x="280" y="0"/>
                      </a:moveTo>
                      <a:cubicBezTo>
                        <a:pt x="255" y="0"/>
                        <a:pt x="230" y="3"/>
                        <a:pt x="203" y="11"/>
                      </a:cubicBezTo>
                      <a:cubicBezTo>
                        <a:pt x="84" y="34"/>
                        <a:pt x="1" y="130"/>
                        <a:pt x="25" y="213"/>
                      </a:cubicBezTo>
                      <a:cubicBezTo>
                        <a:pt x="44" y="292"/>
                        <a:pt x="121" y="338"/>
                        <a:pt x="215" y="338"/>
                      </a:cubicBezTo>
                      <a:cubicBezTo>
                        <a:pt x="234" y="338"/>
                        <a:pt x="254" y="336"/>
                        <a:pt x="275" y="332"/>
                      </a:cubicBezTo>
                      <a:cubicBezTo>
                        <a:pt x="394" y="296"/>
                        <a:pt x="477" y="213"/>
                        <a:pt x="465" y="118"/>
                      </a:cubicBezTo>
                      <a:cubicBezTo>
                        <a:pt x="446" y="51"/>
                        <a:pt x="374" y="0"/>
                        <a:pt x="280" y="0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90" name="Google Shape;4190;p48"/>
                <p:cNvSpPr/>
                <p:nvPr/>
              </p:nvSpPr>
              <p:spPr>
                <a:xfrm>
                  <a:off x="-2020200" y="3876500"/>
                  <a:ext cx="8650" cy="11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6" h="442" extrusionOk="0">
                      <a:moveTo>
                        <a:pt x="155" y="0"/>
                      </a:moveTo>
                      <a:cubicBezTo>
                        <a:pt x="60" y="12"/>
                        <a:pt x="0" y="108"/>
                        <a:pt x="12" y="239"/>
                      </a:cubicBezTo>
                      <a:cubicBezTo>
                        <a:pt x="12" y="351"/>
                        <a:pt x="86" y="442"/>
                        <a:pt x="165" y="442"/>
                      </a:cubicBezTo>
                      <a:cubicBezTo>
                        <a:pt x="169" y="442"/>
                        <a:pt x="174" y="442"/>
                        <a:pt x="179" y="441"/>
                      </a:cubicBezTo>
                      <a:cubicBezTo>
                        <a:pt x="274" y="441"/>
                        <a:pt x="346" y="334"/>
                        <a:pt x="334" y="215"/>
                      </a:cubicBezTo>
                      <a:cubicBezTo>
                        <a:pt x="322" y="96"/>
                        <a:pt x="250" y="0"/>
                        <a:pt x="155" y="0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91" name="Google Shape;4191;p48"/>
                <p:cNvSpPr/>
                <p:nvPr/>
              </p:nvSpPr>
              <p:spPr>
                <a:xfrm>
                  <a:off x="-2060100" y="3873475"/>
                  <a:ext cx="11950" cy="8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8" h="358" extrusionOk="0">
                      <a:moveTo>
                        <a:pt x="185" y="1"/>
                      </a:moveTo>
                      <a:cubicBezTo>
                        <a:pt x="123" y="1"/>
                        <a:pt x="69" y="25"/>
                        <a:pt x="48" y="74"/>
                      </a:cubicBezTo>
                      <a:cubicBezTo>
                        <a:pt x="1" y="145"/>
                        <a:pt x="60" y="264"/>
                        <a:pt x="168" y="324"/>
                      </a:cubicBezTo>
                      <a:cubicBezTo>
                        <a:pt x="209" y="347"/>
                        <a:pt x="253" y="358"/>
                        <a:pt x="293" y="358"/>
                      </a:cubicBezTo>
                      <a:cubicBezTo>
                        <a:pt x="357" y="358"/>
                        <a:pt x="412" y="332"/>
                        <a:pt x="441" y="288"/>
                      </a:cubicBezTo>
                      <a:cubicBezTo>
                        <a:pt x="477" y="205"/>
                        <a:pt x="429" y="98"/>
                        <a:pt x="322" y="38"/>
                      </a:cubicBezTo>
                      <a:cubicBezTo>
                        <a:pt x="278" y="13"/>
                        <a:pt x="229" y="1"/>
                        <a:pt x="185" y="1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grpSp>
          <p:nvGrpSpPr>
            <p:cNvPr id="4192" name="Google Shape;4192;p48"/>
            <p:cNvGrpSpPr/>
            <p:nvPr/>
          </p:nvGrpSpPr>
          <p:grpSpPr>
            <a:xfrm rot="10800000" flipH="1">
              <a:off x="551947" y="3770088"/>
              <a:ext cx="1127194" cy="1067015"/>
              <a:chOff x="715090" y="1360805"/>
              <a:chExt cx="1981008" cy="1875247"/>
            </a:xfrm>
          </p:grpSpPr>
          <p:grpSp>
            <p:nvGrpSpPr>
              <p:cNvPr id="4193" name="Google Shape;4193;p48"/>
              <p:cNvGrpSpPr/>
              <p:nvPr/>
            </p:nvGrpSpPr>
            <p:grpSpPr>
              <a:xfrm rot="10800000">
                <a:off x="715090" y="1360805"/>
                <a:ext cx="1981008" cy="1875247"/>
                <a:chOff x="-2601800" y="2850675"/>
                <a:chExt cx="1151950" cy="1090450"/>
              </a:xfrm>
            </p:grpSpPr>
            <p:sp>
              <p:nvSpPr>
                <p:cNvPr id="4194" name="Google Shape;4194;p48"/>
                <p:cNvSpPr/>
                <p:nvPr/>
              </p:nvSpPr>
              <p:spPr>
                <a:xfrm>
                  <a:off x="-2601800" y="2850675"/>
                  <a:ext cx="1151950" cy="10904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6078" h="43618" extrusionOk="0">
                      <a:moveTo>
                        <a:pt x="26509" y="1"/>
                      </a:moveTo>
                      <a:cubicBezTo>
                        <a:pt x="26028" y="1"/>
                        <a:pt x="25565" y="52"/>
                        <a:pt x="25182" y="160"/>
                      </a:cubicBezTo>
                      <a:lnTo>
                        <a:pt x="10382" y="4256"/>
                      </a:lnTo>
                      <a:cubicBezTo>
                        <a:pt x="9346" y="4553"/>
                        <a:pt x="7918" y="5470"/>
                        <a:pt x="7227" y="6304"/>
                      </a:cubicBezTo>
                      <a:lnTo>
                        <a:pt x="1083" y="13805"/>
                      </a:lnTo>
                      <a:cubicBezTo>
                        <a:pt x="405" y="14662"/>
                        <a:pt x="0" y="16222"/>
                        <a:pt x="202" y="17269"/>
                      </a:cubicBezTo>
                      <a:lnTo>
                        <a:pt x="2929" y="31664"/>
                      </a:lnTo>
                      <a:cubicBezTo>
                        <a:pt x="3143" y="32735"/>
                        <a:pt x="3989" y="34164"/>
                        <a:pt x="4822" y="34867"/>
                      </a:cubicBezTo>
                      <a:lnTo>
                        <a:pt x="13942" y="42368"/>
                      </a:lnTo>
                      <a:cubicBezTo>
                        <a:pt x="14776" y="43058"/>
                        <a:pt x="16359" y="43618"/>
                        <a:pt x="17443" y="43618"/>
                      </a:cubicBezTo>
                      <a:lnTo>
                        <a:pt x="32433" y="43618"/>
                      </a:lnTo>
                      <a:cubicBezTo>
                        <a:pt x="33516" y="43618"/>
                        <a:pt x="35004" y="42963"/>
                        <a:pt x="35731" y="42165"/>
                      </a:cubicBezTo>
                      <a:lnTo>
                        <a:pt x="42196" y="35069"/>
                      </a:lnTo>
                      <a:cubicBezTo>
                        <a:pt x="42922" y="34271"/>
                        <a:pt x="43720" y="32747"/>
                        <a:pt x="43958" y="31688"/>
                      </a:cubicBezTo>
                      <a:lnTo>
                        <a:pt x="45839" y="23544"/>
                      </a:lnTo>
                      <a:cubicBezTo>
                        <a:pt x="46077" y="22484"/>
                        <a:pt x="46018" y="20770"/>
                        <a:pt x="45684" y="19734"/>
                      </a:cubicBezTo>
                      <a:lnTo>
                        <a:pt x="41993" y="8137"/>
                      </a:lnTo>
                      <a:cubicBezTo>
                        <a:pt x="41672" y="7089"/>
                        <a:pt x="40600" y="5875"/>
                        <a:pt x="39600" y="5423"/>
                      </a:cubicBezTo>
                      <a:lnTo>
                        <a:pt x="28885" y="458"/>
                      </a:lnTo>
                      <a:cubicBezTo>
                        <a:pt x="28261" y="161"/>
                        <a:pt x="27357" y="1"/>
                        <a:pt x="26509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95" name="Google Shape;4195;p48"/>
                <p:cNvSpPr/>
                <p:nvPr/>
              </p:nvSpPr>
              <p:spPr>
                <a:xfrm>
                  <a:off x="-2568775" y="2881350"/>
                  <a:ext cx="1089750" cy="1031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590" h="41260" extrusionOk="0">
                      <a:moveTo>
                        <a:pt x="25040" y="0"/>
                      </a:moveTo>
                      <a:cubicBezTo>
                        <a:pt x="24562" y="0"/>
                        <a:pt x="24104" y="52"/>
                        <a:pt x="23730" y="159"/>
                      </a:cubicBezTo>
                      <a:lnTo>
                        <a:pt x="9930" y="3981"/>
                      </a:lnTo>
                      <a:cubicBezTo>
                        <a:pt x="8883" y="4279"/>
                        <a:pt x="7454" y="5196"/>
                        <a:pt x="6775" y="6029"/>
                      </a:cubicBezTo>
                      <a:lnTo>
                        <a:pt x="1084" y="12970"/>
                      </a:lnTo>
                      <a:cubicBezTo>
                        <a:pt x="405" y="13816"/>
                        <a:pt x="1" y="15376"/>
                        <a:pt x="215" y="16435"/>
                      </a:cubicBezTo>
                      <a:lnTo>
                        <a:pt x="2751" y="29842"/>
                      </a:lnTo>
                      <a:cubicBezTo>
                        <a:pt x="2965" y="30913"/>
                        <a:pt x="3811" y="32342"/>
                        <a:pt x="4644" y="33044"/>
                      </a:cubicBezTo>
                      <a:lnTo>
                        <a:pt x="13109" y="40010"/>
                      </a:lnTo>
                      <a:cubicBezTo>
                        <a:pt x="13943" y="40700"/>
                        <a:pt x="15526" y="41260"/>
                        <a:pt x="16610" y="41260"/>
                      </a:cubicBezTo>
                      <a:lnTo>
                        <a:pt x="30588" y="41260"/>
                      </a:lnTo>
                      <a:cubicBezTo>
                        <a:pt x="31671" y="41260"/>
                        <a:pt x="33160" y="40605"/>
                        <a:pt x="33886" y="39807"/>
                      </a:cubicBezTo>
                      <a:lnTo>
                        <a:pt x="39863" y="33235"/>
                      </a:lnTo>
                      <a:cubicBezTo>
                        <a:pt x="40589" y="32437"/>
                        <a:pt x="41387" y="30913"/>
                        <a:pt x="41625" y="29842"/>
                      </a:cubicBezTo>
                      <a:lnTo>
                        <a:pt x="43351" y="22341"/>
                      </a:lnTo>
                      <a:cubicBezTo>
                        <a:pt x="43589" y="21293"/>
                        <a:pt x="43530" y="19578"/>
                        <a:pt x="43208" y="18531"/>
                      </a:cubicBezTo>
                      <a:lnTo>
                        <a:pt x="39779" y="7756"/>
                      </a:lnTo>
                      <a:cubicBezTo>
                        <a:pt x="39458" y="6720"/>
                        <a:pt x="38386" y="5493"/>
                        <a:pt x="37386" y="5053"/>
                      </a:cubicBezTo>
                      <a:lnTo>
                        <a:pt x="27421" y="457"/>
                      </a:lnTo>
                      <a:cubicBezTo>
                        <a:pt x="26790" y="161"/>
                        <a:pt x="25883" y="0"/>
                        <a:pt x="25040" y="0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96" name="Google Shape;4196;p48"/>
                <p:cNvSpPr/>
                <p:nvPr/>
              </p:nvSpPr>
              <p:spPr>
                <a:xfrm>
                  <a:off x="-2568775" y="2980875"/>
                  <a:ext cx="847150" cy="931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886" h="37279" extrusionOk="0">
                      <a:moveTo>
                        <a:pt x="9930" y="0"/>
                      </a:moveTo>
                      <a:cubicBezTo>
                        <a:pt x="8883" y="298"/>
                        <a:pt x="7454" y="1215"/>
                        <a:pt x="6775" y="2048"/>
                      </a:cubicBezTo>
                      <a:lnTo>
                        <a:pt x="1084" y="8989"/>
                      </a:lnTo>
                      <a:cubicBezTo>
                        <a:pt x="405" y="9835"/>
                        <a:pt x="1" y="11395"/>
                        <a:pt x="215" y="12454"/>
                      </a:cubicBezTo>
                      <a:lnTo>
                        <a:pt x="2751" y="25861"/>
                      </a:lnTo>
                      <a:cubicBezTo>
                        <a:pt x="2965" y="26932"/>
                        <a:pt x="3811" y="28361"/>
                        <a:pt x="4644" y="29063"/>
                      </a:cubicBezTo>
                      <a:lnTo>
                        <a:pt x="13109" y="36029"/>
                      </a:lnTo>
                      <a:cubicBezTo>
                        <a:pt x="13943" y="36707"/>
                        <a:pt x="15526" y="37279"/>
                        <a:pt x="16610" y="37279"/>
                      </a:cubicBezTo>
                      <a:lnTo>
                        <a:pt x="30588" y="37279"/>
                      </a:lnTo>
                      <a:cubicBezTo>
                        <a:pt x="31671" y="37279"/>
                        <a:pt x="33160" y="36624"/>
                        <a:pt x="33886" y="35814"/>
                      </a:cubicBezTo>
                      <a:lnTo>
                        <a:pt x="9930" y="0"/>
                      </a:ln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97" name="Google Shape;4197;p48"/>
                <p:cNvSpPr/>
                <p:nvPr/>
              </p:nvSpPr>
              <p:spPr>
                <a:xfrm>
                  <a:off x="-2422925" y="2980875"/>
                  <a:ext cx="823950" cy="823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958" h="32945" extrusionOk="0">
                      <a:moveTo>
                        <a:pt x="16479" y="0"/>
                      </a:moveTo>
                      <a:cubicBezTo>
                        <a:pt x="15836" y="0"/>
                        <a:pt x="15217" y="24"/>
                        <a:pt x="14586" y="107"/>
                      </a:cubicBezTo>
                      <a:cubicBezTo>
                        <a:pt x="6382" y="1036"/>
                        <a:pt x="1" y="8001"/>
                        <a:pt x="1" y="16478"/>
                      </a:cubicBezTo>
                      <a:cubicBezTo>
                        <a:pt x="1" y="25563"/>
                        <a:pt x="7383" y="32945"/>
                        <a:pt x="16479" y="32945"/>
                      </a:cubicBezTo>
                      <a:cubicBezTo>
                        <a:pt x="20301" y="32945"/>
                        <a:pt x="23825" y="31635"/>
                        <a:pt x="26623" y="29456"/>
                      </a:cubicBezTo>
                      <a:cubicBezTo>
                        <a:pt x="30481" y="26432"/>
                        <a:pt x="32957" y="21741"/>
                        <a:pt x="32957" y="16478"/>
                      </a:cubicBezTo>
                      <a:cubicBezTo>
                        <a:pt x="32957" y="7382"/>
                        <a:pt x="25575" y="0"/>
                        <a:pt x="16479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98" name="Google Shape;4198;p48"/>
                <p:cNvSpPr/>
                <p:nvPr/>
              </p:nvSpPr>
              <p:spPr>
                <a:xfrm>
                  <a:off x="-2422625" y="2983250"/>
                  <a:ext cx="665875" cy="8212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635" h="32850" extrusionOk="0">
                      <a:moveTo>
                        <a:pt x="14586" y="1"/>
                      </a:moveTo>
                      <a:lnTo>
                        <a:pt x="14586" y="1"/>
                      </a:lnTo>
                      <a:cubicBezTo>
                        <a:pt x="6370" y="941"/>
                        <a:pt x="1" y="7930"/>
                        <a:pt x="1" y="16372"/>
                      </a:cubicBezTo>
                      <a:cubicBezTo>
                        <a:pt x="1" y="25468"/>
                        <a:pt x="7382" y="32850"/>
                        <a:pt x="16479" y="32850"/>
                      </a:cubicBezTo>
                      <a:cubicBezTo>
                        <a:pt x="20301" y="32850"/>
                        <a:pt x="23837" y="31540"/>
                        <a:pt x="26635" y="29361"/>
                      </a:cubicBezTo>
                      <a:lnTo>
                        <a:pt x="25873" y="28671"/>
                      </a:lnTo>
                      <a:cubicBezTo>
                        <a:pt x="8299" y="16765"/>
                        <a:pt x="14586" y="1"/>
                        <a:pt x="14586" y="1"/>
                      </a:cubicBezTo>
                      <a:close/>
                    </a:path>
                  </a:pathLst>
                </a:custGeom>
                <a:solidFill>
                  <a:srgbClr val="363636">
                    <a:alpha val="719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4199" name="Google Shape;4199;p48"/>
              <p:cNvGrpSpPr/>
              <p:nvPr/>
            </p:nvGrpSpPr>
            <p:grpSpPr>
              <a:xfrm>
                <a:off x="1189028" y="1757733"/>
                <a:ext cx="1032827" cy="1013273"/>
                <a:chOff x="2266625" y="2172100"/>
                <a:chExt cx="814725" cy="799300"/>
              </a:xfrm>
            </p:grpSpPr>
            <p:sp>
              <p:nvSpPr>
                <p:cNvPr id="4200" name="Google Shape;4200;p48"/>
                <p:cNvSpPr/>
                <p:nvPr/>
              </p:nvSpPr>
              <p:spPr>
                <a:xfrm>
                  <a:off x="2266625" y="2172100"/>
                  <a:ext cx="799825" cy="799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1993" h="31972" extrusionOk="0">
                      <a:moveTo>
                        <a:pt x="16015" y="1"/>
                      </a:moveTo>
                      <a:cubicBezTo>
                        <a:pt x="7192" y="1"/>
                        <a:pt x="1" y="7157"/>
                        <a:pt x="25" y="15991"/>
                      </a:cubicBezTo>
                      <a:cubicBezTo>
                        <a:pt x="60" y="24761"/>
                        <a:pt x="7114" y="31972"/>
                        <a:pt x="15720" y="31972"/>
                      </a:cubicBezTo>
                      <a:cubicBezTo>
                        <a:pt x="15818" y="31972"/>
                        <a:pt x="15916" y="31971"/>
                        <a:pt x="16015" y="31969"/>
                      </a:cubicBezTo>
                      <a:cubicBezTo>
                        <a:pt x="24837" y="31814"/>
                        <a:pt x="31993" y="24813"/>
                        <a:pt x="31993" y="15991"/>
                      </a:cubicBezTo>
                      <a:cubicBezTo>
                        <a:pt x="31993" y="7168"/>
                        <a:pt x="24837" y="1"/>
                        <a:pt x="16015" y="1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01" name="Google Shape;4201;p48"/>
                <p:cNvSpPr/>
                <p:nvPr/>
              </p:nvSpPr>
              <p:spPr>
                <a:xfrm>
                  <a:off x="2882475" y="2473325"/>
                  <a:ext cx="198875" cy="4218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955" h="16873" extrusionOk="0">
                      <a:moveTo>
                        <a:pt x="6645" y="1"/>
                      </a:moveTo>
                      <a:cubicBezTo>
                        <a:pt x="6609" y="477"/>
                        <a:pt x="6549" y="953"/>
                        <a:pt x="6502" y="1430"/>
                      </a:cubicBezTo>
                      <a:cubicBezTo>
                        <a:pt x="6490" y="1561"/>
                        <a:pt x="6466" y="1704"/>
                        <a:pt x="6490" y="1846"/>
                      </a:cubicBezTo>
                      <a:cubicBezTo>
                        <a:pt x="6502" y="1989"/>
                        <a:pt x="6561" y="2120"/>
                        <a:pt x="6585" y="2263"/>
                      </a:cubicBezTo>
                      <a:cubicBezTo>
                        <a:pt x="6668" y="2597"/>
                        <a:pt x="6585" y="2954"/>
                        <a:pt x="6549" y="3311"/>
                      </a:cubicBezTo>
                      <a:cubicBezTo>
                        <a:pt x="6454" y="4013"/>
                        <a:pt x="6514" y="4728"/>
                        <a:pt x="6406" y="5430"/>
                      </a:cubicBezTo>
                      <a:cubicBezTo>
                        <a:pt x="6347" y="5811"/>
                        <a:pt x="6228" y="6204"/>
                        <a:pt x="6049" y="6526"/>
                      </a:cubicBezTo>
                      <a:cubicBezTo>
                        <a:pt x="5978" y="6692"/>
                        <a:pt x="5894" y="6859"/>
                        <a:pt x="5918" y="7038"/>
                      </a:cubicBezTo>
                      <a:cubicBezTo>
                        <a:pt x="5954" y="7276"/>
                        <a:pt x="6156" y="7466"/>
                        <a:pt x="6109" y="7692"/>
                      </a:cubicBezTo>
                      <a:cubicBezTo>
                        <a:pt x="6037" y="8038"/>
                        <a:pt x="5490" y="8062"/>
                        <a:pt x="5418" y="8407"/>
                      </a:cubicBezTo>
                      <a:cubicBezTo>
                        <a:pt x="5383" y="8550"/>
                        <a:pt x="5454" y="8693"/>
                        <a:pt x="5490" y="8824"/>
                      </a:cubicBezTo>
                      <a:cubicBezTo>
                        <a:pt x="5549" y="9121"/>
                        <a:pt x="5418" y="9431"/>
                        <a:pt x="5299" y="9716"/>
                      </a:cubicBezTo>
                      <a:cubicBezTo>
                        <a:pt x="5049" y="10276"/>
                        <a:pt x="4787" y="10859"/>
                        <a:pt x="4537" y="11431"/>
                      </a:cubicBezTo>
                      <a:cubicBezTo>
                        <a:pt x="4299" y="11967"/>
                        <a:pt x="3954" y="12586"/>
                        <a:pt x="3358" y="12645"/>
                      </a:cubicBezTo>
                      <a:cubicBezTo>
                        <a:pt x="3227" y="12657"/>
                        <a:pt x="3108" y="12645"/>
                        <a:pt x="2989" y="12693"/>
                      </a:cubicBezTo>
                      <a:cubicBezTo>
                        <a:pt x="2751" y="12800"/>
                        <a:pt x="2716" y="13122"/>
                        <a:pt x="2775" y="13372"/>
                      </a:cubicBezTo>
                      <a:cubicBezTo>
                        <a:pt x="2858" y="13634"/>
                        <a:pt x="2989" y="13872"/>
                        <a:pt x="2977" y="14122"/>
                      </a:cubicBezTo>
                      <a:cubicBezTo>
                        <a:pt x="2958" y="14324"/>
                        <a:pt x="2775" y="14542"/>
                        <a:pt x="2586" y="14542"/>
                      </a:cubicBezTo>
                      <a:cubicBezTo>
                        <a:pt x="2542" y="14542"/>
                        <a:pt x="2497" y="14530"/>
                        <a:pt x="2454" y="14503"/>
                      </a:cubicBezTo>
                      <a:cubicBezTo>
                        <a:pt x="2215" y="14824"/>
                        <a:pt x="1965" y="15146"/>
                        <a:pt x="1727" y="15455"/>
                      </a:cubicBezTo>
                      <a:cubicBezTo>
                        <a:pt x="1263" y="16074"/>
                        <a:pt x="739" y="16705"/>
                        <a:pt x="1" y="16872"/>
                      </a:cubicBezTo>
                      <a:cubicBezTo>
                        <a:pt x="953" y="16741"/>
                        <a:pt x="1727" y="16039"/>
                        <a:pt x="2382" y="15324"/>
                      </a:cubicBezTo>
                      <a:cubicBezTo>
                        <a:pt x="6168" y="11217"/>
                        <a:pt x="7954" y="5311"/>
                        <a:pt x="6645" y="1"/>
                      </a:cubicBez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02" name="Google Shape;4202;p48"/>
                <p:cNvSpPr/>
                <p:nvPr/>
              </p:nvSpPr>
              <p:spPr>
                <a:xfrm>
                  <a:off x="2277650" y="2323925"/>
                  <a:ext cx="81575" cy="388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63" h="15526" extrusionOk="0">
                      <a:moveTo>
                        <a:pt x="3263" y="0"/>
                      </a:moveTo>
                      <a:lnTo>
                        <a:pt x="2882" y="262"/>
                      </a:lnTo>
                      <a:cubicBezTo>
                        <a:pt x="1763" y="1715"/>
                        <a:pt x="1012" y="3441"/>
                        <a:pt x="584" y="5227"/>
                      </a:cubicBezTo>
                      <a:cubicBezTo>
                        <a:pt x="155" y="7013"/>
                        <a:pt x="0" y="8858"/>
                        <a:pt x="0" y="10692"/>
                      </a:cubicBezTo>
                      <a:cubicBezTo>
                        <a:pt x="0" y="11537"/>
                        <a:pt x="36" y="12406"/>
                        <a:pt x="215" y="13240"/>
                      </a:cubicBezTo>
                      <a:cubicBezTo>
                        <a:pt x="393" y="14073"/>
                        <a:pt x="739" y="14883"/>
                        <a:pt x="1286" y="15526"/>
                      </a:cubicBezTo>
                      <a:cubicBezTo>
                        <a:pt x="1048" y="15038"/>
                        <a:pt x="977" y="14454"/>
                        <a:pt x="1096" y="13918"/>
                      </a:cubicBezTo>
                      <a:cubicBezTo>
                        <a:pt x="1120" y="13799"/>
                        <a:pt x="1155" y="13680"/>
                        <a:pt x="1155" y="13561"/>
                      </a:cubicBezTo>
                      <a:cubicBezTo>
                        <a:pt x="1120" y="13002"/>
                        <a:pt x="215" y="12728"/>
                        <a:pt x="298" y="12168"/>
                      </a:cubicBezTo>
                      <a:cubicBezTo>
                        <a:pt x="334" y="12002"/>
                        <a:pt x="441" y="11871"/>
                        <a:pt x="465" y="11704"/>
                      </a:cubicBezTo>
                      <a:cubicBezTo>
                        <a:pt x="500" y="11490"/>
                        <a:pt x="381" y="11287"/>
                        <a:pt x="334" y="11073"/>
                      </a:cubicBezTo>
                      <a:cubicBezTo>
                        <a:pt x="286" y="10870"/>
                        <a:pt x="358" y="10585"/>
                        <a:pt x="572" y="10573"/>
                      </a:cubicBezTo>
                      <a:cubicBezTo>
                        <a:pt x="239" y="9906"/>
                        <a:pt x="286" y="9049"/>
                        <a:pt x="679" y="8418"/>
                      </a:cubicBezTo>
                      <a:cubicBezTo>
                        <a:pt x="774" y="8227"/>
                        <a:pt x="929" y="8049"/>
                        <a:pt x="941" y="7846"/>
                      </a:cubicBezTo>
                      <a:cubicBezTo>
                        <a:pt x="977" y="7656"/>
                        <a:pt x="881" y="7441"/>
                        <a:pt x="798" y="7263"/>
                      </a:cubicBezTo>
                      <a:cubicBezTo>
                        <a:pt x="703" y="7084"/>
                        <a:pt x="631" y="6882"/>
                        <a:pt x="655" y="6679"/>
                      </a:cubicBezTo>
                      <a:cubicBezTo>
                        <a:pt x="686" y="6514"/>
                        <a:pt x="842" y="6358"/>
                        <a:pt x="1015" y="6358"/>
                      </a:cubicBezTo>
                      <a:cubicBezTo>
                        <a:pt x="1042" y="6358"/>
                        <a:pt x="1069" y="6362"/>
                        <a:pt x="1096" y="6370"/>
                      </a:cubicBezTo>
                      <a:cubicBezTo>
                        <a:pt x="774" y="6001"/>
                        <a:pt x="715" y="5465"/>
                        <a:pt x="798" y="4989"/>
                      </a:cubicBezTo>
                      <a:cubicBezTo>
                        <a:pt x="870" y="4513"/>
                        <a:pt x="1096" y="4060"/>
                        <a:pt x="1298" y="3620"/>
                      </a:cubicBezTo>
                      <a:lnTo>
                        <a:pt x="2013" y="2096"/>
                      </a:lnTo>
                      <a:cubicBezTo>
                        <a:pt x="2120" y="1893"/>
                        <a:pt x="2203" y="1679"/>
                        <a:pt x="2310" y="1476"/>
                      </a:cubicBezTo>
                      <a:cubicBezTo>
                        <a:pt x="2560" y="941"/>
                        <a:pt x="2834" y="393"/>
                        <a:pt x="3263" y="0"/>
                      </a:cubicBez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03" name="Google Shape;4203;p48"/>
                <p:cNvSpPr/>
                <p:nvPr/>
              </p:nvSpPr>
              <p:spPr>
                <a:xfrm>
                  <a:off x="2319925" y="2734375"/>
                  <a:ext cx="76500" cy="117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060" h="4692" extrusionOk="0">
                      <a:moveTo>
                        <a:pt x="0" y="1"/>
                      </a:moveTo>
                      <a:cubicBezTo>
                        <a:pt x="464" y="1846"/>
                        <a:pt x="1560" y="3525"/>
                        <a:pt x="3060" y="4692"/>
                      </a:cubicBezTo>
                      <a:cubicBezTo>
                        <a:pt x="2762" y="3966"/>
                        <a:pt x="2405" y="3263"/>
                        <a:pt x="2036" y="2561"/>
                      </a:cubicBezTo>
                      <a:cubicBezTo>
                        <a:pt x="1786" y="2072"/>
                        <a:pt x="1512" y="1560"/>
                        <a:pt x="1262" y="1072"/>
                      </a:cubicBezTo>
                      <a:cubicBezTo>
                        <a:pt x="1143" y="870"/>
                        <a:pt x="1024" y="632"/>
                        <a:pt x="798" y="477"/>
                      </a:cubicBezTo>
                      <a:cubicBezTo>
                        <a:pt x="524" y="310"/>
                        <a:pt x="83" y="310"/>
                        <a:pt x="0" y="1"/>
                      </a:cubicBez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04" name="Google Shape;4204;p48"/>
                <p:cNvSpPr/>
                <p:nvPr/>
              </p:nvSpPr>
              <p:spPr>
                <a:xfrm>
                  <a:off x="2402375" y="2857600"/>
                  <a:ext cx="27700" cy="16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08" h="656" extrusionOk="0">
                      <a:moveTo>
                        <a:pt x="155" y="1"/>
                      </a:moveTo>
                      <a:cubicBezTo>
                        <a:pt x="107" y="13"/>
                        <a:pt x="48" y="13"/>
                        <a:pt x="36" y="60"/>
                      </a:cubicBezTo>
                      <a:cubicBezTo>
                        <a:pt x="0" y="108"/>
                        <a:pt x="48" y="168"/>
                        <a:pt x="72" y="191"/>
                      </a:cubicBezTo>
                      <a:cubicBezTo>
                        <a:pt x="345" y="465"/>
                        <a:pt x="714" y="644"/>
                        <a:pt x="1107" y="656"/>
                      </a:cubicBezTo>
                      <a:cubicBezTo>
                        <a:pt x="1000" y="430"/>
                        <a:pt x="834" y="239"/>
                        <a:pt x="607" y="120"/>
                      </a:cubicBezTo>
                      <a:cubicBezTo>
                        <a:pt x="464" y="25"/>
                        <a:pt x="298" y="1"/>
                        <a:pt x="155" y="1"/>
                      </a:cubicBez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05" name="Google Shape;4205;p48"/>
                <p:cNvSpPr/>
                <p:nvPr/>
              </p:nvSpPr>
              <p:spPr>
                <a:xfrm>
                  <a:off x="2414575" y="2595825"/>
                  <a:ext cx="87825" cy="91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513" h="3678" extrusionOk="0">
                      <a:moveTo>
                        <a:pt x="2097" y="1"/>
                      </a:moveTo>
                      <a:cubicBezTo>
                        <a:pt x="1837" y="1"/>
                        <a:pt x="1582" y="89"/>
                        <a:pt x="1346" y="173"/>
                      </a:cubicBezTo>
                      <a:cubicBezTo>
                        <a:pt x="1072" y="280"/>
                        <a:pt x="762" y="399"/>
                        <a:pt x="500" y="602"/>
                      </a:cubicBezTo>
                      <a:cubicBezTo>
                        <a:pt x="167" y="876"/>
                        <a:pt x="0" y="1245"/>
                        <a:pt x="48" y="1590"/>
                      </a:cubicBezTo>
                      <a:cubicBezTo>
                        <a:pt x="84" y="1828"/>
                        <a:pt x="203" y="2042"/>
                        <a:pt x="417" y="2269"/>
                      </a:cubicBezTo>
                      <a:cubicBezTo>
                        <a:pt x="524" y="2376"/>
                        <a:pt x="631" y="2447"/>
                        <a:pt x="715" y="2542"/>
                      </a:cubicBezTo>
                      <a:cubicBezTo>
                        <a:pt x="1441" y="3121"/>
                        <a:pt x="2220" y="3678"/>
                        <a:pt x="3116" y="3678"/>
                      </a:cubicBezTo>
                      <a:cubicBezTo>
                        <a:pt x="3161" y="3678"/>
                        <a:pt x="3206" y="3676"/>
                        <a:pt x="3251" y="3673"/>
                      </a:cubicBezTo>
                      <a:cubicBezTo>
                        <a:pt x="3382" y="3650"/>
                        <a:pt x="3489" y="3554"/>
                        <a:pt x="3501" y="3412"/>
                      </a:cubicBezTo>
                      <a:cubicBezTo>
                        <a:pt x="3513" y="2614"/>
                        <a:pt x="3417" y="1804"/>
                        <a:pt x="3191" y="1030"/>
                      </a:cubicBezTo>
                      <a:cubicBezTo>
                        <a:pt x="3120" y="792"/>
                        <a:pt x="3013" y="483"/>
                        <a:pt x="2786" y="280"/>
                      </a:cubicBezTo>
                      <a:cubicBezTo>
                        <a:pt x="2715" y="197"/>
                        <a:pt x="2620" y="137"/>
                        <a:pt x="2536" y="102"/>
                      </a:cubicBezTo>
                      <a:cubicBezTo>
                        <a:pt x="2390" y="29"/>
                        <a:pt x="2243" y="1"/>
                        <a:pt x="2097" y="1"/>
                      </a:cubicBezTo>
                      <a:close/>
                    </a:path>
                  </a:pathLst>
                </a:custGeom>
                <a:solidFill>
                  <a:srgbClr val="B65B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06" name="Google Shape;4206;p48"/>
                <p:cNvSpPr/>
                <p:nvPr/>
              </p:nvSpPr>
              <p:spPr>
                <a:xfrm>
                  <a:off x="2851825" y="2697075"/>
                  <a:ext cx="107475" cy="100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99" h="4012" extrusionOk="0">
                      <a:moveTo>
                        <a:pt x="1783" y="0"/>
                      </a:moveTo>
                      <a:cubicBezTo>
                        <a:pt x="1492" y="0"/>
                        <a:pt x="1233" y="186"/>
                        <a:pt x="1024" y="362"/>
                      </a:cubicBezTo>
                      <a:cubicBezTo>
                        <a:pt x="691" y="647"/>
                        <a:pt x="370" y="945"/>
                        <a:pt x="96" y="1267"/>
                      </a:cubicBezTo>
                      <a:cubicBezTo>
                        <a:pt x="1" y="1374"/>
                        <a:pt x="1" y="1528"/>
                        <a:pt x="96" y="1624"/>
                      </a:cubicBezTo>
                      <a:cubicBezTo>
                        <a:pt x="322" y="1850"/>
                        <a:pt x="465" y="2160"/>
                        <a:pt x="620" y="2493"/>
                      </a:cubicBezTo>
                      <a:cubicBezTo>
                        <a:pt x="798" y="2850"/>
                        <a:pt x="977" y="3219"/>
                        <a:pt x="1251" y="3517"/>
                      </a:cubicBezTo>
                      <a:cubicBezTo>
                        <a:pt x="1298" y="3564"/>
                        <a:pt x="1346" y="3612"/>
                        <a:pt x="1405" y="3648"/>
                      </a:cubicBezTo>
                      <a:cubicBezTo>
                        <a:pt x="1608" y="3814"/>
                        <a:pt x="1834" y="3981"/>
                        <a:pt x="2120" y="4005"/>
                      </a:cubicBezTo>
                      <a:cubicBezTo>
                        <a:pt x="2155" y="4009"/>
                        <a:pt x="2189" y="4011"/>
                        <a:pt x="2223" y="4011"/>
                      </a:cubicBezTo>
                      <a:cubicBezTo>
                        <a:pt x="2575" y="4011"/>
                        <a:pt x="2890" y="3800"/>
                        <a:pt x="3096" y="3648"/>
                      </a:cubicBezTo>
                      <a:lnTo>
                        <a:pt x="3942" y="3052"/>
                      </a:lnTo>
                      <a:cubicBezTo>
                        <a:pt x="4025" y="3017"/>
                        <a:pt x="4144" y="2922"/>
                        <a:pt x="4203" y="2755"/>
                      </a:cubicBezTo>
                      <a:cubicBezTo>
                        <a:pt x="4299" y="2481"/>
                        <a:pt x="4108" y="2219"/>
                        <a:pt x="4037" y="2136"/>
                      </a:cubicBezTo>
                      <a:cubicBezTo>
                        <a:pt x="3608" y="1588"/>
                        <a:pt x="3144" y="1028"/>
                        <a:pt x="2679" y="516"/>
                      </a:cubicBezTo>
                      <a:lnTo>
                        <a:pt x="2537" y="362"/>
                      </a:lnTo>
                      <a:cubicBezTo>
                        <a:pt x="2382" y="219"/>
                        <a:pt x="2156" y="16"/>
                        <a:pt x="1858" y="4"/>
                      </a:cubicBezTo>
                      <a:cubicBezTo>
                        <a:pt x="1833" y="2"/>
                        <a:pt x="1808" y="0"/>
                        <a:pt x="1783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07" name="Google Shape;4207;p48"/>
                <p:cNvSpPr/>
                <p:nvPr/>
              </p:nvSpPr>
              <p:spPr>
                <a:xfrm>
                  <a:off x="2858675" y="2413925"/>
                  <a:ext cx="56875" cy="839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75" h="3356" extrusionOk="0">
                      <a:moveTo>
                        <a:pt x="1559" y="1"/>
                      </a:moveTo>
                      <a:cubicBezTo>
                        <a:pt x="1290" y="1"/>
                        <a:pt x="1000" y="158"/>
                        <a:pt x="774" y="436"/>
                      </a:cubicBezTo>
                      <a:cubicBezTo>
                        <a:pt x="155" y="1186"/>
                        <a:pt x="0" y="2270"/>
                        <a:pt x="358" y="3187"/>
                      </a:cubicBezTo>
                      <a:cubicBezTo>
                        <a:pt x="369" y="3222"/>
                        <a:pt x="381" y="3246"/>
                        <a:pt x="417" y="3282"/>
                      </a:cubicBezTo>
                      <a:cubicBezTo>
                        <a:pt x="453" y="3329"/>
                        <a:pt x="524" y="3353"/>
                        <a:pt x="596" y="3353"/>
                      </a:cubicBezTo>
                      <a:cubicBezTo>
                        <a:pt x="620" y="3355"/>
                        <a:pt x="645" y="3356"/>
                        <a:pt x="670" y="3356"/>
                      </a:cubicBezTo>
                      <a:cubicBezTo>
                        <a:pt x="1182" y="3356"/>
                        <a:pt x="1704" y="3006"/>
                        <a:pt x="1977" y="2472"/>
                      </a:cubicBezTo>
                      <a:cubicBezTo>
                        <a:pt x="2239" y="1972"/>
                        <a:pt x="2274" y="1389"/>
                        <a:pt x="2263" y="960"/>
                      </a:cubicBezTo>
                      <a:cubicBezTo>
                        <a:pt x="2263" y="603"/>
                        <a:pt x="2167" y="353"/>
                        <a:pt x="2013" y="186"/>
                      </a:cubicBezTo>
                      <a:cubicBezTo>
                        <a:pt x="1965" y="139"/>
                        <a:pt x="1905" y="91"/>
                        <a:pt x="1846" y="67"/>
                      </a:cubicBezTo>
                      <a:cubicBezTo>
                        <a:pt x="1756" y="22"/>
                        <a:pt x="1659" y="1"/>
                        <a:pt x="1559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08" name="Google Shape;4208;p48"/>
                <p:cNvSpPr/>
                <p:nvPr/>
              </p:nvSpPr>
              <p:spPr>
                <a:xfrm>
                  <a:off x="2378850" y="2694750"/>
                  <a:ext cx="51225" cy="442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49" h="1771" extrusionOk="0">
                      <a:moveTo>
                        <a:pt x="1549" y="0"/>
                      </a:moveTo>
                      <a:cubicBezTo>
                        <a:pt x="1469" y="0"/>
                        <a:pt x="1402" y="34"/>
                        <a:pt x="1370" y="50"/>
                      </a:cubicBezTo>
                      <a:lnTo>
                        <a:pt x="155" y="621"/>
                      </a:lnTo>
                      <a:cubicBezTo>
                        <a:pt x="60" y="669"/>
                        <a:pt x="1" y="752"/>
                        <a:pt x="1" y="859"/>
                      </a:cubicBezTo>
                      <a:cubicBezTo>
                        <a:pt x="1" y="931"/>
                        <a:pt x="36" y="990"/>
                        <a:pt x="84" y="1050"/>
                      </a:cubicBezTo>
                      <a:cubicBezTo>
                        <a:pt x="96" y="1062"/>
                        <a:pt x="120" y="1086"/>
                        <a:pt x="155" y="1098"/>
                      </a:cubicBezTo>
                      <a:cubicBezTo>
                        <a:pt x="203" y="1110"/>
                        <a:pt x="239" y="1133"/>
                        <a:pt x="274" y="1181"/>
                      </a:cubicBezTo>
                      <a:lnTo>
                        <a:pt x="298" y="1217"/>
                      </a:lnTo>
                      <a:cubicBezTo>
                        <a:pt x="298" y="1229"/>
                        <a:pt x="322" y="1229"/>
                        <a:pt x="322" y="1240"/>
                      </a:cubicBezTo>
                      <a:cubicBezTo>
                        <a:pt x="358" y="1300"/>
                        <a:pt x="393" y="1360"/>
                        <a:pt x="405" y="1419"/>
                      </a:cubicBezTo>
                      <a:cubicBezTo>
                        <a:pt x="405" y="1431"/>
                        <a:pt x="417" y="1455"/>
                        <a:pt x="417" y="1467"/>
                      </a:cubicBezTo>
                      <a:lnTo>
                        <a:pt x="417" y="1502"/>
                      </a:lnTo>
                      <a:cubicBezTo>
                        <a:pt x="417" y="1562"/>
                        <a:pt x="453" y="1621"/>
                        <a:pt x="501" y="1657"/>
                      </a:cubicBezTo>
                      <a:cubicBezTo>
                        <a:pt x="524" y="1693"/>
                        <a:pt x="572" y="1717"/>
                        <a:pt x="620" y="1729"/>
                      </a:cubicBezTo>
                      <a:cubicBezTo>
                        <a:pt x="713" y="1757"/>
                        <a:pt x="810" y="1770"/>
                        <a:pt x="906" y="1770"/>
                      </a:cubicBezTo>
                      <a:cubicBezTo>
                        <a:pt x="1217" y="1770"/>
                        <a:pt x="1527" y="1631"/>
                        <a:pt x="1727" y="1395"/>
                      </a:cubicBezTo>
                      <a:cubicBezTo>
                        <a:pt x="1989" y="1050"/>
                        <a:pt x="2048" y="586"/>
                        <a:pt x="1870" y="217"/>
                      </a:cubicBezTo>
                      <a:cubicBezTo>
                        <a:pt x="1846" y="193"/>
                        <a:pt x="1822" y="145"/>
                        <a:pt x="1786" y="97"/>
                      </a:cubicBezTo>
                      <a:cubicBezTo>
                        <a:pt x="1763" y="74"/>
                        <a:pt x="1715" y="38"/>
                        <a:pt x="1667" y="26"/>
                      </a:cubicBezTo>
                      <a:cubicBezTo>
                        <a:pt x="1626" y="7"/>
                        <a:pt x="1586" y="0"/>
                        <a:pt x="1549" y="0"/>
                      </a:cubicBezTo>
                      <a:close/>
                    </a:path>
                  </a:pathLst>
                </a:custGeom>
                <a:solidFill>
                  <a:srgbClr val="B65B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09" name="Google Shape;4209;p48"/>
                <p:cNvSpPr/>
                <p:nvPr/>
              </p:nvSpPr>
              <p:spPr>
                <a:xfrm>
                  <a:off x="2443450" y="2382775"/>
                  <a:ext cx="58650" cy="53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46" h="2159" extrusionOk="0">
                      <a:moveTo>
                        <a:pt x="789" y="1"/>
                      </a:moveTo>
                      <a:cubicBezTo>
                        <a:pt x="772" y="1"/>
                        <a:pt x="755" y="2"/>
                        <a:pt x="738" y="4"/>
                      </a:cubicBezTo>
                      <a:cubicBezTo>
                        <a:pt x="536" y="27"/>
                        <a:pt x="429" y="206"/>
                        <a:pt x="393" y="265"/>
                      </a:cubicBezTo>
                      <a:lnTo>
                        <a:pt x="60" y="861"/>
                      </a:lnTo>
                      <a:cubicBezTo>
                        <a:pt x="0" y="968"/>
                        <a:pt x="12" y="1099"/>
                        <a:pt x="95" y="1182"/>
                      </a:cubicBezTo>
                      <a:cubicBezTo>
                        <a:pt x="119" y="1194"/>
                        <a:pt x="131" y="1206"/>
                        <a:pt x="155" y="1218"/>
                      </a:cubicBezTo>
                      <a:cubicBezTo>
                        <a:pt x="262" y="1277"/>
                        <a:pt x="369" y="1337"/>
                        <a:pt x="453" y="1385"/>
                      </a:cubicBezTo>
                      <a:cubicBezTo>
                        <a:pt x="726" y="1528"/>
                        <a:pt x="893" y="1623"/>
                        <a:pt x="1084" y="1813"/>
                      </a:cubicBezTo>
                      <a:cubicBezTo>
                        <a:pt x="1155" y="1873"/>
                        <a:pt x="1227" y="1956"/>
                        <a:pt x="1310" y="2051"/>
                      </a:cubicBezTo>
                      <a:cubicBezTo>
                        <a:pt x="1310" y="2075"/>
                        <a:pt x="1322" y="2075"/>
                        <a:pt x="1334" y="2087"/>
                      </a:cubicBezTo>
                      <a:cubicBezTo>
                        <a:pt x="1381" y="2135"/>
                        <a:pt x="1441" y="2159"/>
                        <a:pt x="1512" y="2159"/>
                      </a:cubicBezTo>
                      <a:cubicBezTo>
                        <a:pt x="1584" y="2159"/>
                        <a:pt x="1667" y="2135"/>
                        <a:pt x="1727" y="2075"/>
                      </a:cubicBezTo>
                      <a:cubicBezTo>
                        <a:pt x="1750" y="2028"/>
                        <a:pt x="1798" y="1980"/>
                        <a:pt x="1846" y="1932"/>
                      </a:cubicBezTo>
                      <a:lnTo>
                        <a:pt x="1881" y="1897"/>
                      </a:lnTo>
                      <a:cubicBezTo>
                        <a:pt x="1977" y="1801"/>
                        <a:pt x="2072" y="1730"/>
                        <a:pt x="2143" y="1682"/>
                      </a:cubicBezTo>
                      <a:lnTo>
                        <a:pt x="2155" y="1670"/>
                      </a:lnTo>
                      <a:cubicBezTo>
                        <a:pt x="2179" y="1658"/>
                        <a:pt x="2215" y="1623"/>
                        <a:pt x="2227" y="1611"/>
                      </a:cubicBezTo>
                      <a:cubicBezTo>
                        <a:pt x="2298" y="1563"/>
                        <a:pt x="2346" y="1492"/>
                        <a:pt x="2346" y="1420"/>
                      </a:cubicBezTo>
                      <a:cubicBezTo>
                        <a:pt x="2346" y="1337"/>
                        <a:pt x="2334" y="1266"/>
                        <a:pt x="2274" y="1206"/>
                      </a:cubicBezTo>
                      <a:lnTo>
                        <a:pt x="1131" y="146"/>
                      </a:lnTo>
                      <a:cubicBezTo>
                        <a:pt x="1107" y="134"/>
                        <a:pt x="1084" y="123"/>
                        <a:pt x="1072" y="111"/>
                      </a:cubicBezTo>
                      <a:cubicBezTo>
                        <a:pt x="981" y="30"/>
                        <a:pt x="882" y="1"/>
                        <a:pt x="789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10" name="Google Shape;4210;p48"/>
                <p:cNvSpPr/>
                <p:nvPr/>
              </p:nvSpPr>
              <p:spPr>
                <a:xfrm>
                  <a:off x="2745850" y="2538200"/>
                  <a:ext cx="53900" cy="49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56" h="1973" extrusionOk="0">
                      <a:moveTo>
                        <a:pt x="1512" y="0"/>
                      </a:moveTo>
                      <a:cubicBezTo>
                        <a:pt x="1364" y="0"/>
                        <a:pt x="1258" y="65"/>
                        <a:pt x="1192" y="109"/>
                      </a:cubicBezTo>
                      <a:lnTo>
                        <a:pt x="168" y="716"/>
                      </a:lnTo>
                      <a:cubicBezTo>
                        <a:pt x="49" y="787"/>
                        <a:pt x="1" y="954"/>
                        <a:pt x="72" y="1073"/>
                      </a:cubicBezTo>
                      <a:lnTo>
                        <a:pt x="489" y="1835"/>
                      </a:lnTo>
                      <a:cubicBezTo>
                        <a:pt x="501" y="1847"/>
                        <a:pt x="525" y="1883"/>
                        <a:pt x="537" y="1895"/>
                      </a:cubicBezTo>
                      <a:cubicBezTo>
                        <a:pt x="583" y="1941"/>
                        <a:pt x="654" y="1972"/>
                        <a:pt x="728" y="1972"/>
                      </a:cubicBezTo>
                      <a:cubicBezTo>
                        <a:pt x="768" y="1972"/>
                        <a:pt x="809" y="1963"/>
                        <a:pt x="846" y="1942"/>
                      </a:cubicBezTo>
                      <a:cubicBezTo>
                        <a:pt x="953" y="1883"/>
                        <a:pt x="1072" y="1823"/>
                        <a:pt x="1180" y="1752"/>
                      </a:cubicBezTo>
                      <a:cubicBezTo>
                        <a:pt x="1263" y="1692"/>
                        <a:pt x="1358" y="1633"/>
                        <a:pt x="1453" y="1549"/>
                      </a:cubicBezTo>
                      <a:lnTo>
                        <a:pt x="1477" y="1537"/>
                      </a:lnTo>
                      <a:cubicBezTo>
                        <a:pt x="1680" y="1395"/>
                        <a:pt x="1894" y="1216"/>
                        <a:pt x="2073" y="1037"/>
                      </a:cubicBezTo>
                      <a:cubicBezTo>
                        <a:pt x="2132" y="978"/>
                        <a:pt x="2156" y="918"/>
                        <a:pt x="2144" y="823"/>
                      </a:cubicBezTo>
                      <a:cubicBezTo>
                        <a:pt x="2144" y="764"/>
                        <a:pt x="2108" y="704"/>
                        <a:pt x="2073" y="656"/>
                      </a:cubicBezTo>
                      <a:lnTo>
                        <a:pt x="2037" y="633"/>
                      </a:lnTo>
                      <a:cubicBezTo>
                        <a:pt x="2025" y="621"/>
                        <a:pt x="2013" y="537"/>
                        <a:pt x="1989" y="502"/>
                      </a:cubicBezTo>
                      <a:lnTo>
                        <a:pt x="1977" y="454"/>
                      </a:lnTo>
                      <a:cubicBezTo>
                        <a:pt x="1977" y="442"/>
                        <a:pt x="1965" y="406"/>
                        <a:pt x="1965" y="394"/>
                      </a:cubicBezTo>
                      <a:cubicBezTo>
                        <a:pt x="1930" y="287"/>
                        <a:pt x="1882" y="216"/>
                        <a:pt x="1811" y="144"/>
                      </a:cubicBezTo>
                      <a:cubicBezTo>
                        <a:pt x="1775" y="97"/>
                        <a:pt x="1715" y="49"/>
                        <a:pt x="1656" y="37"/>
                      </a:cubicBezTo>
                      <a:cubicBezTo>
                        <a:pt x="1620" y="25"/>
                        <a:pt x="1584" y="25"/>
                        <a:pt x="1549" y="2"/>
                      </a:cubicBezTo>
                      <a:cubicBezTo>
                        <a:pt x="1536" y="1"/>
                        <a:pt x="1524" y="0"/>
                        <a:pt x="1512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11" name="Google Shape;4211;p48"/>
                <p:cNvSpPr/>
                <p:nvPr/>
              </p:nvSpPr>
              <p:spPr>
                <a:xfrm>
                  <a:off x="2752100" y="2400250"/>
                  <a:ext cx="60750" cy="496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30" h="1984" extrusionOk="0">
                      <a:moveTo>
                        <a:pt x="1712" y="0"/>
                      </a:moveTo>
                      <a:cubicBezTo>
                        <a:pt x="1688" y="0"/>
                        <a:pt x="1665" y="3"/>
                        <a:pt x="1644" y="7"/>
                      </a:cubicBezTo>
                      <a:cubicBezTo>
                        <a:pt x="1442" y="19"/>
                        <a:pt x="1311" y="138"/>
                        <a:pt x="1239" y="209"/>
                      </a:cubicBezTo>
                      <a:lnTo>
                        <a:pt x="108" y="1221"/>
                      </a:lnTo>
                      <a:cubicBezTo>
                        <a:pt x="13" y="1293"/>
                        <a:pt x="1" y="1448"/>
                        <a:pt x="72" y="1567"/>
                      </a:cubicBezTo>
                      <a:cubicBezTo>
                        <a:pt x="108" y="1614"/>
                        <a:pt x="144" y="1638"/>
                        <a:pt x="168" y="1674"/>
                      </a:cubicBezTo>
                      <a:cubicBezTo>
                        <a:pt x="375" y="1873"/>
                        <a:pt x="671" y="1984"/>
                        <a:pt x="977" y="1984"/>
                      </a:cubicBezTo>
                      <a:cubicBezTo>
                        <a:pt x="1092" y="1984"/>
                        <a:pt x="1209" y="1968"/>
                        <a:pt x="1323" y="1936"/>
                      </a:cubicBezTo>
                      <a:cubicBezTo>
                        <a:pt x="1704" y="1829"/>
                        <a:pt x="2037" y="1555"/>
                        <a:pt x="2299" y="1150"/>
                      </a:cubicBezTo>
                      <a:cubicBezTo>
                        <a:pt x="2335" y="1079"/>
                        <a:pt x="2382" y="983"/>
                        <a:pt x="2394" y="864"/>
                      </a:cubicBezTo>
                      <a:cubicBezTo>
                        <a:pt x="2430" y="662"/>
                        <a:pt x="2323" y="495"/>
                        <a:pt x="2263" y="400"/>
                      </a:cubicBezTo>
                      <a:cubicBezTo>
                        <a:pt x="2216" y="340"/>
                        <a:pt x="2156" y="257"/>
                        <a:pt x="2085" y="186"/>
                      </a:cubicBezTo>
                      <a:cubicBezTo>
                        <a:pt x="1948" y="49"/>
                        <a:pt x="1819" y="0"/>
                        <a:pt x="1712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12" name="Google Shape;4212;p48"/>
                <p:cNvSpPr/>
                <p:nvPr/>
              </p:nvSpPr>
              <p:spPr>
                <a:xfrm>
                  <a:off x="2557150" y="2326000"/>
                  <a:ext cx="44975" cy="51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99" h="2053" extrusionOk="0">
                      <a:moveTo>
                        <a:pt x="1120" y="0"/>
                      </a:moveTo>
                      <a:cubicBezTo>
                        <a:pt x="1060" y="0"/>
                        <a:pt x="1012" y="12"/>
                        <a:pt x="941" y="36"/>
                      </a:cubicBezTo>
                      <a:lnTo>
                        <a:pt x="179" y="346"/>
                      </a:lnTo>
                      <a:cubicBezTo>
                        <a:pt x="108" y="381"/>
                        <a:pt x="48" y="441"/>
                        <a:pt x="36" y="524"/>
                      </a:cubicBezTo>
                      <a:cubicBezTo>
                        <a:pt x="0" y="572"/>
                        <a:pt x="12" y="655"/>
                        <a:pt x="72" y="727"/>
                      </a:cubicBezTo>
                      <a:cubicBezTo>
                        <a:pt x="310" y="1036"/>
                        <a:pt x="465" y="1429"/>
                        <a:pt x="489" y="1810"/>
                      </a:cubicBezTo>
                      <a:cubicBezTo>
                        <a:pt x="489" y="1870"/>
                        <a:pt x="524" y="1929"/>
                        <a:pt x="572" y="1977"/>
                      </a:cubicBezTo>
                      <a:cubicBezTo>
                        <a:pt x="584" y="1989"/>
                        <a:pt x="596" y="2001"/>
                        <a:pt x="631" y="2013"/>
                      </a:cubicBezTo>
                      <a:cubicBezTo>
                        <a:pt x="673" y="2040"/>
                        <a:pt x="719" y="2052"/>
                        <a:pt x="767" y="2052"/>
                      </a:cubicBezTo>
                      <a:cubicBezTo>
                        <a:pt x="800" y="2052"/>
                        <a:pt x="835" y="2046"/>
                        <a:pt x="870" y="2036"/>
                      </a:cubicBezTo>
                      <a:lnTo>
                        <a:pt x="1000" y="1989"/>
                      </a:lnTo>
                      <a:cubicBezTo>
                        <a:pt x="1048" y="1977"/>
                        <a:pt x="1108" y="1953"/>
                        <a:pt x="1143" y="1953"/>
                      </a:cubicBezTo>
                      <a:cubicBezTo>
                        <a:pt x="1228" y="1945"/>
                        <a:pt x="1312" y="1936"/>
                        <a:pt x="1396" y="1936"/>
                      </a:cubicBezTo>
                      <a:cubicBezTo>
                        <a:pt x="1431" y="1936"/>
                        <a:pt x="1466" y="1938"/>
                        <a:pt x="1501" y="1941"/>
                      </a:cubicBezTo>
                      <a:cubicBezTo>
                        <a:pt x="1513" y="1943"/>
                        <a:pt x="1525" y="1943"/>
                        <a:pt x="1536" y="1943"/>
                      </a:cubicBezTo>
                      <a:cubicBezTo>
                        <a:pt x="1614" y="1943"/>
                        <a:pt x="1675" y="1910"/>
                        <a:pt x="1727" y="1858"/>
                      </a:cubicBezTo>
                      <a:cubicBezTo>
                        <a:pt x="1786" y="1798"/>
                        <a:pt x="1798" y="1703"/>
                        <a:pt x="1786" y="1632"/>
                      </a:cubicBezTo>
                      <a:lnTo>
                        <a:pt x="1501" y="334"/>
                      </a:lnTo>
                      <a:cubicBezTo>
                        <a:pt x="1489" y="298"/>
                        <a:pt x="1477" y="191"/>
                        <a:pt x="1393" y="96"/>
                      </a:cubicBezTo>
                      <a:cubicBezTo>
                        <a:pt x="1358" y="72"/>
                        <a:pt x="1346" y="60"/>
                        <a:pt x="1310" y="36"/>
                      </a:cubicBezTo>
                      <a:cubicBezTo>
                        <a:pt x="1274" y="24"/>
                        <a:pt x="1239" y="12"/>
                        <a:pt x="1191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13" name="Google Shape;4213;p48"/>
                <p:cNvSpPr/>
                <p:nvPr/>
              </p:nvSpPr>
              <p:spPr>
                <a:xfrm>
                  <a:off x="2748550" y="2796500"/>
                  <a:ext cx="49425" cy="611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77" h="2445" extrusionOk="0">
                      <a:moveTo>
                        <a:pt x="979" y="1"/>
                      </a:moveTo>
                      <a:cubicBezTo>
                        <a:pt x="902" y="1"/>
                        <a:pt x="832" y="23"/>
                        <a:pt x="774" y="40"/>
                      </a:cubicBezTo>
                      <a:cubicBezTo>
                        <a:pt x="536" y="123"/>
                        <a:pt x="322" y="230"/>
                        <a:pt x="131" y="373"/>
                      </a:cubicBezTo>
                      <a:cubicBezTo>
                        <a:pt x="24" y="445"/>
                        <a:pt x="0" y="599"/>
                        <a:pt x="72" y="719"/>
                      </a:cubicBezTo>
                      <a:cubicBezTo>
                        <a:pt x="333" y="1195"/>
                        <a:pt x="548" y="1695"/>
                        <a:pt x="655" y="2231"/>
                      </a:cubicBezTo>
                      <a:cubicBezTo>
                        <a:pt x="667" y="2278"/>
                        <a:pt x="679" y="2338"/>
                        <a:pt x="726" y="2373"/>
                      </a:cubicBezTo>
                      <a:cubicBezTo>
                        <a:pt x="762" y="2397"/>
                        <a:pt x="786" y="2409"/>
                        <a:pt x="810" y="2433"/>
                      </a:cubicBezTo>
                      <a:cubicBezTo>
                        <a:pt x="841" y="2441"/>
                        <a:pt x="872" y="2445"/>
                        <a:pt x="901" y="2445"/>
                      </a:cubicBezTo>
                      <a:cubicBezTo>
                        <a:pt x="961" y="2445"/>
                        <a:pt x="1016" y="2429"/>
                        <a:pt x="1072" y="2397"/>
                      </a:cubicBezTo>
                      <a:cubicBezTo>
                        <a:pt x="1107" y="2373"/>
                        <a:pt x="1155" y="2338"/>
                        <a:pt x="1215" y="2314"/>
                      </a:cubicBezTo>
                      <a:lnTo>
                        <a:pt x="1274" y="2266"/>
                      </a:lnTo>
                      <a:cubicBezTo>
                        <a:pt x="1286" y="2254"/>
                        <a:pt x="1310" y="2254"/>
                        <a:pt x="1322" y="2231"/>
                      </a:cubicBezTo>
                      <a:cubicBezTo>
                        <a:pt x="1381" y="2195"/>
                        <a:pt x="1453" y="2159"/>
                        <a:pt x="1536" y="2135"/>
                      </a:cubicBezTo>
                      <a:cubicBezTo>
                        <a:pt x="1548" y="2135"/>
                        <a:pt x="1560" y="2112"/>
                        <a:pt x="1596" y="2112"/>
                      </a:cubicBezTo>
                      <a:lnTo>
                        <a:pt x="1655" y="2088"/>
                      </a:lnTo>
                      <a:cubicBezTo>
                        <a:pt x="1715" y="2052"/>
                        <a:pt x="1774" y="2040"/>
                        <a:pt x="1810" y="2016"/>
                      </a:cubicBezTo>
                      <a:cubicBezTo>
                        <a:pt x="1869" y="1981"/>
                        <a:pt x="1929" y="1933"/>
                        <a:pt x="1965" y="1873"/>
                      </a:cubicBezTo>
                      <a:cubicBezTo>
                        <a:pt x="1977" y="1802"/>
                        <a:pt x="1977" y="1742"/>
                        <a:pt x="1941" y="1671"/>
                      </a:cubicBezTo>
                      <a:lnTo>
                        <a:pt x="1524" y="492"/>
                      </a:lnTo>
                      <a:cubicBezTo>
                        <a:pt x="1488" y="373"/>
                        <a:pt x="1429" y="254"/>
                        <a:pt x="1334" y="147"/>
                      </a:cubicBezTo>
                      <a:cubicBezTo>
                        <a:pt x="1262" y="76"/>
                        <a:pt x="1191" y="28"/>
                        <a:pt x="1084" y="16"/>
                      </a:cubicBezTo>
                      <a:cubicBezTo>
                        <a:pt x="1047" y="5"/>
                        <a:pt x="1012" y="1"/>
                        <a:pt x="979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31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14" name="Google Shape;4214;p48"/>
                <p:cNvSpPr/>
                <p:nvPr/>
              </p:nvSpPr>
              <p:spPr>
                <a:xfrm>
                  <a:off x="2964650" y="2600600"/>
                  <a:ext cx="50325" cy="46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13" h="1878" extrusionOk="0">
                      <a:moveTo>
                        <a:pt x="754" y="0"/>
                      </a:moveTo>
                      <a:cubicBezTo>
                        <a:pt x="729" y="0"/>
                        <a:pt x="704" y="2"/>
                        <a:pt x="679" y="6"/>
                      </a:cubicBezTo>
                      <a:cubicBezTo>
                        <a:pt x="524" y="42"/>
                        <a:pt x="429" y="149"/>
                        <a:pt x="357" y="220"/>
                      </a:cubicBezTo>
                      <a:lnTo>
                        <a:pt x="345" y="244"/>
                      </a:lnTo>
                      <a:lnTo>
                        <a:pt x="321" y="268"/>
                      </a:lnTo>
                      <a:cubicBezTo>
                        <a:pt x="299" y="262"/>
                        <a:pt x="276" y="259"/>
                        <a:pt x="254" y="259"/>
                      </a:cubicBezTo>
                      <a:cubicBezTo>
                        <a:pt x="151" y="259"/>
                        <a:pt x="63" y="324"/>
                        <a:pt x="24" y="423"/>
                      </a:cubicBezTo>
                      <a:cubicBezTo>
                        <a:pt x="0" y="506"/>
                        <a:pt x="24" y="601"/>
                        <a:pt x="107" y="685"/>
                      </a:cubicBezTo>
                      <a:cubicBezTo>
                        <a:pt x="119" y="696"/>
                        <a:pt x="143" y="720"/>
                        <a:pt x="179" y="720"/>
                      </a:cubicBezTo>
                      <a:cubicBezTo>
                        <a:pt x="202" y="732"/>
                        <a:pt x="238" y="756"/>
                        <a:pt x="262" y="756"/>
                      </a:cubicBezTo>
                      <a:cubicBezTo>
                        <a:pt x="286" y="756"/>
                        <a:pt x="298" y="768"/>
                        <a:pt x="310" y="780"/>
                      </a:cubicBezTo>
                      <a:cubicBezTo>
                        <a:pt x="357" y="815"/>
                        <a:pt x="405" y="839"/>
                        <a:pt x="464" y="899"/>
                      </a:cubicBezTo>
                      <a:cubicBezTo>
                        <a:pt x="643" y="1077"/>
                        <a:pt x="774" y="1351"/>
                        <a:pt x="905" y="1589"/>
                      </a:cubicBezTo>
                      <a:cubicBezTo>
                        <a:pt x="941" y="1625"/>
                        <a:pt x="964" y="1697"/>
                        <a:pt x="976" y="1732"/>
                      </a:cubicBezTo>
                      <a:cubicBezTo>
                        <a:pt x="1000" y="1744"/>
                        <a:pt x="1012" y="1780"/>
                        <a:pt x="1024" y="1792"/>
                      </a:cubicBezTo>
                      <a:cubicBezTo>
                        <a:pt x="1072" y="1839"/>
                        <a:pt x="1119" y="1875"/>
                        <a:pt x="1179" y="1875"/>
                      </a:cubicBezTo>
                      <a:cubicBezTo>
                        <a:pt x="1189" y="1877"/>
                        <a:pt x="1200" y="1877"/>
                        <a:pt x="1210" y="1877"/>
                      </a:cubicBezTo>
                      <a:cubicBezTo>
                        <a:pt x="1280" y="1877"/>
                        <a:pt x="1341" y="1844"/>
                        <a:pt x="1393" y="1792"/>
                      </a:cubicBezTo>
                      <a:lnTo>
                        <a:pt x="1893" y="1292"/>
                      </a:lnTo>
                      <a:cubicBezTo>
                        <a:pt x="1917" y="1256"/>
                        <a:pt x="1988" y="1173"/>
                        <a:pt x="2012" y="1054"/>
                      </a:cubicBezTo>
                      <a:cubicBezTo>
                        <a:pt x="2012" y="982"/>
                        <a:pt x="2012" y="863"/>
                        <a:pt x="1893" y="756"/>
                      </a:cubicBezTo>
                      <a:cubicBezTo>
                        <a:pt x="1869" y="744"/>
                        <a:pt x="1857" y="720"/>
                        <a:pt x="1834" y="708"/>
                      </a:cubicBezTo>
                      <a:lnTo>
                        <a:pt x="1191" y="184"/>
                      </a:lnTo>
                      <a:cubicBezTo>
                        <a:pt x="1106" y="121"/>
                        <a:pt x="954" y="0"/>
                        <a:pt x="754" y="0"/>
                      </a:cubicBezTo>
                      <a:close/>
                    </a:path>
                  </a:pathLst>
                </a:custGeom>
                <a:solidFill>
                  <a:srgbClr val="B65B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15" name="Google Shape;4215;p48"/>
                <p:cNvSpPr/>
                <p:nvPr/>
              </p:nvSpPr>
              <p:spPr>
                <a:xfrm>
                  <a:off x="2525300" y="2832000"/>
                  <a:ext cx="47050" cy="445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782" extrusionOk="0">
                      <a:moveTo>
                        <a:pt x="881" y="1"/>
                      </a:moveTo>
                      <a:cubicBezTo>
                        <a:pt x="834" y="1"/>
                        <a:pt x="786" y="1"/>
                        <a:pt x="739" y="13"/>
                      </a:cubicBezTo>
                      <a:cubicBezTo>
                        <a:pt x="727" y="13"/>
                        <a:pt x="727" y="13"/>
                        <a:pt x="715" y="25"/>
                      </a:cubicBezTo>
                      <a:cubicBezTo>
                        <a:pt x="679" y="37"/>
                        <a:pt x="655" y="37"/>
                        <a:pt x="620" y="49"/>
                      </a:cubicBezTo>
                      <a:cubicBezTo>
                        <a:pt x="620" y="49"/>
                        <a:pt x="608" y="72"/>
                        <a:pt x="596" y="72"/>
                      </a:cubicBezTo>
                      <a:cubicBezTo>
                        <a:pt x="560" y="84"/>
                        <a:pt x="536" y="96"/>
                        <a:pt x="500" y="132"/>
                      </a:cubicBezTo>
                      <a:cubicBezTo>
                        <a:pt x="477" y="144"/>
                        <a:pt x="441" y="156"/>
                        <a:pt x="417" y="191"/>
                      </a:cubicBezTo>
                      <a:cubicBezTo>
                        <a:pt x="417" y="191"/>
                        <a:pt x="298" y="275"/>
                        <a:pt x="286" y="299"/>
                      </a:cubicBezTo>
                      <a:cubicBezTo>
                        <a:pt x="250" y="311"/>
                        <a:pt x="215" y="334"/>
                        <a:pt x="179" y="358"/>
                      </a:cubicBezTo>
                      <a:cubicBezTo>
                        <a:pt x="84" y="382"/>
                        <a:pt x="24" y="453"/>
                        <a:pt x="12" y="549"/>
                      </a:cubicBezTo>
                      <a:cubicBezTo>
                        <a:pt x="0" y="632"/>
                        <a:pt x="24" y="727"/>
                        <a:pt x="84" y="787"/>
                      </a:cubicBezTo>
                      <a:lnTo>
                        <a:pt x="977" y="1644"/>
                      </a:lnTo>
                      <a:cubicBezTo>
                        <a:pt x="1065" y="1732"/>
                        <a:pt x="1166" y="1781"/>
                        <a:pt x="1266" y="1781"/>
                      </a:cubicBezTo>
                      <a:cubicBezTo>
                        <a:pt x="1301" y="1781"/>
                        <a:pt x="1336" y="1775"/>
                        <a:pt x="1370" y="1763"/>
                      </a:cubicBezTo>
                      <a:cubicBezTo>
                        <a:pt x="1501" y="1715"/>
                        <a:pt x="1560" y="1632"/>
                        <a:pt x="1584" y="1585"/>
                      </a:cubicBezTo>
                      <a:lnTo>
                        <a:pt x="1846" y="1108"/>
                      </a:lnTo>
                      <a:cubicBezTo>
                        <a:pt x="1882" y="1049"/>
                        <a:pt x="1882" y="965"/>
                        <a:pt x="1870" y="894"/>
                      </a:cubicBezTo>
                      <a:cubicBezTo>
                        <a:pt x="1858" y="846"/>
                        <a:pt x="1846" y="811"/>
                        <a:pt x="1810" y="787"/>
                      </a:cubicBezTo>
                      <a:cubicBezTo>
                        <a:pt x="1786" y="751"/>
                        <a:pt x="1751" y="739"/>
                        <a:pt x="1727" y="727"/>
                      </a:cubicBezTo>
                      <a:cubicBezTo>
                        <a:pt x="1703" y="715"/>
                        <a:pt x="1679" y="715"/>
                        <a:pt x="1667" y="680"/>
                      </a:cubicBezTo>
                      <a:cubicBezTo>
                        <a:pt x="1620" y="632"/>
                        <a:pt x="1560" y="549"/>
                        <a:pt x="1512" y="477"/>
                      </a:cubicBezTo>
                      <a:lnTo>
                        <a:pt x="1501" y="442"/>
                      </a:lnTo>
                      <a:cubicBezTo>
                        <a:pt x="1441" y="334"/>
                        <a:pt x="1382" y="251"/>
                        <a:pt x="1310" y="191"/>
                      </a:cubicBezTo>
                      <a:cubicBezTo>
                        <a:pt x="1215" y="96"/>
                        <a:pt x="1108" y="37"/>
                        <a:pt x="989" y="13"/>
                      </a:cubicBezTo>
                      <a:cubicBezTo>
                        <a:pt x="953" y="1"/>
                        <a:pt x="917" y="1"/>
                        <a:pt x="881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31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16" name="Google Shape;4216;p48"/>
                <p:cNvSpPr/>
                <p:nvPr/>
              </p:nvSpPr>
              <p:spPr>
                <a:xfrm>
                  <a:off x="2655075" y="2837075"/>
                  <a:ext cx="59250" cy="40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70" h="1612" extrusionOk="0">
                      <a:moveTo>
                        <a:pt x="477" y="0"/>
                      </a:moveTo>
                      <a:cubicBezTo>
                        <a:pt x="382" y="0"/>
                        <a:pt x="298" y="48"/>
                        <a:pt x="251" y="119"/>
                      </a:cubicBezTo>
                      <a:cubicBezTo>
                        <a:pt x="84" y="369"/>
                        <a:pt x="1" y="667"/>
                        <a:pt x="12" y="965"/>
                      </a:cubicBezTo>
                      <a:cubicBezTo>
                        <a:pt x="12" y="1048"/>
                        <a:pt x="48" y="1108"/>
                        <a:pt x="84" y="1143"/>
                      </a:cubicBezTo>
                      <a:cubicBezTo>
                        <a:pt x="120" y="1179"/>
                        <a:pt x="155" y="1191"/>
                        <a:pt x="179" y="1203"/>
                      </a:cubicBezTo>
                      <a:cubicBezTo>
                        <a:pt x="501" y="1346"/>
                        <a:pt x="846" y="1465"/>
                        <a:pt x="1179" y="1548"/>
                      </a:cubicBezTo>
                      <a:cubicBezTo>
                        <a:pt x="1274" y="1580"/>
                        <a:pt x="1391" y="1612"/>
                        <a:pt x="1511" y="1612"/>
                      </a:cubicBezTo>
                      <a:cubicBezTo>
                        <a:pt x="1571" y="1612"/>
                        <a:pt x="1632" y="1604"/>
                        <a:pt x="1691" y="1584"/>
                      </a:cubicBezTo>
                      <a:cubicBezTo>
                        <a:pt x="2036" y="1477"/>
                        <a:pt x="2167" y="1120"/>
                        <a:pt x="2227" y="941"/>
                      </a:cubicBezTo>
                      <a:cubicBezTo>
                        <a:pt x="2275" y="846"/>
                        <a:pt x="2370" y="596"/>
                        <a:pt x="2215" y="369"/>
                      </a:cubicBezTo>
                      <a:cubicBezTo>
                        <a:pt x="2203" y="346"/>
                        <a:pt x="2167" y="310"/>
                        <a:pt x="2156" y="298"/>
                      </a:cubicBezTo>
                      <a:cubicBezTo>
                        <a:pt x="2036" y="179"/>
                        <a:pt x="1894" y="155"/>
                        <a:pt x="1751" y="119"/>
                      </a:cubicBezTo>
                      <a:cubicBezTo>
                        <a:pt x="1334" y="60"/>
                        <a:pt x="905" y="12"/>
                        <a:pt x="477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31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17" name="Google Shape;4217;p48"/>
                <p:cNvSpPr/>
                <p:nvPr/>
              </p:nvSpPr>
              <p:spPr>
                <a:xfrm>
                  <a:off x="2509525" y="2691525"/>
                  <a:ext cx="56875" cy="47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75" h="1886" extrusionOk="0">
                      <a:moveTo>
                        <a:pt x="973" y="1"/>
                      </a:moveTo>
                      <a:cubicBezTo>
                        <a:pt x="874" y="1"/>
                        <a:pt x="780" y="17"/>
                        <a:pt x="691" y="48"/>
                      </a:cubicBezTo>
                      <a:cubicBezTo>
                        <a:pt x="334" y="179"/>
                        <a:pt x="167" y="524"/>
                        <a:pt x="48" y="822"/>
                      </a:cubicBezTo>
                      <a:cubicBezTo>
                        <a:pt x="0" y="929"/>
                        <a:pt x="36" y="1036"/>
                        <a:pt x="108" y="1108"/>
                      </a:cubicBezTo>
                      <a:lnTo>
                        <a:pt x="119" y="1119"/>
                      </a:lnTo>
                      <a:cubicBezTo>
                        <a:pt x="536" y="1512"/>
                        <a:pt x="1072" y="1774"/>
                        <a:pt x="1620" y="1881"/>
                      </a:cubicBezTo>
                      <a:cubicBezTo>
                        <a:pt x="1638" y="1884"/>
                        <a:pt x="1656" y="1886"/>
                        <a:pt x="1674" y="1886"/>
                      </a:cubicBezTo>
                      <a:cubicBezTo>
                        <a:pt x="1794" y="1886"/>
                        <a:pt x="1896" y="1817"/>
                        <a:pt x="1917" y="1703"/>
                      </a:cubicBezTo>
                      <a:lnTo>
                        <a:pt x="2251" y="703"/>
                      </a:lnTo>
                      <a:cubicBezTo>
                        <a:pt x="2274" y="631"/>
                        <a:pt x="2263" y="560"/>
                        <a:pt x="2215" y="477"/>
                      </a:cubicBezTo>
                      <a:lnTo>
                        <a:pt x="2179" y="441"/>
                      </a:lnTo>
                      <a:cubicBezTo>
                        <a:pt x="2132" y="393"/>
                        <a:pt x="2084" y="381"/>
                        <a:pt x="2036" y="357"/>
                      </a:cubicBezTo>
                      <a:cubicBezTo>
                        <a:pt x="1917" y="334"/>
                        <a:pt x="1798" y="274"/>
                        <a:pt x="1667" y="215"/>
                      </a:cubicBezTo>
                      <a:cubicBezTo>
                        <a:pt x="1620" y="179"/>
                        <a:pt x="1560" y="155"/>
                        <a:pt x="1524" y="143"/>
                      </a:cubicBezTo>
                      <a:cubicBezTo>
                        <a:pt x="1323" y="46"/>
                        <a:pt x="1140" y="1"/>
                        <a:pt x="973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31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18" name="Google Shape;4218;p48"/>
                <p:cNvSpPr/>
                <p:nvPr/>
              </p:nvSpPr>
              <p:spPr>
                <a:xfrm>
                  <a:off x="2511000" y="2535150"/>
                  <a:ext cx="46175" cy="60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47" h="2412" extrusionOk="0">
                      <a:moveTo>
                        <a:pt x="1024" y="1"/>
                      </a:moveTo>
                      <a:cubicBezTo>
                        <a:pt x="903" y="1"/>
                        <a:pt x="774" y="32"/>
                        <a:pt x="644" y="100"/>
                      </a:cubicBezTo>
                      <a:cubicBezTo>
                        <a:pt x="584" y="124"/>
                        <a:pt x="525" y="159"/>
                        <a:pt x="477" y="183"/>
                      </a:cubicBezTo>
                      <a:cubicBezTo>
                        <a:pt x="394" y="231"/>
                        <a:pt x="299" y="290"/>
                        <a:pt x="227" y="290"/>
                      </a:cubicBezTo>
                      <a:cubicBezTo>
                        <a:pt x="156" y="302"/>
                        <a:pt x="96" y="350"/>
                        <a:pt x="49" y="409"/>
                      </a:cubicBezTo>
                      <a:cubicBezTo>
                        <a:pt x="1" y="469"/>
                        <a:pt x="1" y="564"/>
                        <a:pt x="13" y="636"/>
                      </a:cubicBezTo>
                      <a:cubicBezTo>
                        <a:pt x="60" y="766"/>
                        <a:pt x="60" y="945"/>
                        <a:pt x="49" y="1112"/>
                      </a:cubicBezTo>
                      <a:lnTo>
                        <a:pt x="49" y="1243"/>
                      </a:lnTo>
                      <a:cubicBezTo>
                        <a:pt x="37" y="1481"/>
                        <a:pt x="49" y="1838"/>
                        <a:pt x="287" y="2088"/>
                      </a:cubicBezTo>
                      <a:lnTo>
                        <a:pt x="334" y="2136"/>
                      </a:lnTo>
                      <a:cubicBezTo>
                        <a:pt x="489" y="2302"/>
                        <a:pt x="715" y="2386"/>
                        <a:pt x="989" y="2410"/>
                      </a:cubicBezTo>
                      <a:cubicBezTo>
                        <a:pt x="1012" y="2411"/>
                        <a:pt x="1036" y="2411"/>
                        <a:pt x="1059" y="2411"/>
                      </a:cubicBezTo>
                      <a:cubicBezTo>
                        <a:pt x="1252" y="2411"/>
                        <a:pt x="1450" y="2371"/>
                        <a:pt x="1620" y="2350"/>
                      </a:cubicBezTo>
                      <a:cubicBezTo>
                        <a:pt x="1763" y="2314"/>
                        <a:pt x="1846" y="2195"/>
                        <a:pt x="1834" y="2064"/>
                      </a:cubicBezTo>
                      <a:lnTo>
                        <a:pt x="1680" y="707"/>
                      </a:lnTo>
                      <a:cubicBezTo>
                        <a:pt x="1656" y="576"/>
                        <a:pt x="1620" y="338"/>
                        <a:pt x="1465" y="171"/>
                      </a:cubicBezTo>
                      <a:lnTo>
                        <a:pt x="1430" y="147"/>
                      </a:lnTo>
                      <a:cubicBezTo>
                        <a:pt x="1322" y="53"/>
                        <a:pt x="1181" y="1"/>
                        <a:pt x="1024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19" name="Google Shape;4219;p48"/>
                <p:cNvSpPr/>
                <p:nvPr/>
              </p:nvSpPr>
              <p:spPr>
                <a:xfrm>
                  <a:off x="2564875" y="2797600"/>
                  <a:ext cx="54200" cy="34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68" h="1368" extrusionOk="0">
                      <a:moveTo>
                        <a:pt x="1581" y="1"/>
                      </a:moveTo>
                      <a:cubicBezTo>
                        <a:pt x="1473" y="1"/>
                        <a:pt x="1372" y="29"/>
                        <a:pt x="1299" y="44"/>
                      </a:cubicBezTo>
                      <a:lnTo>
                        <a:pt x="299" y="305"/>
                      </a:lnTo>
                      <a:cubicBezTo>
                        <a:pt x="191" y="329"/>
                        <a:pt x="96" y="448"/>
                        <a:pt x="108" y="567"/>
                      </a:cubicBezTo>
                      <a:lnTo>
                        <a:pt x="108" y="615"/>
                      </a:lnTo>
                      <a:cubicBezTo>
                        <a:pt x="96" y="639"/>
                        <a:pt x="96" y="686"/>
                        <a:pt x="96" y="722"/>
                      </a:cubicBezTo>
                      <a:lnTo>
                        <a:pt x="96" y="734"/>
                      </a:lnTo>
                      <a:cubicBezTo>
                        <a:pt x="84" y="817"/>
                        <a:pt x="72" y="889"/>
                        <a:pt x="37" y="972"/>
                      </a:cubicBezTo>
                      <a:cubicBezTo>
                        <a:pt x="1" y="1044"/>
                        <a:pt x="1" y="1127"/>
                        <a:pt x="72" y="1210"/>
                      </a:cubicBezTo>
                      <a:cubicBezTo>
                        <a:pt x="84" y="1222"/>
                        <a:pt x="84" y="1234"/>
                        <a:pt x="96" y="1246"/>
                      </a:cubicBezTo>
                      <a:cubicBezTo>
                        <a:pt x="144" y="1294"/>
                        <a:pt x="203" y="1329"/>
                        <a:pt x="275" y="1329"/>
                      </a:cubicBezTo>
                      <a:lnTo>
                        <a:pt x="1537" y="1365"/>
                      </a:lnTo>
                      <a:cubicBezTo>
                        <a:pt x="1569" y="1365"/>
                        <a:pt x="1604" y="1368"/>
                        <a:pt x="1643" y="1368"/>
                      </a:cubicBezTo>
                      <a:cubicBezTo>
                        <a:pt x="1719" y="1368"/>
                        <a:pt x="1807" y="1357"/>
                        <a:pt x="1894" y="1294"/>
                      </a:cubicBezTo>
                      <a:cubicBezTo>
                        <a:pt x="2096" y="1163"/>
                        <a:pt x="2108" y="936"/>
                        <a:pt x="2120" y="829"/>
                      </a:cubicBezTo>
                      <a:cubicBezTo>
                        <a:pt x="2168" y="520"/>
                        <a:pt x="2108" y="305"/>
                        <a:pt x="1954" y="151"/>
                      </a:cubicBezTo>
                      <a:cubicBezTo>
                        <a:pt x="1906" y="103"/>
                        <a:pt x="1846" y="79"/>
                        <a:pt x="1787" y="44"/>
                      </a:cubicBezTo>
                      <a:cubicBezTo>
                        <a:pt x="1718" y="12"/>
                        <a:pt x="1648" y="1"/>
                        <a:pt x="1581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31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20" name="Google Shape;4220;p48"/>
                <p:cNvSpPr/>
                <p:nvPr/>
              </p:nvSpPr>
              <p:spPr>
                <a:xfrm>
                  <a:off x="2630375" y="2723600"/>
                  <a:ext cx="44075" cy="280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63" h="1123" extrusionOk="0">
                      <a:moveTo>
                        <a:pt x="663" y="0"/>
                      </a:moveTo>
                      <a:cubicBezTo>
                        <a:pt x="617" y="0"/>
                        <a:pt x="571" y="1"/>
                        <a:pt x="524" y="3"/>
                      </a:cubicBezTo>
                      <a:cubicBezTo>
                        <a:pt x="441" y="3"/>
                        <a:pt x="346" y="15"/>
                        <a:pt x="238" y="75"/>
                      </a:cubicBezTo>
                      <a:cubicBezTo>
                        <a:pt x="96" y="170"/>
                        <a:pt x="0" y="313"/>
                        <a:pt x="24" y="467"/>
                      </a:cubicBezTo>
                      <a:cubicBezTo>
                        <a:pt x="36" y="551"/>
                        <a:pt x="60" y="646"/>
                        <a:pt x="143" y="718"/>
                      </a:cubicBezTo>
                      <a:cubicBezTo>
                        <a:pt x="215" y="777"/>
                        <a:pt x="286" y="825"/>
                        <a:pt x="346" y="848"/>
                      </a:cubicBezTo>
                      <a:lnTo>
                        <a:pt x="822" y="1063"/>
                      </a:lnTo>
                      <a:cubicBezTo>
                        <a:pt x="881" y="1087"/>
                        <a:pt x="977" y="1122"/>
                        <a:pt x="1072" y="1122"/>
                      </a:cubicBezTo>
                      <a:cubicBezTo>
                        <a:pt x="1370" y="1122"/>
                        <a:pt x="1536" y="848"/>
                        <a:pt x="1608" y="741"/>
                      </a:cubicBezTo>
                      <a:cubicBezTo>
                        <a:pt x="1655" y="682"/>
                        <a:pt x="1762" y="491"/>
                        <a:pt x="1667" y="301"/>
                      </a:cubicBezTo>
                      <a:cubicBezTo>
                        <a:pt x="1655" y="265"/>
                        <a:pt x="1631" y="229"/>
                        <a:pt x="1596" y="194"/>
                      </a:cubicBezTo>
                      <a:cubicBezTo>
                        <a:pt x="1489" y="86"/>
                        <a:pt x="1358" y="75"/>
                        <a:pt x="1298" y="63"/>
                      </a:cubicBezTo>
                      <a:cubicBezTo>
                        <a:pt x="1091" y="23"/>
                        <a:pt x="884" y="0"/>
                        <a:pt x="663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31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21" name="Google Shape;4221;p48"/>
                <p:cNvSpPr/>
                <p:nvPr/>
              </p:nvSpPr>
              <p:spPr>
                <a:xfrm>
                  <a:off x="2668175" y="2763075"/>
                  <a:ext cx="57475" cy="39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99" h="1574" extrusionOk="0">
                      <a:moveTo>
                        <a:pt x="1101" y="1"/>
                      </a:moveTo>
                      <a:cubicBezTo>
                        <a:pt x="899" y="1"/>
                        <a:pt x="696" y="49"/>
                        <a:pt x="512" y="151"/>
                      </a:cubicBezTo>
                      <a:cubicBezTo>
                        <a:pt x="250" y="293"/>
                        <a:pt x="60" y="532"/>
                        <a:pt x="24" y="805"/>
                      </a:cubicBezTo>
                      <a:cubicBezTo>
                        <a:pt x="0" y="1008"/>
                        <a:pt x="72" y="1246"/>
                        <a:pt x="215" y="1401"/>
                      </a:cubicBezTo>
                      <a:cubicBezTo>
                        <a:pt x="310" y="1484"/>
                        <a:pt x="417" y="1544"/>
                        <a:pt x="536" y="1567"/>
                      </a:cubicBezTo>
                      <a:cubicBezTo>
                        <a:pt x="565" y="1572"/>
                        <a:pt x="594" y="1574"/>
                        <a:pt x="624" y="1574"/>
                      </a:cubicBezTo>
                      <a:cubicBezTo>
                        <a:pt x="751" y="1574"/>
                        <a:pt x="878" y="1537"/>
                        <a:pt x="965" y="1508"/>
                      </a:cubicBezTo>
                      <a:lnTo>
                        <a:pt x="2084" y="1151"/>
                      </a:lnTo>
                      <a:cubicBezTo>
                        <a:pt x="2227" y="1115"/>
                        <a:pt x="2298" y="984"/>
                        <a:pt x="2263" y="829"/>
                      </a:cubicBezTo>
                      <a:cubicBezTo>
                        <a:pt x="2203" y="651"/>
                        <a:pt x="2108" y="472"/>
                        <a:pt x="1965" y="341"/>
                      </a:cubicBezTo>
                      <a:cubicBezTo>
                        <a:pt x="1846" y="222"/>
                        <a:pt x="1691" y="139"/>
                        <a:pt x="1548" y="79"/>
                      </a:cubicBezTo>
                      <a:cubicBezTo>
                        <a:pt x="1405" y="28"/>
                        <a:pt x="1253" y="1"/>
                        <a:pt x="1101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31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22" name="Google Shape;4222;p48"/>
                <p:cNvSpPr/>
                <p:nvPr/>
              </p:nvSpPr>
              <p:spPr>
                <a:xfrm>
                  <a:off x="2372600" y="2489325"/>
                  <a:ext cx="49425" cy="526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77" h="2104" extrusionOk="0">
                      <a:moveTo>
                        <a:pt x="988" y="0"/>
                      </a:moveTo>
                      <a:cubicBezTo>
                        <a:pt x="959" y="0"/>
                        <a:pt x="927" y="5"/>
                        <a:pt x="893" y="16"/>
                      </a:cubicBezTo>
                      <a:cubicBezTo>
                        <a:pt x="703" y="52"/>
                        <a:pt x="632" y="218"/>
                        <a:pt x="584" y="290"/>
                      </a:cubicBezTo>
                      <a:lnTo>
                        <a:pt x="167" y="1064"/>
                      </a:lnTo>
                      <a:cubicBezTo>
                        <a:pt x="120" y="1159"/>
                        <a:pt x="0" y="1385"/>
                        <a:pt x="108" y="1599"/>
                      </a:cubicBezTo>
                      <a:cubicBezTo>
                        <a:pt x="120" y="1647"/>
                        <a:pt x="155" y="1683"/>
                        <a:pt x="191" y="1718"/>
                      </a:cubicBezTo>
                      <a:cubicBezTo>
                        <a:pt x="274" y="1802"/>
                        <a:pt x="370" y="1837"/>
                        <a:pt x="453" y="1873"/>
                      </a:cubicBezTo>
                      <a:cubicBezTo>
                        <a:pt x="512" y="1885"/>
                        <a:pt x="548" y="1897"/>
                        <a:pt x="608" y="1933"/>
                      </a:cubicBezTo>
                      <a:lnTo>
                        <a:pt x="667" y="1945"/>
                      </a:lnTo>
                      <a:cubicBezTo>
                        <a:pt x="691" y="1945"/>
                        <a:pt x="703" y="1957"/>
                        <a:pt x="739" y="1957"/>
                      </a:cubicBezTo>
                      <a:cubicBezTo>
                        <a:pt x="941" y="2016"/>
                        <a:pt x="1120" y="2064"/>
                        <a:pt x="1286" y="2099"/>
                      </a:cubicBezTo>
                      <a:cubicBezTo>
                        <a:pt x="1301" y="2102"/>
                        <a:pt x="1316" y="2103"/>
                        <a:pt x="1331" y="2103"/>
                      </a:cubicBezTo>
                      <a:cubicBezTo>
                        <a:pt x="1446" y="2103"/>
                        <a:pt x="1552" y="2024"/>
                        <a:pt x="1584" y="1897"/>
                      </a:cubicBezTo>
                      <a:lnTo>
                        <a:pt x="1953" y="516"/>
                      </a:lnTo>
                      <a:cubicBezTo>
                        <a:pt x="1977" y="433"/>
                        <a:pt x="1953" y="325"/>
                        <a:pt x="1882" y="266"/>
                      </a:cubicBezTo>
                      <a:cubicBezTo>
                        <a:pt x="1846" y="230"/>
                        <a:pt x="1798" y="206"/>
                        <a:pt x="1763" y="194"/>
                      </a:cubicBezTo>
                      <a:lnTo>
                        <a:pt x="1143" y="28"/>
                      </a:lnTo>
                      <a:cubicBezTo>
                        <a:pt x="1103" y="20"/>
                        <a:pt x="1051" y="0"/>
                        <a:pt x="988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23" name="Google Shape;4223;p48"/>
                <p:cNvSpPr/>
                <p:nvPr/>
              </p:nvSpPr>
              <p:spPr>
                <a:xfrm>
                  <a:off x="2567850" y="2564400"/>
                  <a:ext cx="55700" cy="49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28" h="1992" extrusionOk="0">
                      <a:moveTo>
                        <a:pt x="1273" y="0"/>
                      </a:moveTo>
                      <a:cubicBezTo>
                        <a:pt x="1126" y="0"/>
                        <a:pt x="967" y="39"/>
                        <a:pt x="811" y="120"/>
                      </a:cubicBezTo>
                      <a:cubicBezTo>
                        <a:pt x="751" y="144"/>
                        <a:pt x="680" y="180"/>
                        <a:pt x="620" y="228"/>
                      </a:cubicBezTo>
                      <a:cubicBezTo>
                        <a:pt x="501" y="299"/>
                        <a:pt x="382" y="358"/>
                        <a:pt x="263" y="370"/>
                      </a:cubicBezTo>
                      <a:cubicBezTo>
                        <a:pt x="168" y="382"/>
                        <a:pt x="96" y="442"/>
                        <a:pt x="49" y="525"/>
                      </a:cubicBezTo>
                      <a:cubicBezTo>
                        <a:pt x="1" y="597"/>
                        <a:pt x="25" y="704"/>
                        <a:pt x="61" y="775"/>
                      </a:cubicBezTo>
                      <a:cubicBezTo>
                        <a:pt x="168" y="942"/>
                        <a:pt x="275" y="1061"/>
                        <a:pt x="358" y="1156"/>
                      </a:cubicBezTo>
                      <a:cubicBezTo>
                        <a:pt x="525" y="1359"/>
                        <a:pt x="632" y="1478"/>
                        <a:pt x="644" y="1740"/>
                      </a:cubicBezTo>
                      <a:cubicBezTo>
                        <a:pt x="644" y="1811"/>
                        <a:pt x="680" y="1871"/>
                        <a:pt x="715" y="1918"/>
                      </a:cubicBezTo>
                      <a:cubicBezTo>
                        <a:pt x="763" y="1966"/>
                        <a:pt x="823" y="1990"/>
                        <a:pt x="882" y="1990"/>
                      </a:cubicBezTo>
                      <a:cubicBezTo>
                        <a:pt x="927" y="1990"/>
                        <a:pt x="985" y="1992"/>
                        <a:pt x="1052" y="1992"/>
                      </a:cubicBezTo>
                      <a:cubicBezTo>
                        <a:pt x="1317" y="1992"/>
                        <a:pt x="1715" y="1961"/>
                        <a:pt x="1954" y="1656"/>
                      </a:cubicBezTo>
                      <a:cubicBezTo>
                        <a:pt x="2227" y="1287"/>
                        <a:pt x="2061" y="835"/>
                        <a:pt x="1989" y="609"/>
                      </a:cubicBezTo>
                      <a:cubicBezTo>
                        <a:pt x="1942" y="489"/>
                        <a:pt x="1894" y="323"/>
                        <a:pt x="1763" y="192"/>
                      </a:cubicBezTo>
                      <a:lnTo>
                        <a:pt x="1727" y="168"/>
                      </a:lnTo>
                      <a:cubicBezTo>
                        <a:pt x="1610" y="57"/>
                        <a:pt x="1450" y="0"/>
                        <a:pt x="1273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24" name="Google Shape;4224;p48"/>
                <p:cNvSpPr/>
                <p:nvPr/>
              </p:nvSpPr>
              <p:spPr>
                <a:xfrm>
                  <a:off x="2747350" y="2228950"/>
                  <a:ext cx="58075" cy="525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23" h="2103" extrusionOk="0">
                      <a:moveTo>
                        <a:pt x="1696" y="1"/>
                      </a:moveTo>
                      <a:cubicBezTo>
                        <a:pt x="1663" y="1"/>
                        <a:pt x="1629" y="8"/>
                        <a:pt x="1596" y="25"/>
                      </a:cubicBezTo>
                      <a:cubicBezTo>
                        <a:pt x="1072" y="227"/>
                        <a:pt x="584" y="513"/>
                        <a:pt x="143" y="882"/>
                      </a:cubicBezTo>
                      <a:cubicBezTo>
                        <a:pt x="12" y="989"/>
                        <a:pt x="0" y="1156"/>
                        <a:pt x="84" y="1263"/>
                      </a:cubicBezTo>
                      <a:cubicBezTo>
                        <a:pt x="108" y="1287"/>
                        <a:pt x="131" y="1323"/>
                        <a:pt x="143" y="1346"/>
                      </a:cubicBezTo>
                      <a:cubicBezTo>
                        <a:pt x="167" y="1418"/>
                        <a:pt x="191" y="1477"/>
                        <a:pt x="250" y="1537"/>
                      </a:cubicBezTo>
                      <a:lnTo>
                        <a:pt x="262" y="1549"/>
                      </a:lnTo>
                      <a:cubicBezTo>
                        <a:pt x="310" y="1656"/>
                        <a:pt x="346" y="1775"/>
                        <a:pt x="358" y="1882"/>
                      </a:cubicBezTo>
                      <a:cubicBezTo>
                        <a:pt x="370" y="1942"/>
                        <a:pt x="381" y="1989"/>
                        <a:pt x="429" y="2025"/>
                      </a:cubicBezTo>
                      <a:cubicBezTo>
                        <a:pt x="441" y="2049"/>
                        <a:pt x="477" y="2073"/>
                        <a:pt x="501" y="2073"/>
                      </a:cubicBezTo>
                      <a:cubicBezTo>
                        <a:pt x="537" y="2094"/>
                        <a:pt x="574" y="2103"/>
                        <a:pt x="611" y="2103"/>
                      </a:cubicBezTo>
                      <a:cubicBezTo>
                        <a:pt x="659" y="2103"/>
                        <a:pt x="709" y="2088"/>
                        <a:pt x="762" y="2061"/>
                      </a:cubicBezTo>
                      <a:cubicBezTo>
                        <a:pt x="1191" y="1811"/>
                        <a:pt x="1655" y="1608"/>
                        <a:pt x="2132" y="1465"/>
                      </a:cubicBezTo>
                      <a:cubicBezTo>
                        <a:pt x="2203" y="1454"/>
                        <a:pt x="2263" y="1394"/>
                        <a:pt x="2286" y="1334"/>
                      </a:cubicBezTo>
                      <a:cubicBezTo>
                        <a:pt x="2322" y="1275"/>
                        <a:pt x="2322" y="1180"/>
                        <a:pt x="2310" y="1120"/>
                      </a:cubicBezTo>
                      <a:lnTo>
                        <a:pt x="1929" y="168"/>
                      </a:lnTo>
                      <a:cubicBezTo>
                        <a:pt x="1917" y="144"/>
                        <a:pt x="1905" y="108"/>
                        <a:pt x="1870" y="84"/>
                      </a:cubicBezTo>
                      <a:cubicBezTo>
                        <a:pt x="1823" y="30"/>
                        <a:pt x="1760" y="1"/>
                        <a:pt x="1696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25" name="Google Shape;4225;p48"/>
                <p:cNvSpPr/>
                <p:nvPr/>
              </p:nvSpPr>
              <p:spPr>
                <a:xfrm>
                  <a:off x="2607750" y="2498325"/>
                  <a:ext cx="58950" cy="522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58" h="2090" extrusionOk="0">
                      <a:moveTo>
                        <a:pt x="900" y="0"/>
                      </a:moveTo>
                      <a:cubicBezTo>
                        <a:pt x="672" y="0"/>
                        <a:pt x="441" y="151"/>
                        <a:pt x="298" y="406"/>
                      </a:cubicBezTo>
                      <a:cubicBezTo>
                        <a:pt x="250" y="489"/>
                        <a:pt x="227" y="549"/>
                        <a:pt x="215" y="620"/>
                      </a:cubicBezTo>
                      <a:cubicBezTo>
                        <a:pt x="167" y="704"/>
                        <a:pt x="131" y="799"/>
                        <a:pt x="72" y="858"/>
                      </a:cubicBezTo>
                      <a:cubicBezTo>
                        <a:pt x="36" y="918"/>
                        <a:pt x="0" y="989"/>
                        <a:pt x="12" y="1061"/>
                      </a:cubicBezTo>
                      <a:cubicBezTo>
                        <a:pt x="36" y="1120"/>
                        <a:pt x="48" y="1168"/>
                        <a:pt x="96" y="1216"/>
                      </a:cubicBezTo>
                      <a:cubicBezTo>
                        <a:pt x="108" y="1227"/>
                        <a:pt x="119" y="1239"/>
                        <a:pt x="131" y="1239"/>
                      </a:cubicBezTo>
                      <a:lnTo>
                        <a:pt x="1370" y="2049"/>
                      </a:lnTo>
                      <a:cubicBezTo>
                        <a:pt x="1415" y="2076"/>
                        <a:pt x="1466" y="2090"/>
                        <a:pt x="1517" y="2090"/>
                      </a:cubicBezTo>
                      <a:cubicBezTo>
                        <a:pt x="1597" y="2090"/>
                        <a:pt x="1675" y="2055"/>
                        <a:pt x="1727" y="1989"/>
                      </a:cubicBezTo>
                      <a:cubicBezTo>
                        <a:pt x="1846" y="1835"/>
                        <a:pt x="2013" y="1716"/>
                        <a:pt x="2191" y="1644"/>
                      </a:cubicBezTo>
                      <a:cubicBezTo>
                        <a:pt x="2251" y="1597"/>
                        <a:pt x="2310" y="1525"/>
                        <a:pt x="2334" y="1454"/>
                      </a:cubicBezTo>
                      <a:cubicBezTo>
                        <a:pt x="2358" y="1358"/>
                        <a:pt x="2334" y="1275"/>
                        <a:pt x="2275" y="1216"/>
                      </a:cubicBezTo>
                      <a:lnTo>
                        <a:pt x="1429" y="275"/>
                      </a:lnTo>
                      <a:cubicBezTo>
                        <a:pt x="1405" y="251"/>
                        <a:pt x="1382" y="215"/>
                        <a:pt x="1358" y="204"/>
                      </a:cubicBezTo>
                      <a:cubicBezTo>
                        <a:pt x="1286" y="132"/>
                        <a:pt x="1179" y="37"/>
                        <a:pt x="1012" y="13"/>
                      </a:cubicBezTo>
                      <a:cubicBezTo>
                        <a:pt x="975" y="5"/>
                        <a:pt x="937" y="0"/>
                        <a:pt x="900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26" name="Google Shape;4226;p48"/>
                <p:cNvSpPr/>
                <p:nvPr/>
              </p:nvSpPr>
              <p:spPr>
                <a:xfrm>
                  <a:off x="2793200" y="2699625"/>
                  <a:ext cx="50900" cy="58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36" h="2358" extrusionOk="0">
                      <a:moveTo>
                        <a:pt x="1410" y="0"/>
                      </a:moveTo>
                      <a:cubicBezTo>
                        <a:pt x="1342" y="0"/>
                        <a:pt x="1284" y="15"/>
                        <a:pt x="1250" y="22"/>
                      </a:cubicBezTo>
                      <a:lnTo>
                        <a:pt x="214" y="236"/>
                      </a:lnTo>
                      <a:cubicBezTo>
                        <a:pt x="143" y="248"/>
                        <a:pt x="83" y="295"/>
                        <a:pt x="36" y="367"/>
                      </a:cubicBezTo>
                      <a:cubicBezTo>
                        <a:pt x="12" y="426"/>
                        <a:pt x="0" y="510"/>
                        <a:pt x="24" y="569"/>
                      </a:cubicBezTo>
                      <a:cubicBezTo>
                        <a:pt x="191" y="1069"/>
                        <a:pt x="262" y="1569"/>
                        <a:pt x="250" y="2093"/>
                      </a:cubicBezTo>
                      <a:cubicBezTo>
                        <a:pt x="250" y="2165"/>
                        <a:pt x="274" y="2236"/>
                        <a:pt x="321" y="2284"/>
                      </a:cubicBezTo>
                      <a:cubicBezTo>
                        <a:pt x="333" y="2296"/>
                        <a:pt x="333" y="2296"/>
                        <a:pt x="357" y="2296"/>
                      </a:cubicBezTo>
                      <a:cubicBezTo>
                        <a:pt x="400" y="2330"/>
                        <a:pt x="455" y="2358"/>
                        <a:pt x="517" y="2358"/>
                      </a:cubicBezTo>
                      <a:cubicBezTo>
                        <a:pt x="542" y="2358"/>
                        <a:pt x="568" y="2353"/>
                        <a:pt x="595" y="2343"/>
                      </a:cubicBezTo>
                      <a:cubicBezTo>
                        <a:pt x="976" y="2236"/>
                        <a:pt x="1381" y="2177"/>
                        <a:pt x="1762" y="2177"/>
                      </a:cubicBezTo>
                      <a:cubicBezTo>
                        <a:pt x="1845" y="2177"/>
                        <a:pt x="1917" y="2153"/>
                        <a:pt x="1965" y="2093"/>
                      </a:cubicBezTo>
                      <a:cubicBezTo>
                        <a:pt x="2000" y="2034"/>
                        <a:pt x="2036" y="1962"/>
                        <a:pt x="2024" y="1879"/>
                      </a:cubicBezTo>
                      <a:lnTo>
                        <a:pt x="1845" y="486"/>
                      </a:lnTo>
                      <a:cubicBezTo>
                        <a:pt x="1822" y="367"/>
                        <a:pt x="1798" y="236"/>
                        <a:pt x="1691" y="129"/>
                      </a:cubicBezTo>
                      <a:cubicBezTo>
                        <a:pt x="1667" y="93"/>
                        <a:pt x="1619" y="69"/>
                        <a:pt x="1572" y="33"/>
                      </a:cubicBezTo>
                      <a:cubicBezTo>
                        <a:pt x="1516" y="8"/>
                        <a:pt x="1460" y="0"/>
                        <a:pt x="1410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27" name="Google Shape;4227;p48"/>
                <p:cNvSpPr/>
                <p:nvPr/>
              </p:nvSpPr>
              <p:spPr>
                <a:xfrm>
                  <a:off x="2841400" y="2498475"/>
                  <a:ext cx="47050" cy="41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2" h="1653" extrusionOk="0">
                      <a:moveTo>
                        <a:pt x="958" y="0"/>
                      </a:moveTo>
                      <a:cubicBezTo>
                        <a:pt x="845" y="0"/>
                        <a:pt x="722" y="30"/>
                        <a:pt x="596" y="90"/>
                      </a:cubicBezTo>
                      <a:cubicBezTo>
                        <a:pt x="572" y="102"/>
                        <a:pt x="525" y="126"/>
                        <a:pt x="489" y="150"/>
                      </a:cubicBezTo>
                      <a:cubicBezTo>
                        <a:pt x="418" y="198"/>
                        <a:pt x="346" y="245"/>
                        <a:pt x="287" y="245"/>
                      </a:cubicBezTo>
                      <a:cubicBezTo>
                        <a:pt x="179" y="245"/>
                        <a:pt x="96" y="317"/>
                        <a:pt x="48" y="400"/>
                      </a:cubicBezTo>
                      <a:cubicBezTo>
                        <a:pt x="1" y="495"/>
                        <a:pt x="37" y="614"/>
                        <a:pt x="108" y="686"/>
                      </a:cubicBezTo>
                      <a:cubicBezTo>
                        <a:pt x="156" y="733"/>
                        <a:pt x="179" y="840"/>
                        <a:pt x="191" y="948"/>
                      </a:cubicBezTo>
                      <a:cubicBezTo>
                        <a:pt x="227" y="1114"/>
                        <a:pt x="275" y="1317"/>
                        <a:pt x="429" y="1460"/>
                      </a:cubicBezTo>
                      <a:lnTo>
                        <a:pt x="465" y="1495"/>
                      </a:lnTo>
                      <a:cubicBezTo>
                        <a:pt x="616" y="1622"/>
                        <a:pt x="788" y="1649"/>
                        <a:pt x="953" y="1649"/>
                      </a:cubicBezTo>
                      <a:cubicBezTo>
                        <a:pt x="1035" y="1649"/>
                        <a:pt x="1116" y="1642"/>
                        <a:pt x="1191" y="1638"/>
                      </a:cubicBezTo>
                      <a:cubicBezTo>
                        <a:pt x="1260" y="1631"/>
                        <a:pt x="1329" y="1624"/>
                        <a:pt x="1393" y="1624"/>
                      </a:cubicBezTo>
                      <a:cubicBezTo>
                        <a:pt x="1440" y="1624"/>
                        <a:pt x="1485" y="1628"/>
                        <a:pt x="1525" y="1638"/>
                      </a:cubicBezTo>
                      <a:cubicBezTo>
                        <a:pt x="1547" y="1648"/>
                        <a:pt x="1572" y="1652"/>
                        <a:pt x="1598" y="1652"/>
                      </a:cubicBezTo>
                      <a:cubicBezTo>
                        <a:pt x="1668" y="1652"/>
                        <a:pt x="1743" y="1619"/>
                        <a:pt x="1787" y="1567"/>
                      </a:cubicBezTo>
                      <a:cubicBezTo>
                        <a:pt x="1858" y="1495"/>
                        <a:pt x="1882" y="1388"/>
                        <a:pt x="1846" y="1293"/>
                      </a:cubicBezTo>
                      <a:lnTo>
                        <a:pt x="1525" y="436"/>
                      </a:lnTo>
                      <a:cubicBezTo>
                        <a:pt x="1489" y="364"/>
                        <a:pt x="1441" y="245"/>
                        <a:pt x="1358" y="150"/>
                      </a:cubicBezTo>
                      <a:cubicBezTo>
                        <a:pt x="1322" y="138"/>
                        <a:pt x="1322" y="126"/>
                        <a:pt x="1311" y="126"/>
                      </a:cubicBezTo>
                      <a:cubicBezTo>
                        <a:pt x="1214" y="42"/>
                        <a:pt x="1093" y="0"/>
                        <a:pt x="958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28" name="Google Shape;4228;p48"/>
                <p:cNvSpPr/>
                <p:nvPr/>
              </p:nvSpPr>
              <p:spPr>
                <a:xfrm>
                  <a:off x="2458925" y="2438250"/>
                  <a:ext cx="155700" cy="687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228" h="2750" extrusionOk="0">
                      <a:moveTo>
                        <a:pt x="5699" y="0"/>
                      </a:moveTo>
                      <a:cubicBezTo>
                        <a:pt x="5606" y="0"/>
                        <a:pt x="5523" y="23"/>
                        <a:pt x="5477" y="35"/>
                      </a:cubicBezTo>
                      <a:lnTo>
                        <a:pt x="4441" y="332"/>
                      </a:lnTo>
                      <a:cubicBezTo>
                        <a:pt x="4334" y="356"/>
                        <a:pt x="4275" y="428"/>
                        <a:pt x="4239" y="535"/>
                      </a:cubicBezTo>
                      <a:cubicBezTo>
                        <a:pt x="4227" y="594"/>
                        <a:pt x="4215" y="690"/>
                        <a:pt x="4215" y="773"/>
                      </a:cubicBezTo>
                      <a:cubicBezTo>
                        <a:pt x="3458" y="384"/>
                        <a:pt x="2691" y="171"/>
                        <a:pt x="1950" y="171"/>
                      </a:cubicBezTo>
                      <a:cubicBezTo>
                        <a:pt x="1875" y="171"/>
                        <a:pt x="1801" y="173"/>
                        <a:pt x="1727" y="178"/>
                      </a:cubicBezTo>
                      <a:cubicBezTo>
                        <a:pt x="1024" y="225"/>
                        <a:pt x="524" y="463"/>
                        <a:pt x="238" y="880"/>
                      </a:cubicBezTo>
                      <a:cubicBezTo>
                        <a:pt x="60" y="1130"/>
                        <a:pt x="0" y="1440"/>
                        <a:pt x="60" y="1725"/>
                      </a:cubicBezTo>
                      <a:cubicBezTo>
                        <a:pt x="60" y="1737"/>
                        <a:pt x="60" y="1761"/>
                        <a:pt x="72" y="1761"/>
                      </a:cubicBezTo>
                      <a:cubicBezTo>
                        <a:pt x="119" y="1952"/>
                        <a:pt x="215" y="2095"/>
                        <a:pt x="334" y="2237"/>
                      </a:cubicBezTo>
                      <a:cubicBezTo>
                        <a:pt x="477" y="2380"/>
                        <a:pt x="667" y="2476"/>
                        <a:pt x="905" y="2511"/>
                      </a:cubicBezTo>
                      <a:cubicBezTo>
                        <a:pt x="941" y="2511"/>
                        <a:pt x="965" y="2535"/>
                        <a:pt x="989" y="2535"/>
                      </a:cubicBezTo>
                      <a:lnTo>
                        <a:pt x="1250" y="2535"/>
                      </a:lnTo>
                      <a:cubicBezTo>
                        <a:pt x="1477" y="2511"/>
                        <a:pt x="1679" y="2476"/>
                        <a:pt x="1893" y="2416"/>
                      </a:cubicBezTo>
                      <a:cubicBezTo>
                        <a:pt x="1953" y="2392"/>
                        <a:pt x="2024" y="2380"/>
                        <a:pt x="2084" y="2368"/>
                      </a:cubicBezTo>
                      <a:cubicBezTo>
                        <a:pt x="2397" y="2299"/>
                        <a:pt x="2719" y="2264"/>
                        <a:pt x="3041" y="2264"/>
                      </a:cubicBezTo>
                      <a:cubicBezTo>
                        <a:pt x="3552" y="2264"/>
                        <a:pt x="4062" y="2353"/>
                        <a:pt x="4537" y="2535"/>
                      </a:cubicBezTo>
                      <a:cubicBezTo>
                        <a:pt x="4560" y="2559"/>
                        <a:pt x="4596" y="2571"/>
                        <a:pt x="4632" y="2595"/>
                      </a:cubicBezTo>
                      <a:cubicBezTo>
                        <a:pt x="4810" y="2654"/>
                        <a:pt x="4989" y="2726"/>
                        <a:pt x="5180" y="2749"/>
                      </a:cubicBezTo>
                      <a:lnTo>
                        <a:pt x="5334" y="2749"/>
                      </a:lnTo>
                      <a:cubicBezTo>
                        <a:pt x="5358" y="2749"/>
                        <a:pt x="5370" y="2749"/>
                        <a:pt x="5406" y="2737"/>
                      </a:cubicBezTo>
                      <a:cubicBezTo>
                        <a:pt x="5418" y="2737"/>
                        <a:pt x="5418" y="2737"/>
                        <a:pt x="5430" y="2726"/>
                      </a:cubicBezTo>
                      <a:cubicBezTo>
                        <a:pt x="5453" y="2726"/>
                        <a:pt x="5477" y="2714"/>
                        <a:pt x="5501" y="2690"/>
                      </a:cubicBezTo>
                      <a:cubicBezTo>
                        <a:pt x="5513" y="2690"/>
                        <a:pt x="5513" y="2678"/>
                        <a:pt x="5525" y="2678"/>
                      </a:cubicBezTo>
                      <a:cubicBezTo>
                        <a:pt x="5537" y="2666"/>
                        <a:pt x="5572" y="2654"/>
                        <a:pt x="5584" y="2630"/>
                      </a:cubicBezTo>
                      <a:lnTo>
                        <a:pt x="5596" y="2618"/>
                      </a:lnTo>
                      <a:lnTo>
                        <a:pt x="5644" y="2571"/>
                      </a:lnTo>
                      <a:lnTo>
                        <a:pt x="5656" y="2559"/>
                      </a:lnTo>
                      <a:cubicBezTo>
                        <a:pt x="5846" y="2333"/>
                        <a:pt x="5846" y="1999"/>
                        <a:pt x="5644" y="1785"/>
                      </a:cubicBezTo>
                      <a:lnTo>
                        <a:pt x="5632" y="1773"/>
                      </a:lnTo>
                      <a:cubicBezTo>
                        <a:pt x="5525" y="1678"/>
                        <a:pt x="5441" y="1594"/>
                        <a:pt x="5334" y="1523"/>
                      </a:cubicBezTo>
                      <a:lnTo>
                        <a:pt x="5775" y="1499"/>
                      </a:lnTo>
                      <a:cubicBezTo>
                        <a:pt x="5834" y="1499"/>
                        <a:pt x="5977" y="1499"/>
                        <a:pt x="6072" y="1404"/>
                      </a:cubicBezTo>
                      <a:cubicBezTo>
                        <a:pt x="6227" y="1261"/>
                        <a:pt x="6192" y="1071"/>
                        <a:pt x="6192" y="1011"/>
                      </a:cubicBezTo>
                      <a:lnTo>
                        <a:pt x="6132" y="428"/>
                      </a:lnTo>
                      <a:cubicBezTo>
                        <a:pt x="6120" y="356"/>
                        <a:pt x="6108" y="225"/>
                        <a:pt x="6001" y="118"/>
                      </a:cubicBezTo>
                      <a:cubicBezTo>
                        <a:pt x="5909" y="26"/>
                        <a:pt x="5798" y="0"/>
                        <a:pt x="5699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29" name="Google Shape;4229;p48"/>
                <p:cNvSpPr/>
                <p:nvPr/>
              </p:nvSpPr>
              <p:spPr>
                <a:xfrm>
                  <a:off x="2651800" y="2593625"/>
                  <a:ext cx="192600" cy="1420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704" h="5681" extrusionOk="0">
                      <a:moveTo>
                        <a:pt x="7062" y="1"/>
                      </a:moveTo>
                      <a:cubicBezTo>
                        <a:pt x="6939" y="1"/>
                        <a:pt x="6840" y="56"/>
                        <a:pt x="6763" y="142"/>
                      </a:cubicBezTo>
                      <a:cubicBezTo>
                        <a:pt x="5608" y="1345"/>
                        <a:pt x="4358" y="2476"/>
                        <a:pt x="3060" y="3535"/>
                      </a:cubicBezTo>
                      <a:lnTo>
                        <a:pt x="3108" y="3392"/>
                      </a:lnTo>
                      <a:lnTo>
                        <a:pt x="3156" y="3261"/>
                      </a:lnTo>
                      <a:cubicBezTo>
                        <a:pt x="3215" y="3119"/>
                        <a:pt x="3287" y="2976"/>
                        <a:pt x="3358" y="2833"/>
                      </a:cubicBezTo>
                      <a:cubicBezTo>
                        <a:pt x="3430" y="2678"/>
                        <a:pt x="3513" y="2535"/>
                        <a:pt x="3584" y="2368"/>
                      </a:cubicBezTo>
                      <a:cubicBezTo>
                        <a:pt x="3763" y="1928"/>
                        <a:pt x="3751" y="1487"/>
                        <a:pt x="3549" y="1178"/>
                      </a:cubicBezTo>
                      <a:cubicBezTo>
                        <a:pt x="3513" y="1118"/>
                        <a:pt x="3465" y="1047"/>
                        <a:pt x="3406" y="987"/>
                      </a:cubicBezTo>
                      <a:cubicBezTo>
                        <a:pt x="3180" y="761"/>
                        <a:pt x="2894" y="654"/>
                        <a:pt x="2596" y="559"/>
                      </a:cubicBezTo>
                      <a:cubicBezTo>
                        <a:pt x="2319" y="452"/>
                        <a:pt x="1982" y="338"/>
                        <a:pt x="1630" y="338"/>
                      </a:cubicBezTo>
                      <a:cubicBezTo>
                        <a:pt x="1513" y="338"/>
                        <a:pt x="1394" y="350"/>
                        <a:pt x="1275" y="380"/>
                      </a:cubicBezTo>
                      <a:cubicBezTo>
                        <a:pt x="774" y="511"/>
                        <a:pt x="334" y="952"/>
                        <a:pt x="143" y="1547"/>
                      </a:cubicBezTo>
                      <a:cubicBezTo>
                        <a:pt x="1" y="2059"/>
                        <a:pt x="12" y="2595"/>
                        <a:pt x="36" y="3071"/>
                      </a:cubicBezTo>
                      <a:cubicBezTo>
                        <a:pt x="36" y="3130"/>
                        <a:pt x="72" y="3202"/>
                        <a:pt x="120" y="3250"/>
                      </a:cubicBezTo>
                      <a:lnTo>
                        <a:pt x="155" y="3297"/>
                      </a:lnTo>
                      <a:cubicBezTo>
                        <a:pt x="655" y="3607"/>
                        <a:pt x="1191" y="3881"/>
                        <a:pt x="1727" y="4095"/>
                      </a:cubicBezTo>
                      <a:cubicBezTo>
                        <a:pt x="1882" y="4178"/>
                        <a:pt x="2060" y="4238"/>
                        <a:pt x="2263" y="4238"/>
                      </a:cubicBezTo>
                      <a:cubicBezTo>
                        <a:pt x="2239" y="4273"/>
                        <a:pt x="2215" y="4321"/>
                        <a:pt x="2215" y="4369"/>
                      </a:cubicBezTo>
                      <a:cubicBezTo>
                        <a:pt x="2215" y="4393"/>
                        <a:pt x="2203" y="4428"/>
                        <a:pt x="2203" y="4452"/>
                      </a:cubicBezTo>
                      <a:lnTo>
                        <a:pt x="2203" y="4595"/>
                      </a:lnTo>
                      <a:cubicBezTo>
                        <a:pt x="2239" y="4845"/>
                        <a:pt x="2382" y="5083"/>
                        <a:pt x="2572" y="5274"/>
                      </a:cubicBezTo>
                      <a:cubicBezTo>
                        <a:pt x="2838" y="5539"/>
                        <a:pt x="3185" y="5681"/>
                        <a:pt x="3528" y="5681"/>
                      </a:cubicBezTo>
                      <a:cubicBezTo>
                        <a:pt x="3555" y="5681"/>
                        <a:pt x="3582" y="5680"/>
                        <a:pt x="3608" y="5678"/>
                      </a:cubicBezTo>
                      <a:cubicBezTo>
                        <a:pt x="4168" y="5631"/>
                        <a:pt x="4584" y="5274"/>
                        <a:pt x="4977" y="4869"/>
                      </a:cubicBezTo>
                      <a:cubicBezTo>
                        <a:pt x="5085" y="4774"/>
                        <a:pt x="5335" y="4535"/>
                        <a:pt x="5335" y="4535"/>
                      </a:cubicBezTo>
                      <a:cubicBezTo>
                        <a:pt x="5894" y="4000"/>
                        <a:pt x="6454" y="3404"/>
                        <a:pt x="6906" y="2714"/>
                      </a:cubicBezTo>
                      <a:cubicBezTo>
                        <a:pt x="7347" y="2035"/>
                        <a:pt x="7621" y="1285"/>
                        <a:pt x="7692" y="583"/>
                      </a:cubicBezTo>
                      <a:cubicBezTo>
                        <a:pt x="7704" y="440"/>
                        <a:pt x="7644" y="273"/>
                        <a:pt x="7537" y="166"/>
                      </a:cubicBezTo>
                      <a:cubicBezTo>
                        <a:pt x="7442" y="71"/>
                        <a:pt x="7299" y="11"/>
                        <a:pt x="7156" y="11"/>
                      </a:cubicBezTo>
                      <a:cubicBezTo>
                        <a:pt x="7123" y="4"/>
                        <a:pt x="7092" y="1"/>
                        <a:pt x="7062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30" name="Google Shape;4230;p48"/>
                <p:cNvSpPr/>
                <p:nvPr/>
              </p:nvSpPr>
              <p:spPr>
                <a:xfrm>
                  <a:off x="2629475" y="2387650"/>
                  <a:ext cx="169400" cy="1464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776" h="5857" extrusionOk="0">
                      <a:moveTo>
                        <a:pt x="747" y="0"/>
                      </a:moveTo>
                      <a:cubicBezTo>
                        <a:pt x="664" y="0"/>
                        <a:pt x="582" y="15"/>
                        <a:pt x="501" y="47"/>
                      </a:cubicBezTo>
                      <a:cubicBezTo>
                        <a:pt x="143" y="178"/>
                        <a:pt x="1" y="523"/>
                        <a:pt x="120" y="987"/>
                      </a:cubicBezTo>
                      <a:cubicBezTo>
                        <a:pt x="132" y="1023"/>
                        <a:pt x="143" y="1082"/>
                        <a:pt x="155" y="1130"/>
                      </a:cubicBezTo>
                      <a:cubicBezTo>
                        <a:pt x="370" y="1737"/>
                        <a:pt x="739" y="2309"/>
                        <a:pt x="1263" y="2845"/>
                      </a:cubicBezTo>
                      <a:cubicBezTo>
                        <a:pt x="1691" y="3273"/>
                        <a:pt x="2227" y="3678"/>
                        <a:pt x="2894" y="4083"/>
                      </a:cubicBezTo>
                      <a:cubicBezTo>
                        <a:pt x="3287" y="4297"/>
                        <a:pt x="3692" y="4523"/>
                        <a:pt x="4073" y="4714"/>
                      </a:cubicBezTo>
                      <a:cubicBezTo>
                        <a:pt x="4680" y="5023"/>
                        <a:pt x="5311" y="5369"/>
                        <a:pt x="5870" y="5762"/>
                      </a:cubicBezTo>
                      <a:cubicBezTo>
                        <a:pt x="5918" y="5785"/>
                        <a:pt x="5966" y="5821"/>
                        <a:pt x="6013" y="5833"/>
                      </a:cubicBezTo>
                      <a:cubicBezTo>
                        <a:pt x="6025" y="5833"/>
                        <a:pt x="6037" y="5845"/>
                        <a:pt x="6049" y="5845"/>
                      </a:cubicBezTo>
                      <a:cubicBezTo>
                        <a:pt x="6085" y="5857"/>
                        <a:pt x="6132" y="5857"/>
                        <a:pt x="6156" y="5857"/>
                      </a:cubicBezTo>
                      <a:lnTo>
                        <a:pt x="6204" y="5857"/>
                      </a:lnTo>
                      <a:cubicBezTo>
                        <a:pt x="6239" y="5857"/>
                        <a:pt x="6275" y="5857"/>
                        <a:pt x="6311" y="5845"/>
                      </a:cubicBezTo>
                      <a:cubicBezTo>
                        <a:pt x="6323" y="5845"/>
                        <a:pt x="6335" y="5845"/>
                        <a:pt x="6347" y="5833"/>
                      </a:cubicBezTo>
                      <a:cubicBezTo>
                        <a:pt x="6394" y="5821"/>
                        <a:pt x="6442" y="5797"/>
                        <a:pt x="6466" y="5785"/>
                      </a:cubicBezTo>
                      <a:cubicBezTo>
                        <a:pt x="6489" y="5774"/>
                        <a:pt x="6501" y="5774"/>
                        <a:pt x="6537" y="5762"/>
                      </a:cubicBezTo>
                      <a:cubicBezTo>
                        <a:pt x="6549" y="5750"/>
                        <a:pt x="6573" y="5726"/>
                        <a:pt x="6597" y="5714"/>
                      </a:cubicBezTo>
                      <a:cubicBezTo>
                        <a:pt x="6609" y="5702"/>
                        <a:pt x="6620" y="5678"/>
                        <a:pt x="6632" y="5654"/>
                      </a:cubicBezTo>
                      <a:cubicBezTo>
                        <a:pt x="6644" y="5643"/>
                        <a:pt x="6668" y="5619"/>
                        <a:pt x="6680" y="5595"/>
                      </a:cubicBezTo>
                      <a:cubicBezTo>
                        <a:pt x="6692" y="5583"/>
                        <a:pt x="6716" y="5547"/>
                        <a:pt x="6716" y="5535"/>
                      </a:cubicBezTo>
                      <a:cubicBezTo>
                        <a:pt x="6751" y="5428"/>
                        <a:pt x="6775" y="5321"/>
                        <a:pt x="6751" y="5202"/>
                      </a:cubicBezTo>
                      <a:cubicBezTo>
                        <a:pt x="6728" y="4988"/>
                        <a:pt x="6632" y="4726"/>
                        <a:pt x="6501" y="4452"/>
                      </a:cubicBezTo>
                      <a:cubicBezTo>
                        <a:pt x="6097" y="3678"/>
                        <a:pt x="5573" y="2940"/>
                        <a:pt x="4942" y="2321"/>
                      </a:cubicBezTo>
                      <a:cubicBezTo>
                        <a:pt x="3834" y="1190"/>
                        <a:pt x="2453" y="404"/>
                        <a:pt x="977" y="35"/>
                      </a:cubicBezTo>
                      <a:cubicBezTo>
                        <a:pt x="898" y="12"/>
                        <a:pt x="822" y="0"/>
                        <a:pt x="747" y="0"/>
                      </a:cubicBezTo>
                      <a:close/>
                    </a:path>
                  </a:pathLst>
                </a:custGeom>
                <a:solidFill>
                  <a:srgbClr val="B65B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31" name="Google Shape;4231;p48"/>
                <p:cNvSpPr/>
                <p:nvPr/>
              </p:nvSpPr>
              <p:spPr>
                <a:xfrm>
                  <a:off x="2565475" y="2636150"/>
                  <a:ext cx="81000" cy="67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40" h="2682" extrusionOk="0">
                      <a:moveTo>
                        <a:pt x="620" y="1"/>
                      </a:moveTo>
                      <a:cubicBezTo>
                        <a:pt x="394" y="1"/>
                        <a:pt x="203" y="120"/>
                        <a:pt x="96" y="298"/>
                      </a:cubicBezTo>
                      <a:cubicBezTo>
                        <a:pt x="1" y="489"/>
                        <a:pt x="1" y="715"/>
                        <a:pt x="96" y="906"/>
                      </a:cubicBezTo>
                      <a:cubicBezTo>
                        <a:pt x="132" y="965"/>
                        <a:pt x="167" y="1025"/>
                        <a:pt x="144" y="1084"/>
                      </a:cubicBezTo>
                      <a:cubicBezTo>
                        <a:pt x="144" y="1120"/>
                        <a:pt x="132" y="1179"/>
                        <a:pt x="120" y="1227"/>
                      </a:cubicBezTo>
                      <a:cubicBezTo>
                        <a:pt x="84" y="1346"/>
                        <a:pt x="60" y="1477"/>
                        <a:pt x="96" y="1644"/>
                      </a:cubicBezTo>
                      <a:cubicBezTo>
                        <a:pt x="132" y="1739"/>
                        <a:pt x="179" y="1822"/>
                        <a:pt x="251" y="1894"/>
                      </a:cubicBezTo>
                      <a:cubicBezTo>
                        <a:pt x="382" y="2025"/>
                        <a:pt x="572" y="2096"/>
                        <a:pt x="739" y="2144"/>
                      </a:cubicBezTo>
                      <a:lnTo>
                        <a:pt x="2453" y="2656"/>
                      </a:lnTo>
                      <a:cubicBezTo>
                        <a:pt x="2506" y="2673"/>
                        <a:pt x="2560" y="2681"/>
                        <a:pt x="2614" y="2681"/>
                      </a:cubicBezTo>
                      <a:cubicBezTo>
                        <a:pt x="2746" y="2681"/>
                        <a:pt x="2880" y="2633"/>
                        <a:pt x="2989" y="2549"/>
                      </a:cubicBezTo>
                      <a:cubicBezTo>
                        <a:pt x="3132" y="2430"/>
                        <a:pt x="3227" y="2251"/>
                        <a:pt x="3227" y="2060"/>
                      </a:cubicBezTo>
                      <a:cubicBezTo>
                        <a:pt x="3239" y="1894"/>
                        <a:pt x="3180" y="1668"/>
                        <a:pt x="3073" y="1489"/>
                      </a:cubicBezTo>
                      <a:cubicBezTo>
                        <a:pt x="3001" y="1358"/>
                        <a:pt x="2894" y="1227"/>
                        <a:pt x="2775" y="1108"/>
                      </a:cubicBezTo>
                      <a:cubicBezTo>
                        <a:pt x="2644" y="965"/>
                        <a:pt x="2501" y="846"/>
                        <a:pt x="2358" y="751"/>
                      </a:cubicBezTo>
                      <a:cubicBezTo>
                        <a:pt x="2049" y="513"/>
                        <a:pt x="1691" y="251"/>
                        <a:pt x="1263" y="108"/>
                      </a:cubicBezTo>
                      <a:cubicBezTo>
                        <a:pt x="1048" y="36"/>
                        <a:pt x="834" y="1"/>
                        <a:pt x="620" y="1"/>
                      </a:cubicBezTo>
                      <a:close/>
                    </a:path>
                  </a:pathLst>
                </a:custGeom>
                <a:solidFill>
                  <a:srgbClr val="B65B0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32" name="Google Shape;4232;p48"/>
                <p:cNvSpPr/>
                <p:nvPr/>
              </p:nvSpPr>
              <p:spPr>
                <a:xfrm>
                  <a:off x="2784850" y="2792150"/>
                  <a:ext cx="83375" cy="108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35" h="4327" extrusionOk="0">
                      <a:moveTo>
                        <a:pt x="2534" y="1"/>
                      </a:moveTo>
                      <a:cubicBezTo>
                        <a:pt x="2423" y="1"/>
                        <a:pt x="2311" y="40"/>
                        <a:pt x="2215" y="119"/>
                      </a:cubicBezTo>
                      <a:cubicBezTo>
                        <a:pt x="2203" y="131"/>
                        <a:pt x="2191" y="131"/>
                        <a:pt x="2191" y="142"/>
                      </a:cubicBezTo>
                      <a:cubicBezTo>
                        <a:pt x="2156" y="178"/>
                        <a:pt x="2144" y="202"/>
                        <a:pt x="2120" y="238"/>
                      </a:cubicBezTo>
                      <a:cubicBezTo>
                        <a:pt x="2120" y="238"/>
                        <a:pt x="2120" y="250"/>
                        <a:pt x="2096" y="250"/>
                      </a:cubicBezTo>
                      <a:cubicBezTo>
                        <a:pt x="2072" y="297"/>
                        <a:pt x="2060" y="333"/>
                        <a:pt x="2037" y="381"/>
                      </a:cubicBezTo>
                      <a:cubicBezTo>
                        <a:pt x="1787" y="1416"/>
                        <a:pt x="1167" y="2369"/>
                        <a:pt x="298" y="3000"/>
                      </a:cubicBezTo>
                      <a:cubicBezTo>
                        <a:pt x="132" y="3143"/>
                        <a:pt x="36" y="3309"/>
                        <a:pt x="13" y="3524"/>
                      </a:cubicBezTo>
                      <a:cubicBezTo>
                        <a:pt x="1" y="3738"/>
                        <a:pt x="72" y="3941"/>
                        <a:pt x="227" y="4083"/>
                      </a:cubicBezTo>
                      <a:cubicBezTo>
                        <a:pt x="334" y="4191"/>
                        <a:pt x="453" y="4250"/>
                        <a:pt x="584" y="4286"/>
                      </a:cubicBezTo>
                      <a:cubicBezTo>
                        <a:pt x="644" y="4298"/>
                        <a:pt x="691" y="4298"/>
                        <a:pt x="751" y="4310"/>
                      </a:cubicBezTo>
                      <a:lnTo>
                        <a:pt x="763" y="4310"/>
                      </a:lnTo>
                      <a:cubicBezTo>
                        <a:pt x="810" y="4310"/>
                        <a:pt x="870" y="4322"/>
                        <a:pt x="906" y="4322"/>
                      </a:cubicBezTo>
                      <a:cubicBezTo>
                        <a:pt x="955" y="4325"/>
                        <a:pt x="1004" y="4327"/>
                        <a:pt x="1053" y="4327"/>
                      </a:cubicBezTo>
                      <a:cubicBezTo>
                        <a:pt x="1348" y="4327"/>
                        <a:pt x="1639" y="4265"/>
                        <a:pt x="1894" y="4143"/>
                      </a:cubicBezTo>
                      <a:cubicBezTo>
                        <a:pt x="2668" y="3821"/>
                        <a:pt x="3203" y="3095"/>
                        <a:pt x="3275" y="2274"/>
                      </a:cubicBezTo>
                      <a:cubicBezTo>
                        <a:pt x="3334" y="1678"/>
                        <a:pt x="3275" y="833"/>
                        <a:pt x="2953" y="250"/>
                      </a:cubicBezTo>
                      <a:cubicBezTo>
                        <a:pt x="2930" y="202"/>
                        <a:pt x="2906" y="178"/>
                        <a:pt x="2870" y="142"/>
                      </a:cubicBezTo>
                      <a:cubicBezTo>
                        <a:pt x="2776" y="49"/>
                        <a:pt x="2656" y="1"/>
                        <a:pt x="2534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31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33" name="Google Shape;4233;p48"/>
                <p:cNvSpPr/>
                <p:nvPr/>
              </p:nvSpPr>
              <p:spPr>
                <a:xfrm>
                  <a:off x="2659550" y="2601825"/>
                  <a:ext cx="80675" cy="836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27" h="3344" extrusionOk="0">
                      <a:moveTo>
                        <a:pt x="1373" y="1"/>
                      </a:moveTo>
                      <a:cubicBezTo>
                        <a:pt x="1271" y="1"/>
                        <a:pt x="1170" y="13"/>
                        <a:pt x="1072" y="40"/>
                      </a:cubicBezTo>
                      <a:cubicBezTo>
                        <a:pt x="607" y="135"/>
                        <a:pt x="274" y="576"/>
                        <a:pt x="131" y="1028"/>
                      </a:cubicBezTo>
                      <a:cubicBezTo>
                        <a:pt x="0" y="1493"/>
                        <a:pt x="12" y="1981"/>
                        <a:pt x="48" y="2457"/>
                      </a:cubicBezTo>
                      <a:cubicBezTo>
                        <a:pt x="536" y="2755"/>
                        <a:pt x="1048" y="3029"/>
                        <a:pt x="1572" y="3231"/>
                      </a:cubicBezTo>
                      <a:cubicBezTo>
                        <a:pt x="1724" y="3290"/>
                        <a:pt x="1883" y="3344"/>
                        <a:pt x="2030" y="3344"/>
                      </a:cubicBezTo>
                      <a:cubicBezTo>
                        <a:pt x="2090" y="3344"/>
                        <a:pt x="2148" y="3335"/>
                        <a:pt x="2203" y="3314"/>
                      </a:cubicBezTo>
                      <a:cubicBezTo>
                        <a:pt x="2489" y="3207"/>
                        <a:pt x="2560" y="2850"/>
                        <a:pt x="2667" y="2564"/>
                      </a:cubicBezTo>
                      <a:cubicBezTo>
                        <a:pt x="2786" y="2255"/>
                        <a:pt x="2965" y="1969"/>
                        <a:pt x="3060" y="1659"/>
                      </a:cubicBezTo>
                      <a:cubicBezTo>
                        <a:pt x="3191" y="1362"/>
                        <a:pt x="3227" y="993"/>
                        <a:pt x="3048" y="707"/>
                      </a:cubicBezTo>
                      <a:cubicBezTo>
                        <a:pt x="2881" y="421"/>
                        <a:pt x="2560" y="302"/>
                        <a:pt x="2250" y="195"/>
                      </a:cubicBezTo>
                      <a:cubicBezTo>
                        <a:pt x="1968" y="98"/>
                        <a:pt x="1666" y="1"/>
                        <a:pt x="1373" y="1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34" name="Google Shape;4234;p48"/>
                <p:cNvSpPr/>
                <p:nvPr/>
              </p:nvSpPr>
              <p:spPr>
                <a:xfrm>
                  <a:off x="2662825" y="2611575"/>
                  <a:ext cx="44650" cy="543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86" h="2175" extrusionOk="0">
                      <a:moveTo>
                        <a:pt x="754" y="1"/>
                      </a:moveTo>
                      <a:cubicBezTo>
                        <a:pt x="692" y="1"/>
                        <a:pt x="631" y="13"/>
                        <a:pt x="572" y="43"/>
                      </a:cubicBezTo>
                      <a:cubicBezTo>
                        <a:pt x="453" y="103"/>
                        <a:pt x="357" y="246"/>
                        <a:pt x="298" y="365"/>
                      </a:cubicBezTo>
                      <a:cubicBezTo>
                        <a:pt x="167" y="603"/>
                        <a:pt x="95" y="853"/>
                        <a:pt x="48" y="1115"/>
                      </a:cubicBezTo>
                      <a:cubicBezTo>
                        <a:pt x="0" y="1341"/>
                        <a:pt x="0" y="1579"/>
                        <a:pt x="119" y="1805"/>
                      </a:cubicBezTo>
                      <a:cubicBezTo>
                        <a:pt x="211" y="2001"/>
                        <a:pt x="426" y="2175"/>
                        <a:pt x="635" y="2175"/>
                      </a:cubicBezTo>
                      <a:cubicBezTo>
                        <a:pt x="641" y="2175"/>
                        <a:pt x="648" y="2175"/>
                        <a:pt x="655" y="2174"/>
                      </a:cubicBezTo>
                      <a:cubicBezTo>
                        <a:pt x="869" y="2162"/>
                        <a:pt x="1048" y="2008"/>
                        <a:pt x="1179" y="1865"/>
                      </a:cubicBezTo>
                      <a:cubicBezTo>
                        <a:pt x="1369" y="1674"/>
                        <a:pt x="1524" y="1448"/>
                        <a:pt x="1655" y="1210"/>
                      </a:cubicBezTo>
                      <a:cubicBezTo>
                        <a:pt x="1726" y="1091"/>
                        <a:pt x="1786" y="960"/>
                        <a:pt x="1774" y="805"/>
                      </a:cubicBezTo>
                      <a:cubicBezTo>
                        <a:pt x="1738" y="543"/>
                        <a:pt x="1512" y="365"/>
                        <a:pt x="1298" y="222"/>
                      </a:cubicBezTo>
                      <a:cubicBezTo>
                        <a:pt x="1128" y="115"/>
                        <a:pt x="938" y="1"/>
                        <a:pt x="754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35" name="Google Shape;4235;p48"/>
                <p:cNvSpPr/>
                <p:nvPr/>
              </p:nvSpPr>
              <p:spPr>
                <a:xfrm>
                  <a:off x="2692275" y="2640325"/>
                  <a:ext cx="21475" cy="244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59" h="977" extrusionOk="0">
                      <a:moveTo>
                        <a:pt x="858" y="0"/>
                      </a:moveTo>
                      <a:lnTo>
                        <a:pt x="858" y="0"/>
                      </a:lnTo>
                      <a:cubicBezTo>
                        <a:pt x="525" y="239"/>
                        <a:pt x="239" y="536"/>
                        <a:pt x="1" y="881"/>
                      </a:cubicBezTo>
                      <a:cubicBezTo>
                        <a:pt x="13" y="905"/>
                        <a:pt x="25" y="953"/>
                        <a:pt x="48" y="977"/>
                      </a:cubicBezTo>
                      <a:cubicBezTo>
                        <a:pt x="489" y="905"/>
                        <a:pt x="858" y="465"/>
                        <a:pt x="858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36" name="Google Shape;4236;p48"/>
                <p:cNvSpPr/>
                <p:nvPr/>
              </p:nvSpPr>
              <p:spPr>
                <a:xfrm>
                  <a:off x="2423500" y="2595350"/>
                  <a:ext cx="74425" cy="790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977" h="3161" extrusionOk="0">
                      <a:moveTo>
                        <a:pt x="1815" y="0"/>
                      </a:moveTo>
                      <a:cubicBezTo>
                        <a:pt x="1595" y="0"/>
                        <a:pt x="1362" y="85"/>
                        <a:pt x="1155" y="180"/>
                      </a:cubicBezTo>
                      <a:cubicBezTo>
                        <a:pt x="870" y="275"/>
                        <a:pt x="596" y="383"/>
                        <a:pt x="381" y="561"/>
                      </a:cubicBezTo>
                      <a:cubicBezTo>
                        <a:pt x="167" y="740"/>
                        <a:pt x="0" y="1025"/>
                        <a:pt x="36" y="1311"/>
                      </a:cubicBezTo>
                      <a:cubicBezTo>
                        <a:pt x="84" y="1633"/>
                        <a:pt x="358" y="1871"/>
                        <a:pt x="620" y="2085"/>
                      </a:cubicBezTo>
                      <a:cubicBezTo>
                        <a:pt x="1266" y="2607"/>
                        <a:pt x="1999" y="3161"/>
                        <a:pt x="2828" y="3161"/>
                      </a:cubicBezTo>
                      <a:cubicBezTo>
                        <a:pt x="2870" y="3161"/>
                        <a:pt x="2911" y="3160"/>
                        <a:pt x="2953" y="3157"/>
                      </a:cubicBezTo>
                      <a:cubicBezTo>
                        <a:pt x="2977" y="2383"/>
                        <a:pt x="2882" y="1609"/>
                        <a:pt x="2656" y="859"/>
                      </a:cubicBezTo>
                      <a:cubicBezTo>
                        <a:pt x="2548" y="549"/>
                        <a:pt x="2417" y="216"/>
                        <a:pt x="2132" y="73"/>
                      </a:cubicBezTo>
                      <a:cubicBezTo>
                        <a:pt x="2032" y="21"/>
                        <a:pt x="1925" y="0"/>
                        <a:pt x="1815" y="0"/>
                      </a:cubicBezTo>
                      <a:close/>
                    </a:path>
                  </a:pathLst>
                </a:custGeom>
                <a:solidFill>
                  <a:srgbClr val="EF982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37" name="Google Shape;4237;p48"/>
                <p:cNvSpPr/>
                <p:nvPr/>
              </p:nvSpPr>
              <p:spPr>
                <a:xfrm>
                  <a:off x="2441950" y="2598450"/>
                  <a:ext cx="47650" cy="630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06" h="2521" extrusionOk="0">
                      <a:moveTo>
                        <a:pt x="1180" y="1"/>
                      </a:moveTo>
                      <a:cubicBezTo>
                        <a:pt x="1088" y="1"/>
                        <a:pt x="991" y="37"/>
                        <a:pt x="906" y="80"/>
                      </a:cubicBezTo>
                      <a:cubicBezTo>
                        <a:pt x="548" y="247"/>
                        <a:pt x="239" y="497"/>
                        <a:pt x="1" y="806"/>
                      </a:cubicBezTo>
                      <a:cubicBezTo>
                        <a:pt x="298" y="1116"/>
                        <a:pt x="548" y="1485"/>
                        <a:pt x="846" y="1794"/>
                      </a:cubicBezTo>
                      <a:cubicBezTo>
                        <a:pt x="1144" y="2116"/>
                        <a:pt x="1489" y="2402"/>
                        <a:pt x="1906" y="2521"/>
                      </a:cubicBezTo>
                      <a:cubicBezTo>
                        <a:pt x="1906" y="1783"/>
                        <a:pt x="1787" y="1032"/>
                        <a:pt x="1525" y="342"/>
                      </a:cubicBezTo>
                      <a:cubicBezTo>
                        <a:pt x="1489" y="211"/>
                        <a:pt x="1429" y="80"/>
                        <a:pt x="1287" y="20"/>
                      </a:cubicBezTo>
                      <a:cubicBezTo>
                        <a:pt x="1252" y="7"/>
                        <a:pt x="1217" y="1"/>
                        <a:pt x="1180" y="1"/>
                      </a:cubicBezTo>
                      <a:close/>
                    </a:path>
                  </a:pathLst>
                </a:custGeom>
                <a:solidFill>
                  <a:srgbClr val="DBC97D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38" name="Google Shape;4238;p48"/>
                <p:cNvSpPr/>
                <p:nvPr/>
              </p:nvSpPr>
              <p:spPr>
                <a:xfrm>
                  <a:off x="2438975" y="2624550"/>
                  <a:ext cx="15500" cy="16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20" h="675" extrusionOk="0">
                      <a:moveTo>
                        <a:pt x="12" y="0"/>
                      </a:moveTo>
                      <a:lnTo>
                        <a:pt x="12" y="0"/>
                      </a:lnTo>
                      <a:cubicBezTo>
                        <a:pt x="1" y="274"/>
                        <a:pt x="155" y="524"/>
                        <a:pt x="382" y="643"/>
                      </a:cubicBezTo>
                      <a:cubicBezTo>
                        <a:pt x="413" y="662"/>
                        <a:pt x="449" y="675"/>
                        <a:pt x="482" y="675"/>
                      </a:cubicBezTo>
                      <a:cubicBezTo>
                        <a:pt x="511" y="675"/>
                        <a:pt x="538" y="665"/>
                        <a:pt x="560" y="643"/>
                      </a:cubicBezTo>
                      <a:cubicBezTo>
                        <a:pt x="620" y="596"/>
                        <a:pt x="596" y="500"/>
                        <a:pt x="548" y="441"/>
                      </a:cubicBezTo>
                      <a:cubicBezTo>
                        <a:pt x="429" y="238"/>
                        <a:pt x="239" y="84"/>
                        <a:pt x="12" y="0"/>
                      </a:cubicBezTo>
                      <a:close/>
                    </a:path>
                  </a:pathLst>
                </a:custGeom>
                <a:solidFill>
                  <a:srgbClr val="DBC97D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39" name="Google Shape;4239;p48"/>
                <p:cNvSpPr/>
                <p:nvPr/>
              </p:nvSpPr>
              <p:spPr>
                <a:xfrm>
                  <a:off x="2860450" y="2697150"/>
                  <a:ext cx="93500" cy="867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740" h="3471" extrusionOk="0">
                      <a:moveTo>
                        <a:pt x="1531" y="1"/>
                      </a:moveTo>
                      <a:cubicBezTo>
                        <a:pt x="1294" y="1"/>
                        <a:pt x="1089" y="139"/>
                        <a:pt x="906" y="299"/>
                      </a:cubicBezTo>
                      <a:cubicBezTo>
                        <a:pt x="596" y="573"/>
                        <a:pt x="287" y="871"/>
                        <a:pt x="1" y="1180"/>
                      </a:cubicBezTo>
                      <a:cubicBezTo>
                        <a:pt x="537" y="1740"/>
                        <a:pt x="668" y="2668"/>
                        <a:pt x="1275" y="3157"/>
                      </a:cubicBezTo>
                      <a:cubicBezTo>
                        <a:pt x="1441" y="3300"/>
                        <a:pt x="1632" y="3442"/>
                        <a:pt x="1858" y="3466"/>
                      </a:cubicBezTo>
                      <a:cubicBezTo>
                        <a:pt x="1884" y="3469"/>
                        <a:pt x="1910" y="3471"/>
                        <a:pt x="1936" y="3471"/>
                      </a:cubicBezTo>
                      <a:cubicBezTo>
                        <a:pt x="2203" y="3471"/>
                        <a:pt x="2450" y="3309"/>
                        <a:pt x="2668" y="3157"/>
                      </a:cubicBezTo>
                      <a:cubicBezTo>
                        <a:pt x="2942" y="2942"/>
                        <a:pt x="3227" y="2752"/>
                        <a:pt x="3513" y="2561"/>
                      </a:cubicBezTo>
                      <a:cubicBezTo>
                        <a:pt x="3573" y="2514"/>
                        <a:pt x="3644" y="2466"/>
                        <a:pt x="3680" y="2395"/>
                      </a:cubicBezTo>
                      <a:cubicBezTo>
                        <a:pt x="3739" y="2264"/>
                        <a:pt x="3644" y="2133"/>
                        <a:pt x="3561" y="2026"/>
                      </a:cubicBezTo>
                      <a:cubicBezTo>
                        <a:pt x="3108" y="1478"/>
                        <a:pt x="2668" y="942"/>
                        <a:pt x="2203" y="418"/>
                      </a:cubicBezTo>
                      <a:cubicBezTo>
                        <a:pt x="2025" y="228"/>
                        <a:pt x="1834" y="13"/>
                        <a:pt x="1561" y="1"/>
                      </a:cubicBezTo>
                      <a:cubicBezTo>
                        <a:pt x="1551" y="1"/>
                        <a:pt x="1541" y="1"/>
                        <a:pt x="1531" y="1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40" name="Google Shape;4240;p48"/>
                <p:cNvSpPr/>
                <p:nvPr/>
              </p:nvSpPr>
              <p:spPr>
                <a:xfrm>
                  <a:off x="2873550" y="2700775"/>
                  <a:ext cx="41700" cy="507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68" h="2028" extrusionOk="0">
                      <a:moveTo>
                        <a:pt x="890" y="0"/>
                      </a:moveTo>
                      <a:cubicBezTo>
                        <a:pt x="802" y="0"/>
                        <a:pt x="711" y="24"/>
                        <a:pt x="632" y="71"/>
                      </a:cubicBezTo>
                      <a:cubicBezTo>
                        <a:pt x="501" y="142"/>
                        <a:pt x="394" y="261"/>
                        <a:pt x="298" y="380"/>
                      </a:cubicBezTo>
                      <a:cubicBezTo>
                        <a:pt x="144" y="559"/>
                        <a:pt x="1" y="761"/>
                        <a:pt x="36" y="988"/>
                      </a:cubicBezTo>
                      <a:cubicBezTo>
                        <a:pt x="84" y="1119"/>
                        <a:pt x="191" y="1238"/>
                        <a:pt x="298" y="1333"/>
                      </a:cubicBezTo>
                      <a:cubicBezTo>
                        <a:pt x="632" y="1619"/>
                        <a:pt x="1025" y="1857"/>
                        <a:pt x="1441" y="2000"/>
                      </a:cubicBezTo>
                      <a:cubicBezTo>
                        <a:pt x="1475" y="2016"/>
                        <a:pt x="1514" y="2028"/>
                        <a:pt x="1550" y="2028"/>
                      </a:cubicBezTo>
                      <a:cubicBezTo>
                        <a:pt x="1589" y="2028"/>
                        <a:pt x="1625" y="2014"/>
                        <a:pt x="1644" y="1976"/>
                      </a:cubicBezTo>
                      <a:cubicBezTo>
                        <a:pt x="1668" y="1940"/>
                        <a:pt x="1668" y="1892"/>
                        <a:pt x="1644" y="1869"/>
                      </a:cubicBezTo>
                      <a:cubicBezTo>
                        <a:pt x="1572" y="1380"/>
                        <a:pt x="1465" y="904"/>
                        <a:pt x="1322" y="440"/>
                      </a:cubicBezTo>
                      <a:cubicBezTo>
                        <a:pt x="1275" y="285"/>
                        <a:pt x="1215" y="130"/>
                        <a:pt x="1084" y="47"/>
                      </a:cubicBezTo>
                      <a:cubicBezTo>
                        <a:pt x="1026" y="15"/>
                        <a:pt x="959" y="0"/>
                        <a:pt x="890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41" name="Google Shape;4241;p48"/>
                <p:cNvSpPr/>
                <p:nvPr/>
              </p:nvSpPr>
              <p:spPr>
                <a:xfrm>
                  <a:off x="2881600" y="2741225"/>
                  <a:ext cx="39600" cy="22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84" h="914" extrusionOk="0">
                      <a:moveTo>
                        <a:pt x="60" y="1"/>
                      </a:moveTo>
                      <a:lnTo>
                        <a:pt x="60" y="1"/>
                      </a:lnTo>
                      <a:cubicBezTo>
                        <a:pt x="0" y="179"/>
                        <a:pt x="131" y="358"/>
                        <a:pt x="274" y="477"/>
                      </a:cubicBezTo>
                      <a:cubicBezTo>
                        <a:pt x="591" y="751"/>
                        <a:pt x="1001" y="914"/>
                        <a:pt x="1422" y="914"/>
                      </a:cubicBezTo>
                      <a:cubicBezTo>
                        <a:pt x="1476" y="914"/>
                        <a:pt x="1530" y="911"/>
                        <a:pt x="1584" y="905"/>
                      </a:cubicBezTo>
                      <a:cubicBezTo>
                        <a:pt x="1167" y="489"/>
                        <a:pt x="631" y="179"/>
                        <a:pt x="60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42" name="Google Shape;4242;p48"/>
                <p:cNvSpPr/>
                <p:nvPr/>
              </p:nvSpPr>
              <p:spPr>
                <a:xfrm>
                  <a:off x="2867000" y="2413225"/>
                  <a:ext cx="43775" cy="71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51" h="2846" extrusionOk="0">
                      <a:moveTo>
                        <a:pt x="1288" y="0"/>
                      </a:moveTo>
                      <a:cubicBezTo>
                        <a:pt x="1070" y="0"/>
                        <a:pt x="845" y="165"/>
                        <a:pt x="703" y="345"/>
                      </a:cubicBezTo>
                      <a:cubicBezTo>
                        <a:pt x="156" y="1036"/>
                        <a:pt x="1" y="2024"/>
                        <a:pt x="334" y="2846"/>
                      </a:cubicBezTo>
                      <a:cubicBezTo>
                        <a:pt x="342" y="2846"/>
                        <a:pt x="351" y="2846"/>
                        <a:pt x="359" y="2846"/>
                      </a:cubicBezTo>
                      <a:cubicBezTo>
                        <a:pt x="826" y="2846"/>
                        <a:pt x="1255" y="2517"/>
                        <a:pt x="1477" y="2107"/>
                      </a:cubicBezTo>
                      <a:cubicBezTo>
                        <a:pt x="1703" y="1667"/>
                        <a:pt x="1751" y="1179"/>
                        <a:pt x="1727" y="702"/>
                      </a:cubicBezTo>
                      <a:cubicBezTo>
                        <a:pt x="1727" y="452"/>
                        <a:pt x="1691" y="155"/>
                        <a:pt x="1453" y="36"/>
                      </a:cubicBezTo>
                      <a:cubicBezTo>
                        <a:pt x="1400" y="11"/>
                        <a:pt x="1344" y="0"/>
                        <a:pt x="1288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43" name="Google Shape;4243;p48"/>
                <p:cNvSpPr/>
                <p:nvPr/>
              </p:nvSpPr>
              <p:spPr>
                <a:xfrm>
                  <a:off x="2881000" y="2414400"/>
                  <a:ext cx="24725" cy="64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89" h="2573" extrusionOk="0">
                      <a:moveTo>
                        <a:pt x="810" y="1"/>
                      </a:moveTo>
                      <a:cubicBezTo>
                        <a:pt x="596" y="870"/>
                        <a:pt x="310" y="1727"/>
                        <a:pt x="0" y="2572"/>
                      </a:cubicBezTo>
                      <a:cubicBezTo>
                        <a:pt x="393" y="2310"/>
                        <a:pt x="691" y="1894"/>
                        <a:pt x="846" y="1429"/>
                      </a:cubicBezTo>
                      <a:cubicBezTo>
                        <a:pt x="989" y="965"/>
                        <a:pt x="977" y="465"/>
                        <a:pt x="810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44" name="Google Shape;4244;p48"/>
                <p:cNvSpPr/>
                <p:nvPr/>
              </p:nvSpPr>
              <p:spPr>
                <a:xfrm>
                  <a:off x="2887850" y="2452500"/>
                  <a:ext cx="15800" cy="244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32" h="977" extrusionOk="0">
                      <a:moveTo>
                        <a:pt x="631" y="1"/>
                      </a:moveTo>
                      <a:lnTo>
                        <a:pt x="0" y="977"/>
                      </a:lnTo>
                      <a:cubicBezTo>
                        <a:pt x="226" y="953"/>
                        <a:pt x="393" y="798"/>
                        <a:pt x="500" y="608"/>
                      </a:cubicBezTo>
                      <a:cubicBezTo>
                        <a:pt x="584" y="429"/>
                        <a:pt x="631" y="203"/>
                        <a:pt x="631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45" name="Google Shape;4245;p48"/>
                <p:cNvSpPr/>
                <p:nvPr/>
              </p:nvSpPr>
              <p:spPr>
                <a:xfrm>
                  <a:off x="2387175" y="2694375"/>
                  <a:ext cx="37550" cy="31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02" h="1242" extrusionOk="0">
                      <a:moveTo>
                        <a:pt x="1282" y="1"/>
                      </a:moveTo>
                      <a:cubicBezTo>
                        <a:pt x="1257" y="1"/>
                        <a:pt x="1233" y="12"/>
                        <a:pt x="1215" y="29"/>
                      </a:cubicBezTo>
                      <a:cubicBezTo>
                        <a:pt x="799" y="220"/>
                        <a:pt x="406" y="398"/>
                        <a:pt x="1" y="589"/>
                      </a:cubicBezTo>
                      <a:cubicBezTo>
                        <a:pt x="239" y="708"/>
                        <a:pt x="406" y="946"/>
                        <a:pt x="418" y="1220"/>
                      </a:cubicBezTo>
                      <a:cubicBezTo>
                        <a:pt x="481" y="1234"/>
                        <a:pt x="546" y="1242"/>
                        <a:pt x="611" y="1242"/>
                      </a:cubicBezTo>
                      <a:cubicBezTo>
                        <a:pt x="863" y="1242"/>
                        <a:pt x="1112" y="1135"/>
                        <a:pt x="1263" y="946"/>
                      </a:cubicBezTo>
                      <a:cubicBezTo>
                        <a:pt x="1453" y="708"/>
                        <a:pt x="1501" y="351"/>
                        <a:pt x="1370" y="65"/>
                      </a:cubicBezTo>
                      <a:cubicBezTo>
                        <a:pt x="1358" y="41"/>
                        <a:pt x="1334" y="29"/>
                        <a:pt x="1311" y="5"/>
                      </a:cubicBezTo>
                      <a:cubicBezTo>
                        <a:pt x="1301" y="2"/>
                        <a:pt x="1291" y="1"/>
                        <a:pt x="1282" y="1"/>
                      </a:cubicBezTo>
                      <a:close/>
                    </a:path>
                  </a:pathLst>
                </a:custGeom>
                <a:solidFill>
                  <a:srgbClr val="C4D97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46" name="Google Shape;4246;p48"/>
                <p:cNvSpPr/>
                <p:nvPr/>
              </p:nvSpPr>
              <p:spPr>
                <a:xfrm>
                  <a:off x="2393725" y="2701050"/>
                  <a:ext cx="29500" cy="202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80" h="810" extrusionOk="0">
                      <a:moveTo>
                        <a:pt x="1168" y="0"/>
                      </a:moveTo>
                      <a:cubicBezTo>
                        <a:pt x="775" y="179"/>
                        <a:pt x="394" y="369"/>
                        <a:pt x="1" y="548"/>
                      </a:cubicBezTo>
                      <a:cubicBezTo>
                        <a:pt x="60" y="631"/>
                        <a:pt x="108" y="727"/>
                        <a:pt x="144" y="810"/>
                      </a:cubicBezTo>
                      <a:cubicBezTo>
                        <a:pt x="477" y="667"/>
                        <a:pt x="810" y="512"/>
                        <a:pt x="1156" y="369"/>
                      </a:cubicBezTo>
                      <a:cubicBezTo>
                        <a:pt x="1180" y="250"/>
                        <a:pt x="1180" y="119"/>
                        <a:pt x="1168" y="0"/>
                      </a:cubicBezTo>
                      <a:close/>
                    </a:path>
                  </a:pathLst>
                </a:custGeom>
                <a:solidFill>
                  <a:srgbClr val="48B75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47" name="Google Shape;4247;p48"/>
                <p:cNvSpPr/>
                <p:nvPr/>
              </p:nvSpPr>
              <p:spPr>
                <a:xfrm>
                  <a:off x="2452675" y="2382425"/>
                  <a:ext cx="44975" cy="412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99" h="1649" extrusionOk="0">
                      <a:moveTo>
                        <a:pt x="516" y="0"/>
                      </a:moveTo>
                      <a:cubicBezTo>
                        <a:pt x="507" y="0"/>
                        <a:pt x="498" y="2"/>
                        <a:pt x="488" y="6"/>
                      </a:cubicBezTo>
                      <a:cubicBezTo>
                        <a:pt x="417" y="6"/>
                        <a:pt x="369" y="77"/>
                        <a:pt x="346" y="137"/>
                      </a:cubicBezTo>
                      <a:cubicBezTo>
                        <a:pt x="226" y="327"/>
                        <a:pt x="119" y="541"/>
                        <a:pt x="0" y="732"/>
                      </a:cubicBezTo>
                      <a:cubicBezTo>
                        <a:pt x="548" y="1041"/>
                        <a:pt x="822" y="1113"/>
                        <a:pt x="1215" y="1649"/>
                      </a:cubicBezTo>
                      <a:cubicBezTo>
                        <a:pt x="1381" y="1458"/>
                        <a:pt x="1572" y="1280"/>
                        <a:pt x="1798" y="1149"/>
                      </a:cubicBezTo>
                      <a:cubicBezTo>
                        <a:pt x="1429" y="791"/>
                        <a:pt x="1036" y="446"/>
                        <a:pt x="667" y="89"/>
                      </a:cubicBezTo>
                      <a:cubicBezTo>
                        <a:pt x="617" y="49"/>
                        <a:pt x="567" y="0"/>
                        <a:pt x="516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48" name="Google Shape;4248;p48"/>
                <p:cNvSpPr/>
                <p:nvPr/>
              </p:nvSpPr>
              <p:spPr>
                <a:xfrm>
                  <a:off x="2455350" y="2382425"/>
                  <a:ext cx="42000" cy="364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80" h="1459" extrusionOk="0">
                      <a:moveTo>
                        <a:pt x="398" y="0"/>
                      </a:moveTo>
                      <a:cubicBezTo>
                        <a:pt x="388" y="0"/>
                        <a:pt x="379" y="2"/>
                        <a:pt x="370" y="6"/>
                      </a:cubicBezTo>
                      <a:cubicBezTo>
                        <a:pt x="298" y="6"/>
                        <a:pt x="250" y="77"/>
                        <a:pt x="215" y="137"/>
                      </a:cubicBezTo>
                      <a:lnTo>
                        <a:pt x="0" y="541"/>
                      </a:lnTo>
                      <a:cubicBezTo>
                        <a:pt x="429" y="839"/>
                        <a:pt x="870" y="1137"/>
                        <a:pt x="1286" y="1458"/>
                      </a:cubicBezTo>
                      <a:cubicBezTo>
                        <a:pt x="1405" y="1339"/>
                        <a:pt x="1524" y="1232"/>
                        <a:pt x="1679" y="1149"/>
                      </a:cubicBezTo>
                      <a:cubicBezTo>
                        <a:pt x="1310" y="791"/>
                        <a:pt x="917" y="446"/>
                        <a:pt x="548" y="89"/>
                      </a:cubicBezTo>
                      <a:cubicBezTo>
                        <a:pt x="498" y="49"/>
                        <a:pt x="448" y="0"/>
                        <a:pt x="398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49" name="Google Shape;4249;p48"/>
                <p:cNvSpPr/>
                <p:nvPr/>
              </p:nvSpPr>
              <p:spPr>
                <a:xfrm>
                  <a:off x="2755100" y="2538650"/>
                  <a:ext cx="39600" cy="35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84" h="1413" extrusionOk="0">
                      <a:moveTo>
                        <a:pt x="1182" y="1"/>
                      </a:moveTo>
                      <a:cubicBezTo>
                        <a:pt x="1121" y="1"/>
                        <a:pt x="1072" y="38"/>
                        <a:pt x="1024" y="67"/>
                      </a:cubicBezTo>
                      <a:cubicBezTo>
                        <a:pt x="691" y="257"/>
                        <a:pt x="345" y="460"/>
                        <a:pt x="0" y="674"/>
                      </a:cubicBezTo>
                      <a:cubicBezTo>
                        <a:pt x="131" y="924"/>
                        <a:pt x="286" y="1162"/>
                        <a:pt x="417" y="1412"/>
                      </a:cubicBezTo>
                      <a:cubicBezTo>
                        <a:pt x="833" y="1198"/>
                        <a:pt x="1238" y="912"/>
                        <a:pt x="1584" y="567"/>
                      </a:cubicBezTo>
                      <a:cubicBezTo>
                        <a:pt x="1488" y="496"/>
                        <a:pt x="1464" y="376"/>
                        <a:pt x="1429" y="257"/>
                      </a:cubicBezTo>
                      <a:cubicBezTo>
                        <a:pt x="1405" y="138"/>
                        <a:pt x="1345" y="19"/>
                        <a:pt x="1226" y="7"/>
                      </a:cubicBezTo>
                      <a:cubicBezTo>
                        <a:pt x="1211" y="3"/>
                        <a:pt x="1196" y="1"/>
                        <a:pt x="1182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50" name="Google Shape;4250;p48"/>
                <p:cNvSpPr/>
                <p:nvPr/>
              </p:nvSpPr>
              <p:spPr>
                <a:xfrm>
                  <a:off x="2755375" y="2538175"/>
                  <a:ext cx="35750" cy="262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30" h="1051" extrusionOk="0">
                      <a:moveTo>
                        <a:pt x="1204" y="1"/>
                      </a:moveTo>
                      <a:cubicBezTo>
                        <a:pt x="1143" y="1"/>
                        <a:pt x="1090" y="41"/>
                        <a:pt x="1037" y="62"/>
                      </a:cubicBezTo>
                      <a:cubicBezTo>
                        <a:pt x="691" y="276"/>
                        <a:pt x="346" y="467"/>
                        <a:pt x="1" y="681"/>
                      </a:cubicBezTo>
                      <a:lnTo>
                        <a:pt x="215" y="1050"/>
                      </a:lnTo>
                      <a:cubicBezTo>
                        <a:pt x="453" y="884"/>
                        <a:pt x="715" y="717"/>
                        <a:pt x="989" y="562"/>
                      </a:cubicBezTo>
                      <a:cubicBezTo>
                        <a:pt x="1132" y="467"/>
                        <a:pt x="1287" y="360"/>
                        <a:pt x="1430" y="264"/>
                      </a:cubicBezTo>
                      <a:cubicBezTo>
                        <a:pt x="1394" y="157"/>
                        <a:pt x="1334" y="26"/>
                        <a:pt x="1227" y="3"/>
                      </a:cubicBezTo>
                      <a:cubicBezTo>
                        <a:pt x="1220" y="1"/>
                        <a:pt x="1212" y="1"/>
                        <a:pt x="1204" y="1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51" name="Google Shape;4251;p48"/>
                <p:cNvSpPr/>
                <p:nvPr/>
              </p:nvSpPr>
              <p:spPr>
                <a:xfrm>
                  <a:off x="2764900" y="2553100"/>
                  <a:ext cx="29200" cy="205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68" h="823" extrusionOk="0">
                      <a:moveTo>
                        <a:pt x="1168" y="1"/>
                      </a:moveTo>
                      <a:cubicBezTo>
                        <a:pt x="787" y="239"/>
                        <a:pt x="358" y="477"/>
                        <a:pt x="1" y="751"/>
                      </a:cubicBezTo>
                      <a:cubicBezTo>
                        <a:pt x="13" y="775"/>
                        <a:pt x="25" y="799"/>
                        <a:pt x="37" y="822"/>
                      </a:cubicBezTo>
                      <a:cubicBezTo>
                        <a:pt x="441" y="620"/>
                        <a:pt x="834" y="334"/>
                        <a:pt x="1168" y="1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52" name="Google Shape;4252;p48"/>
                <p:cNvSpPr/>
                <p:nvPr/>
              </p:nvSpPr>
              <p:spPr>
                <a:xfrm>
                  <a:off x="2760750" y="2399800"/>
                  <a:ext cx="47350" cy="36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94" h="1461" extrusionOk="0">
                      <a:moveTo>
                        <a:pt x="1410" y="1"/>
                      </a:moveTo>
                      <a:cubicBezTo>
                        <a:pt x="1405" y="1"/>
                        <a:pt x="1399" y="1"/>
                        <a:pt x="1393" y="1"/>
                      </a:cubicBezTo>
                      <a:cubicBezTo>
                        <a:pt x="1310" y="1"/>
                        <a:pt x="1215" y="85"/>
                        <a:pt x="1131" y="120"/>
                      </a:cubicBezTo>
                      <a:cubicBezTo>
                        <a:pt x="762" y="466"/>
                        <a:pt x="369" y="799"/>
                        <a:pt x="0" y="1132"/>
                      </a:cubicBezTo>
                      <a:cubicBezTo>
                        <a:pt x="167" y="1351"/>
                        <a:pt x="436" y="1461"/>
                        <a:pt x="699" y="1461"/>
                      </a:cubicBezTo>
                      <a:cubicBezTo>
                        <a:pt x="794" y="1461"/>
                        <a:pt x="888" y="1446"/>
                        <a:pt x="977" y="1418"/>
                      </a:cubicBezTo>
                      <a:cubicBezTo>
                        <a:pt x="1334" y="1335"/>
                        <a:pt x="1608" y="1061"/>
                        <a:pt x="1798" y="751"/>
                      </a:cubicBezTo>
                      <a:cubicBezTo>
                        <a:pt x="1834" y="704"/>
                        <a:pt x="1858" y="644"/>
                        <a:pt x="1870" y="585"/>
                      </a:cubicBezTo>
                      <a:cubicBezTo>
                        <a:pt x="1893" y="477"/>
                        <a:pt x="1834" y="382"/>
                        <a:pt x="1774" y="287"/>
                      </a:cubicBezTo>
                      <a:cubicBezTo>
                        <a:pt x="1682" y="160"/>
                        <a:pt x="1568" y="1"/>
                        <a:pt x="1410" y="1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53" name="Google Shape;4253;p48"/>
                <p:cNvSpPr/>
                <p:nvPr/>
              </p:nvSpPr>
              <p:spPr>
                <a:xfrm>
                  <a:off x="2771750" y="2399500"/>
                  <a:ext cx="36350" cy="191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54" h="764" extrusionOk="0">
                      <a:moveTo>
                        <a:pt x="971" y="1"/>
                      </a:moveTo>
                      <a:cubicBezTo>
                        <a:pt x="965" y="1"/>
                        <a:pt x="959" y="1"/>
                        <a:pt x="953" y="1"/>
                      </a:cubicBezTo>
                      <a:cubicBezTo>
                        <a:pt x="858" y="1"/>
                        <a:pt x="775" y="73"/>
                        <a:pt x="703" y="132"/>
                      </a:cubicBezTo>
                      <a:cubicBezTo>
                        <a:pt x="465" y="347"/>
                        <a:pt x="239" y="549"/>
                        <a:pt x="1" y="763"/>
                      </a:cubicBezTo>
                      <a:cubicBezTo>
                        <a:pt x="477" y="763"/>
                        <a:pt x="941" y="728"/>
                        <a:pt x="1406" y="692"/>
                      </a:cubicBezTo>
                      <a:cubicBezTo>
                        <a:pt x="1418" y="656"/>
                        <a:pt x="1430" y="632"/>
                        <a:pt x="1430" y="585"/>
                      </a:cubicBezTo>
                      <a:cubicBezTo>
                        <a:pt x="1453" y="478"/>
                        <a:pt x="1394" y="370"/>
                        <a:pt x="1334" y="287"/>
                      </a:cubicBezTo>
                      <a:cubicBezTo>
                        <a:pt x="1242" y="149"/>
                        <a:pt x="1129" y="1"/>
                        <a:pt x="971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54" name="Google Shape;4254;p48"/>
                <p:cNvSpPr/>
                <p:nvPr/>
              </p:nvSpPr>
              <p:spPr>
                <a:xfrm>
                  <a:off x="2565775" y="2324675"/>
                  <a:ext cx="31275" cy="385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51" h="1542" extrusionOk="0">
                      <a:moveTo>
                        <a:pt x="861" y="0"/>
                      </a:moveTo>
                      <a:cubicBezTo>
                        <a:pt x="831" y="0"/>
                        <a:pt x="802" y="6"/>
                        <a:pt x="763" y="6"/>
                      </a:cubicBezTo>
                      <a:lnTo>
                        <a:pt x="1" y="315"/>
                      </a:lnTo>
                      <a:cubicBezTo>
                        <a:pt x="263" y="673"/>
                        <a:pt x="429" y="1101"/>
                        <a:pt x="477" y="1542"/>
                      </a:cubicBezTo>
                      <a:cubicBezTo>
                        <a:pt x="662" y="1458"/>
                        <a:pt x="869" y="1411"/>
                        <a:pt x="1076" y="1411"/>
                      </a:cubicBezTo>
                      <a:cubicBezTo>
                        <a:pt x="1134" y="1411"/>
                        <a:pt x="1193" y="1415"/>
                        <a:pt x="1251" y="1423"/>
                      </a:cubicBezTo>
                      <a:cubicBezTo>
                        <a:pt x="1144" y="982"/>
                        <a:pt x="1060" y="553"/>
                        <a:pt x="965" y="125"/>
                      </a:cubicBezTo>
                      <a:cubicBezTo>
                        <a:pt x="965" y="77"/>
                        <a:pt x="953" y="30"/>
                        <a:pt x="906" y="6"/>
                      </a:cubicBezTo>
                      <a:cubicBezTo>
                        <a:pt x="890" y="2"/>
                        <a:pt x="875" y="0"/>
                        <a:pt x="861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55" name="Google Shape;4255;p48"/>
                <p:cNvSpPr/>
                <p:nvPr/>
              </p:nvSpPr>
              <p:spPr>
                <a:xfrm>
                  <a:off x="2566075" y="2328075"/>
                  <a:ext cx="20575" cy="354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23" h="1418" extrusionOk="0">
                      <a:moveTo>
                        <a:pt x="453" y="1"/>
                      </a:moveTo>
                      <a:cubicBezTo>
                        <a:pt x="298" y="72"/>
                        <a:pt x="155" y="132"/>
                        <a:pt x="1" y="191"/>
                      </a:cubicBezTo>
                      <a:cubicBezTo>
                        <a:pt x="274" y="548"/>
                        <a:pt x="441" y="989"/>
                        <a:pt x="477" y="1418"/>
                      </a:cubicBezTo>
                      <a:cubicBezTo>
                        <a:pt x="584" y="1370"/>
                        <a:pt x="703" y="1322"/>
                        <a:pt x="822" y="1310"/>
                      </a:cubicBezTo>
                      <a:cubicBezTo>
                        <a:pt x="691" y="882"/>
                        <a:pt x="572" y="453"/>
                        <a:pt x="453" y="1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56" name="Google Shape;4256;p48"/>
                <p:cNvSpPr/>
                <p:nvPr/>
              </p:nvSpPr>
              <p:spPr>
                <a:xfrm>
                  <a:off x="2585725" y="2324750"/>
                  <a:ext cx="11625" cy="35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65" h="1432" extrusionOk="0">
                      <a:moveTo>
                        <a:pt x="73" y="1"/>
                      </a:moveTo>
                      <a:cubicBezTo>
                        <a:pt x="51" y="1"/>
                        <a:pt x="28" y="8"/>
                        <a:pt x="0" y="15"/>
                      </a:cubicBezTo>
                      <a:cubicBezTo>
                        <a:pt x="143" y="479"/>
                        <a:pt x="274" y="955"/>
                        <a:pt x="429" y="1432"/>
                      </a:cubicBezTo>
                      <a:lnTo>
                        <a:pt x="465" y="1432"/>
                      </a:lnTo>
                      <a:cubicBezTo>
                        <a:pt x="358" y="1003"/>
                        <a:pt x="274" y="562"/>
                        <a:pt x="179" y="134"/>
                      </a:cubicBezTo>
                      <a:cubicBezTo>
                        <a:pt x="179" y="86"/>
                        <a:pt x="167" y="50"/>
                        <a:pt x="119" y="15"/>
                      </a:cubicBezTo>
                      <a:cubicBezTo>
                        <a:pt x="104" y="5"/>
                        <a:pt x="89" y="1"/>
                        <a:pt x="73" y="1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57" name="Google Shape;4257;p48"/>
                <p:cNvSpPr/>
                <p:nvPr/>
              </p:nvSpPr>
              <p:spPr>
                <a:xfrm>
                  <a:off x="2757475" y="2796475"/>
                  <a:ext cx="35150" cy="477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06" h="1911" extrusionOk="0">
                      <a:moveTo>
                        <a:pt x="684" y="0"/>
                      </a:moveTo>
                      <a:cubicBezTo>
                        <a:pt x="639" y="0"/>
                        <a:pt x="594" y="9"/>
                        <a:pt x="560" y="17"/>
                      </a:cubicBezTo>
                      <a:cubicBezTo>
                        <a:pt x="357" y="77"/>
                        <a:pt x="155" y="172"/>
                        <a:pt x="0" y="303"/>
                      </a:cubicBezTo>
                      <a:cubicBezTo>
                        <a:pt x="274" y="803"/>
                        <a:pt x="488" y="1339"/>
                        <a:pt x="607" y="1910"/>
                      </a:cubicBezTo>
                      <a:cubicBezTo>
                        <a:pt x="846" y="1732"/>
                        <a:pt x="1131" y="1601"/>
                        <a:pt x="1405" y="1493"/>
                      </a:cubicBezTo>
                      <a:cubicBezTo>
                        <a:pt x="1274" y="1089"/>
                        <a:pt x="1131" y="708"/>
                        <a:pt x="988" y="315"/>
                      </a:cubicBezTo>
                      <a:cubicBezTo>
                        <a:pt x="953" y="184"/>
                        <a:pt x="869" y="29"/>
                        <a:pt x="738" y="5"/>
                      </a:cubicBezTo>
                      <a:cubicBezTo>
                        <a:pt x="721" y="2"/>
                        <a:pt x="703" y="0"/>
                        <a:pt x="684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58" name="Google Shape;4258;p48"/>
                <p:cNvSpPr/>
                <p:nvPr/>
              </p:nvSpPr>
              <p:spPr>
                <a:xfrm>
                  <a:off x="2769675" y="2796475"/>
                  <a:ext cx="22650" cy="400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06" h="1601" extrusionOk="0">
                      <a:moveTo>
                        <a:pt x="186" y="0"/>
                      </a:moveTo>
                      <a:cubicBezTo>
                        <a:pt x="144" y="0"/>
                        <a:pt x="102" y="9"/>
                        <a:pt x="60" y="17"/>
                      </a:cubicBezTo>
                      <a:cubicBezTo>
                        <a:pt x="48" y="29"/>
                        <a:pt x="24" y="29"/>
                        <a:pt x="0" y="53"/>
                      </a:cubicBezTo>
                      <a:cubicBezTo>
                        <a:pt x="250" y="541"/>
                        <a:pt x="477" y="1065"/>
                        <a:pt x="655" y="1601"/>
                      </a:cubicBezTo>
                      <a:cubicBezTo>
                        <a:pt x="739" y="1565"/>
                        <a:pt x="822" y="1517"/>
                        <a:pt x="905" y="1493"/>
                      </a:cubicBezTo>
                      <a:cubicBezTo>
                        <a:pt x="774" y="1089"/>
                        <a:pt x="631" y="708"/>
                        <a:pt x="489" y="315"/>
                      </a:cubicBezTo>
                      <a:cubicBezTo>
                        <a:pt x="441" y="184"/>
                        <a:pt x="370" y="29"/>
                        <a:pt x="239" y="5"/>
                      </a:cubicBezTo>
                      <a:cubicBezTo>
                        <a:pt x="221" y="2"/>
                        <a:pt x="204" y="0"/>
                        <a:pt x="186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59" name="Google Shape;4259;p48"/>
                <p:cNvSpPr/>
                <p:nvPr/>
              </p:nvSpPr>
              <p:spPr>
                <a:xfrm>
                  <a:off x="2757475" y="2801050"/>
                  <a:ext cx="20850" cy="429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34" h="1716" extrusionOk="0">
                      <a:moveTo>
                        <a:pt x="155" y="1"/>
                      </a:moveTo>
                      <a:cubicBezTo>
                        <a:pt x="107" y="25"/>
                        <a:pt x="36" y="60"/>
                        <a:pt x="0" y="108"/>
                      </a:cubicBezTo>
                      <a:cubicBezTo>
                        <a:pt x="274" y="608"/>
                        <a:pt x="488" y="1144"/>
                        <a:pt x="607" y="1715"/>
                      </a:cubicBezTo>
                      <a:lnTo>
                        <a:pt x="834" y="1572"/>
                      </a:lnTo>
                      <a:cubicBezTo>
                        <a:pt x="631" y="1037"/>
                        <a:pt x="417" y="525"/>
                        <a:pt x="155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60" name="Google Shape;4260;p48"/>
                <p:cNvSpPr/>
                <p:nvPr/>
              </p:nvSpPr>
              <p:spPr>
                <a:xfrm>
                  <a:off x="2973575" y="2599700"/>
                  <a:ext cx="36925" cy="33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77" h="1352" extrusionOk="0">
                      <a:moveTo>
                        <a:pt x="0" y="256"/>
                      </a:moveTo>
                      <a:lnTo>
                        <a:pt x="0" y="256"/>
                      </a:lnTo>
                      <a:cubicBezTo>
                        <a:pt x="18" y="266"/>
                        <a:pt x="36" y="272"/>
                        <a:pt x="55" y="273"/>
                      </a:cubicBezTo>
                      <a:lnTo>
                        <a:pt x="55" y="273"/>
                      </a:lnTo>
                      <a:cubicBezTo>
                        <a:pt x="37" y="266"/>
                        <a:pt x="19" y="261"/>
                        <a:pt x="0" y="256"/>
                      </a:cubicBezTo>
                      <a:close/>
                      <a:moveTo>
                        <a:pt x="525" y="1"/>
                      </a:moveTo>
                      <a:cubicBezTo>
                        <a:pt x="509" y="1"/>
                        <a:pt x="493" y="3"/>
                        <a:pt x="476" y="6"/>
                      </a:cubicBezTo>
                      <a:cubicBezTo>
                        <a:pt x="393" y="18"/>
                        <a:pt x="310" y="101"/>
                        <a:pt x="250" y="161"/>
                      </a:cubicBezTo>
                      <a:cubicBezTo>
                        <a:pt x="196" y="224"/>
                        <a:pt x="129" y="273"/>
                        <a:pt x="63" y="273"/>
                      </a:cubicBezTo>
                      <a:cubicBezTo>
                        <a:pt x="61" y="273"/>
                        <a:pt x="58" y="273"/>
                        <a:pt x="55" y="273"/>
                      </a:cubicBezTo>
                      <a:lnTo>
                        <a:pt x="55" y="273"/>
                      </a:lnTo>
                      <a:cubicBezTo>
                        <a:pt x="453" y="415"/>
                        <a:pt x="724" y="987"/>
                        <a:pt x="941" y="1352"/>
                      </a:cubicBezTo>
                      <a:cubicBezTo>
                        <a:pt x="1107" y="1197"/>
                        <a:pt x="1262" y="1018"/>
                        <a:pt x="1429" y="851"/>
                      </a:cubicBezTo>
                      <a:cubicBezTo>
                        <a:pt x="1441" y="816"/>
                        <a:pt x="1477" y="792"/>
                        <a:pt x="1477" y="756"/>
                      </a:cubicBezTo>
                      <a:cubicBezTo>
                        <a:pt x="1477" y="721"/>
                        <a:pt x="1441" y="673"/>
                        <a:pt x="1405" y="637"/>
                      </a:cubicBezTo>
                      <a:cubicBezTo>
                        <a:pt x="1179" y="459"/>
                        <a:pt x="965" y="304"/>
                        <a:pt x="762" y="125"/>
                      </a:cubicBezTo>
                      <a:cubicBezTo>
                        <a:pt x="702" y="54"/>
                        <a:pt x="615" y="1"/>
                        <a:pt x="525" y="1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61" name="Google Shape;4261;p48"/>
                <p:cNvSpPr/>
                <p:nvPr/>
              </p:nvSpPr>
              <p:spPr>
                <a:xfrm>
                  <a:off x="2973575" y="2604300"/>
                  <a:ext cx="28600" cy="289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44" h="1156" extrusionOk="0">
                      <a:moveTo>
                        <a:pt x="0" y="60"/>
                      </a:moveTo>
                      <a:lnTo>
                        <a:pt x="0" y="60"/>
                      </a:lnTo>
                      <a:cubicBezTo>
                        <a:pt x="16" y="68"/>
                        <a:pt x="33" y="73"/>
                        <a:pt x="50" y="74"/>
                      </a:cubicBezTo>
                      <a:lnTo>
                        <a:pt x="50" y="74"/>
                      </a:lnTo>
                      <a:cubicBezTo>
                        <a:pt x="34" y="69"/>
                        <a:pt x="17" y="64"/>
                        <a:pt x="0" y="60"/>
                      </a:cubicBezTo>
                      <a:close/>
                      <a:moveTo>
                        <a:pt x="238" y="1"/>
                      </a:moveTo>
                      <a:cubicBezTo>
                        <a:pt x="187" y="44"/>
                        <a:pt x="122" y="75"/>
                        <a:pt x="64" y="75"/>
                      </a:cubicBezTo>
                      <a:cubicBezTo>
                        <a:pt x="59" y="75"/>
                        <a:pt x="55" y="74"/>
                        <a:pt x="50" y="74"/>
                      </a:cubicBezTo>
                      <a:lnTo>
                        <a:pt x="50" y="74"/>
                      </a:lnTo>
                      <a:cubicBezTo>
                        <a:pt x="451" y="204"/>
                        <a:pt x="723" y="790"/>
                        <a:pt x="917" y="1156"/>
                      </a:cubicBezTo>
                      <a:lnTo>
                        <a:pt x="1143" y="929"/>
                      </a:lnTo>
                      <a:cubicBezTo>
                        <a:pt x="857" y="608"/>
                        <a:pt x="560" y="298"/>
                        <a:pt x="238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62" name="Google Shape;4262;p48"/>
                <p:cNvSpPr/>
                <p:nvPr/>
              </p:nvSpPr>
              <p:spPr>
                <a:xfrm>
                  <a:off x="2533025" y="2830825"/>
                  <a:ext cx="34275" cy="31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71" h="1253" extrusionOk="0">
                      <a:moveTo>
                        <a:pt x="608" y="0"/>
                      </a:moveTo>
                      <a:cubicBezTo>
                        <a:pt x="370" y="0"/>
                        <a:pt x="227" y="238"/>
                        <a:pt x="1" y="322"/>
                      </a:cubicBezTo>
                      <a:cubicBezTo>
                        <a:pt x="299" y="608"/>
                        <a:pt x="596" y="905"/>
                        <a:pt x="894" y="1191"/>
                      </a:cubicBezTo>
                      <a:cubicBezTo>
                        <a:pt x="936" y="1212"/>
                        <a:pt x="969" y="1252"/>
                        <a:pt x="1010" y="1252"/>
                      </a:cubicBezTo>
                      <a:cubicBezTo>
                        <a:pt x="1015" y="1252"/>
                        <a:pt x="1020" y="1252"/>
                        <a:pt x="1025" y="1251"/>
                      </a:cubicBezTo>
                      <a:cubicBezTo>
                        <a:pt x="1061" y="1251"/>
                        <a:pt x="1084" y="1215"/>
                        <a:pt x="1084" y="1179"/>
                      </a:cubicBezTo>
                      <a:cubicBezTo>
                        <a:pt x="1192" y="1024"/>
                        <a:pt x="1275" y="881"/>
                        <a:pt x="1370" y="727"/>
                      </a:cubicBezTo>
                      <a:cubicBezTo>
                        <a:pt x="1192" y="667"/>
                        <a:pt x="1096" y="489"/>
                        <a:pt x="1013" y="322"/>
                      </a:cubicBezTo>
                      <a:cubicBezTo>
                        <a:pt x="918" y="179"/>
                        <a:pt x="787" y="12"/>
                        <a:pt x="608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63" name="Google Shape;4263;p48"/>
                <p:cNvSpPr/>
                <p:nvPr/>
              </p:nvSpPr>
              <p:spPr>
                <a:xfrm>
                  <a:off x="2537200" y="2831100"/>
                  <a:ext cx="30100" cy="223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04" h="895" extrusionOk="0">
                      <a:moveTo>
                        <a:pt x="420" y="1"/>
                      </a:moveTo>
                      <a:cubicBezTo>
                        <a:pt x="263" y="1"/>
                        <a:pt x="137" y="125"/>
                        <a:pt x="1" y="227"/>
                      </a:cubicBezTo>
                      <a:cubicBezTo>
                        <a:pt x="334" y="478"/>
                        <a:pt x="727" y="704"/>
                        <a:pt x="1096" y="894"/>
                      </a:cubicBezTo>
                      <a:lnTo>
                        <a:pt x="1203" y="728"/>
                      </a:lnTo>
                      <a:cubicBezTo>
                        <a:pt x="1025" y="668"/>
                        <a:pt x="929" y="489"/>
                        <a:pt x="846" y="335"/>
                      </a:cubicBezTo>
                      <a:cubicBezTo>
                        <a:pt x="751" y="180"/>
                        <a:pt x="620" y="13"/>
                        <a:pt x="441" y="1"/>
                      </a:cubicBezTo>
                      <a:cubicBezTo>
                        <a:pt x="434" y="1"/>
                        <a:pt x="427" y="1"/>
                        <a:pt x="420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31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64" name="Google Shape;4264;p48"/>
                <p:cNvSpPr/>
                <p:nvPr/>
              </p:nvSpPr>
              <p:spPr>
                <a:xfrm>
                  <a:off x="2663400" y="2836775"/>
                  <a:ext cx="44975" cy="27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99" h="1093" extrusionOk="0">
                      <a:moveTo>
                        <a:pt x="203" y="0"/>
                      </a:moveTo>
                      <a:cubicBezTo>
                        <a:pt x="72" y="203"/>
                        <a:pt x="1" y="441"/>
                        <a:pt x="13" y="703"/>
                      </a:cubicBezTo>
                      <a:cubicBezTo>
                        <a:pt x="322" y="834"/>
                        <a:pt x="644" y="953"/>
                        <a:pt x="977" y="1036"/>
                      </a:cubicBezTo>
                      <a:cubicBezTo>
                        <a:pt x="1060" y="1061"/>
                        <a:pt x="1149" y="1092"/>
                        <a:pt x="1236" y="1092"/>
                      </a:cubicBezTo>
                      <a:cubicBezTo>
                        <a:pt x="1274" y="1092"/>
                        <a:pt x="1310" y="1086"/>
                        <a:pt x="1346" y="1072"/>
                      </a:cubicBezTo>
                      <a:cubicBezTo>
                        <a:pt x="1561" y="1013"/>
                        <a:pt x="1644" y="786"/>
                        <a:pt x="1715" y="596"/>
                      </a:cubicBezTo>
                      <a:cubicBezTo>
                        <a:pt x="1763" y="489"/>
                        <a:pt x="1799" y="358"/>
                        <a:pt x="1739" y="251"/>
                      </a:cubicBezTo>
                      <a:cubicBezTo>
                        <a:pt x="1680" y="167"/>
                        <a:pt x="1561" y="131"/>
                        <a:pt x="1453" y="120"/>
                      </a:cubicBezTo>
                      <a:cubicBezTo>
                        <a:pt x="1037" y="48"/>
                        <a:pt x="620" y="12"/>
                        <a:pt x="20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65" name="Google Shape;4265;p48"/>
                <p:cNvSpPr/>
                <p:nvPr/>
              </p:nvSpPr>
              <p:spPr>
                <a:xfrm>
                  <a:off x="2518150" y="2690750"/>
                  <a:ext cx="42900" cy="344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16" h="1377" extrusionOk="0">
                      <a:moveTo>
                        <a:pt x="682" y="0"/>
                      </a:moveTo>
                      <a:cubicBezTo>
                        <a:pt x="618" y="0"/>
                        <a:pt x="553" y="10"/>
                        <a:pt x="489" y="31"/>
                      </a:cubicBezTo>
                      <a:cubicBezTo>
                        <a:pt x="239" y="138"/>
                        <a:pt x="108" y="412"/>
                        <a:pt x="1" y="674"/>
                      </a:cubicBezTo>
                      <a:cubicBezTo>
                        <a:pt x="382" y="1031"/>
                        <a:pt x="882" y="1270"/>
                        <a:pt x="1382" y="1377"/>
                      </a:cubicBezTo>
                      <a:cubicBezTo>
                        <a:pt x="1489" y="1043"/>
                        <a:pt x="1608" y="710"/>
                        <a:pt x="1715" y="377"/>
                      </a:cubicBezTo>
                      <a:cubicBezTo>
                        <a:pt x="1501" y="329"/>
                        <a:pt x="1310" y="210"/>
                        <a:pt x="1120" y="127"/>
                      </a:cubicBezTo>
                      <a:cubicBezTo>
                        <a:pt x="978" y="52"/>
                        <a:pt x="831" y="0"/>
                        <a:pt x="682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66" name="Google Shape;4266;p48"/>
                <p:cNvSpPr/>
                <p:nvPr/>
              </p:nvSpPr>
              <p:spPr>
                <a:xfrm>
                  <a:off x="2521425" y="2694425"/>
                  <a:ext cx="36875" cy="232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75" h="930" extrusionOk="0">
                      <a:moveTo>
                        <a:pt x="601" y="0"/>
                      </a:moveTo>
                      <a:cubicBezTo>
                        <a:pt x="537" y="0"/>
                        <a:pt x="472" y="8"/>
                        <a:pt x="405" y="27"/>
                      </a:cubicBezTo>
                      <a:cubicBezTo>
                        <a:pt x="251" y="51"/>
                        <a:pt x="108" y="158"/>
                        <a:pt x="36" y="301"/>
                      </a:cubicBezTo>
                      <a:cubicBezTo>
                        <a:pt x="13" y="349"/>
                        <a:pt x="1" y="408"/>
                        <a:pt x="13" y="456"/>
                      </a:cubicBezTo>
                      <a:cubicBezTo>
                        <a:pt x="48" y="515"/>
                        <a:pt x="108" y="563"/>
                        <a:pt x="167" y="587"/>
                      </a:cubicBezTo>
                      <a:cubicBezTo>
                        <a:pt x="405" y="682"/>
                        <a:pt x="644" y="777"/>
                        <a:pt x="882" y="872"/>
                      </a:cubicBezTo>
                      <a:cubicBezTo>
                        <a:pt x="943" y="907"/>
                        <a:pt x="1016" y="929"/>
                        <a:pt x="1089" y="929"/>
                      </a:cubicBezTo>
                      <a:cubicBezTo>
                        <a:pt x="1116" y="929"/>
                        <a:pt x="1142" y="926"/>
                        <a:pt x="1167" y="920"/>
                      </a:cubicBezTo>
                      <a:cubicBezTo>
                        <a:pt x="1251" y="884"/>
                        <a:pt x="1298" y="813"/>
                        <a:pt x="1322" y="718"/>
                      </a:cubicBezTo>
                      <a:cubicBezTo>
                        <a:pt x="1358" y="646"/>
                        <a:pt x="1346" y="551"/>
                        <a:pt x="1346" y="468"/>
                      </a:cubicBezTo>
                      <a:lnTo>
                        <a:pt x="1346" y="468"/>
                      </a:lnTo>
                      <a:cubicBezTo>
                        <a:pt x="1351" y="468"/>
                        <a:pt x="1355" y="469"/>
                        <a:pt x="1360" y="469"/>
                      </a:cubicBezTo>
                      <a:cubicBezTo>
                        <a:pt x="1425" y="469"/>
                        <a:pt x="1475" y="392"/>
                        <a:pt x="1441" y="325"/>
                      </a:cubicBezTo>
                      <a:cubicBezTo>
                        <a:pt x="1429" y="241"/>
                        <a:pt x="1358" y="206"/>
                        <a:pt x="1286" y="170"/>
                      </a:cubicBezTo>
                      <a:cubicBezTo>
                        <a:pt x="1144" y="110"/>
                        <a:pt x="1025" y="63"/>
                        <a:pt x="894" y="39"/>
                      </a:cubicBezTo>
                      <a:cubicBezTo>
                        <a:pt x="794" y="18"/>
                        <a:pt x="698" y="0"/>
                        <a:pt x="601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67" name="Google Shape;4267;p48"/>
                <p:cNvSpPr/>
                <p:nvPr/>
              </p:nvSpPr>
              <p:spPr>
                <a:xfrm>
                  <a:off x="2519950" y="2535125"/>
                  <a:ext cx="31575" cy="467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3" h="1870" extrusionOk="0">
                      <a:moveTo>
                        <a:pt x="739" y="1"/>
                      </a:moveTo>
                      <a:cubicBezTo>
                        <a:pt x="650" y="1"/>
                        <a:pt x="557" y="22"/>
                        <a:pt x="476" y="53"/>
                      </a:cubicBezTo>
                      <a:cubicBezTo>
                        <a:pt x="333" y="125"/>
                        <a:pt x="179" y="244"/>
                        <a:pt x="0" y="279"/>
                      </a:cubicBezTo>
                      <a:cubicBezTo>
                        <a:pt x="72" y="494"/>
                        <a:pt x="48" y="744"/>
                        <a:pt x="36" y="970"/>
                      </a:cubicBezTo>
                      <a:cubicBezTo>
                        <a:pt x="12" y="1208"/>
                        <a:pt x="48" y="1470"/>
                        <a:pt x="191" y="1649"/>
                      </a:cubicBezTo>
                      <a:cubicBezTo>
                        <a:pt x="310" y="1780"/>
                        <a:pt x="512" y="1851"/>
                        <a:pt x="703" y="1863"/>
                      </a:cubicBezTo>
                      <a:cubicBezTo>
                        <a:pt x="738" y="1867"/>
                        <a:pt x="773" y="1869"/>
                        <a:pt x="808" y="1869"/>
                      </a:cubicBezTo>
                      <a:cubicBezTo>
                        <a:pt x="960" y="1869"/>
                        <a:pt x="1107" y="1832"/>
                        <a:pt x="1262" y="1803"/>
                      </a:cubicBezTo>
                      <a:cubicBezTo>
                        <a:pt x="1226" y="1363"/>
                        <a:pt x="1167" y="898"/>
                        <a:pt x="1119" y="458"/>
                      </a:cubicBezTo>
                      <a:cubicBezTo>
                        <a:pt x="1107" y="327"/>
                        <a:pt x="1072" y="160"/>
                        <a:pt x="964" y="65"/>
                      </a:cubicBezTo>
                      <a:cubicBezTo>
                        <a:pt x="901" y="19"/>
                        <a:pt x="822" y="1"/>
                        <a:pt x="739" y="1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68" name="Google Shape;4268;p48"/>
                <p:cNvSpPr/>
                <p:nvPr/>
              </p:nvSpPr>
              <p:spPr>
                <a:xfrm>
                  <a:off x="2521425" y="2540900"/>
                  <a:ext cx="23550" cy="388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42" h="1553" extrusionOk="0">
                      <a:moveTo>
                        <a:pt x="489" y="1"/>
                      </a:moveTo>
                      <a:lnTo>
                        <a:pt x="453" y="810"/>
                      </a:lnTo>
                      <a:cubicBezTo>
                        <a:pt x="417" y="644"/>
                        <a:pt x="370" y="477"/>
                        <a:pt x="346" y="310"/>
                      </a:cubicBezTo>
                      <a:cubicBezTo>
                        <a:pt x="334" y="251"/>
                        <a:pt x="322" y="179"/>
                        <a:pt x="251" y="155"/>
                      </a:cubicBezTo>
                      <a:cubicBezTo>
                        <a:pt x="234" y="147"/>
                        <a:pt x="217" y="143"/>
                        <a:pt x="199" y="143"/>
                      </a:cubicBezTo>
                      <a:cubicBezTo>
                        <a:pt x="142" y="143"/>
                        <a:pt x="85" y="184"/>
                        <a:pt x="48" y="239"/>
                      </a:cubicBezTo>
                      <a:cubicBezTo>
                        <a:pt x="1" y="310"/>
                        <a:pt x="13" y="406"/>
                        <a:pt x="13" y="489"/>
                      </a:cubicBezTo>
                      <a:cubicBezTo>
                        <a:pt x="36" y="644"/>
                        <a:pt x="36" y="775"/>
                        <a:pt x="48" y="929"/>
                      </a:cubicBezTo>
                      <a:cubicBezTo>
                        <a:pt x="48" y="1072"/>
                        <a:pt x="60" y="1227"/>
                        <a:pt x="167" y="1358"/>
                      </a:cubicBezTo>
                      <a:cubicBezTo>
                        <a:pt x="239" y="1453"/>
                        <a:pt x="394" y="1537"/>
                        <a:pt x="524" y="1549"/>
                      </a:cubicBezTo>
                      <a:cubicBezTo>
                        <a:pt x="555" y="1551"/>
                        <a:pt x="588" y="1553"/>
                        <a:pt x="621" y="1553"/>
                      </a:cubicBezTo>
                      <a:cubicBezTo>
                        <a:pt x="727" y="1553"/>
                        <a:pt x="841" y="1537"/>
                        <a:pt x="941" y="1501"/>
                      </a:cubicBezTo>
                      <a:cubicBezTo>
                        <a:pt x="834" y="1013"/>
                        <a:pt x="775" y="525"/>
                        <a:pt x="751" y="13"/>
                      </a:cubicBezTo>
                      <a:cubicBezTo>
                        <a:pt x="655" y="1"/>
                        <a:pt x="584" y="1"/>
                        <a:pt x="489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69" name="Google Shape;4269;p48"/>
                <p:cNvSpPr/>
                <p:nvPr/>
              </p:nvSpPr>
              <p:spPr>
                <a:xfrm>
                  <a:off x="2574400" y="2797125"/>
                  <a:ext cx="39325" cy="215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73" h="862" extrusionOk="0">
                      <a:moveTo>
                        <a:pt x="1259" y="0"/>
                      </a:moveTo>
                      <a:cubicBezTo>
                        <a:pt x="1195" y="0"/>
                        <a:pt x="1130" y="17"/>
                        <a:pt x="1072" y="39"/>
                      </a:cubicBezTo>
                      <a:cubicBezTo>
                        <a:pt x="739" y="122"/>
                        <a:pt x="406" y="205"/>
                        <a:pt x="72" y="289"/>
                      </a:cubicBezTo>
                      <a:cubicBezTo>
                        <a:pt x="84" y="467"/>
                        <a:pt x="60" y="646"/>
                        <a:pt x="1" y="813"/>
                      </a:cubicBezTo>
                      <a:cubicBezTo>
                        <a:pt x="418" y="824"/>
                        <a:pt x="846" y="836"/>
                        <a:pt x="1263" y="860"/>
                      </a:cubicBezTo>
                      <a:cubicBezTo>
                        <a:pt x="1283" y="860"/>
                        <a:pt x="1304" y="862"/>
                        <a:pt x="1326" y="862"/>
                      </a:cubicBezTo>
                      <a:cubicBezTo>
                        <a:pt x="1369" y="862"/>
                        <a:pt x="1414" y="856"/>
                        <a:pt x="1453" y="824"/>
                      </a:cubicBezTo>
                      <a:cubicBezTo>
                        <a:pt x="1525" y="765"/>
                        <a:pt x="1549" y="658"/>
                        <a:pt x="1561" y="563"/>
                      </a:cubicBezTo>
                      <a:cubicBezTo>
                        <a:pt x="1573" y="348"/>
                        <a:pt x="1561" y="98"/>
                        <a:pt x="1382" y="27"/>
                      </a:cubicBezTo>
                      <a:cubicBezTo>
                        <a:pt x="1344" y="8"/>
                        <a:pt x="1302" y="0"/>
                        <a:pt x="1259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70" name="Google Shape;4270;p48"/>
                <p:cNvSpPr/>
                <p:nvPr/>
              </p:nvSpPr>
              <p:spPr>
                <a:xfrm>
                  <a:off x="2575900" y="2802525"/>
                  <a:ext cx="30675" cy="78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27" h="313" extrusionOk="0">
                      <a:moveTo>
                        <a:pt x="1059" y="0"/>
                      </a:moveTo>
                      <a:cubicBezTo>
                        <a:pt x="694" y="0"/>
                        <a:pt x="332" y="71"/>
                        <a:pt x="0" y="204"/>
                      </a:cubicBezTo>
                      <a:cubicBezTo>
                        <a:pt x="12" y="263"/>
                        <a:pt x="72" y="299"/>
                        <a:pt x="131" y="299"/>
                      </a:cubicBezTo>
                      <a:cubicBezTo>
                        <a:pt x="199" y="308"/>
                        <a:pt x="267" y="312"/>
                        <a:pt x="335" y="312"/>
                      </a:cubicBezTo>
                      <a:cubicBezTo>
                        <a:pt x="623" y="312"/>
                        <a:pt x="905" y="234"/>
                        <a:pt x="1155" y="108"/>
                      </a:cubicBezTo>
                      <a:cubicBezTo>
                        <a:pt x="1191" y="85"/>
                        <a:pt x="1227" y="61"/>
                        <a:pt x="1203" y="25"/>
                      </a:cubicBezTo>
                      <a:cubicBezTo>
                        <a:pt x="1191" y="1"/>
                        <a:pt x="1167" y="1"/>
                        <a:pt x="1143" y="1"/>
                      </a:cubicBezTo>
                      <a:cubicBezTo>
                        <a:pt x="1115" y="0"/>
                        <a:pt x="1087" y="0"/>
                        <a:pt x="1059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31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71" name="Google Shape;4271;p48"/>
                <p:cNvSpPr/>
                <p:nvPr/>
              </p:nvSpPr>
              <p:spPr>
                <a:xfrm>
                  <a:off x="2599700" y="2812675"/>
                  <a:ext cx="8075" cy="2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3" h="100" extrusionOk="0">
                      <a:moveTo>
                        <a:pt x="215" y="0"/>
                      </a:moveTo>
                      <a:cubicBezTo>
                        <a:pt x="144" y="12"/>
                        <a:pt x="72" y="24"/>
                        <a:pt x="1" y="72"/>
                      </a:cubicBezTo>
                      <a:cubicBezTo>
                        <a:pt x="49" y="85"/>
                        <a:pt x="105" y="99"/>
                        <a:pt x="160" y="99"/>
                      </a:cubicBezTo>
                      <a:cubicBezTo>
                        <a:pt x="200" y="99"/>
                        <a:pt x="240" y="92"/>
                        <a:pt x="275" y="72"/>
                      </a:cubicBezTo>
                      <a:cubicBezTo>
                        <a:pt x="299" y="72"/>
                        <a:pt x="322" y="36"/>
                        <a:pt x="311" y="24"/>
                      </a:cubicBezTo>
                      <a:cubicBezTo>
                        <a:pt x="311" y="0"/>
                        <a:pt x="251" y="0"/>
                        <a:pt x="215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311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72" name="Google Shape;4272;p48"/>
                <p:cNvSpPr/>
                <p:nvPr/>
              </p:nvSpPr>
              <p:spPr>
                <a:xfrm>
                  <a:off x="2639000" y="2723175"/>
                  <a:ext cx="29800" cy="151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92" h="604" extrusionOk="0">
                      <a:moveTo>
                        <a:pt x="407" y="1"/>
                      </a:moveTo>
                      <a:cubicBezTo>
                        <a:pt x="355" y="1"/>
                        <a:pt x="303" y="3"/>
                        <a:pt x="251" y="8"/>
                      </a:cubicBezTo>
                      <a:cubicBezTo>
                        <a:pt x="191" y="20"/>
                        <a:pt x="132" y="20"/>
                        <a:pt x="96" y="44"/>
                      </a:cubicBezTo>
                      <a:cubicBezTo>
                        <a:pt x="36" y="68"/>
                        <a:pt x="1" y="127"/>
                        <a:pt x="1" y="187"/>
                      </a:cubicBezTo>
                      <a:cubicBezTo>
                        <a:pt x="12" y="258"/>
                        <a:pt x="108" y="318"/>
                        <a:pt x="191" y="342"/>
                      </a:cubicBezTo>
                      <a:cubicBezTo>
                        <a:pt x="358" y="425"/>
                        <a:pt x="513" y="484"/>
                        <a:pt x="667" y="556"/>
                      </a:cubicBezTo>
                      <a:cubicBezTo>
                        <a:pt x="715" y="580"/>
                        <a:pt x="763" y="604"/>
                        <a:pt x="822" y="604"/>
                      </a:cubicBezTo>
                      <a:cubicBezTo>
                        <a:pt x="953" y="604"/>
                        <a:pt x="1048" y="461"/>
                        <a:pt x="1120" y="342"/>
                      </a:cubicBezTo>
                      <a:cubicBezTo>
                        <a:pt x="1167" y="282"/>
                        <a:pt x="1191" y="211"/>
                        <a:pt x="1167" y="151"/>
                      </a:cubicBezTo>
                      <a:cubicBezTo>
                        <a:pt x="1132" y="92"/>
                        <a:pt x="1048" y="80"/>
                        <a:pt x="989" y="68"/>
                      </a:cubicBezTo>
                      <a:cubicBezTo>
                        <a:pt x="784" y="31"/>
                        <a:pt x="594" y="1"/>
                        <a:pt x="407" y="1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73" name="Google Shape;4273;p48"/>
                <p:cNvSpPr/>
                <p:nvPr/>
              </p:nvSpPr>
              <p:spPr>
                <a:xfrm>
                  <a:off x="2676200" y="2762575"/>
                  <a:ext cx="44075" cy="266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63" h="1067" extrusionOk="0">
                      <a:moveTo>
                        <a:pt x="876" y="0"/>
                      </a:moveTo>
                      <a:cubicBezTo>
                        <a:pt x="710" y="0"/>
                        <a:pt x="543" y="45"/>
                        <a:pt x="394" y="123"/>
                      </a:cubicBezTo>
                      <a:cubicBezTo>
                        <a:pt x="215" y="230"/>
                        <a:pt x="60" y="397"/>
                        <a:pt x="37" y="599"/>
                      </a:cubicBezTo>
                      <a:cubicBezTo>
                        <a:pt x="1" y="790"/>
                        <a:pt x="132" y="1028"/>
                        <a:pt x="334" y="1064"/>
                      </a:cubicBezTo>
                      <a:cubicBezTo>
                        <a:pt x="351" y="1066"/>
                        <a:pt x="368" y="1067"/>
                        <a:pt x="386" y="1067"/>
                      </a:cubicBezTo>
                      <a:cubicBezTo>
                        <a:pt x="467" y="1067"/>
                        <a:pt x="556" y="1045"/>
                        <a:pt x="644" y="1016"/>
                      </a:cubicBezTo>
                      <a:lnTo>
                        <a:pt x="1763" y="659"/>
                      </a:lnTo>
                      <a:cubicBezTo>
                        <a:pt x="1680" y="397"/>
                        <a:pt x="1477" y="171"/>
                        <a:pt x="1203" y="63"/>
                      </a:cubicBezTo>
                      <a:cubicBezTo>
                        <a:pt x="1098" y="20"/>
                        <a:pt x="987" y="0"/>
                        <a:pt x="876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74" name="Google Shape;4274;p48"/>
                <p:cNvSpPr/>
                <p:nvPr/>
              </p:nvSpPr>
              <p:spPr>
                <a:xfrm>
                  <a:off x="2679175" y="2766300"/>
                  <a:ext cx="30400" cy="136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16" h="546" extrusionOk="0">
                      <a:moveTo>
                        <a:pt x="467" y="0"/>
                      </a:moveTo>
                      <a:cubicBezTo>
                        <a:pt x="397" y="0"/>
                        <a:pt x="283" y="123"/>
                        <a:pt x="227" y="188"/>
                      </a:cubicBezTo>
                      <a:cubicBezTo>
                        <a:pt x="156" y="260"/>
                        <a:pt x="84" y="343"/>
                        <a:pt x="13" y="450"/>
                      </a:cubicBezTo>
                      <a:cubicBezTo>
                        <a:pt x="1" y="462"/>
                        <a:pt x="1" y="510"/>
                        <a:pt x="13" y="522"/>
                      </a:cubicBezTo>
                      <a:cubicBezTo>
                        <a:pt x="37" y="545"/>
                        <a:pt x="60" y="545"/>
                        <a:pt x="60" y="545"/>
                      </a:cubicBezTo>
                      <a:cubicBezTo>
                        <a:pt x="465" y="462"/>
                        <a:pt x="870" y="379"/>
                        <a:pt x="1215" y="153"/>
                      </a:cubicBezTo>
                      <a:lnTo>
                        <a:pt x="1215" y="153"/>
                      </a:lnTo>
                      <a:cubicBezTo>
                        <a:pt x="1205" y="153"/>
                        <a:pt x="1196" y="154"/>
                        <a:pt x="1186" y="154"/>
                      </a:cubicBezTo>
                      <a:cubicBezTo>
                        <a:pt x="1049" y="154"/>
                        <a:pt x="919" y="89"/>
                        <a:pt x="791" y="89"/>
                      </a:cubicBezTo>
                      <a:cubicBezTo>
                        <a:pt x="774" y="89"/>
                        <a:pt x="756" y="90"/>
                        <a:pt x="739" y="93"/>
                      </a:cubicBezTo>
                      <a:cubicBezTo>
                        <a:pt x="703" y="100"/>
                        <a:pt x="680" y="192"/>
                        <a:pt x="635" y="192"/>
                      </a:cubicBezTo>
                      <a:cubicBezTo>
                        <a:pt x="606" y="192"/>
                        <a:pt x="569" y="154"/>
                        <a:pt x="513" y="33"/>
                      </a:cubicBezTo>
                      <a:cubicBezTo>
                        <a:pt x="502" y="10"/>
                        <a:pt x="486" y="0"/>
                        <a:pt x="467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75" name="Google Shape;4275;p48"/>
                <p:cNvSpPr/>
                <p:nvPr/>
              </p:nvSpPr>
              <p:spPr>
                <a:xfrm>
                  <a:off x="2683950" y="2777250"/>
                  <a:ext cx="21450" cy="8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58" h="322" extrusionOk="0">
                      <a:moveTo>
                        <a:pt x="858" y="0"/>
                      </a:moveTo>
                      <a:lnTo>
                        <a:pt x="858" y="0"/>
                      </a:lnTo>
                      <a:cubicBezTo>
                        <a:pt x="536" y="12"/>
                        <a:pt x="239" y="131"/>
                        <a:pt x="0" y="322"/>
                      </a:cubicBezTo>
                      <a:lnTo>
                        <a:pt x="239" y="191"/>
                      </a:lnTo>
                      <a:cubicBezTo>
                        <a:pt x="465" y="179"/>
                        <a:pt x="679" y="119"/>
                        <a:pt x="858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76" name="Google Shape;4276;p48"/>
                <p:cNvSpPr/>
                <p:nvPr/>
              </p:nvSpPr>
              <p:spPr>
                <a:xfrm>
                  <a:off x="2381825" y="2489450"/>
                  <a:ext cx="34850" cy="392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94" h="1571" extrusionOk="0">
                      <a:moveTo>
                        <a:pt x="699" y="1"/>
                      </a:moveTo>
                      <a:cubicBezTo>
                        <a:pt x="685" y="1"/>
                        <a:pt x="670" y="3"/>
                        <a:pt x="655" y="11"/>
                      </a:cubicBezTo>
                      <a:cubicBezTo>
                        <a:pt x="584" y="23"/>
                        <a:pt x="536" y="94"/>
                        <a:pt x="513" y="154"/>
                      </a:cubicBezTo>
                      <a:cubicBezTo>
                        <a:pt x="382" y="404"/>
                        <a:pt x="227" y="678"/>
                        <a:pt x="96" y="928"/>
                      </a:cubicBezTo>
                      <a:cubicBezTo>
                        <a:pt x="48" y="1023"/>
                        <a:pt x="1" y="1118"/>
                        <a:pt x="48" y="1213"/>
                      </a:cubicBezTo>
                      <a:cubicBezTo>
                        <a:pt x="84" y="1273"/>
                        <a:pt x="167" y="1321"/>
                        <a:pt x="239" y="1344"/>
                      </a:cubicBezTo>
                      <a:cubicBezTo>
                        <a:pt x="501" y="1451"/>
                        <a:pt x="763" y="1511"/>
                        <a:pt x="1036" y="1571"/>
                      </a:cubicBezTo>
                      <a:lnTo>
                        <a:pt x="1394" y="178"/>
                      </a:lnTo>
                      <a:cubicBezTo>
                        <a:pt x="1191" y="118"/>
                        <a:pt x="989" y="82"/>
                        <a:pt x="774" y="23"/>
                      </a:cubicBezTo>
                      <a:cubicBezTo>
                        <a:pt x="758" y="15"/>
                        <a:pt x="730" y="1"/>
                        <a:pt x="699" y="1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77" name="Google Shape;4277;p48"/>
                <p:cNvSpPr/>
                <p:nvPr/>
              </p:nvSpPr>
              <p:spPr>
                <a:xfrm>
                  <a:off x="2386000" y="2494075"/>
                  <a:ext cx="19675" cy="307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87" h="1230" extrusionOk="0">
                      <a:moveTo>
                        <a:pt x="680" y="1"/>
                      </a:moveTo>
                      <a:cubicBezTo>
                        <a:pt x="617" y="1"/>
                        <a:pt x="546" y="28"/>
                        <a:pt x="488" y="64"/>
                      </a:cubicBezTo>
                      <a:cubicBezTo>
                        <a:pt x="405" y="135"/>
                        <a:pt x="346" y="219"/>
                        <a:pt x="298" y="326"/>
                      </a:cubicBezTo>
                      <a:cubicBezTo>
                        <a:pt x="179" y="564"/>
                        <a:pt x="48" y="802"/>
                        <a:pt x="0" y="1052"/>
                      </a:cubicBezTo>
                      <a:cubicBezTo>
                        <a:pt x="96" y="1076"/>
                        <a:pt x="155" y="1147"/>
                        <a:pt x="238" y="1171"/>
                      </a:cubicBezTo>
                      <a:cubicBezTo>
                        <a:pt x="281" y="1207"/>
                        <a:pt x="341" y="1230"/>
                        <a:pt x="394" y="1230"/>
                      </a:cubicBezTo>
                      <a:cubicBezTo>
                        <a:pt x="431" y="1230"/>
                        <a:pt x="464" y="1219"/>
                        <a:pt x="488" y="1195"/>
                      </a:cubicBezTo>
                      <a:cubicBezTo>
                        <a:pt x="536" y="1159"/>
                        <a:pt x="536" y="1088"/>
                        <a:pt x="536" y="1028"/>
                      </a:cubicBezTo>
                      <a:cubicBezTo>
                        <a:pt x="548" y="683"/>
                        <a:pt x="596" y="326"/>
                        <a:pt x="786" y="40"/>
                      </a:cubicBezTo>
                      <a:cubicBezTo>
                        <a:pt x="758" y="12"/>
                        <a:pt x="721" y="1"/>
                        <a:pt x="680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78" name="Google Shape;4278;p48"/>
                <p:cNvSpPr/>
                <p:nvPr/>
              </p:nvSpPr>
              <p:spPr>
                <a:xfrm>
                  <a:off x="2397600" y="2498000"/>
                  <a:ext cx="14600" cy="244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84" h="979" extrusionOk="0">
                      <a:moveTo>
                        <a:pt x="1" y="693"/>
                      </a:moveTo>
                      <a:lnTo>
                        <a:pt x="1" y="693"/>
                      </a:lnTo>
                      <a:cubicBezTo>
                        <a:pt x="10" y="752"/>
                        <a:pt x="36" y="810"/>
                        <a:pt x="78" y="863"/>
                      </a:cubicBezTo>
                      <a:lnTo>
                        <a:pt x="78" y="863"/>
                      </a:lnTo>
                      <a:lnTo>
                        <a:pt x="1" y="693"/>
                      </a:lnTo>
                      <a:close/>
                      <a:moveTo>
                        <a:pt x="459" y="1"/>
                      </a:moveTo>
                      <a:cubicBezTo>
                        <a:pt x="397" y="1"/>
                        <a:pt x="354" y="54"/>
                        <a:pt x="310" y="97"/>
                      </a:cubicBezTo>
                      <a:cubicBezTo>
                        <a:pt x="136" y="316"/>
                        <a:pt x="61" y="624"/>
                        <a:pt x="114" y="903"/>
                      </a:cubicBezTo>
                      <a:lnTo>
                        <a:pt x="114" y="903"/>
                      </a:lnTo>
                      <a:cubicBezTo>
                        <a:pt x="142" y="933"/>
                        <a:pt x="194" y="957"/>
                        <a:pt x="246" y="957"/>
                      </a:cubicBezTo>
                      <a:cubicBezTo>
                        <a:pt x="268" y="957"/>
                        <a:pt x="290" y="953"/>
                        <a:pt x="310" y="943"/>
                      </a:cubicBezTo>
                      <a:cubicBezTo>
                        <a:pt x="382" y="895"/>
                        <a:pt x="417" y="812"/>
                        <a:pt x="441" y="740"/>
                      </a:cubicBezTo>
                      <a:cubicBezTo>
                        <a:pt x="489" y="574"/>
                        <a:pt x="548" y="407"/>
                        <a:pt x="560" y="228"/>
                      </a:cubicBezTo>
                      <a:cubicBezTo>
                        <a:pt x="584" y="181"/>
                        <a:pt x="584" y="145"/>
                        <a:pt x="560" y="97"/>
                      </a:cubicBezTo>
                      <a:cubicBezTo>
                        <a:pt x="548" y="50"/>
                        <a:pt x="524" y="26"/>
                        <a:pt x="477" y="2"/>
                      </a:cubicBezTo>
                      <a:cubicBezTo>
                        <a:pt x="471" y="1"/>
                        <a:pt x="464" y="1"/>
                        <a:pt x="459" y="1"/>
                      </a:cubicBezTo>
                      <a:close/>
                      <a:moveTo>
                        <a:pt x="78" y="863"/>
                      </a:moveTo>
                      <a:lnTo>
                        <a:pt x="132" y="979"/>
                      </a:lnTo>
                      <a:cubicBezTo>
                        <a:pt x="125" y="953"/>
                        <a:pt x="119" y="928"/>
                        <a:pt x="114" y="903"/>
                      </a:cubicBezTo>
                      <a:lnTo>
                        <a:pt x="114" y="903"/>
                      </a:lnTo>
                      <a:cubicBezTo>
                        <a:pt x="112" y="900"/>
                        <a:pt x="110" y="898"/>
                        <a:pt x="108" y="895"/>
                      </a:cubicBezTo>
                      <a:cubicBezTo>
                        <a:pt x="97" y="885"/>
                        <a:pt x="87" y="874"/>
                        <a:pt x="78" y="863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79" name="Google Shape;4279;p48"/>
                <p:cNvSpPr/>
                <p:nvPr/>
              </p:nvSpPr>
              <p:spPr>
                <a:xfrm>
                  <a:off x="2576800" y="2564000"/>
                  <a:ext cx="40200" cy="365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08" h="1462" extrusionOk="0">
                      <a:moveTo>
                        <a:pt x="974" y="1"/>
                      </a:moveTo>
                      <a:cubicBezTo>
                        <a:pt x="857" y="1"/>
                        <a:pt x="735" y="34"/>
                        <a:pt x="631" y="89"/>
                      </a:cubicBezTo>
                      <a:cubicBezTo>
                        <a:pt x="417" y="184"/>
                        <a:pt x="226" y="327"/>
                        <a:pt x="0" y="363"/>
                      </a:cubicBezTo>
                      <a:cubicBezTo>
                        <a:pt x="286" y="803"/>
                        <a:pt x="584" y="910"/>
                        <a:pt x="619" y="1458"/>
                      </a:cubicBezTo>
                      <a:cubicBezTo>
                        <a:pt x="674" y="1460"/>
                        <a:pt x="730" y="1462"/>
                        <a:pt x="787" y="1462"/>
                      </a:cubicBezTo>
                      <a:cubicBezTo>
                        <a:pt x="1042" y="1462"/>
                        <a:pt x="1307" y="1426"/>
                        <a:pt x="1453" y="1232"/>
                      </a:cubicBezTo>
                      <a:cubicBezTo>
                        <a:pt x="1608" y="1017"/>
                        <a:pt x="1536" y="696"/>
                        <a:pt x="1453" y="434"/>
                      </a:cubicBezTo>
                      <a:cubicBezTo>
                        <a:pt x="1405" y="315"/>
                        <a:pt x="1357" y="196"/>
                        <a:pt x="1274" y="101"/>
                      </a:cubicBezTo>
                      <a:cubicBezTo>
                        <a:pt x="1193" y="31"/>
                        <a:pt x="1086" y="1"/>
                        <a:pt x="974" y="1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80" name="Google Shape;4280;p48"/>
                <p:cNvSpPr/>
                <p:nvPr/>
              </p:nvSpPr>
              <p:spPr>
                <a:xfrm>
                  <a:off x="2583650" y="2568900"/>
                  <a:ext cx="28575" cy="276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43" h="1106" extrusionOk="0">
                      <a:moveTo>
                        <a:pt x="588" y="1"/>
                      </a:moveTo>
                      <a:cubicBezTo>
                        <a:pt x="459" y="1"/>
                        <a:pt x="321" y="40"/>
                        <a:pt x="191" y="83"/>
                      </a:cubicBezTo>
                      <a:cubicBezTo>
                        <a:pt x="119" y="119"/>
                        <a:pt x="24" y="167"/>
                        <a:pt x="12" y="238"/>
                      </a:cubicBezTo>
                      <a:cubicBezTo>
                        <a:pt x="0" y="298"/>
                        <a:pt x="36" y="357"/>
                        <a:pt x="48" y="405"/>
                      </a:cubicBezTo>
                      <a:cubicBezTo>
                        <a:pt x="107" y="548"/>
                        <a:pt x="179" y="702"/>
                        <a:pt x="262" y="833"/>
                      </a:cubicBezTo>
                      <a:cubicBezTo>
                        <a:pt x="357" y="964"/>
                        <a:pt x="488" y="1071"/>
                        <a:pt x="655" y="1095"/>
                      </a:cubicBezTo>
                      <a:cubicBezTo>
                        <a:pt x="682" y="1102"/>
                        <a:pt x="711" y="1105"/>
                        <a:pt x="740" y="1105"/>
                      </a:cubicBezTo>
                      <a:cubicBezTo>
                        <a:pt x="863" y="1105"/>
                        <a:pt x="995" y="1046"/>
                        <a:pt x="1072" y="940"/>
                      </a:cubicBezTo>
                      <a:cubicBezTo>
                        <a:pt x="1143" y="798"/>
                        <a:pt x="1131" y="655"/>
                        <a:pt x="1095" y="500"/>
                      </a:cubicBezTo>
                      <a:cubicBezTo>
                        <a:pt x="1060" y="321"/>
                        <a:pt x="976" y="143"/>
                        <a:pt x="822" y="59"/>
                      </a:cubicBezTo>
                      <a:cubicBezTo>
                        <a:pt x="751" y="17"/>
                        <a:pt x="672" y="1"/>
                        <a:pt x="588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81" name="Google Shape;4281;p48"/>
                <p:cNvSpPr/>
                <p:nvPr/>
              </p:nvSpPr>
              <p:spPr>
                <a:xfrm>
                  <a:off x="2571725" y="2437575"/>
                  <a:ext cx="37525" cy="256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01" h="1027" extrusionOk="0">
                      <a:moveTo>
                        <a:pt x="1250" y="1"/>
                      </a:moveTo>
                      <a:cubicBezTo>
                        <a:pt x="1201" y="1"/>
                        <a:pt x="1147" y="13"/>
                        <a:pt x="1096" y="26"/>
                      </a:cubicBezTo>
                      <a:cubicBezTo>
                        <a:pt x="763" y="133"/>
                        <a:pt x="406" y="217"/>
                        <a:pt x="60" y="324"/>
                      </a:cubicBezTo>
                      <a:cubicBezTo>
                        <a:pt x="25" y="550"/>
                        <a:pt x="1" y="812"/>
                        <a:pt x="179" y="955"/>
                      </a:cubicBezTo>
                      <a:cubicBezTo>
                        <a:pt x="287" y="1026"/>
                        <a:pt x="441" y="1026"/>
                        <a:pt x="584" y="1026"/>
                      </a:cubicBezTo>
                      <a:cubicBezTo>
                        <a:pt x="822" y="1014"/>
                        <a:pt x="1072" y="1014"/>
                        <a:pt x="1322" y="990"/>
                      </a:cubicBezTo>
                      <a:cubicBezTo>
                        <a:pt x="1370" y="990"/>
                        <a:pt x="1430" y="990"/>
                        <a:pt x="1453" y="967"/>
                      </a:cubicBezTo>
                      <a:cubicBezTo>
                        <a:pt x="1501" y="919"/>
                        <a:pt x="1501" y="848"/>
                        <a:pt x="1477" y="788"/>
                      </a:cubicBezTo>
                      <a:cubicBezTo>
                        <a:pt x="1453" y="598"/>
                        <a:pt x="1430" y="395"/>
                        <a:pt x="1418" y="205"/>
                      </a:cubicBezTo>
                      <a:cubicBezTo>
                        <a:pt x="1394" y="145"/>
                        <a:pt x="1394" y="86"/>
                        <a:pt x="1358" y="38"/>
                      </a:cubicBezTo>
                      <a:cubicBezTo>
                        <a:pt x="1330" y="10"/>
                        <a:pt x="1292" y="1"/>
                        <a:pt x="1250" y="1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82" name="Google Shape;4282;p48"/>
                <p:cNvSpPr/>
                <p:nvPr/>
              </p:nvSpPr>
              <p:spPr>
                <a:xfrm>
                  <a:off x="2573225" y="2442075"/>
                  <a:ext cx="28000" cy="12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0" h="493" extrusionOk="0">
                      <a:moveTo>
                        <a:pt x="965" y="1"/>
                      </a:moveTo>
                      <a:cubicBezTo>
                        <a:pt x="655" y="37"/>
                        <a:pt x="357" y="132"/>
                        <a:pt x="72" y="275"/>
                      </a:cubicBezTo>
                      <a:cubicBezTo>
                        <a:pt x="48" y="298"/>
                        <a:pt x="0" y="322"/>
                        <a:pt x="0" y="370"/>
                      </a:cubicBezTo>
                      <a:cubicBezTo>
                        <a:pt x="0" y="418"/>
                        <a:pt x="48" y="429"/>
                        <a:pt x="72" y="441"/>
                      </a:cubicBezTo>
                      <a:cubicBezTo>
                        <a:pt x="165" y="476"/>
                        <a:pt x="263" y="492"/>
                        <a:pt x="361" y="492"/>
                      </a:cubicBezTo>
                      <a:cubicBezTo>
                        <a:pt x="635" y="492"/>
                        <a:pt x="905" y="363"/>
                        <a:pt x="1072" y="144"/>
                      </a:cubicBezTo>
                      <a:cubicBezTo>
                        <a:pt x="1096" y="120"/>
                        <a:pt x="1119" y="72"/>
                        <a:pt x="1096" y="37"/>
                      </a:cubicBezTo>
                      <a:cubicBezTo>
                        <a:pt x="1084" y="1"/>
                        <a:pt x="1012" y="1"/>
                        <a:pt x="965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83" name="Google Shape;4283;p48"/>
                <p:cNvSpPr/>
                <p:nvPr/>
              </p:nvSpPr>
              <p:spPr>
                <a:xfrm>
                  <a:off x="2575900" y="2458450"/>
                  <a:ext cx="14300" cy="27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72" h="108" extrusionOk="0">
                      <a:moveTo>
                        <a:pt x="243" y="1"/>
                      </a:moveTo>
                      <a:cubicBezTo>
                        <a:pt x="161" y="1"/>
                        <a:pt x="78" y="8"/>
                        <a:pt x="0" y="13"/>
                      </a:cubicBezTo>
                      <a:cubicBezTo>
                        <a:pt x="95" y="78"/>
                        <a:pt x="215" y="108"/>
                        <a:pt x="338" y="108"/>
                      </a:cubicBezTo>
                      <a:cubicBezTo>
                        <a:pt x="417" y="108"/>
                        <a:pt x="497" y="95"/>
                        <a:pt x="572" y="72"/>
                      </a:cubicBezTo>
                      <a:cubicBezTo>
                        <a:pt x="480" y="16"/>
                        <a:pt x="363" y="1"/>
                        <a:pt x="243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84" name="Google Shape;4284;p48"/>
                <p:cNvSpPr/>
                <p:nvPr/>
              </p:nvSpPr>
              <p:spPr>
                <a:xfrm>
                  <a:off x="2756575" y="2228675"/>
                  <a:ext cx="43475" cy="393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39" h="1572" extrusionOk="0">
                      <a:moveTo>
                        <a:pt x="1370" y="0"/>
                      </a:moveTo>
                      <a:cubicBezTo>
                        <a:pt x="882" y="202"/>
                        <a:pt x="405" y="476"/>
                        <a:pt x="1" y="822"/>
                      </a:cubicBezTo>
                      <a:cubicBezTo>
                        <a:pt x="179" y="1036"/>
                        <a:pt x="286" y="1298"/>
                        <a:pt x="334" y="1572"/>
                      </a:cubicBezTo>
                      <a:cubicBezTo>
                        <a:pt x="774" y="1310"/>
                        <a:pt x="1251" y="1107"/>
                        <a:pt x="1739" y="953"/>
                      </a:cubicBezTo>
                      <a:cubicBezTo>
                        <a:pt x="1620" y="643"/>
                        <a:pt x="1489" y="333"/>
                        <a:pt x="1370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85" name="Google Shape;4285;p48"/>
                <p:cNvSpPr/>
                <p:nvPr/>
              </p:nvSpPr>
              <p:spPr>
                <a:xfrm>
                  <a:off x="2758350" y="2232350"/>
                  <a:ext cx="35750" cy="25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30" h="1032" extrusionOk="0">
                      <a:moveTo>
                        <a:pt x="1186" y="0"/>
                      </a:moveTo>
                      <a:cubicBezTo>
                        <a:pt x="1131" y="0"/>
                        <a:pt x="1072" y="34"/>
                        <a:pt x="1013" y="67"/>
                      </a:cubicBezTo>
                      <a:cubicBezTo>
                        <a:pt x="811" y="186"/>
                        <a:pt x="584" y="317"/>
                        <a:pt x="358" y="436"/>
                      </a:cubicBezTo>
                      <a:cubicBezTo>
                        <a:pt x="263" y="496"/>
                        <a:pt x="156" y="556"/>
                        <a:pt x="96" y="651"/>
                      </a:cubicBezTo>
                      <a:cubicBezTo>
                        <a:pt x="25" y="734"/>
                        <a:pt x="1" y="865"/>
                        <a:pt x="84" y="960"/>
                      </a:cubicBezTo>
                      <a:cubicBezTo>
                        <a:pt x="120" y="1020"/>
                        <a:pt x="215" y="1032"/>
                        <a:pt x="287" y="1032"/>
                      </a:cubicBezTo>
                      <a:cubicBezTo>
                        <a:pt x="358" y="1032"/>
                        <a:pt x="442" y="1008"/>
                        <a:pt x="513" y="984"/>
                      </a:cubicBezTo>
                      <a:cubicBezTo>
                        <a:pt x="715" y="925"/>
                        <a:pt x="942" y="853"/>
                        <a:pt x="1156" y="794"/>
                      </a:cubicBezTo>
                      <a:cubicBezTo>
                        <a:pt x="1227" y="782"/>
                        <a:pt x="1299" y="746"/>
                        <a:pt x="1358" y="687"/>
                      </a:cubicBezTo>
                      <a:cubicBezTo>
                        <a:pt x="1418" y="627"/>
                        <a:pt x="1430" y="544"/>
                        <a:pt x="1430" y="448"/>
                      </a:cubicBezTo>
                      <a:cubicBezTo>
                        <a:pt x="1430" y="365"/>
                        <a:pt x="1406" y="294"/>
                        <a:pt x="1370" y="198"/>
                      </a:cubicBezTo>
                      <a:cubicBezTo>
                        <a:pt x="1346" y="127"/>
                        <a:pt x="1311" y="55"/>
                        <a:pt x="1251" y="20"/>
                      </a:cubicBezTo>
                      <a:cubicBezTo>
                        <a:pt x="1230" y="6"/>
                        <a:pt x="1208" y="0"/>
                        <a:pt x="1186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86" name="Google Shape;4286;p48"/>
                <p:cNvSpPr/>
                <p:nvPr/>
              </p:nvSpPr>
              <p:spPr>
                <a:xfrm>
                  <a:off x="2616075" y="2497525"/>
                  <a:ext cx="45275" cy="38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11" h="1558" extrusionOk="0">
                      <a:moveTo>
                        <a:pt x="625" y="1"/>
                      </a:moveTo>
                      <a:cubicBezTo>
                        <a:pt x="474" y="1"/>
                        <a:pt x="344" y="134"/>
                        <a:pt x="251" y="259"/>
                      </a:cubicBezTo>
                      <a:cubicBezTo>
                        <a:pt x="156" y="426"/>
                        <a:pt x="120" y="617"/>
                        <a:pt x="1" y="747"/>
                      </a:cubicBezTo>
                      <a:cubicBezTo>
                        <a:pt x="418" y="1021"/>
                        <a:pt x="810" y="1283"/>
                        <a:pt x="1227" y="1557"/>
                      </a:cubicBezTo>
                      <a:cubicBezTo>
                        <a:pt x="1382" y="1379"/>
                        <a:pt x="1584" y="1224"/>
                        <a:pt x="1811" y="1140"/>
                      </a:cubicBezTo>
                      <a:lnTo>
                        <a:pt x="965" y="200"/>
                      </a:lnTo>
                      <a:cubicBezTo>
                        <a:pt x="894" y="128"/>
                        <a:pt x="810" y="45"/>
                        <a:pt x="691" y="9"/>
                      </a:cubicBezTo>
                      <a:cubicBezTo>
                        <a:pt x="669" y="3"/>
                        <a:pt x="647" y="1"/>
                        <a:pt x="625" y="1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87" name="Google Shape;4287;p48"/>
                <p:cNvSpPr/>
                <p:nvPr/>
              </p:nvSpPr>
              <p:spPr>
                <a:xfrm>
                  <a:off x="2621450" y="2503900"/>
                  <a:ext cx="32450" cy="264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98" h="1057" extrusionOk="0">
                      <a:moveTo>
                        <a:pt x="268" y="0"/>
                      </a:moveTo>
                      <a:cubicBezTo>
                        <a:pt x="254" y="0"/>
                        <a:pt x="240" y="2"/>
                        <a:pt x="226" y="4"/>
                      </a:cubicBezTo>
                      <a:cubicBezTo>
                        <a:pt x="83" y="40"/>
                        <a:pt x="0" y="231"/>
                        <a:pt x="36" y="397"/>
                      </a:cubicBezTo>
                      <a:cubicBezTo>
                        <a:pt x="60" y="540"/>
                        <a:pt x="203" y="659"/>
                        <a:pt x="322" y="754"/>
                      </a:cubicBezTo>
                      <a:cubicBezTo>
                        <a:pt x="476" y="873"/>
                        <a:pt x="643" y="957"/>
                        <a:pt x="834" y="1016"/>
                      </a:cubicBezTo>
                      <a:cubicBezTo>
                        <a:pt x="905" y="1043"/>
                        <a:pt x="963" y="1057"/>
                        <a:pt x="1018" y="1057"/>
                      </a:cubicBezTo>
                      <a:cubicBezTo>
                        <a:pt x="1036" y="1057"/>
                        <a:pt x="1054" y="1055"/>
                        <a:pt x="1072" y="1052"/>
                      </a:cubicBezTo>
                      <a:cubicBezTo>
                        <a:pt x="1155" y="1040"/>
                        <a:pt x="1226" y="993"/>
                        <a:pt x="1250" y="921"/>
                      </a:cubicBezTo>
                      <a:cubicBezTo>
                        <a:pt x="1298" y="838"/>
                        <a:pt x="1274" y="743"/>
                        <a:pt x="1226" y="659"/>
                      </a:cubicBezTo>
                      <a:cubicBezTo>
                        <a:pt x="1179" y="588"/>
                        <a:pt x="1107" y="540"/>
                        <a:pt x="1036" y="481"/>
                      </a:cubicBezTo>
                      <a:cubicBezTo>
                        <a:pt x="881" y="362"/>
                        <a:pt x="714" y="266"/>
                        <a:pt x="572" y="147"/>
                      </a:cubicBezTo>
                      <a:cubicBezTo>
                        <a:pt x="477" y="74"/>
                        <a:pt x="373" y="0"/>
                        <a:pt x="268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88" name="Google Shape;4288;p48"/>
                <p:cNvSpPr/>
                <p:nvPr/>
              </p:nvSpPr>
              <p:spPr>
                <a:xfrm>
                  <a:off x="2802125" y="2699375"/>
                  <a:ext cx="37225" cy="457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89" h="1830" extrusionOk="0">
                      <a:moveTo>
                        <a:pt x="1121" y="1"/>
                      </a:moveTo>
                      <a:cubicBezTo>
                        <a:pt x="1086" y="1"/>
                        <a:pt x="1053" y="12"/>
                        <a:pt x="1024" y="20"/>
                      </a:cubicBezTo>
                      <a:cubicBezTo>
                        <a:pt x="679" y="79"/>
                        <a:pt x="334" y="151"/>
                        <a:pt x="0" y="222"/>
                      </a:cubicBezTo>
                      <a:cubicBezTo>
                        <a:pt x="155" y="746"/>
                        <a:pt x="250" y="1282"/>
                        <a:pt x="238" y="1829"/>
                      </a:cubicBezTo>
                      <a:cubicBezTo>
                        <a:pt x="631" y="1710"/>
                        <a:pt x="1072" y="1651"/>
                        <a:pt x="1488" y="1651"/>
                      </a:cubicBezTo>
                      <a:cubicBezTo>
                        <a:pt x="1429" y="1198"/>
                        <a:pt x="1369" y="722"/>
                        <a:pt x="1310" y="258"/>
                      </a:cubicBezTo>
                      <a:cubicBezTo>
                        <a:pt x="1286" y="163"/>
                        <a:pt x="1274" y="67"/>
                        <a:pt x="1191" y="20"/>
                      </a:cubicBezTo>
                      <a:cubicBezTo>
                        <a:pt x="1167" y="6"/>
                        <a:pt x="1144" y="1"/>
                        <a:pt x="1121" y="1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89" name="Google Shape;4289;p48"/>
                <p:cNvSpPr/>
                <p:nvPr/>
              </p:nvSpPr>
              <p:spPr>
                <a:xfrm>
                  <a:off x="2805975" y="2704825"/>
                  <a:ext cx="25325" cy="36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13" h="1442" extrusionOk="0">
                      <a:moveTo>
                        <a:pt x="534" y="0"/>
                      </a:moveTo>
                      <a:cubicBezTo>
                        <a:pt x="447" y="0"/>
                        <a:pt x="354" y="27"/>
                        <a:pt x="275" y="64"/>
                      </a:cubicBezTo>
                      <a:cubicBezTo>
                        <a:pt x="180" y="99"/>
                        <a:pt x="96" y="147"/>
                        <a:pt x="49" y="218"/>
                      </a:cubicBezTo>
                      <a:cubicBezTo>
                        <a:pt x="1" y="290"/>
                        <a:pt x="1" y="397"/>
                        <a:pt x="25" y="480"/>
                      </a:cubicBezTo>
                      <a:cubicBezTo>
                        <a:pt x="37" y="659"/>
                        <a:pt x="49" y="861"/>
                        <a:pt x="120" y="1040"/>
                      </a:cubicBezTo>
                      <a:cubicBezTo>
                        <a:pt x="203" y="1218"/>
                        <a:pt x="334" y="1361"/>
                        <a:pt x="513" y="1421"/>
                      </a:cubicBezTo>
                      <a:cubicBezTo>
                        <a:pt x="554" y="1435"/>
                        <a:pt x="598" y="1441"/>
                        <a:pt x="643" y="1441"/>
                      </a:cubicBezTo>
                      <a:cubicBezTo>
                        <a:pt x="788" y="1441"/>
                        <a:pt x="934" y="1368"/>
                        <a:pt x="989" y="1230"/>
                      </a:cubicBezTo>
                      <a:cubicBezTo>
                        <a:pt x="1013" y="1135"/>
                        <a:pt x="1013" y="1016"/>
                        <a:pt x="1001" y="921"/>
                      </a:cubicBezTo>
                      <a:cubicBezTo>
                        <a:pt x="953" y="683"/>
                        <a:pt x="894" y="445"/>
                        <a:pt x="823" y="230"/>
                      </a:cubicBezTo>
                      <a:cubicBezTo>
                        <a:pt x="799" y="159"/>
                        <a:pt x="763" y="87"/>
                        <a:pt x="692" y="40"/>
                      </a:cubicBezTo>
                      <a:cubicBezTo>
                        <a:pt x="645" y="12"/>
                        <a:pt x="590" y="0"/>
                        <a:pt x="534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90" name="Google Shape;4290;p48"/>
                <p:cNvSpPr/>
                <p:nvPr/>
              </p:nvSpPr>
              <p:spPr>
                <a:xfrm>
                  <a:off x="2822350" y="2701075"/>
                  <a:ext cx="11950" cy="23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8" h="940" extrusionOk="0">
                      <a:moveTo>
                        <a:pt x="160" y="0"/>
                      </a:moveTo>
                      <a:cubicBezTo>
                        <a:pt x="118" y="0"/>
                        <a:pt x="77" y="11"/>
                        <a:pt x="48" y="35"/>
                      </a:cubicBezTo>
                      <a:cubicBezTo>
                        <a:pt x="1" y="333"/>
                        <a:pt x="215" y="773"/>
                        <a:pt x="453" y="940"/>
                      </a:cubicBezTo>
                      <a:cubicBezTo>
                        <a:pt x="418" y="845"/>
                        <a:pt x="441" y="737"/>
                        <a:pt x="453" y="630"/>
                      </a:cubicBezTo>
                      <a:cubicBezTo>
                        <a:pt x="465" y="535"/>
                        <a:pt x="477" y="428"/>
                        <a:pt x="465" y="321"/>
                      </a:cubicBezTo>
                      <a:cubicBezTo>
                        <a:pt x="453" y="214"/>
                        <a:pt x="406" y="118"/>
                        <a:pt x="334" y="59"/>
                      </a:cubicBezTo>
                      <a:cubicBezTo>
                        <a:pt x="292" y="23"/>
                        <a:pt x="224" y="0"/>
                        <a:pt x="160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91" name="Google Shape;4291;p48"/>
                <p:cNvSpPr/>
                <p:nvPr/>
              </p:nvSpPr>
              <p:spPr>
                <a:xfrm>
                  <a:off x="2850350" y="2498050"/>
                  <a:ext cx="32450" cy="282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98" h="1130" extrusionOk="0">
                      <a:moveTo>
                        <a:pt x="661" y="1"/>
                      </a:moveTo>
                      <a:cubicBezTo>
                        <a:pt x="577" y="1"/>
                        <a:pt x="489" y="27"/>
                        <a:pt x="417" y="60"/>
                      </a:cubicBezTo>
                      <a:cubicBezTo>
                        <a:pt x="286" y="143"/>
                        <a:pt x="155" y="226"/>
                        <a:pt x="0" y="238"/>
                      </a:cubicBezTo>
                      <a:cubicBezTo>
                        <a:pt x="191" y="453"/>
                        <a:pt x="119" y="834"/>
                        <a:pt x="345" y="1036"/>
                      </a:cubicBezTo>
                      <a:cubicBezTo>
                        <a:pt x="431" y="1109"/>
                        <a:pt x="539" y="1129"/>
                        <a:pt x="656" y="1129"/>
                      </a:cubicBezTo>
                      <a:cubicBezTo>
                        <a:pt x="802" y="1129"/>
                        <a:pt x="963" y="1098"/>
                        <a:pt x="1114" y="1098"/>
                      </a:cubicBezTo>
                      <a:cubicBezTo>
                        <a:pt x="1177" y="1098"/>
                        <a:pt x="1239" y="1104"/>
                        <a:pt x="1298" y="1119"/>
                      </a:cubicBezTo>
                      <a:cubicBezTo>
                        <a:pt x="1191" y="834"/>
                        <a:pt x="1083" y="536"/>
                        <a:pt x="964" y="262"/>
                      </a:cubicBezTo>
                      <a:cubicBezTo>
                        <a:pt x="941" y="203"/>
                        <a:pt x="905" y="107"/>
                        <a:pt x="845" y="60"/>
                      </a:cubicBezTo>
                      <a:cubicBezTo>
                        <a:pt x="792" y="17"/>
                        <a:pt x="728" y="1"/>
                        <a:pt x="661" y="1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92" name="Google Shape;4292;p48"/>
                <p:cNvSpPr/>
                <p:nvPr/>
              </p:nvSpPr>
              <p:spPr>
                <a:xfrm>
                  <a:off x="2856000" y="2504400"/>
                  <a:ext cx="17875" cy="174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15" h="698" extrusionOk="0">
                      <a:moveTo>
                        <a:pt x="276" y="0"/>
                      </a:moveTo>
                      <a:cubicBezTo>
                        <a:pt x="189" y="0"/>
                        <a:pt x="109" y="26"/>
                        <a:pt x="36" y="44"/>
                      </a:cubicBezTo>
                      <a:cubicBezTo>
                        <a:pt x="0" y="222"/>
                        <a:pt x="60" y="425"/>
                        <a:pt x="191" y="544"/>
                      </a:cubicBezTo>
                      <a:cubicBezTo>
                        <a:pt x="287" y="640"/>
                        <a:pt x="429" y="697"/>
                        <a:pt x="574" y="697"/>
                      </a:cubicBezTo>
                      <a:cubicBezTo>
                        <a:pt x="609" y="697"/>
                        <a:pt x="644" y="694"/>
                        <a:pt x="679" y="687"/>
                      </a:cubicBezTo>
                      <a:cubicBezTo>
                        <a:pt x="619" y="520"/>
                        <a:pt x="715" y="318"/>
                        <a:pt x="619" y="151"/>
                      </a:cubicBezTo>
                      <a:cubicBezTo>
                        <a:pt x="560" y="68"/>
                        <a:pt x="441" y="20"/>
                        <a:pt x="357" y="8"/>
                      </a:cubicBezTo>
                      <a:cubicBezTo>
                        <a:pt x="330" y="3"/>
                        <a:pt x="303" y="0"/>
                        <a:pt x="276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93" name="Google Shape;4293;p48"/>
                <p:cNvSpPr/>
                <p:nvPr/>
              </p:nvSpPr>
              <p:spPr>
                <a:xfrm>
                  <a:off x="2466650" y="2442150"/>
                  <a:ext cx="134925" cy="51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397" h="2061" extrusionOk="0">
                      <a:moveTo>
                        <a:pt x="1747" y="1"/>
                      </a:moveTo>
                      <a:cubicBezTo>
                        <a:pt x="1661" y="1"/>
                        <a:pt x="1575" y="4"/>
                        <a:pt x="1489" y="10"/>
                      </a:cubicBezTo>
                      <a:cubicBezTo>
                        <a:pt x="1001" y="34"/>
                        <a:pt x="501" y="188"/>
                        <a:pt x="203" y="605"/>
                      </a:cubicBezTo>
                      <a:cubicBezTo>
                        <a:pt x="60" y="796"/>
                        <a:pt x="1" y="1022"/>
                        <a:pt x="48" y="1260"/>
                      </a:cubicBezTo>
                      <a:cubicBezTo>
                        <a:pt x="140" y="1718"/>
                        <a:pt x="541" y="1868"/>
                        <a:pt x="931" y="1868"/>
                      </a:cubicBezTo>
                      <a:cubicBezTo>
                        <a:pt x="947" y="1868"/>
                        <a:pt x="962" y="1868"/>
                        <a:pt x="977" y="1867"/>
                      </a:cubicBezTo>
                      <a:cubicBezTo>
                        <a:pt x="1239" y="1855"/>
                        <a:pt x="1513" y="1760"/>
                        <a:pt x="1763" y="1700"/>
                      </a:cubicBezTo>
                      <a:cubicBezTo>
                        <a:pt x="2093" y="1627"/>
                        <a:pt x="2431" y="1591"/>
                        <a:pt x="2770" y="1591"/>
                      </a:cubicBezTo>
                      <a:cubicBezTo>
                        <a:pt x="3313" y="1591"/>
                        <a:pt x="3857" y="1684"/>
                        <a:pt x="4370" y="1867"/>
                      </a:cubicBezTo>
                      <a:cubicBezTo>
                        <a:pt x="4561" y="1939"/>
                        <a:pt x="4763" y="2034"/>
                        <a:pt x="4978" y="2058"/>
                      </a:cubicBezTo>
                      <a:cubicBezTo>
                        <a:pt x="4991" y="2059"/>
                        <a:pt x="5004" y="2060"/>
                        <a:pt x="5017" y="2060"/>
                      </a:cubicBezTo>
                      <a:cubicBezTo>
                        <a:pt x="5276" y="2060"/>
                        <a:pt x="5397" y="1727"/>
                        <a:pt x="5204" y="1546"/>
                      </a:cubicBezTo>
                      <a:cubicBezTo>
                        <a:pt x="4255" y="663"/>
                        <a:pt x="3043" y="1"/>
                        <a:pt x="1747" y="1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94" name="Google Shape;4294;p48"/>
                <p:cNvSpPr/>
                <p:nvPr/>
              </p:nvSpPr>
              <p:spPr>
                <a:xfrm>
                  <a:off x="2488675" y="2445100"/>
                  <a:ext cx="93500" cy="28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740" h="1154" extrusionOk="0">
                      <a:moveTo>
                        <a:pt x="784" y="0"/>
                      </a:moveTo>
                      <a:cubicBezTo>
                        <a:pt x="489" y="0"/>
                        <a:pt x="194" y="70"/>
                        <a:pt x="1" y="273"/>
                      </a:cubicBezTo>
                      <a:cubicBezTo>
                        <a:pt x="133" y="207"/>
                        <a:pt x="280" y="185"/>
                        <a:pt x="425" y="185"/>
                      </a:cubicBezTo>
                      <a:cubicBezTo>
                        <a:pt x="462" y="185"/>
                        <a:pt x="500" y="187"/>
                        <a:pt x="537" y="189"/>
                      </a:cubicBezTo>
                      <a:cubicBezTo>
                        <a:pt x="715" y="201"/>
                        <a:pt x="906" y="249"/>
                        <a:pt x="1084" y="261"/>
                      </a:cubicBezTo>
                      <a:cubicBezTo>
                        <a:pt x="1186" y="267"/>
                        <a:pt x="1284" y="267"/>
                        <a:pt x="1381" y="267"/>
                      </a:cubicBezTo>
                      <a:cubicBezTo>
                        <a:pt x="1477" y="267"/>
                        <a:pt x="1573" y="267"/>
                        <a:pt x="1668" y="273"/>
                      </a:cubicBezTo>
                      <a:cubicBezTo>
                        <a:pt x="2013" y="308"/>
                        <a:pt x="2346" y="439"/>
                        <a:pt x="2668" y="558"/>
                      </a:cubicBezTo>
                      <a:cubicBezTo>
                        <a:pt x="2979" y="694"/>
                        <a:pt x="3297" y="815"/>
                        <a:pt x="3566" y="1009"/>
                      </a:cubicBezTo>
                      <a:lnTo>
                        <a:pt x="3566" y="1009"/>
                      </a:lnTo>
                      <a:cubicBezTo>
                        <a:pt x="2832" y="429"/>
                        <a:pt x="1926" y="77"/>
                        <a:pt x="989" y="11"/>
                      </a:cubicBezTo>
                      <a:cubicBezTo>
                        <a:pt x="922" y="4"/>
                        <a:pt x="853" y="0"/>
                        <a:pt x="784" y="0"/>
                      </a:cubicBezTo>
                      <a:close/>
                      <a:moveTo>
                        <a:pt x="3566" y="1009"/>
                      </a:moveTo>
                      <a:lnTo>
                        <a:pt x="3566" y="1009"/>
                      </a:lnTo>
                      <a:cubicBezTo>
                        <a:pt x="3625" y="1056"/>
                        <a:pt x="3683" y="1104"/>
                        <a:pt x="3739" y="1154"/>
                      </a:cubicBezTo>
                      <a:cubicBezTo>
                        <a:pt x="3685" y="1101"/>
                        <a:pt x="3627" y="1053"/>
                        <a:pt x="3566" y="1009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95" name="Google Shape;4295;p48"/>
                <p:cNvSpPr/>
                <p:nvPr/>
              </p:nvSpPr>
              <p:spPr>
                <a:xfrm>
                  <a:off x="2468750" y="2473925"/>
                  <a:ext cx="130400" cy="19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216" h="776" extrusionOk="0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89" y="433"/>
                        <a:pt x="456" y="587"/>
                        <a:pt x="823" y="587"/>
                      </a:cubicBezTo>
                      <a:cubicBezTo>
                        <a:pt x="851" y="587"/>
                        <a:pt x="878" y="586"/>
                        <a:pt x="905" y="584"/>
                      </a:cubicBezTo>
                      <a:cubicBezTo>
                        <a:pt x="1167" y="572"/>
                        <a:pt x="1441" y="477"/>
                        <a:pt x="1691" y="418"/>
                      </a:cubicBezTo>
                      <a:cubicBezTo>
                        <a:pt x="2025" y="344"/>
                        <a:pt x="2364" y="308"/>
                        <a:pt x="2703" y="308"/>
                      </a:cubicBezTo>
                      <a:cubicBezTo>
                        <a:pt x="3245" y="308"/>
                        <a:pt x="3785" y="401"/>
                        <a:pt x="4298" y="584"/>
                      </a:cubicBezTo>
                      <a:cubicBezTo>
                        <a:pt x="4489" y="656"/>
                        <a:pt x="4703" y="739"/>
                        <a:pt x="4906" y="775"/>
                      </a:cubicBezTo>
                      <a:cubicBezTo>
                        <a:pt x="4915" y="775"/>
                        <a:pt x="4924" y="776"/>
                        <a:pt x="4933" y="776"/>
                      </a:cubicBezTo>
                      <a:cubicBezTo>
                        <a:pt x="5085" y="776"/>
                        <a:pt x="5193" y="683"/>
                        <a:pt x="5215" y="548"/>
                      </a:cubicBezTo>
                      <a:lnTo>
                        <a:pt x="5215" y="548"/>
                      </a:lnTo>
                      <a:cubicBezTo>
                        <a:pt x="5148" y="578"/>
                        <a:pt x="5079" y="590"/>
                        <a:pt x="5015" y="590"/>
                      </a:cubicBezTo>
                      <a:cubicBezTo>
                        <a:pt x="4899" y="590"/>
                        <a:pt x="4801" y="551"/>
                        <a:pt x="4763" y="513"/>
                      </a:cubicBezTo>
                      <a:cubicBezTo>
                        <a:pt x="4207" y="249"/>
                        <a:pt x="3668" y="179"/>
                        <a:pt x="3127" y="179"/>
                      </a:cubicBezTo>
                      <a:cubicBezTo>
                        <a:pt x="2516" y="179"/>
                        <a:pt x="1904" y="268"/>
                        <a:pt x="1262" y="268"/>
                      </a:cubicBezTo>
                      <a:cubicBezTo>
                        <a:pt x="1036" y="268"/>
                        <a:pt x="806" y="257"/>
                        <a:pt x="572" y="227"/>
                      </a:cubicBezTo>
                      <a:cubicBezTo>
                        <a:pt x="357" y="191"/>
                        <a:pt x="167" y="108"/>
                        <a:pt x="0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96" name="Google Shape;4296;p48"/>
                <p:cNvSpPr/>
                <p:nvPr/>
              </p:nvSpPr>
              <p:spPr>
                <a:xfrm>
                  <a:off x="2714300" y="2592525"/>
                  <a:ext cx="124775" cy="1285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991" h="5143" extrusionOk="0">
                      <a:moveTo>
                        <a:pt x="4710" y="1"/>
                      </a:moveTo>
                      <a:cubicBezTo>
                        <a:pt x="4646" y="1"/>
                        <a:pt x="4580" y="24"/>
                        <a:pt x="4525" y="79"/>
                      </a:cubicBezTo>
                      <a:cubicBezTo>
                        <a:pt x="3156" y="1496"/>
                        <a:pt x="1680" y="2817"/>
                        <a:pt x="120" y="4020"/>
                      </a:cubicBezTo>
                      <a:cubicBezTo>
                        <a:pt x="37" y="4079"/>
                        <a:pt x="1" y="4186"/>
                        <a:pt x="13" y="4282"/>
                      </a:cubicBezTo>
                      <a:cubicBezTo>
                        <a:pt x="114" y="4755"/>
                        <a:pt x="567" y="5143"/>
                        <a:pt x="1060" y="5143"/>
                      </a:cubicBezTo>
                      <a:cubicBezTo>
                        <a:pt x="1088" y="5143"/>
                        <a:pt x="1116" y="5142"/>
                        <a:pt x="1144" y="5139"/>
                      </a:cubicBezTo>
                      <a:cubicBezTo>
                        <a:pt x="1620" y="5091"/>
                        <a:pt x="2001" y="4734"/>
                        <a:pt x="2346" y="4413"/>
                      </a:cubicBezTo>
                      <a:cubicBezTo>
                        <a:pt x="3037" y="3758"/>
                        <a:pt x="3716" y="3079"/>
                        <a:pt x="4228" y="2281"/>
                      </a:cubicBezTo>
                      <a:cubicBezTo>
                        <a:pt x="4609" y="1674"/>
                        <a:pt x="4894" y="984"/>
                        <a:pt x="4966" y="269"/>
                      </a:cubicBezTo>
                      <a:cubicBezTo>
                        <a:pt x="4991" y="121"/>
                        <a:pt x="4855" y="1"/>
                        <a:pt x="4710" y="1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97" name="Google Shape;4297;p48"/>
                <p:cNvSpPr/>
                <p:nvPr/>
              </p:nvSpPr>
              <p:spPr>
                <a:xfrm>
                  <a:off x="2750325" y="2654900"/>
                  <a:ext cx="58375" cy="44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35" h="1776" extrusionOk="0">
                      <a:moveTo>
                        <a:pt x="2334" y="1"/>
                      </a:moveTo>
                      <a:lnTo>
                        <a:pt x="2334" y="1"/>
                      </a:lnTo>
                      <a:cubicBezTo>
                        <a:pt x="1798" y="810"/>
                        <a:pt x="953" y="1406"/>
                        <a:pt x="1" y="1644"/>
                      </a:cubicBezTo>
                      <a:cubicBezTo>
                        <a:pt x="91" y="1734"/>
                        <a:pt x="209" y="1776"/>
                        <a:pt x="333" y="1776"/>
                      </a:cubicBezTo>
                      <a:cubicBezTo>
                        <a:pt x="437" y="1776"/>
                        <a:pt x="545" y="1746"/>
                        <a:pt x="643" y="1691"/>
                      </a:cubicBezTo>
                      <a:cubicBezTo>
                        <a:pt x="774" y="1608"/>
                        <a:pt x="893" y="1489"/>
                        <a:pt x="1036" y="1394"/>
                      </a:cubicBezTo>
                      <a:cubicBezTo>
                        <a:pt x="1144" y="1334"/>
                        <a:pt x="1251" y="1310"/>
                        <a:pt x="1358" y="1263"/>
                      </a:cubicBezTo>
                      <a:cubicBezTo>
                        <a:pt x="1513" y="1168"/>
                        <a:pt x="1655" y="1013"/>
                        <a:pt x="1775" y="858"/>
                      </a:cubicBezTo>
                      <a:cubicBezTo>
                        <a:pt x="1977" y="596"/>
                        <a:pt x="2203" y="310"/>
                        <a:pt x="2334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98" name="Google Shape;4298;p48"/>
                <p:cNvSpPr/>
                <p:nvPr/>
              </p:nvSpPr>
              <p:spPr>
                <a:xfrm>
                  <a:off x="2714600" y="2668900"/>
                  <a:ext cx="91400" cy="52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656" h="2100" extrusionOk="0">
                      <a:moveTo>
                        <a:pt x="3656" y="0"/>
                      </a:moveTo>
                      <a:lnTo>
                        <a:pt x="3656" y="0"/>
                      </a:lnTo>
                      <a:cubicBezTo>
                        <a:pt x="3096" y="631"/>
                        <a:pt x="2453" y="1179"/>
                        <a:pt x="1620" y="1465"/>
                      </a:cubicBezTo>
                      <a:cubicBezTo>
                        <a:pt x="1493" y="1497"/>
                        <a:pt x="1361" y="1512"/>
                        <a:pt x="1227" y="1512"/>
                      </a:cubicBezTo>
                      <a:cubicBezTo>
                        <a:pt x="809" y="1512"/>
                        <a:pt x="373" y="1366"/>
                        <a:pt x="13" y="1131"/>
                      </a:cubicBezTo>
                      <a:cubicBezTo>
                        <a:pt x="1" y="1167"/>
                        <a:pt x="1" y="1203"/>
                        <a:pt x="13" y="1239"/>
                      </a:cubicBezTo>
                      <a:cubicBezTo>
                        <a:pt x="114" y="1712"/>
                        <a:pt x="567" y="2100"/>
                        <a:pt x="1060" y="2100"/>
                      </a:cubicBezTo>
                      <a:cubicBezTo>
                        <a:pt x="1087" y="2100"/>
                        <a:pt x="1116" y="2098"/>
                        <a:pt x="1144" y="2096"/>
                      </a:cubicBezTo>
                      <a:cubicBezTo>
                        <a:pt x="1620" y="2060"/>
                        <a:pt x="2013" y="1691"/>
                        <a:pt x="2346" y="1370"/>
                      </a:cubicBezTo>
                      <a:cubicBezTo>
                        <a:pt x="2799" y="929"/>
                        <a:pt x="3263" y="477"/>
                        <a:pt x="3656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99" name="Google Shape;4299;p48"/>
                <p:cNvSpPr/>
                <p:nvPr/>
              </p:nvSpPr>
              <p:spPr>
                <a:xfrm>
                  <a:off x="2638400" y="2387175"/>
                  <a:ext cx="156075" cy="133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243" h="5326" extrusionOk="0">
                      <a:moveTo>
                        <a:pt x="456" y="0"/>
                      </a:moveTo>
                      <a:cubicBezTo>
                        <a:pt x="403" y="0"/>
                        <a:pt x="352" y="6"/>
                        <a:pt x="310" y="18"/>
                      </a:cubicBezTo>
                      <a:cubicBezTo>
                        <a:pt x="1" y="137"/>
                        <a:pt x="25" y="494"/>
                        <a:pt x="120" y="780"/>
                      </a:cubicBezTo>
                      <a:cubicBezTo>
                        <a:pt x="537" y="2018"/>
                        <a:pt x="1620" y="2911"/>
                        <a:pt x="2739" y="3578"/>
                      </a:cubicBezTo>
                      <a:cubicBezTo>
                        <a:pt x="3727" y="4161"/>
                        <a:pt x="4787" y="4614"/>
                        <a:pt x="5728" y="5269"/>
                      </a:cubicBezTo>
                      <a:cubicBezTo>
                        <a:pt x="5785" y="5308"/>
                        <a:pt x="5848" y="5326"/>
                        <a:pt x="5908" y="5326"/>
                      </a:cubicBezTo>
                      <a:cubicBezTo>
                        <a:pt x="6084" y="5326"/>
                        <a:pt x="6242" y="5175"/>
                        <a:pt x="6216" y="4971"/>
                      </a:cubicBezTo>
                      <a:cubicBezTo>
                        <a:pt x="6192" y="4757"/>
                        <a:pt x="6097" y="4519"/>
                        <a:pt x="5990" y="4304"/>
                      </a:cubicBezTo>
                      <a:cubicBezTo>
                        <a:pt x="4906" y="2209"/>
                        <a:pt x="2918" y="601"/>
                        <a:pt x="620" y="18"/>
                      </a:cubicBezTo>
                      <a:cubicBezTo>
                        <a:pt x="566" y="6"/>
                        <a:pt x="510" y="0"/>
                        <a:pt x="456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300" name="Google Shape;4300;p48"/>
                <p:cNvSpPr/>
                <p:nvPr/>
              </p:nvSpPr>
              <p:spPr>
                <a:xfrm>
                  <a:off x="2647925" y="2391850"/>
                  <a:ext cx="133675" cy="1011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347" h="4046" extrusionOk="0">
                      <a:moveTo>
                        <a:pt x="451" y="0"/>
                      </a:moveTo>
                      <a:cubicBezTo>
                        <a:pt x="307" y="0"/>
                        <a:pt x="167" y="50"/>
                        <a:pt x="72" y="164"/>
                      </a:cubicBezTo>
                      <a:cubicBezTo>
                        <a:pt x="36" y="224"/>
                        <a:pt x="1" y="295"/>
                        <a:pt x="60" y="343"/>
                      </a:cubicBezTo>
                      <a:cubicBezTo>
                        <a:pt x="78" y="365"/>
                        <a:pt x="102" y="373"/>
                        <a:pt x="128" y="373"/>
                      </a:cubicBezTo>
                      <a:cubicBezTo>
                        <a:pt x="189" y="373"/>
                        <a:pt x="264" y="329"/>
                        <a:pt x="322" y="295"/>
                      </a:cubicBezTo>
                      <a:cubicBezTo>
                        <a:pt x="402" y="240"/>
                        <a:pt x="497" y="213"/>
                        <a:pt x="596" y="213"/>
                      </a:cubicBezTo>
                      <a:cubicBezTo>
                        <a:pt x="688" y="213"/>
                        <a:pt x="783" y="237"/>
                        <a:pt x="870" y="283"/>
                      </a:cubicBezTo>
                      <a:cubicBezTo>
                        <a:pt x="775" y="295"/>
                        <a:pt x="739" y="426"/>
                        <a:pt x="775" y="498"/>
                      </a:cubicBezTo>
                      <a:cubicBezTo>
                        <a:pt x="822" y="593"/>
                        <a:pt x="929" y="641"/>
                        <a:pt x="1013" y="653"/>
                      </a:cubicBezTo>
                      <a:cubicBezTo>
                        <a:pt x="1108" y="664"/>
                        <a:pt x="1215" y="664"/>
                        <a:pt x="1299" y="676"/>
                      </a:cubicBezTo>
                      <a:cubicBezTo>
                        <a:pt x="1430" y="712"/>
                        <a:pt x="1572" y="795"/>
                        <a:pt x="1668" y="891"/>
                      </a:cubicBezTo>
                      <a:cubicBezTo>
                        <a:pt x="2251" y="1307"/>
                        <a:pt x="2834" y="1736"/>
                        <a:pt x="3394" y="2153"/>
                      </a:cubicBezTo>
                      <a:cubicBezTo>
                        <a:pt x="3477" y="2212"/>
                        <a:pt x="3561" y="2272"/>
                        <a:pt x="3596" y="2367"/>
                      </a:cubicBezTo>
                      <a:cubicBezTo>
                        <a:pt x="3680" y="2558"/>
                        <a:pt x="3549" y="2819"/>
                        <a:pt x="3716" y="2962"/>
                      </a:cubicBezTo>
                      <a:cubicBezTo>
                        <a:pt x="3758" y="2999"/>
                        <a:pt x="3814" y="3010"/>
                        <a:pt x="3875" y="3010"/>
                      </a:cubicBezTo>
                      <a:cubicBezTo>
                        <a:pt x="3951" y="3010"/>
                        <a:pt x="4035" y="2993"/>
                        <a:pt x="4108" y="2986"/>
                      </a:cubicBezTo>
                      <a:cubicBezTo>
                        <a:pt x="4122" y="2985"/>
                        <a:pt x="4137" y="2984"/>
                        <a:pt x="4152" y="2984"/>
                      </a:cubicBezTo>
                      <a:cubicBezTo>
                        <a:pt x="4287" y="2984"/>
                        <a:pt x="4443" y="3035"/>
                        <a:pt x="4454" y="3153"/>
                      </a:cubicBezTo>
                      <a:cubicBezTo>
                        <a:pt x="4454" y="3200"/>
                        <a:pt x="4442" y="3236"/>
                        <a:pt x="4454" y="3284"/>
                      </a:cubicBezTo>
                      <a:cubicBezTo>
                        <a:pt x="4466" y="3403"/>
                        <a:pt x="4608" y="3450"/>
                        <a:pt x="4704" y="3474"/>
                      </a:cubicBezTo>
                      <a:cubicBezTo>
                        <a:pt x="4989" y="3581"/>
                        <a:pt x="5216" y="3796"/>
                        <a:pt x="5347" y="4046"/>
                      </a:cubicBezTo>
                      <a:cubicBezTo>
                        <a:pt x="5204" y="3677"/>
                        <a:pt x="4942" y="3343"/>
                        <a:pt x="4620" y="3093"/>
                      </a:cubicBezTo>
                      <a:cubicBezTo>
                        <a:pt x="4513" y="2998"/>
                        <a:pt x="4358" y="2903"/>
                        <a:pt x="4263" y="2784"/>
                      </a:cubicBezTo>
                      <a:cubicBezTo>
                        <a:pt x="4168" y="2665"/>
                        <a:pt x="4108" y="2522"/>
                        <a:pt x="4025" y="2403"/>
                      </a:cubicBezTo>
                      <a:cubicBezTo>
                        <a:pt x="3941" y="2297"/>
                        <a:pt x="3819" y="2220"/>
                        <a:pt x="3694" y="2220"/>
                      </a:cubicBezTo>
                      <a:cubicBezTo>
                        <a:pt x="3677" y="2220"/>
                        <a:pt x="3661" y="2221"/>
                        <a:pt x="3644" y="2224"/>
                      </a:cubicBezTo>
                      <a:cubicBezTo>
                        <a:pt x="3751" y="2153"/>
                        <a:pt x="3680" y="1974"/>
                        <a:pt x="3561" y="1915"/>
                      </a:cubicBezTo>
                      <a:cubicBezTo>
                        <a:pt x="3454" y="1843"/>
                        <a:pt x="3323" y="1796"/>
                        <a:pt x="3263" y="1688"/>
                      </a:cubicBezTo>
                      <a:cubicBezTo>
                        <a:pt x="3227" y="1653"/>
                        <a:pt x="3227" y="1593"/>
                        <a:pt x="3204" y="1546"/>
                      </a:cubicBezTo>
                      <a:cubicBezTo>
                        <a:pt x="3144" y="1438"/>
                        <a:pt x="3013" y="1391"/>
                        <a:pt x="2894" y="1391"/>
                      </a:cubicBezTo>
                      <a:cubicBezTo>
                        <a:pt x="2775" y="1379"/>
                        <a:pt x="2632" y="1379"/>
                        <a:pt x="2537" y="1307"/>
                      </a:cubicBezTo>
                      <a:cubicBezTo>
                        <a:pt x="2418" y="1236"/>
                        <a:pt x="2370" y="1069"/>
                        <a:pt x="2263" y="974"/>
                      </a:cubicBezTo>
                      <a:cubicBezTo>
                        <a:pt x="2156" y="891"/>
                        <a:pt x="2025" y="843"/>
                        <a:pt x="1906" y="795"/>
                      </a:cubicBezTo>
                      <a:cubicBezTo>
                        <a:pt x="1727" y="736"/>
                        <a:pt x="1549" y="653"/>
                        <a:pt x="1382" y="533"/>
                      </a:cubicBezTo>
                      <a:cubicBezTo>
                        <a:pt x="1179" y="379"/>
                        <a:pt x="1001" y="188"/>
                        <a:pt x="775" y="81"/>
                      </a:cubicBezTo>
                      <a:cubicBezTo>
                        <a:pt x="676" y="29"/>
                        <a:pt x="563" y="0"/>
                        <a:pt x="451" y="0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301" name="Google Shape;4301;p48"/>
                <p:cNvSpPr/>
                <p:nvPr/>
              </p:nvSpPr>
              <p:spPr>
                <a:xfrm>
                  <a:off x="2639900" y="2400700"/>
                  <a:ext cx="153300" cy="1196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132" h="4787" extrusionOk="0">
                      <a:moveTo>
                        <a:pt x="0" y="1"/>
                      </a:moveTo>
                      <a:cubicBezTo>
                        <a:pt x="12" y="84"/>
                        <a:pt x="24" y="168"/>
                        <a:pt x="60" y="239"/>
                      </a:cubicBezTo>
                      <a:cubicBezTo>
                        <a:pt x="477" y="1477"/>
                        <a:pt x="1560" y="2370"/>
                        <a:pt x="2679" y="3037"/>
                      </a:cubicBezTo>
                      <a:cubicBezTo>
                        <a:pt x="3667" y="3620"/>
                        <a:pt x="4727" y="4073"/>
                        <a:pt x="5668" y="4728"/>
                      </a:cubicBezTo>
                      <a:cubicBezTo>
                        <a:pt x="5725" y="4768"/>
                        <a:pt x="5787" y="4787"/>
                        <a:pt x="5848" y="4787"/>
                      </a:cubicBezTo>
                      <a:cubicBezTo>
                        <a:pt x="5966" y="4787"/>
                        <a:pt x="6077" y="4718"/>
                        <a:pt x="6132" y="4609"/>
                      </a:cubicBezTo>
                      <a:cubicBezTo>
                        <a:pt x="5358" y="4156"/>
                        <a:pt x="4620" y="3644"/>
                        <a:pt x="3870" y="3239"/>
                      </a:cubicBezTo>
                      <a:cubicBezTo>
                        <a:pt x="3489" y="3061"/>
                        <a:pt x="3120" y="2692"/>
                        <a:pt x="2834" y="2406"/>
                      </a:cubicBezTo>
                      <a:cubicBezTo>
                        <a:pt x="1989" y="1715"/>
                        <a:pt x="215" y="1144"/>
                        <a:pt x="0" y="1"/>
                      </a:cubicBezTo>
                      <a:close/>
                    </a:path>
                  </a:pathLst>
                </a:custGeom>
                <a:solidFill>
                  <a:srgbClr val="363636">
                    <a:alpha val="4012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302" name="Google Shape;4302;p48"/>
                <p:cNvSpPr/>
                <p:nvPr/>
              </p:nvSpPr>
              <p:spPr>
                <a:xfrm>
                  <a:off x="2572325" y="2635850"/>
                  <a:ext cx="69975" cy="54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99" h="2168" extrusionOk="0">
                      <a:moveTo>
                        <a:pt x="441" y="1"/>
                      </a:moveTo>
                      <a:cubicBezTo>
                        <a:pt x="167" y="1"/>
                        <a:pt x="1" y="298"/>
                        <a:pt x="143" y="525"/>
                      </a:cubicBezTo>
                      <a:cubicBezTo>
                        <a:pt x="203" y="620"/>
                        <a:pt x="227" y="727"/>
                        <a:pt x="227" y="834"/>
                      </a:cubicBezTo>
                      <a:cubicBezTo>
                        <a:pt x="203" y="1013"/>
                        <a:pt x="120" y="1180"/>
                        <a:pt x="167" y="1322"/>
                      </a:cubicBezTo>
                      <a:cubicBezTo>
                        <a:pt x="227" y="1513"/>
                        <a:pt x="453" y="1608"/>
                        <a:pt x="644" y="1656"/>
                      </a:cubicBezTo>
                      <a:cubicBezTo>
                        <a:pt x="1215" y="1811"/>
                        <a:pt x="1775" y="1977"/>
                        <a:pt x="2358" y="2156"/>
                      </a:cubicBezTo>
                      <a:cubicBezTo>
                        <a:pt x="2390" y="2164"/>
                        <a:pt x="2421" y="2168"/>
                        <a:pt x="2451" y="2168"/>
                      </a:cubicBezTo>
                      <a:cubicBezTo>
                        <a:pt x="2640" y="2168"/>
                        <a:pt x="2799" y="2019"/>
                        <a:pt x="2799" y="1834"/>
                      </a:cubicBezTo>
                      <a:cubicBezTo>
                        <a:pt x="2799" y="1668"/>
                        <a:pt x="2763" y="1501"/>
                        <a:pt x="2668" y="1358"/>
                      </a:cubicBezTo>
                      <a:cubicBezTo>
                        <a:pt x="2525" y="1084"/>
                        <a:pt x="2263" y="882"/>
                        <a:pt x="2013" y="679"/>
                      </a:cubicBezTo>
                      <a:cubicBezTo>
                        <a:pt x="1703" y="441"/>
                        <a:pt x="1358" y="203"/>
                        <a:pt x="989" y="84"/>
                      </a:cubicBezTo>
                      <a:cubicBezTo>
                        <a:pt x="810" y="25"/>
                        <a:pt x="620" y="1"/>
                        <a:pt x="441" y="1"/>
                      </a:cubicBezTo>
                      <a:close/>
                    </a:path>
                  </a:pathLst>
                </a:custGeom>
                <a:solidFill>
                  <a:srgbClr val="D21F27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303" name="Google Shape;4303;p48"/>
                <p:cNvSpPr/>
                <p:nvPr/>
              </p:nvSpPr>
              <p:spPr>
                <a:xfrm>
                  <a:off x="2571725" y="2636150"/>
                  <a:ext cx="70225" cy="539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809" h="2156" extrusionOk="0">
                      <a:moveTo>
                        <a:pt x="429" y="1"/>
                      </a:moveTo>
                      <a:cubicBezTo>
                        <a:pt x="167" y="1"/>
                        <a:pt x="1" y="298"/>
                        <a:pt x="132" y="525"/>
                      </a:cubicBezTo>
                      <a:cubicBezTo>
                        <a:pt x="191" y="632"/>
                        <a:pt x="227" y="727"/>
                        <a:pt x="227" y="834"/>
                      </a:cubicBezTo>
                      <a:cubicBezTo>
                        <a:pt x="227" y="1001"/>
                        <a:pt x="132" y="1144"/>
                        <a:pt x="179" y="1310"/>
                      </a:cubicBezTo>
                      <a:cubicBezTo>
                        <a:pt x="239" y="1501"/>
                        <a:pt x="465" y="1596"/>
                        <a:pt x="656" y="1644"/>
                      </a:cubicBezTo>
                      <a:cubicBezTo>
                        <a:pt x="1215" y="1799"/>
                        <a:pt x="1787" y="1965"/>
                        <a:pt x="2370" y="2144"/>
                      </a:cubicBezTo>
                      <a:cubicBezTo>
                        <a:pt x="2398" y="2152"/>
                        <a:pt x="2427" y="2156"/>
                        <a:pt x="2456" y="2156"/>
                      </a:cubicBezTo>
                      <a:cubicBezTo>
                        <a:pt x="2634" y="2156"/>
                        <a:pt x="2809" y="2007"/>
                        <a:pt x="2799" y="1822"/>
                      </a:cubicBezTo>
                      <a:lnTo>
                        <a:pt x="2799" y="1775"/>
                      </a:lnTo>
                      <a:cubicBezTo>
                        <a:pt x="2637" y="1833"/>
                        <a:pt x="2466" y="1860"/>
                        <a:pt x="2292" y="1860"/>
                      </a:cubicBezTo>
                      <a:cubicBezTo>
                        <a:pt x="1368" y="1860"/>
                        <a:pt x="381" y="1090"/>
                        <a:pt x="441" y="167"/>
                      </a:cubicBezTo>
                      <a:cubicBezTo>
                        <a:pt x="465" y="108"/>
                        <a:pt x="489" y="48"/>
                        <a:pt x="525" y="1"/>
                      </a:cubicBezTo>
                      <a:close/>
                    </a:path>
                  </a:pathLst>
                </a:custGeom>
                <a:solidFill>
                  <a:srgbClr val="4C251B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304" name="Google Shape;4304;p48"/>
                <p:cNvSpPr/>
                <p:nvPr/>
              </p:nvSpPr>
              <p:spPr>
                <a:xfrm>
                  <a:off x="2790200" y="2792125"/>
                  <a:ext cx="72950" cy="947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918" h="3789" extrusionOk="0">
                      <a:moveTo>
                        <a:pt x="2368" y="0"/>
                      </a:moveTo>
                      <a:cubicBezTo>
                        <a:pt x="2272" y="0"/>
                        <a:pt x="2177" y="61"/>
                        <a:pt x="2144" y="179"/>
                      </a:cubicBezTo>
                      <a:cubicBezTo>
                        <a:pt x="1870" y="1263"/>
                        <a:pt x="1203" y="2263"/>
                        <a:pt x="311" y="2929"/>
                      </a:cubicBezTo>
                      <a:cubicBezTo>
                        <a:pt x="1" y="3168"/>
                        <a:pt x="96" y="3680"/>
                        <a:pt x="489" y="3751"/>
                      </a:cubicBezTo>
                      <a:cubicBezTo>
                        <a:pt x="621" y="3776"/>
                        <a:pt x="758" y="3789"/>
                        <a:pt x="896" y="3789"/>
                      </a:cubicBezTo>
                      <a:cubicBezTo>
                        <a:pt x="1159" y="3789"/>
                        <a:pt x="1426" y="3741"/>
                        <a:pt x="1668" y="3632"/>
                      </a:cubicBezTo>
                      <a:cubicBezTo>
                        <a:pt x="2323" y="3346"/>
                        <a:pt x="2811" y="2691"/>
                        <a:pt x="2870" y="1977"/>
                      </a:cubicBezTo>
                      <a:cubicBezTo>
                        <a:pt x="2918" y="1429"/>
                        <a:pt x="2870" y="620"/>
                        <a:pt x="2573" y="120"/>
                      </a:cubicBezTo>
                      <a:cubicBezTo>
                        <a:pt x="2525" y="40"/>
                        <a:pt x="2446" y="0"/>
                        <a:pt x="2368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305" name="Google Shape;4305;p48"/>
                <p:cNvSpPr/>
                <p:nvPr/>
              </p:nvSpPr>
              <p:spPr>
                <a:xfrm>
                  <a:off x="2851225" y="2811475"/>
                  <a:ext cx="9250" cy="236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70" h="947" extrusionOk="0">
                      <a:moveTo>
                        <a:pt x="120" y="0"/>
                      </a:moveTo>
                      <a:cubicBezTo>
                        <a:pt x="36" y="262"/>
                        <a:pt x="1" y="560"/>
                        <a:pt x="13" y="846"/>
                      </a:cubicBezTo>
                      <a:cubicBezTo>
                        <a:pt x="13" y="882"/>
                        <a:pt x="13" y="917"/>
                        <a:pt x="36" y="929"/>
                      </a:cubicBezTo>
                      <a:cubicBezTo>
                        <a:pt x="52" y="941"/>
                        <a:pt x="68" y="946"/>
                        <a:pt x="85" y="946"/>
                      </a:cubicBezTo>
                      <a:cubicBezTo>
                        <a:pt x="135" y="946"/>
                        <a:pt x="188" y="902"/>
                        <a:pt x="215" y="858"/>
                      </a:cubicBezTo>
                      <a:cubicBezTo>
                        <a:pt x="370" y="596"/>
                        <a:pt x="322" y="227"/>
                        <a:pt x="120" y="0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306" name="Google Shape;4306;p48"/>
                <p:cNvSpPr/>
                <p:nvPr/>
              </p:nvSpPr>
              <p:spPr>
                <a:xfrm>
                  <a:off x="2852775" y="2840700"/>
                  <a:ext cx="4725" cy="41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9" h="165" extrusionOk="0">
                      <a:moveTo>
                        <a:pt x="146" y="1"/>
                      </a:moveTo>
                      <a:cubicBezTo>
                        <a:pt x="78" y="1"/>
                        <a:pt x="0" y="61"/>
                        <a:pt x="10" y="129"/>
                      </a:cubicBezTo>
                      <a:lnTo>
                        <a:pt x="58" y="165"/>
                      </a:lnTo>
                      <a:cubicBezTo>
                        <a:pt x="94" y="129"/>
                        <a:pt x="141" y="70"/>
                        <a:pt x="189" y="10"/>
                      </a:cubicBezTo>
                      <a:cubicBezTo>
                        <a:pt x="176" y="4"/>
                        <a:pt x="161" y="1"/>
                        <a:pt x="146" y="1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307" name="Google Shape;4307;p48"/>
                <p:cNvSpPr/>
                <p:nvPr/>
              </p:nvSpPr>
              <p:spPr>
                <a:xfrm>
                  <a:off x="2790500" y="2793625"/>
                  <a:ext cx="57775" cy="930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11" h="3722" extrusionOk="0">
                      <a:moveTo>
                        <a:pt x="2215" y="0"/>
                      </a:moveTo>
                      <a:cubicBezTo>
                        <a:pt x="2168" y="24"/>
                        <a:pt x="2144" y="72"/>
                        <a:pt x="2144" y="119"/>
                      </a:cubicBezTo>
                      <a:cubicBezTo>
                        <a:pt x="1870" y="1203"/>
                        <a:pt x="1203" y="2203"/>
                        <a:pt x="310" y="2869"/>
                      </a:cubicBezTo>
                      <a:cubicBezTo>
                        <a:pt x="1" y="3108"/>
                        <a:pt x="108" y="3620"/>
                        <a:pt x="489" y="3691"/>
                      </a:cubicBezTo>
                      <a:cubicBezTo>
                        <a:pt x="610" y="3714"/>
                        <a:pt x="740" y="3722"/>
                        <a:pt x="868" y="3722"/>
                      </a:cubicBezTo>
                      <a:cubicBezTo>
                        <a:pt x="942" y="3722"/>
                        <a:pt x="1015" y="3719"/>
                        <a:pt x="1084" y="3715"/>
                      </a:cubicBezTo>
                      <a:cubicBezTo>
                        <a:pt x="1061" y="3655"/>
                        <a:pt x="1025" y="3596"/>
                        <a:pt x="1013" y="3536"/>
                      </a:cubicBezTo>
                      <a:cubicBezTo>
                        <a:pt x="620" y="2608"/>
                        <a:pt x="1739" y="1857"/>
                        <a:pt x="2215" y="1024"/>
                      </a:cubicBezTo>
                      <a:cubicBezTo>
                        <a:pt x="2311" y="774"/>
                        <a:pt x="2227" y="357"/>
                        <a:pt x="2215" y="0"/>
                      </a:cubicBez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4308" name="Google Shape;4308;p48"/>
              <p:cNvGrpSpPr/>
              <p:nvPr/>
            </p:nvGrpSpPr>
            <p:grpSpPr>
              <a:xfrm rot="2700000">
                <a:off x="1002693" y="2496926"/>
                <a:ext cx="636314" cy="443922"/>
                <a:chOff x="758425" y="672072"/>
                <a:chExt cx="848147" cy="591707"/>
              </a:xfrm>
            </p:grpSpPr>
            <p:sp>
              <p:nvSpPr>
                <p:cNvPr id="4309" name="Google Shape;4309;p48"/>
                <p:cNvSpPr/>
                <p:nvPr/>
              </p:nvSpPr>
              <p:spPr>
                <a:xfrm>
                  <a:off x="758425" y="672072"/>
                  <a:ext cx="424733" cy="3780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192" h="3731" extrusionOk="0">
                      <a:moveTo>
                        <a:pt x="872" y="0"/>
                      </a:moveTo>
                      <a:cubicBezTo>
                        <a:pt x="730" y="0"/>
                        <a:pt x="615" y="32"/>
                        <a:pt x="536" y="102"/>
                      </a:cubicBezTo>
                      <a:cubicBezTo>
                        <a:pt x="0" y="579"/>
                        <a:pt x="1048" y="2960"/>
                        <a:pt x="2155" y="3496"/>
                      </a:cubicBezTo>
                      <a:cubicBezTo>
                        <a:pt x="2511" y="3672"/>
                        <a:pt x="2789" y="3731"/>
                        <a:pt x="3001" y="3731"/>
                      </a:cubicBezTo>
                      <a:cubicBezTo>
                        <a:pt x="3435" y="3731"/>
                        <a:pt x="3596" y="3484"/>
                        <a:pt x="3596" y="3484"/>
                      </a:cubicBezTo>
                      <a:cubicBezTo>
                        <a:pt x="3596" y="3484"/>
                        <a:pt x="4191" y="3186"/>
                        <a:pt x="3763" y="2043"/>
                      </a:cubicBezTo>
                      <a:cubicBezTo>
                        <a:pt x="3387" y="1078"/>
                        <a:pt x="1694" y="0"/>
                        <a:pt x="872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310" name="Google Shape;4310;p48"/>
                <p:cNvSpPr/>
                <p:nvPr/>
              </p:nvSpPr>
              <p:spPr>
                <a:xfrm>
                  <a:off x="1069576" y="927396"/>
                  <a:ext cx="536996" cy="3208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300" h="3167" extrusionOk="0">
                      <a:moveTo>
                        <a:pt x="1682" y="0"/>
                      </a:moveTo>
                      <a:cubicBezTo>
                        <a:pt x="601" y="0"/>
                        <a:pt x="477" y="618"/>
                        <a:pt x="477" y="618"/>
                      </a:cubicBezTo>
                      <a:cubicBezTo>
                        <a:pt x="477" y="618"/>
                        <a:pt x="1" y="1154"/>
                        <a:pt x="894" y="2154"/>
                      </a:cubicBezTo>
                      <a:cubicBezTo>
                        <a:pt x="1474" y="2781"/>
                        <a:pt x="2875" y="3167"/>
                        <a:pt x="3879" y="3167"/>
                      </a:cubicBezTo>
                      <a:cubicBezTo>
                        <a:pt x="4419" y="3167"/>
                        <a:pt x="4845" y="3055"/>
                        <a:pt x="4966" y="2809"/>
                      </a:cubicBezTo>
                      <a:cubicBezTo>
                        <a:pt x="5299" y="2095"/>
                        <a:pt x="3275" y="118"/>
                        <a:pt x="1942" y="11"/>
                      </a:cubicBezTo>
                      <a:cubicBezTo>
                        <a:pt x="1849" y="4"/>
                        <a:pt x="1763" y="0"/>
                        <a:pt x="1682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311" name="Google Shape;4311;p48"/>
                <p:cNvSpPr/>
                <p:nvPr/>
              </p:nvSpPr>
              <p:spPr>
                <a:xfrm>
                  <a:off x="774028" y="948471"/>
                  <a:ext cx="390994" cy="31530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59" h="3112" extrusionOk="0">
                      <a:moveTo>
                        <a:pt x="2775" y="0"/>
                      </a:moveTo>
                      <a:cubicBezTo>
                        <a:pt x="2601" y="0"/>
                        <a:pt x="2382" y="40"/>
                        <a:pt x="2108" y="148"/>
                      </a:cubicBezTo>
                      <a:cubicBezTo>
                        <a:pt x="1108" y="529"/>
                        <a:pt x="1" y="2530"/>
                        <a:pt x="441" y="2994"/>
                      </a:cubicBezTo>
                      <a:cubicBezTo>
                        <a:pt x="518" y="3075"/>
                        <a:pt x="648" y="3112"/>
                        <a:pt x="811" y="3112"/>
                      </a:cubicBezTo>
                      <a:cubicBezTo>
                        <a:pt x="1560" y="3112"/>
                        <a:pt x="3023" y="2341"/>
                        <a:pt x="3394" y="1530"/>
                      </a:cubicBezTo>
                      <a:cubicBezTo>
                        <a:pt x="3859" y="565"/>
                        <a:pt x="3370" y="268"/>
                        <a:pt x="3370" y="268"/>
                      </a:cubicBezTo>
                      <a:cubicBezTo>
                        <a:pt x="3370" y="268"/>
                        <a:pt x="3227" y="0"/>
                        <a:pt x="2775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312" name="Google Shape;4312;p48"/>
                <p:cNvSpPr/>
                <p:nvPr/>
              </p:nvSpPr>
              <p:spPr>
                <a:xfrm>
                  <a:off x="1056303" y="696693"/>
                  <a:ext cx="390994" cy="31449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59" h="3104" extrusionOk="0">
                      <a:moveTo>
                        <a:pt x="3054" y="0"/>
                      </a:moveTo>
                      <a:cubicBezTo>
                        <a:pt x="2300" y="0"/>
                        <a:pt x="846" y="783"/>
                        <a:pt x="465" y="1574"/>
                      </a:cubicBezTo>
                      <a:cubicBezTo>
                        <a:pt x="1" y="2538"/>
                        <a:pt x="489" y="2836"/>
                        <a:pt x="489" y="2836"/>
                      </a:cubicBezTo>
                      <a:cubicBezTo>
                        <a:pt x="489" y="2836"/>
                        <a:pt x="632" y="3103"/>
                        <a:pt x="1089" y="3103"/>
                      </a:cubicBezTo>
                      <a:cubicBezTo>
                        <a:pt x="1264" y="3103"/>
                        <a:pt x="1486" y="3064"/>
                        <a:pt x="1763" y="2955"/>
                      </a:cubicBezTo>
                      <a:cubicBezTo>
                        <a:pt x="2751" y="2574"/>
                        <a:pt x="3859" y="574"/>
                        <a:pt x="3430" y="121"/>
                      </a:cubicBezTo>
                      <a:cubicBezTo>
                        <a:pt x="3351" y="38"/>
                        <a:pt x="3219" y="0"/>
                        <a:pt x="3054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313" name="Google Shape;4313;p48"/>
                <p:cNvSpPr/>
                <p:nvPr/>
              </p:nvSpPr>
              <p:spPr>
                <a:xfrm>
                  <a:off x="944143" y="904093"/>
                  <a:ext cx="176195" cy="10182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39" h="1005" extrusionOk="0">
                      <a:moveTo>
                        <a:pt x="512" y="0"/>
                      </a:moveTo>
                      <a:cubicBezTo>
                        <a:pt x="311" y="0"/>
                        <a:pt x="149" y="43"/>
                        <a:pt x="108" y="134"/>
                      </a:cubicBezTo>
                      <a:cubicBezTo>
                        <a:pt x="1" y="372"/>
                        <a:pt x="691" y="991"/>
                        <a:pt x="1120" y="1003"/>
                      </a:cubicBezTo>
                      <a:cubicBezTo>
                        <a:pt x="1141" y="1004"/>
                        <a:pt x="1161" y="1005"/>
                        <a:pt x="1180" y="1005"/>
                      </a:cubicBezTo>
                      <a:cubicBezTo>
                        <a:pt x="1563" y="1005"/>
                        <a:pt x="1584" y="789"/>
                        <a:pt x="1584" y="789"/>
                      </a:cubicBezTo>
                      <a:cubicBezTo>
                        <a:pt x="1584" y="789"/>
                        <a:pt x="1739" y="610"/>
                        <a:pt x="1441" y="301"/>
                      </a:cubicBezTo>
                      <a:cubicBezTo>
                        <a:pt x="1258" y="110"/>
                        <a:pt x="834" y="0"/>
                        <a:pt x="512" y="0"/>
                      </a:cubicBez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314" name="Google Shape;4314;p48"/>
                <p:cNvSpPr/>
                <p:nvPr/>
              </p:nvSpPr>
              <p:spPr>
                <a:xfrm>
                  <a:off x="1086496" y="960832"/>
                  <a:ext cx="175081" cy="1022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28" h="1009" extrusionOk="0">
                      <a:moveTo>
                        <a:pt x="549" y="1"/>
                      </a:moveTo>
                      <a:cubicBezTo>
                        <a:pt x="177" y="1"/>
                        <a:pt x="155" y="217"/>
                        <a:pt x="155" y="217"/>
                      </a:cubicBezTo>
                      <a:cubicBezTo>
                        <a:pt x="155" y="217"/>
                        <a:pt x="1" y="396"/>
                        <a:pt x="298" y="705"/>
                      </a:cubicBezTo>
                      <a:cubicBezTo>
                        <a:pt x="480" y="901"/>
                        <a:pt x="896" y="1009"/>
                        <a:pt x="1215" y="1009"/>
                      </a:cubicBezTo>
                      <a:cubicBezTo>
                        <a:pt x="1419" y="1009"/>
                        <a:pt x="1583" y="965"/>
                        <a:pt x="1620" y="872"/>
                      </a:cubicBezTo>
                      <a:cubicBezTo>
                        <a:pt x="1727" y="634"/>
                        <a:pt x="1048" y="26"/>
                        <a:pt x="608" y="3"/>
                      </a:cubicBezTo>
                      <a:cubicBezTo>
                        <a:pt x="587" y="2"/>
                        <a:pt x="568" y="1"/>
                        <a:pt x="549" y="1"/>
                      </a:cubicBezTo>
                      <a:close/>
                    </a:path>
                  </a:pathLst>
                </a:custGeom>
                <a:solidFill>
                  <a:srgbClr val="363636">
                    <a:alpha val="1856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</p:grpSp>
      <p:cxnSp>
        <p:nvCxnSpPr>
          <p:cNvPr id="4315" name="Google Shape;4315;p48"/>
          <p:cNvCxnSpPr/>
          <p:nvPr/>
        </p:nvCxnSpPr>
        <p:spPr>
          <a:xfrm>
            <a:off x="4082750" y="2279375"/>
            <a:ext cx="4117500" cy="0"/>
          </a:xfrm>
          <a:prstGeom prst="straightConnector1">
            <a:avLst/>
          </a:prstGeom>
          <a:noFill/>
          <a:ln w="38100" cap="rnd" cmpd="sng">
            <a:solidFill>
              <a:schemeClr val="accent5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Hospitality Industry Agencies by Slidesgo">
  <a:themeElements>
    <a:clrScheme name="Simple Light">
      <a:dk1>
        <a:srgbClr val="363636"/>
      </a:dk1>
      <a:lt1>
        <a:srgbClr val="727283"/>
      </a:lt1>
      <a:dk2>
        <a:srgbClr val="9898AE"/>
      </a:dk2>
      <a:lt2>
        <a:srgbClr val="DCDAE4"/>
      </a:lt2>
      <a:accent1>
        <a:srgbClr val="EDE5DB"/>
      </a:accent1>
      <a:accent2>
        <a:srgbClr val="F8F5F1"/>
      </a:accent2>
      <a:accent3>
        <a:srgbClr val="FFFFFF"/>
      </a:accent3>
      <a:accent4>
        <a:srgbClr val="FFA333"/>
      </a:accent4>
      <a:accent5>
        <a:srgbClr val="CF4A4A"/>
      </a:accent5>
      <a:accent6>
        <a:srgbClr val="AAD267"/>
      </a:accent6>
      <a:hlink>
        <a:srgbClr val="363636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lidesgo Final Pages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869FB2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2235</Words>
  <Application>Microsoft Office PowerPoint</Application>
  <PresentationFormat>On-screen Show (16:9)</PresentationFormat>
  <Paragraphs>101</Paragraphs>
  <Slides>12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4" baseType="lpstr">
      <vt:lpstr>Hospitality Industry Agencies by Slidesgo</vt:lpstr>
      <vt:lpstr>Slidesgo Final Pages</vt:lpstr>
      <vt:lpstr>Sustainability in terms of Food waste and its efficacy</vt:lpstr>
      <vt:lpstr>Introduction</vt:lpstr>
      <vt:lpstr>Literature Review</vt:lpstr>
      <vt:lpstr>Literature Review</vt:lpstr>
      <vt:lpstr>Methodology</vt:lpstr>
      <vt:lpstr>Theme Impact Analysis</vt:lpstr>
      <vt:lpstr>Theme Impact Analysis</vt:lpstr>
      <vt:lpstr>Conclusion</vt:lpstr>
      <vt:lpstr>Recommendations</vt:lpstr>
      <vt:lpstr>References</vt:lpstr>
      <vt:lpstr>References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Sustainability in terms of Food waste and its efficacy</dc:title>
  <dc:creator>hp</dc:creator>
  <cp:lastModifiedBy>Zakhra Batool</cp:lastModifiedBy>
  <cp:revision>5</cp:revision>
  <dcterms:modified xsi:type="dcterms:W3CDTF">2026-02-25T06:19:41Z</dcterms:modified>
</cp:coreProperties>
</file>