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1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93C58C4-F48B-4C47-B86F-308D818CE9DA}" v="4" dt="2026-09-22T17:23:00.04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4660"/>
  </p:normalViewPr>
  <p:slideViewPr>
    <p:cSldViewPr snapToGrid="0">
      <p:cViewPr varScale="1">
        <p:scale>
          <a:sx n="75" d="100"/>
          <a:sy n="75" d="100"/>
        </p:scale>
        <p:origin x="58" y="40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idi Segirinya" userId="32f00d76c988a61f" providerId="LiveId" clId="{55CD3F93-6568-466C-8687-E3EFF750F9EA}"/>
    <pc:docChg chg="undo custSel addSld delSld modSld">
      <pc:chgData name="Saidi Segirinya" userId="32f00d76c988a61f" providerId="LiveId" clId="{55CD3F93-6568-466C-8687-E3EFF750F9EA}" dt="2026-09-22T17:30:13.990" v="485" actId="20577"/>
      <pc:docMkLst>
        <pc:docMk/>
      </pc:docMkLst>
      <pc:sldChg chg="addSp modSp mod setBg">
        <pc:chgData name="Saidi Segirinya" userId="32f00d76c988a61f" providerId="LiveId" clId="{55CD3F93-6568-466C-8687-E3EFF750F9EA}" dt="2026-09-19T00:42:45.922" v="276" actId="20577"/>
        <pc:sldMkLst>
          <pc:docMk/>
          <pc:sldMk cId="327635657" sldId="256"/>
        </pc:sldMkLst>
        <pc:spChg chg="mod">
          <ac:chgData name="Saidi Segirinya" userId="32f00d76c988a61f" providerId="LiveId" clId="{55CD3F93-6568-466C-8687-E3EFF750F9EA}" dt="2026-09-19T00:07:58.834" v="203" actId="26606"/>
          <ac:spMkLst>
            <pc:docMk/>
            <pc:sldMk cId="327635657" sldId="256"/>
            <ac:spMk id="2" creationId="{EF660D8E-BADE-6313-8AA0-05A20D9E84E5}"/>
          </ac:spMkLst>
        </pc:spChg>
        <pc:spChg chg="mod">
          <ac:chgData name="Saidi Segirinya" userId="32f00d76c988a61f" providerId="LiveId" clId="{55CD3F93-6568-466C-8687-E3EFF750F9EA}" dt="2026-09-19T00:42:45.922" v="276" actId="20577"/>
          <ac:spMkLst>
            <pc:docMk/>
            <pc:sldMk cId="327635657" sldId="256"/>
            <ac:spMk id="3" creationId="{FBE71054-2C09-0C97-0F7D-715616A331C3}"/>
          </ac:spMkLst>
        </pc:spChg>
        <pc:spChg chg="add">
          <ac:chgData name="Saidi Segirinya" userId="32f00d76c988a61f" providerId="LiveId" clId="{55CD3F93-6568-466C-8687-E3EFF750F9EA}" dt="2026-09-19T00:07:58.834" v="203" actId="26606"/>
          <ac:spMkLst>
            <pc:docMk/>
            <pc:sldMk cId="327635657" sldId="256"/>
            <ac:spMk id="9" creationId="{9B7AD9F6-8CE7-4299-8FC6-328F4DCD3FF9}"/>
          </ac:spMkLst>
        </pc:spChg>
        <pc:spChg chg="add">
          <ac:chgData name="Saidi Segirinya" userId="32f00d76c988a61f" providerId="LiveId" clId="{55CD3F93-6568-466C-8687-E3EFF750F9EA}" dt="2026-09-19T00:07:58.834" v="203" actId="26606"/>
          <ac:spMkLst>
            <pc:docMk/>
            <pc:sldMk cId="327635657" sldId="256"/>
            <ac:spMk id="11" creationId="{F49775AF-8896-43EE-92C6-83497D6DC56F}"/>
          </ac:spMkLst>
        </pc:spChg>
        <pc:picChg chg="add">
          <ac:chgData name="Saidi Segirinya" userId="32f00d76c988a61f" providerId="LiveId" clId="{55CD3F93-6568-466C-8687-E3EFF750F9EA}" dt="2026-09-19T00:07:58.834" v="203" actId="26606"/>
          <ac:picMkLst>
            <pc:docMk/>
            <pc:sldMk cId="327635657" sldId="256"/>
            <ac:picMk id="5" creationId="{954041B4-FFCC-5604-182F-CD3701D1E341}"/>
          </ac:picMkLst>
        </pc:picChg>
      </pc:sldChg>
      <pc:sldChg chg="addSp modSp mod setBg">
        <pc:chgData name="Saidi Segirinya" userId="32f00d76c988a61f" providerId="LiveId" clId="{55CD3F93-6568-466C-8687-E3EFF750F9EA}" dt="2026-09-19T00:08:43.253" v="204" actId="26606"/>
        <pc:sldMkLst>
          <pc:docMk/>
          <pc:sldMk cId="2626973221" sldId="257"/>
        </pc:sldMkLst>
        <pc:spChg chg="mod">
          <ac:chgData name="Saidi Segirinya" userId="32f00d76c988a61f" providerId="LiveId" clId="{55CD3F93-6568-466C-8687-E3EFF750F9EA}" dt="2026-09-19T00:08:43.253" v="204" actId="26606"/>
          <ac:spMkLst>
            <pc:docMk/>
            <pc:sldMk cId="2626973221" sldId="257"/>
            <ac:spMk id="2" creationId="{476BC0C3-D640-8246-592F-FB59D7593479}"/>
          </ac:spMkLst>
        </pc:spChg>
        <pc:spChg chg="mod">
          <ac:chgData name="Saidi Segirinya" userId="32f00d76c988a61f" providerId="LiveId" clId="{55CD3F93-6568-466C-8687-E3EFF750F9EA}" dt="2026-09-19T00:08:43.253" v="204" actId="26606"/>
          <ac:spMkLst>
            <pc:docMk/>
            <pc:sldMk cId="2626973221" sldId="257"/>
            <ac:spMk id="3" creationId="{3837C272-E0D4-1653-A992-C6A2EDBC6D68}"/>
          </ac:spMkLst>
        </pc:spChg>
        <pc:spChg chg="add">
          <ac:chgData name="Saidi Segirinya" userId="32f00d76c988a61f" providerId="LiveId" clId="{55CD3F93-6568-466C-8687-E3EFF750F9EA}" dt="2026-09-19T00:08:43.253" v="204" actId="26606"/>
          <ac:spMkLst>
            <pc:docMk/>
            <pc:sldMk cId="2626973221" sldId="257"/>
            <ac:spMk id="9" creationId="{2C61293E-6EBE-43EF-A52C-9BEBFD7679D4}"/>
          </ac:spMkLst>
        </pc:spChg>
        <pc:spChg chg="add">
          <ac:chgData name="Saidi Segirinya" userId="32f00d76c988a61f" providerId="LiveId" clId="{55CD3F93-6568-466C-8687-E3EFF750F9EA}" dt="2026-09-19T00:08:43.253" v="204" actId="26606"/>
          <ac:spMkLst>
            <pc:docMk/>
            <pc:sldMk cId="2626973221" sldId="257"/>
            <ac:spMk id="11" creationId="{21540236-BFD5-4A9D-8840-4703E7F76825}"/>
          </ac:spMkLst>
        </pc:spChg>
        <pc:picChg chg="add">
          <ac:chgData name="Saidi Segirinya" userId="32f00d76c988a61f" providerId="LiveId" clId="{55CD3F93-6568-466C-8687-E3EFF750F9EA}" dt="2026-09-19T00:08:43.253" v="204" actId="26606"/>
          <ac:picMkLst>
            <pc:docMk/>
            <pc:sldMk cId="2626973221" sldId="257"/>
            <ac:picMk id="5" creationId="{9E76AB4C-92C0-334C-9FB6-E5EAB2B84520}"/>
          </ac:picMkLst>
        </pc:picChg>
      </pc:sldChg>
      <pc:sldChg chg="addSp delSp modSp mod">
        <pc:chgData name="Saidi Segirinya" userId="32f00d76c988a61f" providerId="LiveId" clId="{55CD3F93-6568-466C-8687-E3EFF750F9EA}" dt="2026-09-22T17:30:13.990" v="485" actId="20577"/>
        <pc:sldMkLst>
          <pc:docMk/>
          <pc:sldMk cId="1162549535" sldId="258"/>
        </pc:sldMkLst>
        <pc:spChg chg="mod">
          <ac:chgData name="Saidi Segirinya" userId="32f00d76c988a61f" providerId="LiveId" clId="{55CD3F93-6568-466C-8687-E3EFF750F9EA}" dt="2026-09-22T17:14:13.487" v="460" actId="20577"/>
          <ac:spMkLst>
            <pc:docMk/>
            <pc:sldMk cId="1162549535" sldId="258"/>
            <ac:spMk id="2" creationId="{8CBEEE93-07C1-68E7-C8BB-2EB5EC8AA020}"/>
          </ac:spMkLst>
        </pc:spChg>
        <pc:spChg chg="add mod">
          <ac:chgData name="Saidi Segirinya" userId="32f00d76c988a61f" providerId="LiveId" clId="{55CD3F93-6568-466C-8687-E3EFF750F9EA}" dt="2026-09-22T17:28:22.733" v="476" actId="14100"/>
          <ac:spMkLst>
            <pc:docMk/>
            <pc:sldMk cId="1162549535" sldId="258"/>
            <ac:spMk id="3" creationId="{F434CA6B-D407-2A1D-AD7F-FBCAD9FFCF1E}"/>
          </ac:spMkLst>
        </pc:spChg>
        <pc:spChg chg="add del mod">
          <ac:chgData name="Saidi Segirinya" userId="32f00d76c988a61f" providerId="LiveId" clId="{55CD3F93-6568-466C-8687-E3EFF750F9EA}" dt="2026-09-22T17:23:07.845" v="470"/>
          <ac:spMkLst>
            <pc:docMk/>
            <pc:sldMk cId="1162549535" sldId="258"/>
            <ac:spMk id="4" creationId="{B9C65EC6-123A-713F-E010-3FEB363AEAB7}"/>
          </ac:spMkLst>
        </pc:spChg>
        <pc:graphicFrameChg chg="add mod modGraphic">
          <ac:chgData name="Saidi Segirinya" userId="32f00d76c988a61f" providerId="LiveId" clId="{55CD3F93-6568-466C-8687-E3EFF750F9EA}" dt="2026-09-22T17:30:13.990" v="485" actId="20577"/>
          <ac:graphicFrameMkLst>
            <pc:docMk/>
            <pc:sldMk cId="1162549535" sldId="258"/>
            <ac:graphicFrameMk id="5" creationId="{3903DBF7-B93A-E929-4E7F-145148CC8DF2}"/>
          </ac:graphicFrameMkLst>
        </pc:graphicFrameChg>
      </pc:sldChg>
      <pc:sldChg chg="addSp modSp mod setBg">
        <pc:chgData name="Saidi Segirinya" userId="32f00d76c988a61f" providerId="LiveId" clId="{55CD3F93-6568-466C-8687-E3EFF750F9EA}" dt="2026-09-19T00:10:38.127" v="206" actId="26606"/>
        <pc:sldMkLst>
          <pc:docMk/>
          <pc:sldMk cId="250805160" sldId="259"/>
        </pc:sldMkLst>
        <pc:spChg chg="mod">
          <ac:chgData name="Saidi Segirinya" userId="32f00d76c988a61f" providerId="LiveId" clId="{55CD3F93-6568-466C-8687-E3EFF750F9EA}" dt="2026-09-19T00:10:38.127" v="206" actId="26606"/>
          <ac:spMkLst>
            <pc:docMk/>
            <pc:sldMk cId="250805160" sldId="259"/>
            <ac:spMk id="2" creationId="{F6BB397D-603A-1A33-50D7-99F83F8C001D}"/>
          </ac:spMkLst>
        </pc:spChg>
        <pc:spChg chg="mod">
          <ac:chgData name="Saidi Segirinya" userId="32f00d76c988a61f" providerId="LiveId" clId="{55CD3F93-6568-466C-8687-E3EFF750F9EA}" dt="2026-09-19T00:10:38.127" v="206" actId="26606"/>
          <ac:spMkLst>
            <pc:docMk/>
            <pc:sldMk cId="250805160" sldId="259"/>
            <ac:spMk id="3" creationId="{D3E87230-A9D7-B4F4-B2F0-0723F67F5BC2}"/>
          </ac:spMkLst>
        </pc:spChg>
        <pc:spChg chg="add">
          <ac:chgData name="Saidi Segirinya" userId="32f00d76c988a61f" providerId="LiveId" clId="{55CD3F93-6568-466C-8687-E3EFF750F9EA}" dt="2026-09-19T00:10:38.127" v="206" actId="26606"/>
          <ac:spMkLst>
            <pc:docMk/>
            <pc:sldMk cId="250805160" sldId="259"/>
            <ac:spMk id="9" creationId="{C0763A76-9F1C-4FC5-82B7-DD475DA461B2}"/>
          </ac:spMkLst>
        </pc:spChg>
        <pc:spChg chg="add">
          <ac:chgData name="Saidi Segirinya" userId="32f00d76c988a61f" providerId="LiveId" clId="{55CD3F93-6568-466C-8687-E3EFF750F9EA}" dt="2026-09-19T00:10:38.127" v="206" actId="26606"/>
          <ac:spMkLst>
            <pc:docMk/>
            <pc:sldMk cId="250805160" sldId="259"/>
            <ac:spMk id="11" creationId="{E81BF4F6-F2CF-4984-9D14-D6966D92F99F}"/>
          </ac:spMkLst>
        </pc:spChg>
        <pc:picChg chg="add">
          <ac:chgData name="Saidi Segirinya" userId="32f00d76c988a61f" providerId="LiveId" clId="{55CD3F93-6568-466C-8687-E3EFF750F9EA}" dt="2026-09-19T00:10:38.127" v="206" actId="26606"/>
          <ac:picMkLst>
            <pc:docMk/>
            <pc:sldMk cId="250805160" sldId="259"/>
            <ac:picMk id="5" creationId="{F75A64DD-BEAA-FDFC-19DF-0FF16E17703F}"/>
          </ac:picMkLst>
        </pc:picChg>
      </pc:sldChg>
      <pc:sldChg chg="addSp delSp modSp mod">
        <pc:chgData name="Saidi Segirinya" userId="32f00d76c988a61f" providerId="LiveId" clId="{55CD3F93-6568-466C-8687-E3EFF750F9EA}" dt="2026-09-21T13:36:24.285" v="389" actId="20577"/>
        <pc:sldMkLst>
          <pc:docMk/>
          <pc:sldMk cId="982383656" sldId="260"/>
        </pc:sldMkLst>
        <pc:spChg chg="mod">
          <ac:chgData name="Saidi Segirinya" userId="32f00d76c988a61f" providerId="LiveId" clId="{55CD3F93-6568-466C-8687-E3EFF750F9EA}" dt="2026-09-19T00:07:02.253" v="202"/>
          <ac:spMkLst>
            <pc:docMk/>
            <pc:sldMk cId="982383656" sldId="260"/>
            <ac:spMk id="2" creationId="{E748C651-39FF-57CB-6B29-B08E5A9300ED}"/>
          </ac:spMkLst>
        </pc:spChg>
        <pc:graphicFrameChg chg="add modGraphic">
          <ac:chgData name="Saidi Segirinya" userId="32f00d76c988a61f" providerId="LiveId" clId="{55CD3F93-6568-466C-8687-E3EFF750F9EA}" dt="2026-09-21T13:36:24.285" v="389" actId="20577"/>
          <ac:graphicFrameMkLst>
            <pc:docMk/>
            <pc:sldMk cId="982383656" sldId="260"/>
            <ac:graphicFrameMk id="5" creationId="{7E10F453-021C-3730-65A4-2EE47C74B69E}"/>
          </ac:graphicFrameMkLst>
        </pc:graphicFrameChg>
      </pc:sldChg>
      <pc:sldChg chg="addSp modSp mod setBg">
        <pc:chgData name="Saidi Segirinya" userId="32f00d76c988a61f" providerId="LiveId" clId="{55CD3F93-6568-466C-8687-E3EFF750F9EA}" dt="2026-09-19T00:45:01.575" v="347" actId="20577"/>
        <pc:sldMkLst>
          <pc:docMk/>
          <pc:sldMk cId="1841038939" sldId="261"/>
        </pc:sldMkLst>
        <pc:spChg chg="mod">
          <ac:chgData name="Saidi Segirinya" userId="32f00d76c988a61f" providerId="LiveId" clId="{55CD3F93-6568-466C-8687-E3EFF750F9EA}" dt="2026-09-19T00:15:04.637" v="208" actId="26606"/>
          <ac:spMkLst>
            <pc:docMk/>
            <pc:sldMk cId="1841038939" sldId="261"/>
            <ac:spMk id="2" creationId="{C4C8031D-B5C6-B0AD-B3DC-C747BC46D750}"/>
          </ac:spMkLst>
        </pc:spChg>
        <pc:spChg chg="mod">
          <ac:chgData name="Saidi Segirinya" userId="32f00d76c988a61f" providerId="LiveId" clId="{55CD3F93-6568-466C-8687-E3EFF750F9EA}" dt="2026-09-19T00:45:01.575" v="347" actId="20577"/>
          <ac:spMkLst>
            <pc:docMk/>
            <pc:sldMk cId="1841038939" sldId="261"/>
            <ac:spMk id="3" creationId="{345D5F24-CE8F-A95A-B8A3-03495CEF5AD5}"/>
          </ac:spMkLst>
        </pc:spChg>
        <pc:spChg chg="add">
          <ac:chgData name="Saidi Segirinya" userId="32f00d76c988a61f" providerId="LiveId" clId="{55CD3F93-6568-466C-8687-E3EFF750F9EA}" dt="2026-09-19T00:15:04.637" v="208" actId="26606"/>
          <ac:spMkLst>
            <pc:docMk/>
            <pc:sldMk cId="1841038939" sldId="261"/>
            <ac:spMk id="8" creationId="{100EDD19-6802-4EC3-95CE-CFFAB042CFD6}"/>
          </ac:spMkLst>
        </pc:spChg>
        <pc:spChg chg="add">
          <ac:chgData name="Saidi Segirinya" userId="32f00d76c988a61f" providerId="LiveId" clId="{55CD3F93-6568-466C-8687-E3EFF750F9EA}" dt="2026-09-19T00:15:04.637" v="208" actId="26606"/>
          <ac:spMkLst>
            <pc:docMk/>
            <pc:sldMk cId="1841038939" sldId="261"/>
            <ac:spMk id="10" creationId="{DB17E863-922E-4C26-BD64-E8FD41D28661}"/>
          </ac:spMkLst>
        </pc:spChg>
      </pc:sldChg>
      <pc:sldChg chg="addSp delSp modSp mod">
        <pc:chgData name="Saidi Segirinya" userId="32f00d76c988a61f" providerId="LiveId" clId="{55CD3F93-6568-466C-8687-E3EFF750F9EA}" dt="2026-09-19T00:38:37.631" v="262" actId="113"/>
        <pc:sldMkLst>
          <pc:docMk/>
          <pc:sldMk cId="445138398" sldId="262"/>
        </pc:sldMkLst>
        <pc:spChg chg="mod">
          <ac:chgData name="Saidi Segirinya" userId="32f00d76c988a61f" providerId="LiveId" clId="{55CD3F93-6568-466C-8687-E3EFF750F9EA}" dt="2026-09-19T00:07:02.253" v="202"/>
          <ac:spMkLst>
            <pc:docMk/>
            <pc:sldMk cId="445138398" sldId="262"/>
            <ac:spMk id="2" creationId="{B1F95B0F-1877-4563-07FC-A489316B9860}"/>
          </ac:spMkLst>
        </pc:spChg>
        <pc:graphicFrameChg chg="add mod modGraphic">
          <ac:chgData name="Saidi Segirinya" userId="32f00d76c988a61f" providerId="LiveId" clId="{55CD3F93-6568-466C-8687-E3EFF750F9EA}" dt="2026-09-19T00:38:37.631" v="262" actId="113"/>
          <ac:graphicFrameMkLst>
            <pc:docMk/>
            <pc:sldMk cId="445138398" sldId="262"/>
            <ac:graphicFrameMk id="5" creationId="{088F8071-7876-27A4-83E2-722711130C63}"/>
          </ac:graphicFrameMkLst>
        </pc:graphicFrameChg>
      </pc:sldChg>
      <pc:sldChg chg="addSp delSp modSp mod">
        <pc:chgData name="Saidi Segirinya" userId="32f00d76c988a61f" providerId="LiveId" clId="{55CD3F93-6568-466C-8687-E3EFF750F9EA}" dt="2026-09-19T00:46:10.829" v="348" actId="255"/>
        <pc:sldMkLst>
          <pc:docMk/>
          <pc:sldMk cId="2268590193" sldId="263"/>
        </pc:sldMkLst>
        <pc:spChg chg="mod">
          <ac:chgData name="Saidi Segirinya" userId="32f00d76c988a61f" providerId="LiveId" clId="{55CD3F93-6568-466C-8687-E3EFF750F9EA}" dt="2026-09-19T00:07:02.253" v="202"/>
          <ac:spMkLst>
            <pc:docMk/>
            <pc:sldMk cId="2268590193" sldId="263"/>
            <ac:spMk id="2" creationId="{F4515475-4A3D-B9E9-2D97-43DEEF851ACC}"/>
          </ac:spMkLst>
        </pc:spChg>
        <pc:graphicFrameChg chg="add mod modGraphic">
          <ac:chgData name="Saidi Segirinya" userId="32f00d76c988a61f" providerId="LiveId" clId="{55CD3F93-6568-466C-8687-E3EFF750F9EA}" dt="2026-09-19T00:46:10.829" v="348" actId="255"/>
          <ac:graphicFrameMkLst>
            <pc:docMk/>
            <pc:sldMk cId="2268590193" sldId="263"/>
            <ac:graphicFrameMk id="6" creationId="{0739DDE2-6595-2D13-5E5B-2EF986B01D02}"/>
          </ac:graphicFrameMkLst>
        </pc:graphicFrameChg>
      </pc:sldChg>
      <pc:sldChg chg="addSp delSp modSp mod setBg">
        <pc:chgData name="Saidi Segirinya" userId="32f00d76c988a61f" providerId="LiveId" clId="{55CD3F93-6568-466C-8687-E3EFF750F9EA}" dt="2026-09-19T00:27:14.456" v="245"/>
        <pc:sldMkLst>
          <pc:docMk/>
          <pc:sldMk cId="3255489420" sldId="264"/>
        </pc:sldMkLst>
        <pc:spChg chg="mod">
          <ac:chgData name="Saidi Segirinya" userId="32f00d76c988a61f" providerId="LiveId" clId="{55CD3F93-6568-466C-8687-E3EFF750F9EA}" dt="2026-09-19T00:26:57.332" v="242" actId="26606"/>
          <ac:spMkLst>
            <pc:docMk/>
            <pc:sldMk cId="3255489420" sldId="264"/>
            <ac:spMk id="2" creationId="{466DABA3-899A-AAA3-56FB-487F2BFDE6C3}"/>
          </ac:spMkLst>
        </pc:spChg>
        <pc:spChg chg="mod">
          <ac:chgData name="Saidi Segirinya" userId="32f00d76c988a61f" providerId="LiveId" clId="{55CD3F93-6568-466C-8687-E3EFF750F9EA}" dt="2026-09-19T00:26:57.332" v="242" actId="26606"/>
          <ac:spMkLst>
            <pc:docMk/>
            <pc:sldMk cId="3255489420" sldId="264"/>
            <ac:spMk id="3" creationId="{252554C1-39AF-4ACC-DB43-0E22F97AE2C3}"/>
          </ac:spMkLst>
        </pc:spChg>
        <pc:grpChg chg="add">
          <ac:chgData name="Saidi Segirinya" userId="32f00d76c988a61f" providerId="LiveId" clId="{55CD3F93-6568-466C-8687-E3EFF750F9EA}" dt="2026-09-19T00:26:57.332" v="242" actId="26606"/>
          <ac:grpSpMkLst>
            <pc:docMk/>
            <pc:sldMk cId="3255489420" sldId="264"/>
            <ac:grpSpMk id="20" creationId="{792AA144-DDFF-C43B-6866-516C9091D065}"/>
          </ac:grpSpMkLst>
        </pc:grpChg>
        <pc:picChg chg="add mod ord">
          <ac:chgData name="Saidi Segirinya" userId="32f00d76c988a61f" providerId="LiveId" clId="{55CD3F93-6568-466C-8687-E3EFF750F9EA}" dt="2026-09-19T00:26:57.332" v="242" actId="26606"/>
          <ac:picMkLst>
            <pc:docMk/>
            <pc:sldMk cId="3255489420" sldId="264"/>
            <ac:picMk id="4" creationId="{E366B18F-62C3-F1F4-D680-40F4DF0CA134}"/>
          </ac:picMkLst>
        </pc:picChg>
        <pc:picChg chg="add mod ord">
          <ac:chgData name="Saidi Segirinya" userId="32f00d76c988a61f" providerId="LiveId" clId="{55CD3F93-6568-466C-8687-E3EFF750F9EA}" dt="2026-09-19T00:26:57.332" v="242" actId="26606"/>
          <ac:picMkLst>
            <pc:docMk/>
            <pc:sldMk cId="3255489420" sldId="264"/>
            <ac:picMk id="5" creationId="{FCB75D2E-ACD6-BDFC-987B-805381ED75A3}"/>
          </ac:picMkLst>
        </pc:picChg>
      </pc:sldChg>
      <pc:sldChg chg="addSp delSp modSp mod">
        <pc:chgData name="Saidi Segirinya" userId="32f00d76c988a61f" providerId="LiveId" clId="{55CD3F93-6568-466C-8687-E3EFF750F9EA}" dt="2026-09-19T00:27:43.369" v="246" actId="26606"/>
        <pc:sldMkLst>
          <pc:docMk/>
          <pc:sldMk cId="3029752269" sldId="265"/>
        </pc:sldMkLst>
        <pc:spChg chg="mod">
          <ac:chgData name="Saidi Segirinya" userId="32f00d76c988a61f" providerId="LiveId" clId="{55CD3F93-6568-466C-8687-E3EFF750F9EA}" dt="2026-09-19T00:07:02.253" v="202"/>
          <ac:spMkLst>
            <pc:docMk/>
            <pc:sldMk cId="3029752269" sldId="265"/>
            <ac:spMk id="2" creationId="{69949238-6EA6-5C9D-C95F-B1827C57465C}"/>
          </ac:spMkLst>
        </pc:spChg>
        <pc:graphicFrameChg chg="add">
          <ac:chgData name="Saidi Segirinya" userId="32f00d76c988a61f" providerId="LiveId" clId="{55CD3F93-6568-466C-8687-E3EFF750F9EA}" dt="2026-09-19T00:27:43.369" v="246" actId="26606"/>
          <ac:graphicFrameMkLst>
            <pc:docMk/>
            <pc:sldMk cId="3029752269" sldId="265"/>
            <ac:graphicFrameMk id="5" creationId="{A9230ABC-9203-F9B9-14B5-A949A6E23284}"/>
          </ac:graphicFrameMkLst>
        </pc:graphicFrameChg>
      </pc:sldChg>
      <pc:sldChg chg="addSp modSp mod setBg">
        <pc:chgData name="Saidi Segirinya" userId="32f00d76c988a61f" providerId="LiveId" clId="{55CD3F93-6568-466C-8687-E3EFF750F9EA}" dt="2026-09-19T00:28:35.198" v="247" actId="26606"/>
        <pc:sldMkLst>
          <pc:docMk/>
          <pc:sldMk cId="2725464897" sldId="266"/>
        </pc:sldMkLst>
        <pc:spChg chg="mod">
          <ac:chgData name="Saidi Segirinya" userId="32f00d76c988a61f" providerId="LiveId" clId="{55CD3F93-6568-466C-8687-E3EFF750F9EA}" dt="2026-09-19T00:28:35.198" v="247" actId="26606"/>
          <ac:spMkLst>
            <pc:docMk/>
            <pc:sldMk cId="2725464897" sldId="266"/>
            <ac:spMk id="2" creationId="{F076E73F-399B-3A46-798E-B38FA8FA9BDC}"/>
          </ac:spMkLst>
        </pc:spChg>
        <pc:spChg chg="mod">
          <ac:chgData name="Saidi Segirinya" userId="32f00d76c988a61f" providerId="LiveId" clId="{55CD3F93-6568-466C-8687-E3EFF750F9EA}" dt="2026-09-19T00:28:35.198" v="247" actId="26606"/>
          <ac:spMkLst>
            <pc:docMk/>
            <pc:sldMk cId="2725464897" sldId="266"/>
            <ac:spMk id="3" creationId="{85F6DF61-A90A-317A-CACC-90D957FA7AE5}"/>
          </ac:spMkLst>
        </pc:spChg>
        <pc:spChg chg="add">
          <ac:chgData name="Saidi Segirinya" userId="32f00d76c988a61f" providerId="LiveId" clId="{55CD3F93-6568-466C-8687-E3EFF750F9EA}" dt="2026-09-19T00:28:35.198" v="247" actId="26606"/>
          <ac:spMkLst>
            <pc:docMk/>
            <pc:sldMk cId="2725464897" sldId="266"/>
            <ac:spMk id="9" creationId="{C0763A76-9F1C-4FC5-82B7-DD475DA461B2}"/>
          </ac:spMkLst>
        </pc:spChg>
        <pc:spChg chg="add">
          <ac:chgData name="Saidi Segirinya" userId="32f00d76c988a61f" providerId="LiveId" clId="{55CD3F93-6568-466C-8687-E3EFF750F9EA}" dt="2026-09-19T00:28:35.198" v="247" actId="26606"/>
          <ac:spMkLst>
            <pc:docMk/>
            <pc:sldMk cId="2725464897" sldId="266"/>
            <ac:spMk id="11" creationId="{E81BF4F6-F2CF-4984-9D14-D6966D92F99F}"/>
          </ac:spMkLst>
        </pc:spChg>
        <pc:picChg chg="add">
          <ac:chgData name="Saidi Segirinya" userId="32f00d76c988a61f" providerId="LiveId" clId="{55CD3F93-6568-466C-8687-E3EFF750F9EA}" dt="2026-09-19T00:28:35.198" v="247" actId="26606"/>
          <ac:picMkLst>
            <pc:docMk/>
            <pc:sldMk cId="2725464897" sldId="266"/>
            <ac:picMk id="5" creationId="{9EDDF8FC-2AE3-7224-BAB8-D4EF05BA8465}"/>
          </ac:picMkLst>
        </pc:picChg>
      </pc:sldChg>
      <pc:sldChg chg="addSp delSp modSp mod setBg">
        <pc:chgData name="Saidi Segirinya" userId="32f00d76c988a61f" providerId="LiveId" clId="{55CD3F93-6568-466C-8687-E3EFF750F9EA}" dt="2026-09-19T00:29:34.826" v="248" actId="26606"/>
        <pc:sldMkLst>
          <pc:docMk/>
          <pc:sldMk cId="2068647564" sldId="267"/>
        </pc:sldMkLst>
        <pc:spChg chg="mod">
          <ac:chgData name="Saidi Segirinya" userId="32f00d76c988a61f" providerId="LiveId" clId="{55CD3F93-6568-466C-8687-E3EFF750F9EA}" dt="2026-09-19T00:29:34.826" v="248" actId="26606"/>
          <ac:spMkLst>
            <pc:docMk/>
            <pc:sldMk cId="2068647564" sldId="267"/>
            <ac:spMk id="2" creationId="{7E1A44B5-CA79-D85D-02FB-C26F6865FF0F}"/>
          </ac:spMkLst>
        </pc:spChg>
        <pc:spChg chg="add">
          <ac:chgData name="Saidi Segirinya" userId="32f00d76c988a61f" providerId="LiveId" clId="{55CD3F93-6568-466C-8687-E3EFF750F9EA}" dt="2026-09-19T00:29:34.826" v="248" actId="26606"/>
          <ac:spMkLst>
            <pc:docMk/>
            <pc:sldMk cId="2068647564" sldId="267"/>
            <ac:spMk id="9" creationId="{7517A47C-B2E5-4B79-8061-D74B1311AF6E}"/>
          </ac:spMkLst>
        </pc:spChg>
        <pc:spChg chg="add">
          <ac:chgData name="Saidi Segirinya" userId="32f00d76c988a61f" providerId="LiveId" clId="{55CD3F93-6568-466C-8687-E3EFF750F9EA}" dt="2026-09-19T00:29:34.826" v="248" actId="26606"/>
          <ac:spMkLst>
            <pc:docMk/>
            <pc:sldMk cId="2068647564" sldId="267"/>
            <ac:spMk id="11" creationId="{C505E780-2083-4CB5-A42A-5E0E2908ECC3}"/>
          </ac:spMkLst>
        </pc:spChg>
        <pc:spChg chg="add">
          <ac:chgData name="Saidi Segirinya" userId="32f00d76c988a61f" providerId="LiveId" clId="{55CD3F93-6568-466C-8687-E3EFF750F9EA}" dt="2026-09-19T00:29:34.826" v="248" actId="26606"/>
          <ac:spMkLst>
            <pc:docMk/>
            <pc:sldMk cId="2068647564" sldId="267"/>
            <ac:spMk id="13" creationId="{D2C0AE1C-0118-41AE-8A10-7CDCBF10E96F}"/>
          </ac:spMkLst>
        </pc:spChg>
        <pc:spChg chg="add">
          <ac:chgData name="Saidi Segirinya" userId="32f00d76c988a61f" providerId="LiveId" clId="{55CD3F93-6568-466C-8687-E3EFF750F9EA}" dt="2026-09-19T00:29:34.826" v="248" actId="26606"/>
          <ac:spMkLst>
            <pc:docMk/>
            <pc:sldMk cId="2068647564" sldId="267"/>
            <ac:spMk id="15" creationId="{463EEC44-1BA3-44ED-81FC-A644B04B2A44}"/>
          </ac:spMkLst>
        </pc:spChg>
        <pc:graphicFrameChg chg="add">
          <ac:chgData name="Saidi Segirinya" userId="32f00d76c988a61f" providerId="LiveId" clId="{55CD3F93-6568-466C-8687-E3EFF750F9EA}" dt="2026-09-19T00:29:34.826" v="248" actId="26606"/>
          <ac:graphicFrameMkLst>
            <pc:docMk/>
            <pc:sldMk cId="2068647564" sldId="267"/>
            <ac:graphicFrameMk id="5" creationId="{85BC2D3A-8D64-7F7C-6052-48241FADA7A5}"/>
          </ac:graphicFrameMkLst>
        </pc:graphicFrameChg>
      </pc:sldChg>
      <pc:sldChg chg="addSp delSp modSp mod setBg">
        <pc:chgData name="Saidi Segirinya" userId="32f00d76c988a61f" providerId="LiveId" clId="{55CD3F93-6568-466C-8687-E3EFF750F9EA}" dt="2026-09-19T00:31:54.484" v="255"/>
        <pc:sldMkLst>
          <pc:docMk/>
          <pc:sldMk cId="2454979293" sldId="268"/>
        </pc:sldMkLst>
        <pc:spChg chg="mod">
          <ac:chgData name="Saidi Segirinya" userId="32f00d76c988a61f" providerId="LiveId" clId="{55CD3F93-6568-466C-8687-E3EFF750F9EA}" dt="2026-09-19T00:31:29.517" v="251" actId="26606"/>
          <ac:spMkLst>
            <pc:docMk/>
            <pc:sldMk cId="2454979293" sldId="268"/>
            <ac:spMk id="2" creationId="{9CA00914-BF02-07E6-61E8-3952B224134A}"/>
          </ac:spMkLst>
        </pc:spChg>
        <pc:spChg chg="mod">
          <ac:chgData name="Saidi Segirinya" userId="32f00d76c988a61f" providerId="LiveId" clId="{55CD3F93-6568-466C-8687-E3EFF750F9EA}" dt="2026-09-19T00:31:29.517" v="251" actId="26606"/>
          <ac:spMkLst>
            <pc:docMk/>
            <pc:sldMk cId="2454979293" sldId="268"/>
            <ac:spMk id="3" creationId="{1005CABF-8E79-EE04-5808-478841D57C33}"/>
          </ac:spMkLst>
        </pc:spChg>
        <pc:spChg chg="add">
          <ac:chgData name="Saidi Segirinya" userId="32f00d76c988a61f" providerId="LiveId" clId="{55CD3F93-6568-466C-8687-E3EFF750F9EA}" dt="2026-09-19T00:31:29.517" v="251" actId="26606"/>
          <ac:spMkLst>
            <pc:docMk/>
            <pc:sldMk cId="2454979293" sldId="268"/>
            <ac:spMk id="10" creationId="{E81BF4F6-F2CF-4984-9D14-D6966D92F99F}"/>
          </ac:spMkLst>
        </pc:spChg>
        <pc:picChg chg="add mod ord">
          <ac:chgData name="Saidi Segirinya" userId="32f00d76c988a61f" providerId="LiveId" clId="{55CD3F93-6568-466C-8687-E3EFF750F9EA}" dt="2026-09-19T00:31:44.134" v="253" actId="14100"/>
          <ac:picMkLst>
            <pc:docMk/>
            <pc:sldMk cId="2454979293" sldId="268"/>
            <ac:picMk id="5" creationId="{E0F17B89-1CE8-94B4-41CE-A8D5BED9F133}"/>
          </ac:picMkLst>
        </pc:picChg>
      </pc:sldChg>
      <pc:sldChg chg="addSp delSp modSp mod setBg">
        <pc:chgData name="Saidi Segirinya" userId="32f00d76c988a61f" providerId="LiveId" clId="{55CD3F93-6568-466C-8687-E3EFF750F9EA}" dt="2026-09-19T00:33:44.934" v="258" actId="26606"/>
        <pc:sldMkLst>
          <pc:docMk/>
          <pc:sldMk cId="3097712515" sldId="269"/>
        </pc:sldMkLst>
        <pc:spChg chg="mod">
          <ac:chgData name="Saidi Segirinya" userId="32f00d76c988a61f" providerId="LiveId" clId="{55CD3F93-6568-466C-8687-E3EFF750F9EA}" dt="2026-09-19T00:33:44.934" v="258" actId="26606"/>
          <ac:spMkLst>
            <pc:docMk/>
            <pc:sldMk cId="3097712515" sldId="269"/>
            <ac:spMk id="2" creationId="{B62455C2-81FB-CF0F-4CD4-706E858B3610}"/>
          </ac:spMkLst>
        </pc:spChg>
        <pc:spChg chg="add">
          <ac:chgData name="Saidi Segirinya" userId="32f00d76c988a61f" providerId="LiveId" clId="{55CD3F93-6568-466C-8687-E3EFF750F9EA}" dt="2026-09-19T00:33:44.934" v="258" actId="26606"/>
          <ac:spMkLst>
            <pc:docMk/>
            <pc:sldMk cId="3097712515" sldId="269"/>
            <ac:spMk id="9" creationId="{7517A47C-B2E5-4B79-8061-D74B1311AF6E}"/>
          </ac:spMkLst>
        </pc:spChg>
        <pc:spChg chg="add">
          <ac:chgData name="Saidi Segirinya" userId="32f00d76c988a61f" providerId="LiveId" clId="{55CD3F93-6568-466C-8687-E3EFF750F9EA}" dt="2026-09-19T00:33:44.934" v="258" actId="26606"/>
          <ac:spMkLst>
            <pc:docMk/>
            <pc:sldMk cId="3097712515" sldId="269"/>
            <ac:spMk id="11" creationId="{C505E780-2083-4CB5-A42A-5E0E2908ECC3}"/>
          </ac:spMkLst>
        </pc:spChg>
        <pc:spChg chg="add">
          <ac:chgData name="Saidi Segirinya" userId="32f00d76c988a61f" providerId="LiveId" clId="{55CD3F93-6568-466C-8687-E3EFF750F9EA}" dt="2026-09-19T00:33:44.934" v="258" actId="26606"/>
          <ac:spMkLst>
            <pc:docMk/>
            <pc:sldMk cId="3097712515" sldId="269"/>
            <ac:spMk id="13" creationId="{D2C0AE1C-0118-41AE-8A10-7CDCBF10E96F}"/>
          </ac:spMkLst>
        </pc:spChg>
        <pc:spChg chg="add">
          <ac:chgData name="Saidi Segirinya" userId="32f00d76c988a61f" providerId="LiveId" clId="{55CD3F93-6568-466C-8687-E3EFF750F9EA}" dt="2026-09-19T00:33:44.934" v="258" actId="26606"/>
          <ac:spMkLst>
            <pc:docMk/>
            <pc:sldMk cId="3097712515" sldId="269"/>
            <ac:spMk id="15" creationId="{463EEC44-1BA3-44ED-81FC-A644B04B2A44}"/>
          </ac:spMkLst>
        </pc:spChg>
        <pc:graphicFrameChg chg="add">
          <ac:chgData name="Saidi Segirinya" userId="32f00d76c988a61f" providerId="LiveId" clId="{55CD3F93-6568-466C-8687-E3EFF750F9EA}" dt="2026-09-19T00:33:44.934" v="258" actId="26606"/>
          <ac:graphicFrameMkLst>
            <pc:docMk/>
            <pc:sldMk cId="3097712515" sldId="269"/>
            <ac:graphicFrameMk id="7" creationId="{2942433D-C29A-D8C4-2D09-85ED0931E6F9}"/>
          </ac:graphicFrameMkLst>
        </pc:graphicFrameChg>
      </pc:sldChg>
      <pc:sldChg chg="addSp modSp new mod setBg">
        <pc:chgData name="Saidi Segirinya" userId="32f00d76c988a61f" providerId="LiveId" clId="{55CD3F93-6568-466C-8687-E3EFF750F9EA}" dt="2026-09-19T00:34:58.696" v="259" actId="26606"/>
        <pc:sldMkLst>
          <pc:docMk/>
          <pc:sldMk cId="436548105" sldId="270"/>
        </pc:sldMkLst>
        <pc:spChg chg="mod">
          <ac:chgData name="Saidi Segirinya" userId="32f00d76c988a61f" providerId="LiveId" clId="{55CD3F93-6568-466C-8687-E3EFF750F9EA}" dt="2026-09-19T00:34:58.696" v="259" actId="26606"/>
          <ac:spMkLst>
            <pc:docMk/>
            <pc:sldMk cId="436548105" sldId="270"/>
            <ac:spMk id="2" creationId="{FFA9EF3C-E28B-4E7A-5435-D26B1C8DD4E0}"/>
          </ac:spMkLst>
        </pc:spChg>
        <pc:spChg chg="mod">
          <ac:chgData name="Saidi Segirinya" userId="32f00d76c988a61f" providerId="LiveId" clId="{55CD3F93-6568-466C-8687-E3EFF750F9EA}" dt="2026-09-19T00:34:58.696" v="259" actId="26606"/>
          <ac:spMkLst>
            <pc:docMk/>
            <pc:sldMk cId="436548105" sldId="270"/>
            <ac:spMk id="3" creationId="{25EE3F3F-DC23-92F7-2CAA-554732AE4E80}"/>
          </ac:spMkLst>
        </pc:spChg>
        <pc:spChg chg="add">
          <ac:chgData name="Saidi Segirinya" userId="32f00d76c988a61f" providerId="LiveId" clId="{55CD3F93-6568-466C-8687-E3EFF750F9EA}" dt="2026-09-19T00:34:58.696" v="259" actId="26606"/>
          <ac:spMkLst>
            <pc:docMk/>
            <pc:sldMk cId="436548105" sldId="270"/>
            <ac:spMk id="8" creationId="{DAF1966E-FD40-4A4A-B61B-C4DF7FA05F06}"/>
          </ac:spMkLst>
        </pc:spChg>
        <pc:spChg chg="add">
          <ac:chgData name="Saidi Segirinya" userId="32f00d76c988a61f" providerId="LiveId" clId="{55CD3F93-6568-466C-8687-E3EFF750F9EA}" dt="2026-09-19T00:34:58.696" v="259" actId="26606"/>
          <ac:spMkLst>
            <pc:docMk/>
            <pc:sldMk cId="436548105" sldId="270"/>
            <ac:spMk id="10" creationId="{047BFA19-D45E-416B-A404-7AF2F3F27017}"/>
          </ac:spMkLst>
        </pc:spChg>
        <pc:spChg chg="add">
          <ac:chgData name="Saidi Segirinya" userId="32f00d76c988a61f" providerId="LiveId" clId="{55CD3F93-6568-466C-8687-E3EFF750F9EA}" dt="2026-09-19T00:34:58.696" v="259" actId="26606"/>
          <ac:spMkLst>
            <pc:docMk/>
            <pc:sldMk cId="436548105" sldId="270"/>
            <ac:spMk id="12" creationId="{8E0105E7-23DB-4CF2-8258-FF47C7620F6E}"/>
          </ac:spMkLst>
        </pc:spChg>
        <pc:spChg chg="add">
          <ac:chgData name="Saidi Segirinya" userId="32f00d76c988a61f" providerId="LiveId" clId="{55CD3F93-6568-466C-8687-E3EFF750F9EA}" dt="2026-09-19T00:34:58.696" v="259" actId="26606"/>
          <ac:spMkLst>
            <pc:docMk/>
            <pc:sldMk cId="436548105" sldId="270"/>
            <ac:spMk id="14" creationId="{074B4F7D-14B2-478B-8BF5-01E4E0C5D263}"/>
          </ac:spMkLst>
        </pc:spChg>
      </pc:sldChg>
      <pc:sldChg chg="addSp delSp modSp new mod">
        <pc:chgData name="Saidi Segirinya" userId="32f00d76c988a61f" providerId="LiveId" clId="{55CD3F93-6568-466C-8687-E3EFF750F9EA}" dt="2026-09-19T00:35:58.098" v="260" actId="26606"/>
        <pc:sldMkLst>
          <pc:docMk/>
          <pc:sldMk cId="1884965060" sldId="271"/>
        </pc:sldMkLst>
        <pc:spChg chg="mod">
          <ac:chgData name="Saidi Segirinya" userId="32f00d76c988a61f" providerId="LiveId" clId="{55CD3F93-6568-466C-8687-E3EFF750F9EA}" dt="2026-09-19T00:07:02.253" v="202"/>
          <ac:spMkLst>
            <pc:docMk/>
            <pc:sldMk cId="1884965060" sldId="271"/>
            <ac:spMk id="2" creationId="{BF875FF6-F3BB-CEF1-2840-A5EA6DF1AAFA}"/>
          </ac:spMkLst>
        </pc:spChg>
        <pc:graphicFrameChg chg="add">
          <ac:chgData name="Saidi Segirinya" userId="32f00d76c988a61f" providerId="LiveId" clId="{55CD3F93-6568-466C-8687-E3EFF750F9EA}" dt="2026-09-19T00:35:58.098" v="260" actId="26606"/>
          <ac:graphicFrameMkLst>
            <pc:docMk/>
            <pc:sldMk cId="1884965060" sldId="271"/>
            <ac:graphicFrameMk id="5" creationId="{4D49FAA8-33D2-B75B-A5AE-9C70F206B92F}"/>
          </ac:graphicFrameMkLst>
        </pc:graphicFrameChg>
      </pc:sldChg>
      <pc:sldChg chg="addSp delSp modSp new mod setBg">
        <pc:chgData name="Saidi Segirinya" userId="32f00d76c988a61f" providerId="LiveId" clId="{55CD3F93-6568-466C-8687-E3EFF750F9EA}" dt="2026-09-19T00:53:50.280" v="364" actId="26606"/>
        <pc:sldMkLst>
          <pc:docMk/>
          <pc:sldMk cId="2457913482" sldId="272"/>
        </pc:sldMkLst>
        <pc:spChg chg="mod">
          <ac:chgData name="Saidi Segirinya" userId="32f00d76c988a61f" providerId="LiveId" clId="{55CD3F93-6568-466C-8687-E3EFF750F9EA}" dt="2026-09-19T00:53:50.280" v="364" actId="26606"/>
          <ac:spMkLst>
            <pc:docMk/>
            <pc:sldMk cId="2457913482" sldId="272"/>
            <ac:spMk id="2" creationId="{B62777C4-0013-7CF2-A9BB-7453FB795EF6}"/>
          </ac:spMkLst>
        </pc:spChg>
        <pc:spChg chg="add">
          <ac:chgData name="Saidi Segirinya" userId="32f00d76c988a61f" providerId="LiveId" clId="{55CD3F93-6568-466C-8687-E3EFF750F9EA}" dt="2026-09-19T00:53:50.280" v="364" actId="26606"/>
          <ac:spMkLst>
            <pc:docMk/>
            <pc:sldMk cId="2457913482" sldId="272"/>
            <ac:spMk id="10" creationId="{A3363022-C969-41E9-8EB2-E4C94908C1FA}"/>
          </ac:spMkLst>
        </pc:spChg>
        <pc:spChg chg="add">
          <ac:chgData name="Saidi Segirinya" userId="32f00d76c988a61f" providerId="LiveId" clId="{55CD3F93-6568-466C-8687-E3EFF750F9EA}" dt="2026-09-19T00:53:50.280" v="364" actId="26606"/>
          <ac:spMkLst>
            <pc:docMk/>
            <pc:sldMk cId="2457913482" sldId="272"/>
            <ac:spMk id="12" creationId="{8D1AD6B3-BE88-4CEB-BA17-790657CC4729}"/>
          </ac:spMkLst>
        </pc:spChg>
        <pc:grpChg chg="add">
          <ac:chgData name="Saidi Segirinya" userId="32f00d76c988a61f" providerId="LiveId" clId="{55CD3F93-6568-466C-8687-E3EFF750F9EA}" dt="2026-09-19T00:53:50.280" v="364" actId="26606"/>
          <ac:grpSpMkLst>
            <pc:docMk/>
            <pc:sldMk cId="2457913482" sldId="272"/>
            <ac:grpSpMk id="14" creationId="{89D1390B-7E13-4B4F-9CB2-391063412E54}"/>
          </ac:grpSpMkLst>
        </pc:grpChg>
        <pc:picChg chg="add">
          <ac:chgData name="Saidi Segirinya" userId="32f00d76c988a61f" providerId="LiveId" clId="{55CD3F93-6568-466C-8687-E3EFF750F9EA}" dt="2026-09-19T00:53:50.280" v="364" actId="26606"/>
          <ac:picMkLst>
            <pc:docMk/>
            <pc:sldMk cId="2457913482" sldId="272"/>
            <ac:picMk id="7" creationId="{4638876D-A862-7CA0-37E2-4C42B31890F5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Relationship Id="rId5" Type="http://schemas.openxmlformats.org/officeDocument/2006/relationships/image" Target="../media/image6.svg"/><Relationship Id="rId4" Type="http://schemas.openxmlformats.org/officeDocument/2006/relationships/image" Target="../media/image5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5.svg"/><Relationship Id="rId1" Type="http://schemas.openxmlformats.org/officeDocument/2006/relationships/image" Target="../media/image8.svg"/><Relationship Id="rId4" Type="http://schemas.openxmlformats.org/officeDocument/2006/relationships/image" Target="../media/image10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0.svg"/><Relationship Id="rId1" Type="http://schemas.openxmlformats.org/officeDocument/2006/relationships/image" Target="../media/image11.svg"/><Relationship Id="rId4" Type="http://schemas.openxmlformats.org/officeDocument/2006/relationships/image" Target="../media/image13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0.svg"/><Relationship Id="rId1" Type="http://schemas.openxmlformats.org/officeDocument/2006/relationships/image" Target="../media/image14.svg"/><Relationship Id="rId4" Type="http://schemas.openxmlformats.org/officeDocument/2006/relationships/image" Target="../media/image16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svg"/><Relationship Id="rId2" Type="http://schemas.openxmlformats.org/officeDocument/2006/relationships/image" Target="../media/image21.svg"/><Relationship Id="rId1" Type="http://schemas.openxmlformats.org/officeDocument/2006/relationships/image" Target="../media/image20.svg"/><Relationship Id="rId5" Type="http://schemas.openxmlformats.org/officeDocument/2006/relationships/image" Target="../media/image24.svg"/><Relationship Id="rId4" Type="http://schemas.openxmlformats.org/officeDocument/2006/relationships/image" Target="../media/image23.svg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svg"/><Relationship Id="rId2" Type="http://schemas.openxmlformats.org/officeDocument/2006/relationships/image" Target="../media/image27.svg"/><Relationship Id="rId1" Type="http://schemas.openxmlformats.org/officeDocument/2006/relationships/image" Target="../media/image26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Relationship Id="rId5" Type="http://schemas.openxmlformats.org/officeDocument/2006/relationships/image" Target="../media/image6.svg"/><Relationship Id="rId4" Type="http://schemas.openxmlformats.org/officeDocument/2006/relationships/image" Target="../media/image5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5.svg"/><Relationship Id="rId1" Type="http://schemas.openxmlformats.org/officeDocument/2006/relationships/image" Target="../media/image8.svg"/><Relationship Id="rId4" Type="http://schemas.openxmlformats.org/officeDocument/2006/relationships/image" Target="../media/image10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0.svg"/><Relationship Id="rId1" Type="http://schemas.openxmlformats.org/officeDocument/2006/relationships/image" Target="../media/image11.svg"/><Relationship Id="rId4" Type="http://schemas.openxmlformats.org/officeDocument/2006/relationships/image" Target="../media/image13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0.svg"/><Relationship Id="rId1" Type="http://schemas.openxmlformats.org/officeDocument/2006/relationships/image" Target="../media/image14.svg"/><Relationship Id="rId4" Type="http://schemas.openxmlformats.org/officeDocument/2006/relationships/image" Target="../media/image16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svg"/><Relationship Id="rId2" Type="http://schemas.openxmlformats.org/officeDocument/2006/relationships/image" Target="../media/image21.svg"/><Relationship Id="rId1" Type="http://schemas.openxmlformats.org/officeDocument/2006/relationships/image" Target="../media/image20.svg"/><Relationship Id="rId5" Type="http://schemas.openxmlformats.org/officeDocument/2006/relationships/image" Target="../media/image24.svg"/><Relationship Id="rId4" Type="http://schemas.openxmlformats.org/officeDocument/2006/relationships/image" Target="../media/image23.sv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svg"/><Relationship Id="rId2" Type="http://schemas.openxmlformats.org/officeDocument/2006/relationships/image" Target="../media/image27.svg"/><Relationship Id="rId1" Type="http://schemas.openxmlformats.org/officeDocument/2006/relationships/image" Target="../media/image2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6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#9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#18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#2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#40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#24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#79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0530BE1-A6F9-4012-B870-254FB2CD6ACA}" type="doc">
      <dgm:prSet loTypeId="urn:microsoft.com/office/officeart/2018/2/layout/IconVerticalSolidList" loCatId="icon" qsTypeId="urn:microsoft.com/office/officeart/2005/8/quickstyle/simple1#11" qsCatId="simple" csTypeId="urn:microsoft.com/office/officeart/2005/8/colors/accent1_2#6" csCatId="accent1" phldr="1"/>
      <dgm:spPr/>
      <dgm:t>
        <a:bodyPr/>
        <a:lstStyle/>
        <a:p>
          <a:endParaRPr lang="en-US"/>
        </a:p>
      </dgm:t>
    </dgm:pt>
    <dgm:pt modelId="{943FEB24-1E9E-47ED-9993-873DB9390B8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Real-world problem affecting grassroots sports organisations</a:t>
          </a:r>
          <a:endParaRPr lang="en-US" dirty="0"/>
        </a:p>
      </dgm:t>
    </dgm:pt>
    <dgm:pt modelId="{76AAAEEB-CE57-4C3F-94DF-568E3963A259}" type="parTrans" cxnId="{D30F8CD5-3601-4908-A7EA-05A9EA09E5C5}">
      <dgm:prSet/>
      <dgm:spPr/>
      <dgm:t>
        <a:bodyPr/>
        <a:lstStyle/>
        <a:p>
          <a:endParaRPr lang="en-US"/>
        </a:p>
      </dgm:t>
    </dgm:pt>
    <dgm:pt modelId="{9D96B5EF-0538-4A56-B770-227C01A1E3A8}" type="sibTrans" cxnId="{D30F8CD5-3601-4908-A7EA-05A9EA09E5C5}">
      <dgm:prSet/>
      <dgm:spPr/>
      <dgm:t>
        <a:bodyPr/>
        <a:lstStyle/>
        <a:p>
          <a:endParaRPr lang="en-US"/>
        </a:p>
      </dgm:t>
    </dgm:pt>
    <dgm:pt modelId="{090DE18D-96A2-4599-ABFA-DA565A00952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Helps academies track and showcase youth talent more effectively</a:t>
          </a:r>
          <a:endParaRPr lang="en-US" dirty="0"/>
        </a:p>
      </dgm:t>
    </dgm:pt>
    <dgm:pt modelId="{288090B9-BB6E-45D0-B7E4-6D36EE596B47}" type="parTrans" cxnId="{715CCC7E-7D70-4584-8916-5766C5086F94}">
      <dgm:prSet/>
      <dgm:spPr/>
      <dgm:t>
        <a:bodyPr/>
        <a:lstStyle/>
        <a:p>
          <a:endParaRPr lang="en-US"/>
        </a:p>
      </dgm:t>
    </dgm:pt>
    <dgm:pt modelId="{DDB06925-E9A5-49C9-B6FF-6D47CBA04B01}" type="sibTrans" cxnId="{715CCC7E-7D70-4584-8916-5766C5086F94}">
      <dgm:prSet/>
      <dgm:spPr/>
      <dgm:t>
        <a:bodyPr/>
        <a:lstStyle/>
        <a:p>
          <a:endParaRPr lang="en-US"/>
        </a:p>
      </dgm:t>
    </dgm:pt>
    <dgm:pt modelId="{CA1001E3-BBD7-448B-9247-ECFB9CB25E2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Provides a practical system that can be deployed in low-resource environments</a:t>
          </a:r>
          <a:endParaRPr lang="en-US" dirty="0"/>
        </a:p>
      </dgm:t>
    </dgm:pt>
    <dgm:pt modelId="{EBE78E43-3184-4332-87F5-D1A8D6181F13}" type="parTrans" cxnId="{91D227A5-7C2A-4BF2-9D61-822C498B7945}">
      <dgm:prSet/>
      <dgm:spPr/>
      <dgm:t>
        <a:bodyPr/>
        <a:lstStyle/>
        <a:p>
          <a:endParaRPr lang="en-US"/>
        </a:p>
      </dgm:t>
    </dgm:pt>
    <dgm:pt modelId="{99D541CD-4A08-4E7C-AA2E-B2AC467D0BE7}" type="sibTrans" cxnId="{91D227A5-7C2A-4BF2-9D61-822C498B7945}">
      <dgm:prSet/>
      <dgm:spPr/>
      <dgm:t>
        <a:bodyPr/>
        <a:lstStyle/>
        <a:p>
          <a:endParaRPr lang="en-US"/>
        </a:p>
      </dgm:t>
    </dgm:pt>
    <dgm:pt modelId="{53D336EF-EC0F-4F38-ADEE-C3D9A35E052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Beneficiaries:</a:t>
          </a:r>
          <a:endParaRPr lang="en-US" dirty="0"/>
        </a:p>
      </dgm:t>
    </dgm:pt>
    <dgm:pt modelId="{1F643A9D-4C3C-41B5-AFAD-49FCD3D79B81}" type="parTrans" cxnId="{CDD31AF6-6C55-494C-8DE9-D9824C4262B7}">
      <dgm:prSet/>
      <dgm:spPr/>
      <dgm:t>
        <a:bodyPr/>
        <a:lstStyle/>
        <a:p>
          <a:endParaRPr lang="en-US"/>
        </a:p>
      </dgm:t>
    </dgm:pt>
    <dgm:pt modelId="{FCF0E0C7-14E3-4EA0-86BC-2D487CC9A05A}" type="sibTrans" cxnId="{CDD31AF6-6C55-494C-8DE9-D9824C4262B7}">
      <dgm:prSet/>
      <dgm:spPr/>
      <dgm:t>
        <a:bodyPr/>
        <a:lstStyle/>
        <a:p>
          <a:endParaRPr lang="en-US"/>
        </a:p>
      </dgm:t>
    </dgm:pt>
    <dgm:pt modelId="{1310AD42-96AE-4ADF-92A1-E107652A241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Coaches, Scouts, Academy </a:t>
          </a:r>
          <a:r>
            <a:rPr lang="en-GB"/>
            <a:t>managers, Youth </a:t>
          </a:r>
          <a:r>
            <a:rPr lang="en-GB" dirty="0"/>
            <a:t>athletes seeking verified profiles</a:t>
          </a:r>
          <a:endParaRPr lang="en-US" dirty="0"/>
        </a:p>
      </dgm:t>
    </dgm:pt>
    <dgm:pt modelId="{668F693A-7CF6-4F14-8BED-EB1823E8C4D2}" type="parTrans" cxnId="{6F530A1A-621E-4DC0-B24D-A8C0C8E4F15C}">
      <dgm:prSet/>
      <dgm:spPr/>
      <dgm:t>
        <a:bodyPr/>
        <a:lstStyle/>
        <a:p>
          <a:endParaRPr lang="en-US"/>
        </a:p>
      </dgm:t>
    </dgm:pt>
    <dgm:pt modelId="{EC8063A7-8A9A-4E81-BC47-ED4C65081A0D}" type="sibTrans" cxnId="{6F530A1A-621E-4DC0-B24D-A8C0C8E4F15C}">
      <dgm:prSet/>
      <dgm:spPr/>
      <dgm:t>
        <a:bodyPr/>
        <a:lstStyle/>
        <a:p>
          <a:endParaRPr lang="en-US"/>
        </a:p>
      </dgm:t>
    </dgm:pt>
    <dgm:pt modelId="{96A64CA2-0BFD-4451-9401-ED0CBC5BCC2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Aligns with my skills: </a:t>
          </a:r>
          <a:r>
            <a:rPr lang="en-GB" b="1" dirty="0"/>
            <a:t>Analytics,</a:t>
          </a:r>
          <a:r>
            <a:rPr lang="en-GB" dirty="0"/>
            <a:t> </a:t>
          </a:r>
          <a:r>
            <a:rPr lang="en-GB" b="1" dirty="0"/>
            <a:t>Cybersecurity, SQLite, RBAC, Flask</a:t>
          </a:r>
          <a:endParaRPr lang="en-US" dirty="0"/>
        </a:p>
      </dgm:t>
    </dgm:pt>
    <dgm:pt modelId="{F904F18E-D590-496C-B656-F820F7245E60}" type="sibTrans" cxnId="{44CF238A-EFA6-40D8-834C-262501C1F555}">
      <dgm:prSet/>
      <dgm:spPr/>
      <dgm:t>
        <a:bodyPr/>
        <a:lstStyle/>
        <a:p>
          <a:endParaRPr lang="en-US"/>
        </a:p>
      </dgm:t>
    </dgm:pt>
    <dgm:pt modelId="{E926A578-4E03-4C5B-B78F-62B5925B6AAE}" type="parTrans" cxnId="{44CF238A-EFA6-40D8-834C-262501C1F555}">
      <dgm:prSet/>
      <dgm:spPr/>
      <dgm:t>
        <a:bodyPr/>
        <a:lstStyle/>
        <a:p>
          <a:endParaRPr lang="en-US"/>
        </a:p>
      </dgm:t>
    </dgm:pt>
    <dgm:pt modelId="{FC283181-BBBD-411C-8464-9FE73001693B}" type="pres">
      <dgm:prSet presAssocID="{70530BE1-A6F9-4012-B870-254FB2CD6ACA}" presName="root" presStyleCnt="0">
        <dgm:presLayoutVars>
          <dgm:dir/>
          <dgm:resizeHandles val="exact"/>
        </dgm:presLayoutVars>
      </dgm:prSet>
      <dgm:spPr/>
    </dgm:pt>
    <dgm:pt modelId="{DEF77ADF-039D-4647-8DDD-E8757B0F67AC}" type="pres">
      <dgm:prSet presAssocID="{943FEB24-1E9E-47ED-9993-873DB9390B8C}" presName="compNode" presStyleCnt="0"/>
      <dgm:spPr/>
    </dgm:pt>
    <dgm:pt modelId="{7BE96FA0-16E6-408D-B35B-2396D237BF27}" type="pres">
      <dgm:prSet presAssocID="{943FEB24-1E9E-47ED-9993-873DB9390B8C}" presName="bgRect" presStyleLbl="bgShp" presStyleIdx="0" presStyleCnt="5"/>
      <dgm:spPr/>
    </dgm:pt>
    <dgm:pt modelId="{81E71042-B435-4C73-8A76-DC0FA0DA0B71}" type="pres">
      <dgm:prSet presAssocID="{943FEB24-1E9E-47ED-9993-873DB9390B8C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ricket"/>
        </a:ext>
      </dgm:extLst>
    </dgm:pt>
    <dgm:pt modelId="{15E86D5D-52D6-4328-93AC-6D23B964935E}" type="pres">
      <dgm:prSet presAssocID="{943FEB24-1E9E-47ED-9993-873DB9390B8C}" presName="spaceRect" presStyleCnt="0"/>
      <dgm:spPr/>
    </dgm:pt>
    <dgm:pt modelId="{AA2E147E-38FE-4C4D-BA7E-B302B31B4E0E}" type="pres">
      <dgm:prSet presAssocID="{943FEB24-1E9E-47ED-9993-873DB9390B8C}" presName="parTx" presStyleLbl="revTx" presStyleIdx="0" presStyleCnt="6">
        <dgm:presLayoutVars>
          <dgm:chMax val="0"/>
          <dgm:chPref val="0"/>
        </dgm:presLayoutVars>
      </dgm:prSet>
      <dgm:spPr/>
    </dgm:pt>
    <dgm:pt modelId="{1C270D3F-5840-46C0-BDC7-1E2A02DD6F89}" type="pres">
      <dgm:prSet presAssocID="{9D96B5EF-0538-4A56-B770-227C01A1E3A8}" presName="sibTrans" presStyleCnt="0"/>
      <dgm:spPr/>
    </dgm:pt>
    <dgm:pt modelId="{23F9EFD3-C5DF-4E76-B595-AA6F6B80BBE3}" type="pres">
      <dgm:prSet presAssocID="{090DE18D-96A2-4599-ABFA-DA565A009523}" presName="compNode" presStyleCnt="0"/>
      <dgm:spPr/>
    </dgm:pt>
    <dgm:pt modelId="{CAE9CA87-5EE0-4654-BCE1-E6C0D7D6B436}" type="pres">
      <dgm:prSet presAssocID="{090DE18D-96A2-4599-ABFA-DA565A009523}" presName="bgRect" presStyleLbl="bgShp" presStyleIdx="1" presStyleCnt="5"/>
      <dgm:spPr/>
    </dgm:pt>
    <dgm:pt modelId="{71815756-04F4-460B-8263-BDE25F4C303B}" type="pres">
      <dgm:prSet presAssocID="{090DE18D-96A2-4599-ABFA-DA565A009523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8FCEB476-52BA-4D87-A3D0-6C3788F2C812}" type="pres">
      <dgm:prSet presAssocID="{090DE18D-96A2-4599-ABFA-DA565A009523}" presName="spaceRect" presStyleCnt="0"/>
      <dgm:spPr/>
    </dgm:pt>
    <dgm:pt modelId="{AA3081AA-7D70-4754-A59B-1D90B24B90D5}" type="pres">
      <dgm:prSet presAssocID="{090DE18D-96A2-4599-ABFA-DA565A009523}" presName="parTx" presStyleLbl="revTx" presStyleIdx="1" presStyleCnt="6">
        <dgm:presLayoutVars>
          <dgm:chMax val="0"/>
          <dgm:chPref val="0"/>
        </dgm:presLayoutVars>
      </dgm:prSet>
      <dgm:spPr/>
    </dgm:pt>
    <dgm:pt modelId="{622BBD12-9C07-4772-ACA5-0AA20A8676C9}" type="pres">
      <dgm:prSet presAssocID="{DDB06925-E9A5-49C9-B6FF-6D47CBA04B01}" presName="sibTrans" presStyleCnt="0"/>
      <dgm:spPr/>
    </dgm:pt>
    <dgm:pt modelId="{F4C02DB9-4E97-463B-889F-5557885D72F3}" type="pres">
      <dgm:prSet presAssocID="{CA1001E3-BBD7-448B-9247-ECFB9CB25E23}" presName="compNode" presStyleCnt="0"/>
      <dgm:spPr/>
    </dgm:pt>
    <dgm:pt modelId="{7128FBBD-A6AF-4A34-9C44-986A41D0D604}" type="pres">
      <dgm:prSet presAssocID="{CA1001E3-BBD7-448B-9247-ECFB9CB25E23}" presName="bgRect" presStyleLbl="bgShp" presStyleIdx="2" presStyleCnt="5"/>
      <dgm:spPr/>
    </dgm:pt>
    <dgm:pt modelId="{F064D9BD-AC29-4789-AD8A-6CB14629107F}" type="pres">
      <dgm:prSet presAssocID="{CA1001E3-BBD7-448B-9247-ECFB9CB25E23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rogrammer"/>
        </a:ext>
      </dgm:extLst>
    </dgm:pt>
    <dgm:pt modelId="{354932C4-07FB-4BC9-8335-80097E9355A9}" type="pres">
      <dgm:prSet presAssocID="{CA1001E3-BBD7-448B-9247-ECFB9CB25E23}" presName="spaceRect" presStyleCnt="0"/>
      <dgm:spPr/>
    </dgm:pt>
    <dgm:pt modelId="{C961A7F7-0CD1-40FA-8AC7-A3D5B88BAD57}" type="pres">
      <dgm:prSet presAssocID="{CA1001E3-BBD7-448B-9247-ECFB9CB25E23}" presName="parTx" presStyleLbl="revTx" presStyleIdx="2" presStyleCnt="6">
        <dgm:presLayoutVars>
          <dgm:chMax val="0"/>
          <dgm:chPref val="0"/>
        </dgm:presLayoutVars>
      </dgm:prSet>
      <dgm:spPr/>
    </dgm:pt>
    <dgm:pt modelId="{5F00F9D8-F1ED-419D-BA0F-B2EB3CE72C38}" type="pres">
      <dgm:prSet presAssocID="{99D541CD-4A08-4E7C-AA2E-B2AC467D0BE7}" presName="sibTrans" presStyleCnt="0"/>
      <dgm:spPr/>
    </dgm:pt>
    <dgm:pt modelId="{4F156274-EC51-445E-AFEA-AD67613DF6E6}" type="pres">
      <dgm:prSet presAssocID="{96A64CA2-0BFD-4451-9401-ED0CBC5BCC23}" presName="compNode" presStyleCnt="0"/>
      <dgm:spPr/>
    </dgm:pt>
    <dgm:pt modelId="{FFB86F89-1245-46B4-B21D-DF8AA3AEFAA2}" type="pres">
      <dgm:prSet presAssocID="{96A64CA2-0BFD-4451-9401-ED0CBC5BCC23}" presName="bgRect" presStyleLbl="bgShp" presStyleIdx="3" presStyleCnt="5"/>
      <dgm:spPr/>
    </dgm:pt>
    <dgm:pt modelId="{20E3C500-7C25-462A-A7C0-BAB9D97D078F}" type="pres">
      <dgm:prSet presAssocID="{96A64CA2-0BFD-4451-9401-ED0CBC5BCC23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</dgm:pt>
    <dgm:pt modelId="{1A28D420-A945-4EE7-B673-90080F66D681}" type="pres">
      <dgm:prSet presAssocID="{96A64CA2-0BFD-4451-9401-ED0CBC5BCC23}" presName="spaceRect" presStyleCnt="0"/>
      <dgm:spPr/>
    </dgm:pt>
    <dgm:pt modelId="{67EF05A7-5611-4E93-B401-968B0C248000}" type="pres">
      <dgm:prSet presAssocID="{96A64CA2-0BFD-4451-9401-ED0CBC5BCC23}" presName="parTx" presStyleLbl="revTx" presStyleIdx="3" presStyleCnt="6">
        <dgm:presLayoutVars>
          <dgm:chMax val="0"/>
          <dgm:chPref val="0"/>
        </dgm:presLayoutVars>
      </dgm:prSet>
      <dgm:spPr/>
    </dgm:pt>
    <dgm:pt modelId="{61D89A49-6382-4641-89FC-8BA618CC01AE}" type="pres">
      <dgm:prSet presAssocID="{F904F18E-D590-496C-B656-F820F7245E60}" presName="sibTrans" presStyleCnt="0"/>
      <dgm:spPr/>
    </dgm:pt>
    <dgm:pt modelId="{ADE494E9-9433-4522-BAF7-99B7CF331C4D}" type="pres">
      <dgm:prSet presAssocID="{53D336EF-EC0F-4F38-ADEE-C3D9A35E0520}" presName="compNode" presStyleCnt="0"/>
      <dgm:spPr/>
    </dgm:pt>
    <dgm:pt modelId="{7A5A26B4-A89F-46B7-BFEE-4300FA820440}" type="pres">
      <dgm:prSet presAssocID="{53D336EF-EC0F-4F38-ADEE-C3D9A35E0520}" presName="bgRect" presStyleLbl="bgShp" presStyleIdx="4" presStyleCnt="5"/>
      <dgm:spPr/>
    </dgm:pt>
    <dgm:pt modelId="{95C4D048-E89B-4E72-8C8F-87A9A75322F2}" type="pres">
      <dgm:prSet presAssocID="{53D336EF-EC0F-4F38-ADEE-C3D9A35E0520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A029C2A9-AD08-48A3-8754-FD5D2B559DA3}" type="pres">
      <dgm:prSet presAssocID="{53D336EF-EC0F-4F38-ADEE-C3D9A35E0520}" presName="spaceRect" presStyleCnt="0"/>
      <dgm:spPr/>
    </dgm:pt>
    <dgm:pt modelId="{0F901E57-D7AA-418F-9A45-29EF5E6C0AAE}" type="pres">
      <dgm:prSet presAssocID="{53D336EF-EC0F-4F38-ADEE-C3D9A35E0520}" presName="parTx" presStyleLbl="revTx" presStyleIdx="4" presStyleCnt="6">
        <dgm:presLayoutVars>
          <dgm:chMax val="0"/>
          <dgm:chPref val="0"/>
        </dgm:presLayoutVars>
      </dgm:prSet>
      <dgm:spPr/>
    </dgm:pt>
    <dgm:pt modelId="{2F8BA29C-ADA7-4794-84EA-4532FF196358}" type="pres">
      <dgm:prSet presAssocID="{53D336EF-EC0F-4F38-ADEE-C3D9A35E0520}" presName="desTx" presStyleLbl="revTx" presStyleIdx="5" presStyleCnt="6" custLinFactNeighborX="-48666" custLinFactNeighborY="4454">
        <dgm:presLayoutVars/>
      </dgm:prSet>
      <dgm:spPr/>
    </dgm:pt>
  </dgm:ptLst>
  <dgm:cxnLst>
    <dgm:cxn modelId="{FD630908-0E8C-4A56-8631-6974D48A2DD7}" type="presOf" srcId="{96A64CA2-0BFD-4451-9401-ED0CBC5BCC23}" destId="{67EF05A7-5611-4E93-B401-968B0C248000}" srcOrd="0" destOrd="0" presId="urn:microsoft.com/office/officeart/2018/2/layout/IconVerticalSolidList"/>
    <dgm:cxn modelId="{6F530A1A-621E-4DC0-B24D-A8C0C8E4F15C}" srcId="{53D336EF-EC0F-4F38-ADEE-C3D9A35E0520}" destId="{1310AD42-96AE-4ADF-92A1-E107652A2419}" srcOrd="0" destOrd="0" parTransId="{668F693A-7CF6-4F14-8BED-EB1823E8C4D2}" sibTransId="{EC8063A7-8A9A-4E81-BC47-ED4C65081A0D}"/>
    <dgm:cxn modelId="{D5AAA430-329A-4316-B962-901B19FF0707}" type="presOf" srcId="{943FEB24-1E9E-47ED-9993-873DB9390B8C}" destId="{AA2E147E-38FE-4C4D-BA7E-B302B31B4E0E}" srcOrd="0" destOrd="0" presId="urn:microsoft.com/office/officeart/2018/2/layout/IconVerticalSolidList"/>
    <dgm:cxn modelId="{E5ED1265-3DB6-4CF8-9DC0-73D7DA6B952D}" type="presOf" srcId="{70530BE1-A6F9-4012-B870-254FB2CD6ACA}" destId="{FC283181-BBBD-411C-8464-9FE73001693B}" srcOrd="0" destOrd="0" presId="urn:microsoft.com/office/officeart/2018/2/layout/IconVerticalSolidList"/>
    <dgm:cxn modelId="{4065F879-BC9C-4734-A1AA-3E41CC450D7B}" type="presOf" srcId="{090DE18D-96A2-4599-ABFA-DA565A009523}" destId="{AA3081AA-7D70-4754-A59B-1D90B24B90D5}" srcOrd="0" destOrd="0" presId="urn:microsoft.com/office/officeart/2018/2/layout/IconVerticalSolidList"/>
    <dgm:cxn modelId="{715CCC7E-7D70-4584-8916-5766C5086F94}" srcId="{70530BE1-A6F9-4012-B870-254FB2CD6ACA}" destId="{090DE18D-96A2-4599-ABFA-DA565A009523}" srcOrd="1" destOrd="0" parTransId="{288090B9-BB6E-45D0-B7E4-6D36EE596B47}" sibTransId="{DDB06925-E9A5-49C9-B6FF-6D47CBA04B01}"/>
    <dgm:cxn modelId="{44CF238A-EFA6-40D8-834C-262501C1F555}" srcId="{70530BE1-A6F9-4012-B870-254FB2CD6ACA}" destId="{96A64CA2-0BFD-4451-9401-ED0CBC5BCC23}" srcOrd="3" destOrd="0" parTransId="{E926A578-4E03-4C5B-B78F-62B5925B6AAE}" sibTransId="{F904F18E-D590-496C-B656-F820F7245E60}"/>
    <dgm:cxn modelId="{91D227A5-7C2A-4BF2-9D61-822C498B7945}" srcId="{70530BE1-A6F9-4012-B870-254FB2CD6ACA}" destId="{CA1001E3-BBD7-448B-9247-ECFB9CB25E23}" srcOrd="2" destOrd="0" parTransId="{EBE78E43-3184-4332-87F5-D1A8D6181F13}" sibTransId="{99D541CD-4A08-4E7C-AA2E-B2AC467D0BE7}"/>
    <dgm:cxn modelId="{097359C3-BA0D-4A5E-85D5-D01CAEB87659}" type="presOf" srcId="{CA1001E3-BBD7-448B-9247-ECFB9CB25E23}" destId="{C961A7F7-0CD1-40FA-8AC7-A3D5B88BAD57}" srcOrd="0" destOrd="0" presId="urn:microsoft.com/office/officeart/2018/2/layout/IconVerticalSolidList"/>
    <dgm:cxn modelId="{D30F8CD5-3601-4908-A7EA-05A9EA09E5C5}" srcId="{70530BE1-A6F9-4012-B870-254FB2CD6ACA}" destId="{943FEB24-1E9E-47ED-9993-873DB9390B8C}" srcOrd="0" destOrd="0" parTransId="{76AAAEEB-CE57-4C3F-94DF-568E3963A259}" sibTransId="{9D96B5EF-0538-4A56-B770-227C01A1E3A8}"/>
    <dgm:cxn modelId="{EFAEADE5-0EF8-459A-BA81-3B32D2A759A6}" type="presOf" srcId="{1310AD42-96AE-4ADF-92A1-E107652A2419}" destId="{2F8BA29C-ADA7-4794-84EA-4532FF196358}" srcOrd="0" destOrd="0" presId="urn:microsoft.com/office/officeart/2018/2/layout/IconVerticalSolidList"/>
    <dgm:cxn modelId="{CDD31AF6-6C55-494C-8DE9-D9824C4262B7}" srcId="{70530BE1-A6F9-4012-B870-254FB2CD6ACA}" destId="{53D336EF-EC0F-4F38-ADEE-C3D9A35E0520}" srcOrd="4" destOrd="0" parTransId="{1F643A9D-4C3C-41B5-AFAD-49FCD3D79B81}" sibTransId="{FCF0E0C7-14E3-4EA0-86BC-2D487CC9A05A}"/>
    <dgm:cxn modelId="{C1E7D4FC-D127-4AF3-B127-022B5C769D89}" type="presOf" srcId="{53D336EF-EC0F-4F38-ADEE-C3D9A35E0520}" destId="{0F901E57-D7AA-418F-9A45-29EF5E6C0AAE}" srcOrd="0" destOrd="0" presId="urn:microsoft.com/office/officeart/2018/2/layout/IconVerticalSolidList"/>
    <dgm:cxn modelId="{4FBC2BA2-F5FD-480F-9A9A-6FA0BB3A5586}" type="presParOf" srcId="{FC283181-BBBD-411C-8464-9FE73001693B}" destId="{DEF77ADF-039D-4647-8DDD-E8757B0F67AC}" srcOrd="0" destOrd="0" presId="urn:microsoft.com/office/officeart/2018/2/layout/IconVerticalSolidList"/>
    <dgm:cxn modelId="{C8E2176A-6142-426E-99BC-E9CA77A0311D}" type="presParOf" srcId="{DEF77ADF-039D-4647-8DDD-E8757B0F67AC}" destId="{7BE96FA0-16E6-408D-B35B-2396D237BF27}" srcOrd="0" destOrd="0" presId="urn:microsoft.com/office/officeart/2018/2/layout/IconVerticalSolidList"/>
    <dgm:cxn modelId="{E79D7EC2-E941-4670-915B-5AEFEC52EBC5}" type="presParOf" srcId="{DEF77ADF-039D-4647-8DDD-E8757B0F67AC}" destId="{81E71042-B435-4C73-8A76-DC0FA0DA0B71}" srcOrd="1" destOrd="0" presId="urn:microsoft.com/office/officeart/2018/2/layout/IconVerticalSolidList"/>
    <dgm:cxn modelId="{D17F1C75-D5FB-4D5A-A0FF-8254E926FEE6}" type="presParOf" srcId="{DEF77ADF-039D-4647-8DDD-E8757B0F67AC}" destId="{15E86D5D-52D6-4328-93AC-6D23B964935E}" srcOrd="2" destOrd="0" presId="urn:microsoft.com/office/officeart/2018/2/layout/IconVerticalSolidList"/>
    <dgm:cxn modelId="{ED671464-41F6-4BA8-87D0-C81E1AE9B410}" type="presParOf" srcId="{DEF77ADF-039D-4647-8DDD-E8757B0F67AC}" destId="{AA2E147E-38FE-4C4D-BA7E-B302B31B4E0E}" srcOrd="3" destOrd="0" presId="urn:microsoft.com/office/officeart/2018/2/layout/IconVerticalSolidList"/>
    <dgm:cxn modelId="{704387E4-4B45-4520-B8F1-4E18ABB04554}" type="presParOf" srcId="{FC283181-BBBD-411C-8464-9FE73001693B}" destId="{1C270D3F-5840-46C0-BDC7-1E2A02DD6F89}" srcOrd="1" destOrd="0" presId="urn:microsoft.com/office/officeart/2018/2/layout/IconVerticalSolidList"/>
    <dgm:cxn modelId="{B2426896-611E-466B-9CEA-361168F851ED}" type="presParOf" srcId="{FC283181-BBBD-411C-8464-9FE73001693B}" destId="{23F9EFD3-C5DF-4E76-B595-AA6F6B80BBE3}" srcOrd="2" destOrd="0" presId="urn:microsoft.com/office/officeart/2018/2/layout/IconVerticalSolidList"/>
    <dgm:cxn modelId="{B5FCA102-CD4C-4DC2-97CF-A2C965D8C78A}" type="presParOf" srcId="{23F9EFD3-C5DF-4E76-B595-AA6F6B80BBE3}" destId="{CAE9CA87-5EE0-4654-BCE1-E6C0D7D6B436}" srcOrd="0" destOrd="0" presId="urn:microsoft.com/office/officeart/2018/2/layout/IconVerticalSolidList"/>
    <dgm:cxn modelId="{5F639F5C-0002-4537-B52D-586E927BD984}" type="presParOf" srcId="{23F9EFD3-C5DF-4E76-B595-AA6F6B80BBE3}" destId="{71815756-04F4-460B-8263-BDE25F4C303B}" srcOrd="1" destOrd="0" presId="urn:microsoft.com/office/officeart/2018/2/layout/IconVerticalSolidList"/>
    <dgm:cxn modelId="{A33A1A77-B67D-4D0A-ABD6-FA27B275D35F}" type="presParOf" srcId="{23F9EFD3-C5DF-4E76-B595-AA6F6B80BBE3}" destId="{8FCEB476-52BA-4D87-A3D0-6C3788F2C812}" srcOrd="2" destOrd="0" presId="urn:microsoft.com/office/officeart/2018/2/layout/IconVerticalSolidList"/>
    <dgm:cxn modelId="{1CAFF4C5-6F41-48A9-A3DA-9A0C131EBD3B}" type="presParOf" srcId="{23F9EFD3-C5DF-4E76-B595-AA6F6B80BBE3}" destId="{AA3081AA-7D70-4754-A59B-1D90B24B90D5}" srcOrd="3" destOrd="0" presId="urn:microsoft.com/office/officeart/2018/2/layout/IconVerticalSolidList"/>
    <dgm:cxn modelId="{167E424C-27AC-443D-81EC-E0AD862C212F}" type="presParOf" srcId="{FC283181-BBBD-411C-8464-9FE73001693B}" destId="{622BBD12-9C07-4772-ACA5-0AA20A8676C9}" srcOrd="3" destOrd="0" presId="urn:microsoft.com/office/officeart/2018/2/layout/IconVerticalSolidList"/>
    <dgm:cxn modelId="{C725971D-0DDC-456B-A61A-62EDDC843A7D}" type="presParOf" srcId="{FC283181-BBBD-411C-8464-9FE73001693B}" destId="{F4C02DB9-4E97-463B-889F-5557885D72F3}" srcOrd="4" destOrd="0" presId="urn:microsoft.com/office/officeart/2018/2/layout/IconVerticalSolidList"/>
    <dgm:cxn modelId="{6E421DDB-DA77-4CE5-9433-90B83E85016D}" type="presParOf" srcId="{F4C02DB9-4E97-463B-889F-5557885D72F3}" destId="{7128FBBD-A6AF-4A34-9C44-986A41D0D604}" srcOrd="0" destOrd="0" presId="urn:microsoft.com/office/officeart/2018/2/layout/IconVerticalSolidList"/>
    <dgm:cxn modelId="{51554196-350F-44BD-9C82-AEF30F58EC87}" type="presParOf" srcId="{F4C02DB9-4E97-463B-889F-5557885D72F3}" destId="{F064D9BD-AC29-4789-AD8A-6CB14629107F}" srcOrd="1" destOrd="0" presId="urn:microsoft.com/office/officeart/2018/2/layout/IconVerticalSolidList"/>
    <dgm:cxn modelId="{6AD2B50B-2FFA-4363-A018-5FCA0A37BAD9}" type="presParOf" srcId="{F4C02DB9-4E97-463B-889F-5557885D72F3}" destId="{354932C4-07FB-4BC9-8335-80097E9355A9}" srcOrd="2" destOrd="0" presId="urn:microsoft.com/office/officeart/2018/2/layout/IconVerticalSolidList"/>
    <dgm:cxn modelId="{E2E040D4-9E79-4FDF-A9C3-D1AD3E3F5747}" type="presParOf" srcId="{F4C02DB9-4E97-463B-889F-5557885D72F3}" destId="{C961A7F7-0CD1-40FA-8AC7-A3D5B88BAD57}" srcOrd="3" destOrd="0" presId="urn:microsoft.com/office/officeart/2018/2/layout/IconVerticalSolidList"/>
    <dgm:cxn modelId="{7EB7BCB7-7454-45FA-B807-9DAA21E5A2B1}" type="presParOf" srcId="{FC283181-BBBD-411C-8464-9FE73001693B}" destId="{5F00F9D8-F1ED-419D-BA0F-B2EB3CE72C38}" srcOrd="5" destOrd="0" presId="urn:microsoft.com/office/officeart/2018/2/layout/IconVerticalSolidList"/>
    <dgm:cxn modelId="{0104B9F6-5738-446F-95BF-BBF1C5AB7C19}" type="presParOf" srcId="{FC283181-BBBD-411C-8464-9FE73001693B}" destId="{4F156274-EC51-445E-AFEA-AD67613DF6E6}" srcOrd="6" destOrd="0" presId="urn:microsoft.com/office/officeart/2018/2/layout/IconVerticalSolidList"/>
    <dgm:cxn modelId="{B114C063-0D13-4B70-A0AF-4C41D33CF498}" type="presParOf" srcId="{4F156274-EC51-445E-AFEA-AD67613DF6E6}" destId="{FFB86F89-1245-46B4-B21D-DF8AA3AEFAA2}" srcOrd="0" destOrd="0" presId="urn:microsoft.com/office/officeart/2018/2/layout/IconVerticalSolidList"/>
    <dgm:cxn modelId="{BC47CCD4-056C-4A8C-AFFE-01519FE8CFA4}" type="presParOf" srcId="{4F156274-EC51-445E-AFEA-AD67613DF6E6}" destId="{20E3C500-7C25-462A-A7C0-BAB9D97D078F}" srcOrd="1" destOrd="0" presId="urn:microsoft.com/office/officeart/2018/2/layout/IconVerticalSolidList"/>
    <dgm:cxn modelId="{5BABC685-B362-4DA9-83D3-DE9A3B3D5558}" type="presParOf" srcId="{4F156274-EC51-445E-AFEA-AD67613DF6E6}" destId="{1A28D420-A945-4EE7-B673-90080F66D681}" srcOrd="2" destOrd="0" presId="urn:microsoft.com/office/officeart/2018/2/layout/IconVerticalSolidList"/>
    <dgm:cxn modelId="{1BF88046-2471-46F9-B05C-4C71E6D80FA2}" type="presParOf" srcId="{4F156274-EC51-445E-AFEA-AD67613DF6E6}" destId="{67EF05A7-5611-4E93-B401-968B0C248000}" srcOrd="3" destOrd="0" presId="urn:microsoft.com/office/officeart/2018/2/layout/IconVerticalSolidList"/>
    <dgm:cxn modelId="{5731E657-8394-4558-9749-1640BAE51468}" type="presParOf" srcId="{FC283181-BBBD-411C-8464-9FE73001693B}" destId="{61D89A49-6382-4641-89FC-8BA618CC01AE}" srcOrd="7" destOrd="0" presId="urn:microsoft.com/office/officeart/2018/2/layout/IconVerticalSolidList"/>
    <dgm:cxn modelId="{BF9A21FE-DE53-44D2-9E6C-6E858FC7279E}" type="presParOf" srcId="{FC283181-BBBD-411C-8464-9FE73001693B}" destId="{ADE494E9-9433-4522-BAF7-99B7CF331C4D}" srcOrd="8" destOrd="0" presId="urn:microsoft.com/office/officeart/2018/2/layout/IconVerticalSolidList"/>
    <dgm:cxn modelId="{AFA48B33-C01C-4E96-8FB1-DD3A126ECE97}" type="presParOf" srcId="{ADE494E9-9433-4522-BAF7-99B7CF331C4D}" destId="{7A5A26B4-A89F-46B7-BFEE-4300FA820440}" srcOrd="0" destOrd="0" presId="urn:microsoft.com/office/officeart/2018/2/layout/IconVerticalSolidList"/>
    <dgm:cxn modelId="{40C8F4C6-E160-4934-A1D3-22EEB42FAFFB}" type="presParOf" srcId="{ADE494E9-9433-4522-BAF7-99B7CF331C4D}" destId="{95C4D048-E89B-4E72-8C8F-87A9A75322F2}" srcOrd="1" destOrd="0" presId="urn:microsoft.com/office/officeart/2018/2/layout/IconVerticalSolidList"/>
    <dgm:cxn modelId="{34DFDEC9-2C9E-4E4C-9CC1-C5CD305D6D2E}" type="presParOf" srcId="{ADE494E9-9433-4522-BAF7-99B7CF331C4D}" destId="{A029C2A9-AD08-48A3-8754-FD5D2B559DA3}" srcOrd="2" destOrd="0" presId="urn:microsoft.com/office/officeart/2018/2/layout/IconVerticalSolidList"/>
    <dgm:cxn modelId="{1EFEF7BA-DCC4-46AE-9EED-23B778372976}" type="presParOf" srcId="{ADE494E9-9433-4522-BAF7-99B7CF331C4D}" destId="{0F901E57-D7AA-418F-9A45-29EF5E6C0AAE}" srcOrd="3" destOrd="0" presId="urn:microsoft.com/office/officeart/2018/2/layout/IconVerticalSolidList"/>
    <dgm:cxn modelId="{1547F35D-BF5F-43CC-A12F-60017A95BADE}" type="presParOf" srcId="{ADE494E9-9433-4522-BAF7-99B7CF331C4D}" destId="{2F8BA29C-ADA7-4794-84EA-4532FF196358}" srcOrd="4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E8EDD71-8316-465B-B197-3E345267E914}" type="doc">
      <dgm:prSet loTypeId="urn:microsoft.com/office/officeart/2018/2/layout/IconVerticalSolidList" loCatId="icon" qsTypeId="urn:microsoft.com/office/officeart/2005/8/quickstyle/simple1#17" qsCatId="simple" csTypeId="urn:microsoft.com/office/officeart/2005/8/colors/accent1_2#9" csCatId="accent1" phldr="1"/>
      <dgm:spPr/>
      <dgm:t>
        <a:bodyPr/>
        <a:lstStyle/>
        <a:p>
          <a:endParaRPr lang="en-US"/>
        </a:p>
      </dgm:t>
    </dgm:pt>
    <dgm:pt modelId="{590EED6D-7430-49C9-940C-D0C5C1BEF58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Define clear software requirements for player data, match results, and fitness metrics</a:t>
          </a:r>
          <a:endParaRPr lang="en-US"/>
        </a:p>
      </dgm:t>
    </dgm:pt>
    <dgm:pt modelId="{B22CFBEB-5FC7-488C-AD88-DCB3F101B04D}" type="parTrans" cxnId="{AB1E385A-4B19-41C6-810B-6ACD6974A1F9}">
      <dgm:prSet/>
      <dgm:spPr/>
      <dgm:t>
        <a:bodyPr/>
        <a:lstStyle/>
        <a:p>
          <a:endParaRPr lang="en-US"/>
        </a:p>
      </dgm:t>
    </dgm:pt>
    <dgm:pt modelId="{BEC2AACF-5633-436D-8950-F887415D9134}" type="sibTrans" cxnId="{AB1E385A-4B19-41C6-810B-6ACD6974A1F9}">
      <dgm:prSet/>
      <dgm:spPr/>
      <dgm:t>
        <a:bodyPr/>
        <a:lstStyle/>
        <a:p>
          <a:endParaRPr lang="en-US"/>
        </a:p>
      </dgm:t>
    </dgm:pt>
    <dgm:pt modelId="{0695980E-E5C4-4ED0-A64D-E70684C29A0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Build a secure, mobile-friendly web application using Flask + SQLite</a:t>
          </a:r>
          <a:endParaRPr lang="en-US"/>
        </a:p>
      </dgm:t>
    </dgm:pt>
    <dgm:pt modelId="{8B68F2D6-EF87-4EF3-BCD9-09883C3D43EC}" type="parTrans" cxnId="{66B2DF05-AD01-4D52-84AA-294C9C24B9CE}">
      <dgm:prSet/>
      <dgm:spPr/>
      <dgm:t>
        <a:bodyPr/>
        <a:lstStyle/>
        <a:p>
          <a:endParaRPr lang="en-US"/>
        </a:p>
      </dgm:t>
    </dgm:pt>
    <dgm:pt modelId="{1029AA46-A790-4D6F-AB55-064048BF4BA1}" type="sibTrans" cxnId="{66B2DF05-AD01-4D52-84AA-294C9C24B9CE}">
      <dgm:prSet/>
      <dgm:spPr/>
      <dgm:t>
        <a:bodyPr/>
        <a:lstStyle/>
        <a:p>
          <a:endParaRPr lang="en-US"/>
        </a:p>
      </dgm:t>
    </dgm:pt>
    <dgm:pt modelId="{10A511FC-60D8-4621-B3B8-821EB117A4D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Implement interactive charts for automatic player progress visualisation</a:t>
          </a:r>
          <a:endParaRPr lang="en-US" dirty="0"/>
        </a:p>
      </dgm:t>
    </dgm:pt>
    <dgm:pt modelId="{A13D6043-043A-49EC-935C-053E87F92BD3}" type="parTrans" cxnId="{4ACD55E7-F156-48CB-AD41-D8BBCD86D103}">
      <dgm:prSet/>
      <dgm:spPr/>
      <dgm:t>
        <a:bodyPr/>
        <a:lstStyle/>
        <a:p>
          <a:endParaRPr lang="en-US"/>
        </a:p>
      </dgm:t>
    </dgm:pt>
    <dgm:pt modelId="{04283629-31B4-498E-B724-BE3C3E51135B}" type="sibTrans" cxnId="{4ACD55E7-F156-48CB-AD41-D8BBCD86D103}">
      <dgm:prSet/>
      <dgm:spPr/>
      <dgm:t>
        <a:bodyPr/>
        <a:lstStyle/>
        <a:p>
          <a:endParaRPr lang="en-US"/>
        </a:p>
      </dgm:t>
    </dgm:pt>
    <dgm:pt modelId="{E1970259-6818-462B-A66E-BF108BB645D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Evaluate system effectiveness using:</a:t>
          </a:r>
          <a:endParaRPr lang="en-US"/>
        </a:p>
      </dgm:t>
    </dgm:pt>
    <dgm:pt modelId="{F7180413-F4F8-4344-BED5-A9FE81B7AF7C}" type="parTrans" cxnId="{1D483BC6-EA75-4796-86A2-13EA2978D8E8}">
      <dgm:prSet/>
      <dgm:spPr/>
      <dgm:t>
        <a:bodyPr/>
        <a:lstStyle/>
        <a:p>
          <a:endParaRPr lang="en-US"/>
        </a:p>
      </dgm:t>
    </dgm:pt>
    <dgm:pt modelId="{1BB333BA-78CB-448B-9402-281D08DA8885}" type="sibTrans" cxnId="{1D483BC6-EA75-4796-86A2-13EA2978D8E8}">
      <dgm:prSet/>
      <dgm:spPr/>
      <dgm:t>
        <a:bodyPr/>
        <a:lstStyle/>
        <a:p>
          <a:endParaRPr lang="en-US"/>
        </a:p>
      </dgm:t>
    </dgm:pt>
    <dgm:pt modelId="{65F5CC4B-5FE1-49EC-84AE-3E281881F44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Task Completion Time (TCT)</a:t>
          </a:r>
          <a:endParaRPr lang="en-US"/>
        </a:p>
      </dgm:t>
    </dgm:pt>
    <dgm:pt modelId="{49B80B20-0F9E-48BD-BB26-5C7766D204FE}" type="parTrans" cxnId="{862C9D70-A11E-4681-83E5-1880E51E4A01}">
      <dgm:prSet/>
      <dgm:spPr/>
      <dgm:t>
        <a:bodyPr/>
        <a:lstStyle/>
        <a:p>
          <a:endParaRPr lang="en-US"/>
        </a:p>
      </dgm:t>
    </dgm:pt>
    <dgm:pt modelId="{8CF630B9-3525-45F6-85D5-13BDE4875233}" type="sibTrans" cxnId="{862C9D70-A11E-4681-83E5-1880E51E4A01}">
      <dgm:prSet/>
      <dgm:spPr/>
      <dgm:t>
        <a:bodyPr/>
        <a:lstStyle/>
        <a:p>
          <a:endParaRPr lang="en-US"/>
        </a:p>
      </dgm:t>
    </dgm:pt>
    <dgm:pt modelId="{BEFD8841-FA58-435D-9087-82DD7761EFA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System Usability Scale (SUS)</a:t>
          </a:r>
          <a:endParaRPr lang="en-US"/>
        </a:p>
      </dgm:t>
    </dgm:pt>
    <dgm:pt modelId="{6571E6E2-7303-4818-86CB-8AB42362DC5B}" type="parTrans" cxnId="{FC9579F5-C237-4B10-BCEE-6C13170F265D}">
      <dgm:prSet/>
      <dgm:spPr/>
      <dgm:t>
        <a:bodyPr/>
        <a:lstStyle/>
        <a:p>
          <a:endParaRPr lang="en-US"/>
        </a:p>
      </dgm:t>
    </dgm:pt>
    <dgm:pt modelId="{2D882C7E-D990-4948-9776-8006D1982D53}" type="sibTrans" cxnId="{FC9579F5-C237-4B10-BCEE-6C13170F265D}">
      <dgm:prSet/>
      <dgm:spPr/>
      <dgm:t>
        <a:bodyPr/>
        <a:lstStyle/>
        <a:p>
          <a:endParaRPr lang="en-US"/>
        </a:p>
      </dgm:t>
    </dgm:pt>
    <dgm:pt modelId="{90F816D9-D65A-4BC0-9C28-77B5B9B7D222}" type="pres">
      <dgm:prSet presAssocID="{5E8EDD71-8316-465B-B197-3E345267E914}" presName="root" presStyleCnt="0">
        <dgm:presLayoutVars>
          <dgm:dir/>
          <dgm:resizeHandles val="exact"/>
        </dgm:presLayoutVars>
      </dgm:prSet>
      <dgm:spPr/>
    </dgm:pt>
    <dgm:pt modelId="{7E8A7873-BCD5-4EFF-8FF2-5869623E270C}" type="pres">
      <dgm:prSet presAssocID="{590EED6D-7430-49C9-940C-D0C5C1BEF58D}" presName="compNode" presStyleCnt="0"/>
      <dgm:spPr/>
    </dgm:pt>
    <dgm:pt modelId="{0A1CC811-F1FC-4734-B201-4FAFE9D9A5EF}" type="pres">
      <dgm:prSet presAssocID="{590EED6D-7430-49C9-940C-D0C5C1BEF58D}" presName="bgRect" presStyleLbl="bgShp" presStyleIdx="0" presStyleCnt="4"/>
      <dgm:spPr/>
    </dgm:pt>
    <dgm:pt modelId="{9EC015C1-477B-4603-856E-63DBA8AC002E}" type="pres">
      <dgm:prSet presAssocID="{590EED6D-7430-49C9-940C-D0C5C1BEF58D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laybook"/>
        </a:ext>
      </dgm:extLst>
    </dgm:pt>
    <dgm:pt modelId="{A57FBB90-355A-4A08-A877-729EC894E87A}" type="pres">
      <dgm:prSet presAssocID="{590EED6D-7430-49C9-940C-D0C5C1BEF58D}" presName="spaceRect" presStyleCnt="0"/>
      <dgm:spPr/>
    </dgm:pt>
    <dgm:pt modelId="{BB9FF7E9-72E9-4675-8D42-B32331CEB455}" type="pres">
      <dgm:prSet presAssocID="{590EED6D-7430-49C9-940C-D0C5C1BEF58D}" presName="parTx" presStyleLbl="revTx" presStyleIdx="0" presStyleCnt="5">
        <dgm:presLayoutVars>
          <dgm:chMax val="0"/>
          <dgm:chPref val="0"/>
        </dgm:presLayoutVars>
      </dgm:prSet>
      <dgm:spPr/>
    </dgm:pt>
    <dgm:pt modelId="{6B9B4A82-950C-49C0-80F5-CCF4E60C388C}" type="pres">
      <dgm:prSet presAssocID="{BEC2AACF-5633-436D-8950-F887415D9134}" presName="sibTrans" presStyleCnt="0"/>
      <dgm:spPr/>
    </dgm:pt>
    <dgm:pt modelId="{7003742D-0911-4B7C-98F8-0C4B1C0981FA}" type="pres">
      <dgm:prSet presAssocID="{0695980E-E5C4-4ED0-A64D-E70684C29A0B}" presName="compNode" presStyleCnt="0"/>
      <dgm:spPr/>
    </dgm:pt>
    <dgm:pt modelId="{F83849D7-918F-4250-AC28-56F1F1952909}" type="pres">
      <dgm:prSet presAssocID="{0695980E-E5C4-4ED0-A64D-E70684C29A0B}" presName="bgRect" presStyleLbl="bgShp" presStyleIdx="1" presStyleCnt="4"/>
      <dgm:spPr/>
    </dgm:pt>
    <dgm:pt modelId="{CDC51D5F-650B-40B6-AD3E-BBE1AD318F09}" type="pres">
      <dgm:prSet presAssocID="{0695980E-E5C4-4ED0-A64D-E70684C29A0B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lask"/>
        </a:ext>
      </dgm:extLst>
    </dgm:pt>
    <dgm:pt modelId="{A3DFB266-CA93-4F39-8A93-8A6B37F2B585}" type="pres">
      <dgm:prSet presAssocID="{0695980E-E5C4-4ED0-A64D-E70684C29A0B}" presName="spaceRect" presStyleCnt="0"/>
      <dgm:spPr/>
    </dgm:pt>
    <dgm:pt modelId="{03091F12-0C1C-4158-8F45-A7C33BE34A93}" type="pres">
      <dgm:prSet presAssocID="{0695980E-E5C4-4ED0-A64D-E70684C29A0B}" presName="parTx" presStyleLbl="revTx" presStyleIdx="1" presStyleCnt="5">
        <dgm:presLayoutVars>
          <dgm:chMax val="0"/>
          <dgm:chPref val="0"/>
        </dgm:presLayoutVars>
      </dgm:prSet>
      <dgm:spPr/>
    </dgm:pt>
    <dgm:pt modelId="{CA745B65-AA2E-4EAB-ADB2-B319EED03740}" type="pres">
      <dgm:prSet presAssocID="{1029AA46-A790-4D6F-AB55-064048BF4BA1}" presName="sibTrans" presStyleCnt="0"/>
      <dgm:spPr/>
    </dgm:pt>
    <dgm:pt modelId="{019D3177-A34B-4AAB-9944-B5F153AB0D6C}" type="pres">
      <dgm:prSet presAssocID="{10A511FC-60D8-4621-B3B8-821EB117A4D6}" presName="compNode" presStyleCnt="0"/>
      <dgm:spPr/>
    </dgm:pt>
    <dgm:pt modelId="{B4C42D05-21A5-4575-8C74-594AE66AF7EB}" type="pres">
      <dgm:prSet presAssocID="{10A511FC-60D8-4621-B3B8-821EB117A4D6}" presName="bgRect" presStyleLbl="bgShp" presStyleIdx="2" presStyleCnt="4"/>
      <dgm:spPr/>
    </dgm:pt>
    <dgm:pt modelId="{2F993BC4-19A6-4CDA-A9A0-7452EA51A6CF}" type="pres">
      <dgm:prSet presAssocID="{10A511FC-60D8-4621-B3B8-821EB117A4D6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ABFD239F-38B0-4B85-BFD4-FF43C7BB594B}" type="pres">
      <dgm:prSet presAssocID="{10A511FC-60D8-4621-B3B8-821EB117A4D6}" presName="spaceRect" presStyleCnt="0"/>
      <dgm:spPr/>
    </dgm:pt>
    <dgm:pt modelId="{15EC29F6-1EED-4BC6-B310-6E1D03982909}" type="pres">
      <dgm:prSet presAssocID="{10A511FC-60D8-4621-B3B8-821EB117A4D6}" presName="parTx" presStyleLbl="revTx" presStyleIdx="2" presStyleCnt="5">
        <dgm:presLayoutVars>
          <dgm:chMax val="0"/>
          <dgm:chPref val="0"/>
        </dgm:presLayoutVars>
      </dgm:prSet>
      <dgm:spPr/>
    </dgm:pt>
    <dgm:pt modelId="{673306A3-7D5A-4BE0-86E1-93C7578CE0D5}" type="pres">
      <dgm:prSet presAssocID="{04283629-31B4-498E-B724-BE3C3E51135B}" presName="sibTrans" presStyleCnt="0"/>
      <dgm:spPr/>
    </dgm:pt>
    <dgm:pt modelId="{04656B46-BC27-4001-BD83-3FC9448136B2}" type="pres">
      <dgm:prSet presAssocID="{E1970259-6818-462B-A66E-BF108BB645D6}" presName="compNode" presStyleCnt="0"/>
      <dgm:spPr/>
    </dgm:pt>
    <dgm:pt modelId="{3FFB6A46-14BB-4490-ACF3-0A6558B17ACD}" type="pres">
      <dgm:prSet presAssocID="{E1970259-6818-462B-A66E-BF108BB645D6}" presName="bgRect" presStyleLbl="bgShp" presStyleIdx="3" presStyleCnt="4"/>
      <dgm:spPr/>
    </dgm:pt>
    <dgm:pt modelId="{18D70A69-6E6F-4A5A-BE38-1EFFEE911A1A}" type="pres">
      <dgm:prSet presAssocID="{E1970259-6818-462B-A66E-BF108BB645D6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411C0C6A-DFFE-4EA3-9A12-9FE2C095B084}" type="pres">
      <dgm:prSet presAssocID="{E1970259-6818-462B-A66E-BF108BB645D6}" presName="spaceRect" presStyleCnt="0"/>
      <dgm:spPr/>
    </dgm:pt>
    <dgm:pt modelId="{93FD2745-A821-4E03-B52E-D10FD15D02E9}" type="pres">
      <dgm:prSet presAssocID="{E1970259-6818-462B-A66E-BF108BB645D6}" presName="parTx" presStyleLbl="revTx" presStyleIdx="3" presStyleCnt="5">
        <dgm:presLayoutVars>
          <dgm:chMax val="0"/>
          <dgm:chPref val="0"/>
        </dgm:presLayoutVars>
      </dgm:prSet>
      <dgm:spPr/>
    </dgm:pt>
    <dgm:pt modelId="{44846799-0CBE-444C-AE7E-8496028E418B}" type="pres">
      <dgm:prSet presAssocID="{E1970259-6818-462B-A66E-BF108BB645D6}" presName="desTx" presStyleLbl="revTx" presStyleIdx="4" presStyleCnt="5">
        <dgm:presLayoutVars/>
      </dgm:prSet>
      <dgm:spPr/>
    </dgm:pt>
  </dgm:ptLst>
  <dgm:cxnLst>
    <dgm:cxn modelId="{66B2DF05-AD01-4D52-84AA-294C9C24B9CE}" srcId="{5E8EDD71-8316-465B-B197-3E345267E914}" destId="{0695980E-E5C4-4ED0-A64D-E70684C29A0B}" srcOrd="1" destOrd="0" parTransId="{8B68F2D6-EF87-4EF3-BCD9-09883C3D43EC}" sibTransId="{1029AA46-A790-4D6F-AB55-064048BF4BA1}"/>
    <dgm:cxn modelId="{C1E3EE24-93CF-443A-831C-08A986F39A0B}" type="presOf" srcId="{BEFD8841-FA58-435D-9087-82DD7761EFAD}" destId="{44846799-0CBE-444C-AE7E-8496028E418B}" srcOrd="0" destOrd="1" presId="urn:microsoft.com/office/officeart/2018/2/layout/IconVerticalSolidList"/>
    <dgm:cxn modelId="{634B7527-1056-4717-B7A3-9B5A0B07DD8A}" type="presOf" srcId="{0695980E-E5C4-4ED0-A64D-E70684C29A0B}" destId="{03091F12-0C1C-4158-8F45-A7C33BE34A93}" srcOrd="0" destOrd="0" presId="urn:microsoft.com/office/officeart/2018/2/layout/IconVerticalSolidList"/>
    <dgm:cxn modelId="{862C9D70-A11E-4681-83E5-1880E51E4A01}" srcId="{E1970259-6818-462B-A66E-BF108BB645D6}" destId="{65F5CC4B-5FE1-49EC-84AE-3E281881F447}" srcOrd="0" destOrd="0" parTransId="{49B80B20-0F9E-48BD-BB26-5C7766D204FE}" sibTransId="{8CF630B9-3525-45F6-85D5-13BDE4875233}"/>
    <dgm:cxn modelId="{407CCE50-7A03-4B96-AFE8-051982DB2738}" type="presOf" srcId="{10A511FC-60D8-4621-B3B8-821EB117A4D6}" destId="{15EC29F6-1EED-4BC6-B310-6E1D03982909}" srcOrd="0" destOrd="0" presId="urn:microsoft.com/office/officeart/2018/2/layout/IconVerticalSolidList"/>
    <dgm:cxn modelId="{F65F2251-9C26-4687-9595-3A11D67F2690}" type="presOf" srcId="{65F5CC4B-5FE1-49EC-84AE-3E281881F447}" destId="{44846799-0CBE-444C-AE7E-8496028E418B}" srcOrd="0" destOrd="0" presId="urn:microsoft.com/office/officeart/2018/2/layout/IconVerticalSolidList"/>
    <dgm:cxn modelId="{AB1E385A-4B19-41C6-810B-6ACD6974A1F9}" srcId="{5E8EDD71-8316-465B-B197-3E345267E914}" destId="{590EED6D-7430-49C9-940C-D0C5C1BEF58D}" srcOrd="0" destOrd="0" parTransId="{B22CFBEB-5FC7-488C-AD88-DCB3F101B04D}" sibTransId="{BEC2AACF-5633-436D-8950-F887415D9134}"/>
    <dgm:cxn modelId="{F9AAA582-A54E-4E23-8BC6-4AC12ECD1AB3}" type="presOf" srcId="{E1970259-6818-462B-A66E-BF108BB645D6}" destId="{93FD2745-A821-4E03-B52E-D10FD15D02E9}" srcOrd="0" destOrd="0" presId="urn:microsoft.com/office/officeart/2018/2/layout/IconVerticalSolidList"/>
    <dgm:cxn modelId="{1D483BC6-EA75-4796-86A2-13EA2978D8E8}" srcId="{5E8EDD71-8316-465B-B197-3E345267E914}" destId="{E1970259-6818-462B-A66E-BF108BB645D6}" srcOrd="3" destOrd="0" parTransId="{F7180413-F4F8-4344-BED5-A9FE81B7AF7C}" sibTransId="{1BB333BA-78CB-448B-9402-281D08DA8885}"/>
    <dgm:cxn modelId="{819476E4-6194-4FA4-84B8-78A26E24057D}" type="presOf" srcId="{5E8EDD71-8316-465B-B197-3E345267E914}" destId="{90F816D9-D65A-4BC0-9C28-77B5B9B7D222}" srcOrd="0" destOrd="0" presId="urn:microsoft.com/office/officeart/2018/2/layout/IconVerticalSolidList"/>
    <dgm:cxn modelId="{4ACD55E7-F156-48CB-AD41-D8BBCD86D103}" srcId="{5E8EDD71-8316-465B-B197-3E345267E914}" destId="{10A511FC-60D8-4621-B3B8-821EB117A4D6}" srcOrd="2" destOrd="0" parTransId="{A13D6043-043A-49EC-935C-053E87F92BD3}" sibTransId="{04283629-31B4-498E-B724-BE3C3E51135B}"/>
    <dgm:cxn modelId="{1E19E7ED-B50F-48CA-BBB4-4B62E5BF91E9}" type="presOf" srcId="{590EED6D-7430-49C9-940C-D0C5C1BEF58D}" destId="{BB9FF7E9-72E9-4675-8D42-B32331CEB455}" srcOrd="0" destOrd="0" presId="urn:microsoft.com/office/officeart/2018/2/layout/IconVerticalSolidList"/>
    <dgm:cxn modelId="{FC9579F5-C237-4B10-BCEE-6C13170F265D}" srcId="{E1970259-6818-462B-A66E-BF108BB645D6}" destId="{BEFD8841-FA58-435D-9087-82DD7761EFAD}" srcOrd="1" destOrd="0" parTransId="{6571E6E2-7303-4818-86CB-8AB42362DC5B}" sibTransId="{2D882C7E-D990-4948-9776-8006D1982D53}"/>
    <dgm:cxn modelId="{081BFA2A-8826-431A-BD47-BCB64D1A37AC}" type="presParOf" srcId="{90F816D9-D65A-4BC0-9C28-77B5B9B7D222}" destId="{7E8A7873-BCD5-4EFF-8FF2-5869623E270C}" srcOrd="0" destOrd="0" presId="urn:microsoft.com/office/officeart/2018/2/layout/IconVerticalSolidList"/>
    <dgm:cxn modelId="{F76EF846-8A56-4BC1-8358-7F569B9175B9}" type="presParOf" srcId="{7E8A7873-BCD5-4EFF-8FF2-5869623E270C}" destId="{0A1CC811-F1FC-4734-B201-4FAFE9D9A5EF}" srcOrd="0" destOrd="0" presId="urn:microsoft.com/office/officeart/2018/2/layout/IconVerticalSolidList"/>
    <dgm:cxn modelId="{20B439DF-D761-4BE3-AC34-C404C10B49B5}" type="presParOf" srcId="{7E8A7873-BCD5-4EFF-8FF2-5869623E270C}" destId="{9EC015C1-477B-4603-856E-63DBA8AC002E}" srcOrd="1" destOrd="0" presId="urn:microsoft.com/office/officeart/2018/2/layout/IconVerticalSolidList"/>
    <dgm:cxn modelId="{A910290F-CAAE-4809-97CF-4459DA078B57}" type="presParOf" srcId="{7E8A7873-BCD5-4EFF-8FF2-5869623E270C}" destId="{A57FBB90-355A-4A08-A877-729EC894E87A}" srcOrd="2" destOrd="0" presId="urn:microsoft.com/office/officeart/2018/2/layout/IconVerticalSolidList"/>
    <dgm:cxn modelId="{E3870A92-DACE-40D8-B8FA-B351C30D466B}" type="presParOf" srcId="{7E8A7873-BCD5-4EFF-8FF2-5869623E270C}" destId="{BB9FF7E9-72E9-4675-8D42-B32331CEB455}" srcOrd="3" destOrd="0" presId="urn:microsoft.com/office/officeart/2018/2/layout/IconVerticalSolidList"/>
    <dgm:cxn modelId="{9D57AA88-17FF-4A3E-9033-1AA949970FF2}" type="presParOf" srcId="{90F816D9-D65A-4BC0-9C28-77B5B9B7D222}" destId="{6B9B4A82-950C-49C0-80F5-CCF4E60C388C}" srcOrd="1" destOrd="0" presId="urn:microsoft.com/office/officeart/2018/2/layout/IconVerticalSolidList"/>
    <dgm:cxn modelId="{BE934C5F-D11F-454E-8F4C-04153A9ACBB1}" type="presParOf" srcId="{90F816D9-D65A-4BC0-9C28-77B5B9B7D222}" destId="{7003742D-0911-4B7C-98F8-0C4B1C0981FA}" srcOrd="2" destOrd="0" presId="urn:microsoft.com/office/officeart/2018/2/layout/IconVerticalSolidList"/>
    <dgm:cxn modelId="{33B8AB42-81A2-4C7B-9FFB-A14B8DE84507}" type="presParOf" srcId="{7003742D-0911-4B7C-98F8-0C4B1C0981FA}" destId="{F83849D7-918F-4250-AC28-56F1F1952909}" srcOrd="0" destOrd="0" presId="urn:microsoft.com/office/officeart/2018/2/layout/IconVerticalSolidList"/>
    <dgm:cxn modelId="{F591C872-6DA0-41E9-BA47-AA9BAEA2428A}" type="presParOf" srcId="{7003742D-0911-4B7C-98F8-0C4B1C0981FA}" destId="{CDC51D5F-650B-40B6-AD3E-BBE1AD318F09}" srcOrd="1" destOrd="0" presId="urn:microsoft.com/office/officeart/2018/2/layout/IconVerticalSolidList"/>
    <dgm:cxn modelId="{4C73DE8E-F2EB-4BC9-ADB5-5D473BA6DBC5}" type="presParOf" srcId="{7003742D-0911-4B7C-98F8-0C4B1C0981FA}" destId="{A3DFB266-CA93-4F39-8A93-8A6B37F2B585}" srcOrd="2" destOrd="0" presId="urn:microsoft.com/office/officeart/2018/2/layout/IconVerticalSolidList"/>
    <dgm:cxn modelId="{575D50D8-830B-44D7-9AF7-6BAADADAA2AF}" type="presParOf" srcId="{7003742D-0911-4B7C-98F8-0C4B1C0981FA}" destId="{03091F12-0C1C-4158-8F45-A7C33BE34A93}" srcOrd="3" destOrd="0" presId="urn:microsoft.com/office/officeart/2018/2/layout/IconVerticalSolidList"/>
    <dgm:cxn modelId="{87DD174D-8936-4A82-88B4-45ED5D7F383B}" type="presParOf" srcId="{90F816D9-D65A-4BC0-9C28-77B5B9B7D222}" destId="{CA745B65-AA2E-4EAB-ADB2-B319EED03740}" srcOrd="3" destOrd="0" presId="urn:microsoft.com/office/officeart/2018/2/layout/IconVerticalSolidList"/>
    <dgm:cxn modelId="{46635AD5-7800-4496-A266-0C1515216CDB}" type="presParOf" srcId="{90F816D9-D65A-4BC0-9C28-77B5B9B7D222}" destId="{019D3177-A34B-4AAB-9944-B5F153AB0D6C}" srcOrd="4" destOrd="0" presId="urn:microsoft.com/office/officeart/2018/2/layout/IconVerticalSolidList"/>
    <dgm:cxn modelId="{944D82DE-117A-48F0-8799-AB2001779DC2}" type="presParOf" srcId="{019D3177-A34B-4AAB-9944-B5F153AB0D6C}" destId="{B4C42D05-21A5-4575-8C74-594AE66AF7EB}" srcOrd="0" destOrd="0" presId="urn:microsoft.com/office/officeart/2018/2/layout/IconVerticalSolidList"/>
    <dgm:cxn modelId="{8FE1A3BC-068E-438F-B087-855C02A92AA7}" type="presParOf" srcId="{019D3177-A34B-4AAB-9944-B5F153AB0D6C}" destId="{2F993BC4-19A6-4CDA-A9A0-7452EA51A6CF}" srcOrd="1" destOrd="0" presId="urn:microsoft.com/office/officeart/2018/2/layout/IconVerticalSolidList"/>
    <dgm:cxn modelId="{EBE1F78A-8B8F-4064-A671-9374FFC9E63B}" type="presParOf" srcId="{019D3177-A34B-4AAB-9944-B5F153AB0D6C}" destId="{ABFD239F-38B0-4B85-BFD4-FF43C7BB594B}" srcOrd="2" destOrd="0" presId="urn:microsoft.com/office/officeart/2018/2/layout/IconVerticalSolidList"/>
    <dgm:cxn modelId="{25F47F18-46ED-4B5F-801D-22C826A8DA54}" type="presParOf" srcId="{019D3177-A34B-4AAB-9944-B5F153AB0D6C}" destId="{15EC29F6-1EED-4BC6-B310-6E1D03982909}" srcOrd="3" destOrd="0" presId="urn:microsoft.com/office/officeart/2018/2/layout/IconVerticalSolidList"/>
    <dgm:cxn modelId="{990C340C-3B86-468E-9DF0-6BE33C161026}" type="presParOf" srcId="{90F816D9-D65A-4BC0-9C28-77B5B9B7D222}" destId="{673306A3-7D5A-4BE0-86E1-93C7578CE0D5}" srcOrd="5" destOrd="0" presId="urn:microsoft.com/office/officeart/2018/2/layout/IconVerticalSolidList"/>
    <dgm:cxn modelId="{0D1A1381-7DA5-42BC-92C3-3603E3C884DF}" type="presParOf" srcId="{90F816D9-D65A-4BC0-9C28-77B5B9B7D222}" destId="{04656B46-BC27-4001-BD83-3FC9448136B2}" srcOrd="6" destOrd="0" presId="urn:microsoft.com/office/officeart/2018/2/layout/IconVerticalSolidList"/>
    <dgm:cxn modelId="{044D16F8-1A0B-4AE1-BF26-D5DF23653E40}" type="presParOf" srcId="{04656B46-BC27-4001-BD83-3FC9448136B2}" destId="{3FFB6A46-14BB-4490-ACF3-0A6558B17ACD}" srcOrd="0" destOrd="0" presId="urn:microsoft.com/office/officeart/2018/2/layout/IconVerticalSolidList"/>
    <dgm:cxn modelId="{92F6DE1B-3478-4602-B339-DA9EE1154F2B}" type="presParOf" srcId="{04656B46-BC27-4001-BD83-3FC9448136B2}" destId="{18D70A69-6E6F-4A5A-BE38-1EFFEE911A1A}" srcOrd="1" destOrd="0" presId="urn:microsoft.com/office/officeart/2018/2/layout/IconVerticalSolidList"/>
    <dgm:cxn modelId="{AC1C3CE5-0A3F-49C7-AA0A-F4D0891E0551}" type="presParOf" srcId="{04656B46-BC27-4001-BD83-3FC9448136B2}" destId="{411C0C6A-DFFE-4EA3-9A12-9FE2C095B084}" srcOrd="2" destOrd="0" presId="urn:microsoft.com/office/officeart/2018/2/layout/IconVerticalSolidList"/>
    <dgm:cxn modelId="{A46891AF-37BC-49CA-998B-018C173FFBC2}" type="presParOf" srcId="{04656B46-BC27-4001-BD83-3FC9448136B2}" destId="{93FD2745-A821-4E03-B52E-D10FD15D02E9}" srcOrd="3" destOrd="0" presId="urn:microsoft.com/office/officeart/2018/2/layout/IconVerticalSolidList"/>
    <dgm:cxn modelId="{FD7A124B-CF05-481D-B577-F1C4195F059E}" type="presParOf" srcId="{04656B46-BC27-4001-BD83-3FC9448136B2}" destId="{44846799-0CBE-444C-AE7E-8496028E418B}" srcOrd="4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58F5BD9-59EE-4DEE-A7D1-804F18975AA8}" type="doc">
      <dgm:prSet loTypeId="urn:microsoft.com/office/officeart/2018/2/layout/IconCircleList" loCatId="icon" qsTypeId="urn:microsoft.com/office/officeart/2005/8/quickstyle/simple1#35" qsCatId="simple" csTypeId="urn:microsoft.com/office/officeart/2005/8/colors/accent1_2#18" csCatId="accent1" phldr="1"/>
      <dgm:spPr/>
      <dgm:t>
        <a:bodyPr/>
        <a:lstStyle/>
        <a:p>
          <a:endParaRPr lang="en-US"/>
        </a:p>
      </dgm:t>
    </dgm:pt>
    <dgm:pt modelId="{555398FE-E32C-485A-B5AB-D86BD44F124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Lack of lightweight, mobile-optimised analytics platforms for </a:t>
          </a:r>
          <a:r>
            <a:rPr lang="en-GB" b="1" dirty="0"/>
            <a:t>resource-constrained environments</a:t>
          </a:r>
          <a:endParaRPr lang="en-US" dirty="0"/>
        </a:p>
      </dgm:t>
    </dgm:pt>
    <dgm:pt modelId="{D6286D72-0E4C-448C-9ABF-A26E4C5E9F2C}" type="parTrans" cxnId="{B43C566D-BA93-43AF-81BF-A008443208FC}">
      <dgm:prSet/>
      <dgm:spPr/>
      <dgm:t>
        <a:bodyPr/>
        <a:lstStyle/>
        <a:p>
          <a:endParaRPr lang="en-US"/>
        </a:p>
      </dgm:t>
    </dgm:pt>
    <dgm:pt modelId="{E71C2304-5713-4026-80CA-E54EDCF46438}" type="sibTrans" cxnId="{B43C566D-BA93-43AF-81BF-A008443208FC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F6B2322F-7BB8-4DC0-8C88-F3DF55D7C7C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Existing enterprise systems require </a:t>
          </a:r>
          <a:r>
            <a:rPr lang="en-GB" b="1" dirty="0"/>
            <a:t>high infrastructure investment</a:t>
          </a:r>
          <a:endParaRPr lang="en-US" dirty="0"/>
        </a:p>
      </dgm:t>
    </dgm:pt>
    <dgm:pt modelId="{F97B3C54-4A2C-43C3-94A4-AD668B13C6EC}" type="parTrans" cxnId="{DC0C0A59-6086-423E-8F5E-D68057696B29}">
      <dgm:prSet/>
      <dgm:spPr/>
      <dgm:t>
        <a:bodyPr/>
        <a:lstStyle/>
        <a:p>
          <a:endParaRPr lang="en-US"/>
        </a:p>
      </dgm:t>
    </dgm:pt>
    <dgm:pt modelId="{328D1977-E79A-4FC3-8F46-F13E6D45BE52}" type="sibTrans" cxnId="{DC0C0A59-6086-423E-8F5E-D68057696B29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E7433897-7F80-41DB-939C-E2BF6D743D8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Limited research on combining </a:t>
          </a:r>
          <a:r>
            <a:rPr lang="en-GB" b="1"/>
            <a:t>Flask + SQLite + Chart.js</a:t>
          </a:r>
          <a:r>
            <a:rPr lang="en-GB"/>
            <a:t> for youth talent development</a:t>
          </a:r>
          <a:endParaRPr lang="en-US"/>
        </a:p>
      </dgm:t>
    </dgm:pt>
    <dgm:pt modelId="{FDB9EDE9-BDEE-4EEB-83FB-47F4BD06FB8B}" type="parTrans" cxnId="{66B55087-2FB9-4968-BA6E-E755D509FCF2}">
      <dgm:prSet/>
      <dgm:spPr/>
      <dgm:t>
        <a:bodyPr/>
        <a:lstStyle/>
        <a:p>
          <a:endParaRPr lang="en-US"/>
        </a:p>
      </dgm:t>
    </dgm:pt>
    <dgm:pt modelId="{990D9BB0-10BA-40EF-8157-383BAC33C367}" type="sibTrans" cxnId="{66B55087-2FB9-4968-BA6E-E755D509FCF2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C6F17454-E46A-4798-94E4-6ABA03BC7AC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The project fills this gap by offering an </a:t>
          </a:r>
          <a:r>
            <a:rPr lang="en-GB" b="1" dirty="0"/>
            <a:t>open-source, low-cost, mobile-first solution</a:t>
          </a:r>
          <a:endParaRPr lang="en-US" dirty="0"/>
        </a:p>
      </dgm:t>
    </dgm:pt>
    <dgm:pt modelId="{9B1D0124-173B-4BC7-8F89-AC3093A7E134}" type="parTrans" cxnId="{91982CD9-46A3-4CEC-96B9-DD86C2C82994}">
      <dgm:prSet/>
      <dgm:spPr/>
      <dgm:t>
        <a:bodyPr/>
        <a:lstStyle/>
        <a:p>
          <a:endParaRPr lang="en-US"/>
        </a:p>
      </dgm:t>
    </dgm:pt>
    <dgm:pt modelId="{4CE32100-45FD-4300-BF9E-5988971F7668}" type="sibTrans" cxnId="{91982CD9-46A3-4CEC-96B9-DD86C2C82994}">
      <dgm:prSet/>
      <dgm:spPr/>
      <dgm:t>
        <a:bodyPr/>
        <a:lstStyle/>
        <a:p>
          <a:endParaRPr lang="en-US"/>
        </a:p>
      </dgm:t>
    </dgm:pt>
    <dgm:pt modelId="{B7F8ADA2-4E6D-4C63-9CCD-76FBB177C135}" type="pres">
      <dgm:prSet presAssocID="{158F5BD9-59EE-4DEE-A7D1-804F18975AA8}" presName="root" presStyleCnt="0">
        <dgm:presLayoutVars>
          <dgm:dir/>
          <dgm:resizeHandles val="exact"/>
        </dgm:presLayoutVars>
      </dgm:prSet>
      <dgm:spPr/>
    </dgm:pt>
    <dgm:pt modelId="{89BBC187-5017-48E8-AB5A-CB4E64272C9C}" type="pres">
      <dgm:prSet presAssocID="{158F5BD9-59EE-4DEE-A7D1-804F18975AA8}" presName="container" presStyleCnt="0">
        <dgm:presLayoutVars>
          <dgm:dir/>
          <dgm:resizeHandles val="exact"/>
        </dgm:presLayoutVars>
      </dgm:prSet>
      <dgm:spPr/>
    </dgm:pt>
    <dgm:pt modelId="{B8D32342-2AF0-4D4E-8BBD-CA79EB8618B6}" type="pres">
      <dgm:prSet presAssocID="{555398FE-E32C-485A-B5AB-D86BD44F1247}" presName="compNode" presStyleCnt="0"/>
      <dgm:spPr/>
    </dgm:pt>
    <dgm:pt modelId="{D867C850-C979-429D-88FF-91D2C8BC60EE}" type="pres">
      <dgm:prSet presAssocID="{555398FE-E32C-485A-B5AB-D86BD44F1247}" presName="iconBgRect" presStyleLbl="bgShp" presStyleIdx="0" presStyleCnt="4"/>
      <dgm:spPr/>
    </dgm:pt>
    <dgm:pt modelId="{BA376A62-96FE-4ECD-AC70-F310E4F610F9}" type="pres">
      <dgm:prSet presAssocID="{555398FE-E32C-485A-B5AB-D86BD44F1247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obot"/>
        </a:ext>
      </dgm:extLst>
    </dgm:pt>
    <dgm:pt modelId="{05846286-71A8-4EFD-B0D7-4AD36BE1CEED}" type="pres">
      <dgm:prSet presAssocID="{555398FE-E32C-485A-B5AB-D86BD44F1247}" presName="spaceRect" presStyleCnt="0"/>
      <dgm:spPr/>
    </dgm:pt>
    <dgm:pt modelId="{F7DBCAD0-B642-46CE-96ED-EBC2C14E13DF}" type="pres">
      <dgm:prSet presAssocID="{555398FE-E32C-485A-B5AB-D86BD44F1247}" presName="textRect" presStyleLbl="revTx" presStyleIdx="0" presStyleCnt="4">
        <dgm:presLayoutVars>
          <dgm:chMax val="1"/>
          <dgm:chPref val="1"/>
        </dgm:presLayoutVars>
      </dgm:prSet>
      <dgm:spPr/>
    </dgm:pt>
    <dgm:pt modelId="{9CD63D52-1AFB-42EC-BA6A-02549A1A7090}" type="pres">
      <dgm:prSet presAssocID="{E71C2304-5713-4026-80CA-E54EDCF46438}" presName="sibTrans" presStyleLbl="sibTrans2D1" presStyleIdx="0" presStyleCnt="0"/>
      <dgm:spPr/>
    </dgm:pt>
    <dgm:pt modelId="{A43C3B4A-AF51-4631-849A-79EDA69EB58F}" type="pres">
      <dgm:prSet presAssocID="{F6B2322F-7BB8-4DC0-8C88-F3DF55D7C7CB}" presName="compNode" presStyleCnt="0"/>
      <dgm:spPr/>
    </dgm:pt>
    <dgm:pt modelId="{CAFC7B45-650E-49F4-87CE-2230BF3110B5}" type="pres">
      <dgm:prSet presAssocID="{F6B2322F-7BB8-4DC0-8C88-F3DF55D7C7CB}" presName="iconBgRect" presStyleLbl="bgShp" presStyleIdx="1" presStyleCnt="4"/>
      <dgm:spPr/>
    </dgm:pt>
    <dgm:pt modelId="{BDE5102B-D9FE-4E24-87B7-FD8088BDF3A9}" type="pres">
      <dgm:prSet presAssocID="{F6B2322F-7BB8-4DC0-8C88-F3DF55D7C7CB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095D95E3-C868-4815-BD12-C8506B60DAE0}" type="pres">
      <dgm:prSet presAssocID="{F6B2322F-7BB8-4DC0-8C88-F3DF55D7C7CB}" presName="spaceRect" presStyleCnt="0"/>
      <dgm:spPr/>
    </dgm:pt>
    <dgm:pt modelId="{C58FE0BA-1B5A-40A8-97CA-E5E4D2BF0238}" type="pres">
      <dgm:prSet presAssocID="{F6B2322F-7BB8-4DC0-8C88-F3DF55D7C7CB}" presName="textRect" presStyleLbl="revTx" presStyleIdx="1" presStyleCnt="4">
        <dgm:presLayoutVars>
          <dgm:chMax val="1"/>
          <dgm:chPref val="1"/>
        </dgm:presLayoutVars>
      </dgm:prSet>
      <dgm:spPr/>
    </dgm:pt>
    <dgm:pt modelId="{C3F9B2C7-100A-493E-9433-D1B0C7CE75C9}" type="pres">
      <dgm:prSet presAssocID="{328D1977-E79A-4FC3-8F46-F13E6D45BE52}" presName="sibTrans" presStyleLbl="sibTrans2D1" presStyleIdx="0" presStyleCnt="0"/>
      <dgm:spPr/>
    </dgm:pt>
    <dgm:pt modelId="{CDEF9B15-278A-4E47-8139-AC9D27EB6714}" type="pres">
      <dgm:prSet presAssocID="{E7433897-7F80-41DB-939C-E2BF6D743D89}" presName="compNode" presStyleCnt="0"/>
      <dgm:spPr/>
    </dgm:pt>
    <dgm:pt modelId="{F45CAFF4-8DD1-449B-BBA0-4CF635536380}" type="pres">
      <dgm:prSet presAssocID="{E7433897-7F80-41DB-939C-E2BF6D743D89}" presName="iconBgRect" presStyleLbl="bgShp" presStyleIdx="2" presStyleCnt="4"/>
      <dgm:spPr/>
    </dgm:pt>
    <dgm:pt modelId="{636670E3-24A1-42B1-8BDF-9294E1F18CE0}" type="pres">
      <dgm:prSet presAssocID="{E7433897-7F80-41DB-939C-E2BF6D743D89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rker"/>
        </a:ext>
      </dgm:extLst>
    </dgm:pt>
    <dgm:pt modelId="{814A6BCC-FF57-4EAE-B4F7-79A57AEBDBD1}" type="pres">
      <dgm:prSet presAssocID="{E7433897-7F80-41DB-939C-E2BF6D743D89}" presName="spaceRect" presStyleCnt="0"/>
      <dgm:spPr/>
    </dgm:pt>
    <dgm:pt modelId="{1A17D823-0010-4F48-A2A9-9FB67BCD1C90}" type="pres">
      <dgm:prSet presAssocID="{E7433897-7F80-41DB-939C-E2BF6D743D89}" presName="textRect" presStyleLbl="revTx" presStyleIdx="2" presStyleCnt="4">
        <dgm:presLayoutVars>
          <dgm:chMax val="1"/>
          <dgm:chPref val="1"/>
        </dgm:presLayoutVars>
      </dgm:prSet>
      <dgm:spPr/>
    </dgm:pt>
    <dgm:pt modelId="{4BE34D8C-DAA2-4BFD-89BD-30556355B880}" type="pres">
      <dgm:prSet presAssocID="{990D9BB0-10BA-40EF-8157-383BAC33C367}" presName="sibTrans" presStyleLbl="sibTrans2D1" presStyleIdx="0" presStyleCnt="0"/>
      <dgm:spPr/>
    </dgm:pt>
    <dgm:pt modelId="{1288726E-C7E2-431D-A879-B3377CD0F891}" type="pres">
      <dgm:prSet presAssocID="{C6F17454-E46A-4798-94E4-6ABA03BC7ACA}" presName="compNode" presStyleCnt="0"/>
      <dgm:spPr/>
    </dgm:pt>
    <dgm:pt modelId="{48CE38B6-1BF6-4E5A-A4AF-D1F9C21B3C4E}" type="pres">
      <dgm:prSet presAssocID="{C6F17454-E46A-4798-94E4-6ABA03BC7ACA}" presName="iconBgRect" presStyleLbl="bgShp" presStyleIdx="3" presStyleCnt="4"/>
      <dgm:spPr/>
    </dgm:pt>
    <dgm:pt modelId="{3DEE8F29-D290-4398-B945-27D1BDBC278C}" type="pres">
      <dgm:prSet presAssocID="{C6F17454-E46A-4798-94E4-6ABA03BC7ACA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itcoin"/>
        </a:ext>
      </dgm:extLst>
    </dgm:pt>
    <dgm:pt modelId="{E0F7B6D1-66D2-43BB-8919-1A3228D3DC38}" type="pres">
      <dgm:prSet presAssocID="{C6F17454-E46A-4798-94E4-6ABA03BC7ACA}" presName="spaceRect" presStyleCnt="0"/>
      <dgm:spPr/>
    </dgm:pt>
    <dgm:pt modelId="{CA9B0791-E683-499A-A609-29E7988966C4}" type="pres">
      <dgm:prSet presAssocID="{C6F17454-E46A-4798-94E4-6ABA03BC7ACA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F0999812-9F91-4C2C-8333-B627C083AD43}" type="presOf" srcId="{C6F17454-E46A-4798-94E4-6ABA03BC7ACA}" destId="{CA9B0791-E683-499A-A609-29E7988966C4}" srcOrd="0" destOrd="0" presId="urn:microsoft.com/office/officeart/2018/2/layout/IconCircleList"/>
    <dgm:cxn modelId="{D782D618-BACD-4E4A-AFB2-7D1325292722}" type="presOf" srcId="{158F5BD9-59EE-4DEE-A7D1-804F18975AA8}" destId="{B7F8ADA2-4E6D-4C63-9CCD-76FBB177C135}" srcOrd="0" destOrd="0" presId="urn:microsoft.com/office/officeart/2018/2/layout/IconCircleList"/>
    <dgm:cxn modelId="{7B944768-D294-4C5C-AABB-2CB8159AD382}" type="presOf" srcId="{555398FE-E32C-485A-B5AB-D86BD44F1247}" destId="{F7DBCAD0-B642-46CE-96ED-EBC2C14E13DF}" srcOrd="0" destOrd="0" presId="urn:microsoft.com/office/officeart/2018/2/layout/IconCircleList"/>
    <dgm:cxn modelId="{B43C566D-BA93-43AF-81BF-A008443208FC}" srcId="{158F5BD9-59EE-4DEE-A7D1-804F18975AA8}" destId="{555398FE-E32C-485A-B5AB-D86BD44F1247}" srcOrd="0" destOrd="0" parTransId="{D6286D72-0E4C-448C-9ABF-A26E4C5E9F2C}" sibTransId="{E71C2304-5713-4026-80CA-E54EDCF46438}"/>
    <dgm:cxn modelId="{DC0C0A59-6086-423E-8F5E-D68057696B29}" srcId="{158F5BD9-59EE-4DEE-A7D1-804F18975AA8}" destId="{F6B2322F-7BB8-4DC0-8C88-F3DF55D7C7CB}" srcOrd="1" destOrd="0" parTransId="{F97B3C54-4A2C-43C3-94A4-AD668B13C6EC}" sibTransId="{328D1977-E79A-4FC3-8F46-F13E6D45BE52}"/>
    <dgm:cxn modelId="{66B55087-2FB9-4968-BA6E-E755D509FCF2}" srcId="{158F5BD9-59EE-4DEE-A7D1-804F18975AA8}" destId="{E7433897-7F80-41DB-939C-E2BF6D743D89}" srcOrd="2" destOrd="0" parTransId="{FDB9EDE9-BDEE-4EEB-83FB-47F4BD06FB8B}" sibTransId="{990D9BB0-10BA-40EF-8157-383BAC33C367}"/>
    <dgm:cxn modelId="{2C2C378A-D5CE-4F18-B66F-BF224EC66814}" type="presOf" srcId="{990D9BB0-10BA-40EF-8157-383BAC33C367}" destId="{4BE34D8C-DAA2-4BFD-89BD-30556355B880}" srcOrd="0" destOrd="0" presId="urn:microsoft.com/office/officeart/2018/2/layout/IconCircleList"/>
    <dgm:cxn modelId="{2A51D58C-5202-40A1-B572-AB66D66C54A7}" type="presOf" srcId="{E71C2304-5713-4026-80CA-E54EDCF46438}" destId="{9CD63D52-1AFB-42EC-BA6A-02549A1A7090}" srcOrd="0" destOrd="0" presId="urn:microsoft.com/office/officeart/2018/2/layout/IconCircleList"/>
    <dgm:cxn modelId="{A62A25CC-C4FE-46FE-9D0E-CCB05E777B3E}" type="presOf" srcId="{F6B2322F-7BB8-4DC0-8C88-F3DF55D7C7CB}" destId="{C58FE0BA-1B5A-40A8-97CA-E5E4D2BF0238}" srcOrd="0" destOrd="0" presId="urn:microsoft.com/office/officeart/2018/2/layout/IconCircleList"/>
    <dgm:cxn modelId="{94E95FCE-36DF-4476-A143-C0FEBFA9EAF2}" type="presOf" srcId="{E7433897-7F80-41DB-939C-E2BF6D743D89}" destId="{1A17D823-0010-4F48-A2A9-9FB67BCD1C90}" srcOrd="0" destOrd="0" presId="urn:microsoft.com/office/officeart/2018/2/layout/IconCircleList"/>
    <dgm:cxn modelId="{91982CD9-46A3-4CEC-96B9-DD86C2C82994}" srcId="{158F5BD9-59EE-4DEE-A7D1-804F18975AA8}" destId="{C6F17454-E46A-4798-94E4-6ABA03BC7ACA}" srcOrd="3" destOrd="0" parTransId="{9B1D0124-173B-4BC7-8F89-AC3093A7E134}" sibTransId="{4CE32100-45FD-4300-BF9E-5988971F7668}"/>
    <dgm:cxn modelId="{BE298FE3-9B99-4A75-BDD0-3DC0B29DDC32}" type="presOf" srcId="{328D1977-E79A-4FC3-8F46-F13E6D45BE52}" destId="{C3F9B2C7-100A-493E-9433-D1B0C7CE75C9}" srcOrd="0" destOrd="0" presId="urn:microsoft.com/office/officeart/2018/2/layout/IconCircleList"/>
    <dgm:cxn modelId="{B9F5001E-4B4A-46DB-9EDF-31406B85C772}" type="presParOf" srcId="{B7F8ADA2-4E6D-4C63-9CCD-76FBB177C135}" destId="{89BBC187-5017-48E8-AB5A-CB4E64272C9C}" srcOrd="0" destOrd="0" presId="urn:microsoft.com/office/officeart/2018/2/layout/IconCircleList"/>
    <dgm:cxn modelId="{038272B1-FFB5-4FCD-B7AE-BE4C8E616578}" type="presParOf" srcId="{89BBC187-5017-48E8-AB5A-CB4E64272C9C}" destId="{B8D32342-2AF0-4D4E-8BBD-CA79EB8618B6}" srcOrd="0" destOrd="0" presId="urn:microsoft.com/office/officeart/2018/2/layout/IconCircleList"/>
    <dgm:cxn modelId="{A4B3AFB8-BDD6-4AB2-9A2E-F4327164785F}" type="presParOf" srcId="{B8D32342-2AF0-4D4E-8BBD-CA79EB8618B6}" destId="{D867C850-C979-429D-88FF-91D2C8BC60EE}" srcOrd="0" destOrd="0" presId="urn:microsoft.com/office/officeart/2018/2/layout/IconCircleList"/>
    <dgm:cxn modelId="{0CB0C80C-DEF5-4BD2-9DA4-9B588650115E}" type="presParOf" srcId="{B8D32342-2AF0-4D4E-8BBD-CA79EB8618B6}" destId="{BA376A62-96FE-4ECD-AC70-F310E4F610F9}" srcOrd="1" destOrd="0" presId="urn:microsoft.com/office/officeart/2018/2/layout/IconCircleList"/>
    <dgm:cxn modelId="{5625EF90-4889-4DE4-9DE8-3B956672C274}" type="presParOf" srcId="{B8D32342-2AF0-4D4E-8BBD-CA79EB8618B6}" destId="{05846286-71A8-4EFD-B0D7-4AD36BE1CEED}" srcOrd="2" destOrd="0" presId="urn:microsoft.com/office/officeart/2018/2/layout/IconCircleList"/>
    <dgm:cxn modelId="{DD98F111-53F6-46B2-A8B6-DC25FBA2417F}" type="presParOf" srcId="{B8D32342-2AF0-4D4E-8BBD-CA79EB8618B6}" destId="{F7DBCAD0-B642-46CE-96ED-EBC2C14E13DF}" srcOrd="3" destOrd="0" presId="urn:microsoft.com/office/officeart/2018/2/layout/IconCircleList"/>
    <dgm:cxn modelId="{BDC84220-81E5-4EE4-80C8-BAC552F2DF39}" type="presParOf" srcId="{89BBC187-5017-48E8-AB5A-CB4E64272C9C}" destId="{9CD63D52-1AFB-42EC-BA6A-02549A1A7090}" srcOrd="1" destOrd="0" presId="urn:microsoft.com/office/officeart/2018/2/layout/IconCircleList"/>
    <dgm:cxn modelId="{C3D2113E-3C96-42AA-A834-4DE584956211}" type="presParOf" srcId="{89BBC187-5017-48E8-AB5A-CB4E64272C9C}" destId="{A43C3B4A-AF51-4631-849A-79EDA69EB58F}" srcOrd="2" destOrd="0" presId="urn:microsoft.com/office/officeart/2018/2/layout/IconCircleList"/>
    <dgm:cxn modelId="{A8F16740-DEA2-4DF2-8361-FEB8AA479B19}" type="presParOf" srcId="{A43C3B4A-AF51-4631-849A-79EDA69EB58F}" destId="{CAFC7B45-650E-49F4-87CE-2230BF3110B5}" srcOrd="0" destOrd="0" presId="urn:microsoft.com/office/officeart/2018/2/layout/IconCircleList"/>
    <dgm:cxn modelId="{6BBDB34D-67FE-44C5-84AD-4BA475F9DA94}" type="presParOf" srcId="{A43C3B4A-AF51-4631-849A-79EDA69EB58F}" destId="{BDE5102B-D9FE-4E24-87B7-FD8088BDF3A9}" srcOrd="1" destOrd="0" presId="urn:microsoft.com/office/officeart/2018/2/layout/IconCircleList"/>
    <dgm:cxn modelId="{47988541-4136-4C85-8C85-615E7DB12A89}" type="presParOf" srcId="{A43C3B4A-AF51-4631-849A-79EDA69EB58F}" destId="{095D95E3-C868-4815-BD12-C8506B60DAE0}" srcOrd="2" destOrd="0" presId="urn:microsoft.com/office/officeart/2018/2/layout/IconCircleList"/>
    <dgm:cxn modelId="{CBD630D1-FF76-4A9A-9538-C4DD86C00EFA}" type="presParOf" srcId="{A43C3B4A-AF51-4631-849A-79EDA69EB58F}" destId="{C58FE0BA-1B5A-40A8-97CA-E5E4D2BF0238}" srcOrd="3" destOrd="0" presId="urn:microsoft.com/office/officeart/2018/2/layout/IconCircleList"/>
    <dgm:cxn modelId="{CC14A98F-9135-4398-843B-D87BF7A771A2}" type="presParOf" srcId="{89BBC187-5017-48E8-AB5A-CB4E64272C9C}" destId="{C3F9B2C7-100A-493E-9433-D1B0C7CE75C9}" srcOrd="3" destOrd="0" presId="urn:microsoft.com/office/officeart/2018/2/layout/IconCircleList"/>
    <dgm:cxn modelId="{02459D3D-FD06-49D7-8CC4-324EB563A425}" type="presParOf" srcId="{89BBC187-5017-48E8-AB5A-CB4E64272C9C}" destId="{CDEF9B15-278A-4E47-8139-AC9D27EB6714}" srcOrd="4" destOrd="0" presId="urn:microsoft.com/office/officeart/2018/2/layout/IconCircleList"/>
    <dgm:cxn modelId="{E507D495-6BEB-494C-9F40-CAAAF55055F9}" type="presParOf" srcId="{CDEF9B15-278A-4E47-8139-AC9D27EB6714}" destId="{F45CAFF4-8DD1-449B-BBA0-4CF635536380}" srcOrd="0" destOrd="0" presId="urn:microsoft.com/office/officeart/2018/2/layout/IconCircleList"/>
    <dgm:cxn modelId="{3F8FEE03-2C00-49DB-BA9F-B062A522D58B}" type="presParOf" srcId="{CDEF9B15-278A-4E47-8139-AC9D27EB6714}" destId="{636670E3-24A1-42B1-8BDF-9294E1F18CE0}" srcOrd="1" destOrd="0" presId="urn:microsoft.com/office/officeart/2018/2/layout/IconCircleList"/>
    <dgm:cxn modelId="{9F208170-977B-4602-A1DF-A758227629CE}" type="presParOf" srcId="{CDEF9B15-278A-4E47-8139-AC9D27EB6714}" destId="{814A6BCC-FF57-4EAE-B4F7-79A57AEBDBD1}" srcOrd="2" destOrd="0" presId="urn:microsoft.com/office/officeart/2018/2/layout/IconCircleList"/>
    <dgm:cxn modelId="{2DE49E54-E2B7-4E57-B610-82EF01399F1C}" type="presParOf" srcId="{CDEF9B15-278A-4E47-8139-AC9D27EB6714}" destId="{1A17D823-0010-4F48-A2A9-9FB67BCD1C90}" srcOrd="3" destOrd="0" presId="urn:microsoft.com/office/officeart/2018/2/layout/IconCircleList"/>
    <dgm:cxn modelId="{63F22848-98BA-4A79-B15F-F394AE3D1CBA}" type="presParOf" srcId="{89BBC187-5017-48E8-AB5A-CB4E64272C9C}" destId="{4BE34D8C-DAA2-4BFD-89BD-30556355B880}" srcOrd="5" destOrd="0" presId="urn:microsoft.com/office/officeart/2018/2/layout/IconCircleList"/>
    <dgm:cxn modelId="{CFBF8A10-EC9D-4B66-AD0B-3D0D4769248F}" type="presParOf" srcId="{89BBC187-5017-48E8-AB5A-CB4E64272C9C}" destId="{1288726E-C7E2-431D-A879-B3377CD0F891}" srcOrd="6" destOrd="0" presId="urn:microsoft.com/office/officeart/2018/2/layout/IconCircleList"/>
    <dgm:cxn modelId="{5A7594CB-9D4F-4459-B690-A47188954234}" type="presParOf" srcId="{1288726E-C7E2-431D-A879-B3377CD0F891}" destId="{48CE38B6-1BF6-4E5A-A4AF-D1F9C21B3C4E}" srcOrd="0" destOrd="0" presId="urn:microsoft.com/office/officeart/2018/2/layout/IconCircleList"/>
    <dgm:cxn modelId="{220F9B47-B00D-45AA-A801-A26C45DD97E7}" type="presParOf" srcId="{1288726E-C7E2-431D-A879-B3377CD0F891}" destId="{3DEE8F29-D290-4398-B945-27D1BDBC278C}" srcOrd="1" destOrd="0" presId="urn:microsoft.com/office/officeart/2018/2/layout/IconCircleList"/>
    <dgm:cxn modelId="{B0AE7922-9B4A-449D-87B7-475CF21EE467}" type="presParOf" srcId="{1288726E-C7E2-431D-A879-B3377CD0F891}" destId="{E0F7B6D1-66D2-43BB-8919-1A3228D3DC38}" srcOrd="2" destOrd="0" presId="urn:microsoft.com/office/officeart/2018/2/layout/IconCircleList"/>
    <dgm:cxn modelId="{B0697D68-A0D7-4ED6-AD9F-18D9D4E63749}" type="presParOf" srcId="{1288726E-C7E2-431D-A879-B3377CD0F891}" destId="{CA9B0791-E683-499A-A609-29E7988966C4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DF52F5A-9327-467E-8BC8-FDD880667210}" type="doc">
      <dgm:prSet loTypeId="urn:microsoft.com/office/officeart/2018/2/layout/IconLabelDescriptionList" loCatId="icon" qsTypeId="urn:microsoft.com/office/officeart/2005/8/quickstyle/simple1#47" qsCatId="simple" csTypeId="urn:microsoft.com/office/officeart/2005/8/colors/accent1_2#21" csCatId="accent1" phldr="1"/>
      <dgm:spPr/>
      <dgm:t>
        <a:bodyPr/>
        <a:lstStyle/>
        <a:p>
          <a:endParaRPr lang="en-US"/>
        </a:p>
      </dgm:t>
    </dgm:pt>
    <dgm:pt modelId="{2D577851-6FC8-4AAD-99C7-F16D50462335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 b="1"/>
            <a:t>Agile SCRUM</a:t>
          </a:r>
          <a:r>
            <a:rPr lang="en-GB"/>
            <a:t> with bi-weekly sprints</a:t>
          </a:r>
          <a:endParaRPr lang="en-US"/>
        </a:p>
      </dgm:t>
    </dgm:pt>
    <dgm:pt modelId="{00363E30-80BD-40FD-AC4B-822DFBA4CC09}" type="parTrans" cxnId="{BBE79758-B83C-46E8-804B-6B24BCEA531F}">
      <dgm:prSet/>
      <dgm:spPr/>
      <dgm:t>
        <a:bodyPr/>
        <a:lstStyle/>
        <a:p>
          <a:endParaRPr lang="en-US"/>
        </a:p>
      </dgm:t>
    </dgm:pt>
    <dgm:pt modelId="{5D198714-AFDC-450B-961C-19BE88B84BB5}" type="sibTrans" cxnId="{BBE79758-B83C-46E8-804B-6B24BCEA531F}">
      <dgm:prSet/>
      <dgm:spPr/>
      <dgm:t>
        <a:bodyPr/>
        <a:lstStyle/>
        <a:p>
          <a:endParaRPr lang="en-US"/>
        </a:p>
      </dgm:t>
    </dgm:pt>
    <dgm:pt modelId="{CA80B4CD-EE93-4D12-850F-C86351987DA6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 dirty="0"/>
            <a:t>Iterative development:</a:t>
          </a:r>
        </a:p>
        <a:p>
          <a:pPr>
            <a:lnSpc>
              <a:spcPct val="100000"/>
            </a:lnSpc>
            <a:defRPr b="1"/>
          </a:pPr>
          <a:r>
            <a:rPr lang="en-GB" b="0" dirty="0"/>
            <a:t> Schema → CRUD → RBAC → charts → testing</a:t>
          </a:r>
          <a:endParaRPr lang="en-US" b="0" dirty="0"/>
        </a:p>
      </dgm:t>
    </dgm:pt>
    <dgm:pt modelId="{D4D3EE83-723D-418A-B95F-A0435E130C8B}" type="parTrans" cxnId="{300C5358-0EFD-46F7-A657-3045F522CB76}">
      <dgm:prSet/>
      <dgm:spPr/>
      <dgm:t>
        <a:bodyPr/>
        <a:lstStyle/>
        <a:p>
          <a:endParaRPr lang="en-US"/>
        </a:p>
      </dgm:t>
    </dgm:pt>
    <dgm:pt modelId="{2A3BA0F4-151A-4A85-973B-7BA0695BDF4B}" type="sibTrans" cxnId="{300C5358-0EFD-46F7-A657-3045F522CB76}">
      <dgm:prSet/>
      <dgm:spPr/>
      <dgm:t>
        <a:bodyPr/>
        <a:lstStyle/>
        <a:p>
          <a:endParaRPr lang="en-US"/>
        </a:p>
      </dgm:t>
    </dgm:pt>
    <dgm:pt modelId="{DF527177-06DD-4987-93F7-6C77BC4BC018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 b="1"/>
            <a:t>Primary data sources:</a:t>
          </a:r>
          <a:endParaRPr lang="en-US"/>
        </a:p>
      </dgm:t>
    </dgm:pt>
    <dgm:pt modelId="{79B1C08E-0F39-4AF5-AC89-C157F7606D73}" type="parTrans" cxnId="{731D336A-2C6D-4F25-96CE-BA79D1558050}">
      <dgm:prSet/>
      <dgm:spPr/>
      <dgm:t>
        <a:bodyPr/>
        <a:lstStyle/>
        <a:p>
          <a:endParaRPr lang="en-US"/>
        </a:p>
      </dgm:t>
    </dgm:pt>
    <dgm:pt modelId="{D79D8318-2F1B-40C8-8971-99D5B33A6523}" type="sibTrans" cxnId="{731D336A-2C6D-4F25-96CE-BA79D1558050}">
      <dgm:prSet/>
      <dgm:spPr/>
      <dgm:t>
        <a:bodyPr/>
        <a:lstStyle/>
        <a:p>
          <a:endParaRPr lang="en-US"/>
        </a:p>
      </dgm:t>
    </dgm:pt>
    <dgm:pt modelId="{D58DA37D-3ECC-4AF7-9607-D694B9F7BBF5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 dirty="0"/>
            <a:t>Field testing with 5 coaches</a:t>
          </a:r>
          <a:endParaRPr lang="en-US" sz="1400" dirty="0"/>
        </a:p>
      </dgm:t>
    </dgm:pt>
    <dgm:pt modelId="{657DCA99-74F2-4765-9150-D997CAC11C34}" type="parTrans" cxnId="{E0F986AC-2E19-4C83-AF24-E3FA2EC0489E}">
      <dgm:prSet/>
      <dgm:spPr/>
      <dgm:t>
        <a:bodyPr/>
        <a:lstStyle/>
        <a:p>
          <a:endParaRPr lang="en-US"/>
        </a:p>
      </dgm:t>
    </dgm:pt>
    <dgm:pt modelId="{8193D0CA-7BAC-4AFE-B591-81F38E6B8F92}" type="sibTrans" cxnId="{E0F986AC-2E19-4C83-AF24-E3FA2EC0489E}">
      <dgm:prSet/>
      <dgm:spPr/>
      <dgm:t>
        <a:bodyPr/>
        <a:lstStyle/>
        <a:p>
          <a:endParaRPr lang="en-US"/>
        </a:p>
      </dgm:t>
    </dgm:pt>
    <dgm:pt modelId="{C58B4A8A-FF3B-424C-8C8C-022DC3F61224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 dirty="0"/>
            <a:t>Stopwatch-based TCT measurements</a:t>
          </a:r>
          <a:endParaRPr lang="en-US" sz="1400" dirty="0"/>
        </a:p>
      </dgm:t>
    </dgm:pt>
    <dgm:pt modelId="{7D1301C8-87DF-40C1-81AA-E336A9115284}" type="parTrans" cxnId="{16958E83-6BB7-4A64-BBE7-80C702AB4525}">
      <dgm:prSet/>
      <dgm:spPr/>
      <dgm:t>
        <a:bodyPr/>
        <a:lstStyle/>
        <a:p>
          <a:endParaRPr lang="en-US"/>
        </a:p>
      </dgm:t>
    </dgm:pt>
    <dgm:pt modelId="{6F470451-1123-49CF-B0D1-61DC7D13AEE9}" type="sibTrans" cxnId="{16958E83-6BB7-4A64-BBE7-80C702AB4525}">
      <dgm:prSet/>
      <dgm:spPr/>
      <dgm:t>
        <a:bodyPr/>
        <a:lstStyle/>
        <a:p>
          <a:endParaRPr lang="en-US"/>
        </a:p>
      </dgm:t>
    </dgm:pt>
    <dgm:pt modelId="{2B32DADE-AB90-4B88-B3C4-1677DCDA7C08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 dirty="0"/>
            <a:t>SUS questionnaire scoring</a:t>
          </a:r>
          <a:endParaRPr lang="en-US" sz="1400" dirty="0"/>
        </a:p>
      </dgm:t>
    </dgm:pt>
    <dgm:pt modelId="{742EBA75-2202-4018-A71E-68A8F288CC30}" type="parTrans" cxnId="{49CB9B7B-5C58-4C35-9619-6B8DB18AC9AF}">
      <dgm:prSet/>
      <dgm:spPr/>
      <dgm:t>
        <a:bodyPr/>
        <a:lstStyle/>
        <a:p>
          <a:endParaRPr lang="en-US"/>
        </a:p>
      </dgm:t>
    </dgm:pt>
    <dgm:pt modelId="{1512F2A2-ED54-4471-A4E9-E657CDAEE210}" type="sibTrans" cxnId="{49CB9B7B-5C58-4C35-9619-6B8DB18AC9AF}">
      <dgm:prSet/>
      <dgm:spPr/>
      <dgm:t>
        <a:bodyPr/>
        <a:lstStyle/>
        <a:p>
          <a:endParaRPr lang="en-US"/>
        </a:p>
      </dgm:t>
    </dgm:pt>
    <dgm:pt modelId="{FD955B0C-AB9B-4AD7-9CAA-40E8323EA3DE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 b="1" dirty="0"/>
            <a:t>Secondary sources:</a:t>
          </a:r>
        </a:p>
        <a:p>
          <a:pPr>
            <a:lnSpc>
              <a:spcPct val="100000"/>
            </a:lnSpc>
            <a:defRPr b="1"/>
          </a:pPr>
          <a:r>
            <a:rPr lang="en-GB" dirty="0"/>
            <a:t> </a:t>
          </a:r>
          <a:r>
            <a:rPr lang="en-GB" b="0" dirty="0"/>
            <a:t>Academic papers, documentation, database design texts</a:t>
          </a:r>
          <a:endParaRPr lang="en-US" b="0" dirty="0"/>
        </a:p>
      </dgm:t>
    </dgm:pt>
    <dgm:pt modelId="{720D13C9-E396-4225-912B-8C51AD636229}" type="parTrans" cxnId="{5DA5B07E-AD92-43F0-9FDB-B69A6F975E4F}">
      <dgm:prSet/>
      <dgm:spPr/>
      <dgm:t>
        <a:bodyPr/>
        <a:lstStyle/>
        <a:p>
          <a:endParaRPr lang="en-US"/>
        </a:p>
      </dgm:t>
    </dgm:pt>
    <dgm:pt modelId="{1409FF28-37C2-4CFB-9ADE-864500421D39}" type="sibTrans" cxnId="{5DA5B07E-AD92-43F0-9FDB-B69A6F975E4F}">
      <dgm:prSet/>
      <dgm:spPr/>
      <dgm:t>
        <a:bodyPr/>
        <a:lstStyle/>
        <a:p>
          <a:endParaRPr lang="en-US"/>
        </a:p>
      </dgm:t>
    </dgm:pt>
    <dgm:pt modelId="{BAE32701-BF94-4B30-9128-1CA43FAFCE5C}" type="pres">
      <dgm:prSet presAssocID="{DDF52F5A-9327-467E-8BC8-FDD880667210}" presName="root" presStyleCnt="0">
        <dgm:presLayoutVars>
          <dgm:dir/>
          <dgm:resizeHandles val="exact"/>
        </dgm:presLayoutVars>
      </dgm:prSet>
      <dgm:spPr/>
    </dgm:pt>
    <dgm:pt modelId="{C8305013-D67F-4C28-8F8D-15E54F70EEC5}" type="pres">
      <dgm:prSet presAssocID="{2D577851-6FC8-4AAD-99C7-F16D50462335}" presName="compNode" presStyleCnt="0"/>
      <dgm:spPr/>
    </dgm:pt>
    <dgm:pt modelId="{A5A53CE1-6AC5-448E-AC49-4181C7837A57}" type="pres">
      <dgm:prSet presAssocID="{2D577851-6FC8-4AAD-99C7-F16D50462335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AD8F961B-C7CE-4DB5-A585-3D2D14D13202}" type="pres">
      <dgm:prSet presAssocID="{2D577851-6FC8-4AAD-99C7-F16D50462335}" presName="iconSpace" presStyleCnt="0"/>
      <dgm:spPr/>
    </dgm:pt>
    <dgm:pt modelId="{34FB576A-DBB9-459A-9C8E-C3819A838F49}" type="pres">
      <dgm:prSet presAssocID="{2D577851-6FC8-4AAD-99C7-F16D50462335}" presName="parTx" presStyleLbl="revTx" presStyleIdx="0" presStyleCnt="8">
        <dgm:presLayoutVars>
          <dgm:chMax val="0"/>
          <dgm:chPref val="0"/>
        </dgm:presLayoutVars>
      </dgm:prSet>
      <dgm:spPr/>
    </dgm:pt>
    <dgm:pt modelId="{F5C0F18D-7833-41DD-95B1-39EE3490AC04}" type="pres">
      <dgm:prSet presAssocID="{2D577851-6FC8-4AAD-99C7-F16D50462335}" presName="txSpace" presStyleCnt="0"/>
      <dgm:spPr/>
    </dgm:pt>
    <dgm:pt modelId="{7C164A20-6B51-4949-A1C9-69E850087602}" type="pres">
      <dgm:prSet presAssocID="{2D577851-6FC8-4AAD-99C7-F16D50462335}" presName="desTx" presStyleLbl="revTx" presStyleIdx="1" presStyleCnt="8">
        <dgm:presLayoutVars/>
      </dgm:prSet>
      <dgm:spPr/>
    </dgm:pt>
    <dgm:pt modelId="{F760EC25-F00E-445A-8088-4A11BEC89523}" type="pres">
      <dgm:prSet presAssocID="{5D198714-AFDC-450B-961C-19BE88B84BB5}" presName="sibTrans" presStyleCnt="0"/>
      <dgm:spPr/>
    </dgm:pt>
    <dgm:pt modelId="{586C6B81-A891-4E4A-9F63-7BC783124CFC}" type="pres">
      <dgm:prSet presAssocID="{CA80B4CD-EE93-4D12-850F-C86351987DA6}" presName="compNode" presStyleCnt="0"/>
      <dgm:spPr/>
    </dgm:pt>
    <dgm:pt modelId="{1253F20B-3C15-4D6F-B71F-AE09D6A53581}" type="pres">
      <dgm:prSet presAssocID="{CA80B4CD-EE93-4D12-850F-C86351987DA6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ABC246CA-32F7-4976-9457-5B81C669BE0F}" type="pres">
      <dgm:prSet presAssocID="{CA80B4CD-EE93-4D12-850F-C86351987DA6}" presName="iconSpace" presStyleCnt="0"/>
      <dgm:spPr/>
    </dgm:pt>
    <dgm:pt modelId="{253044DC-3BC2-4FF7-8C9E-E6FE0F8E781C}" type="pres">
      <dgm:prSet presAssocID="{CA80B4CD-EE93-4D12-850F-C86351987DA6}" presName="parTx" presStyleLbl="revTx" presStyleIdx="2" presStyleCnt="8">
        <dgm:presLayoutVars>
          <dgm:chMax val="0"/>
          <dgm:chPref val="0"/>
        </dgm:presLayoutVars>
      </dgm:prSet>
      <dgm:spPr/>
    </dgm:pt>
    <dgm:pt modelId="{A890B8F3-A41B-40A9-91BA-D3EE1038BBE1}" type="pres">
      <dgm:prSet presAssocID="{CA80B4CD-EE93-4D12-850F-C86351987DA6}" presName="txSpace" presStyleCnt="0"/>
      <dgm:spPr/>
    </dgm:pt>
    <dgm:pt modelId="{B0244C05-D7E4-4FCC-92D5-1EAAFB1C77FB}" type="pres">
      <dgm:prSet presAssocID="{CA80B4CD-EE93-4D12-850F-C86351987DA6}" presName="desTx" presStyleLbl="revTx" presStyleIdx="3" presStyleCnt="8">
        <dgm:presLayoutVars/>
      </dgm:prSet>
      <dgm:spPr/>
    </dgm:pt>
    <dgm:pt modelId="{FE946995-8CD0-43B4-BD4F-93B6A8221745}" type="pres">
      <dgm:prSet presAssocID="{2A3BA0F4-151A-4A85-973B-7BA0695BDF4B}" presName="sibTrans" presStyleCnt="0"/>
      <dgm:spPr/>
    </dgm:pt>
    <dgm:pt modelId="{83083075-1041-4E05-A3BC-37616F473585}" type="pres">
      <dgm:prSet presAssocID="{DF527177-06DD-4987-93F7-6C77BC4BC018}" presName="compNode" presStyleCnt="0"/>
      <dgm:spPr/>
    </dgm:pt>
    <dgm:pt modelId="{D47A5956-17F3-4AAC-B057-7858E9CC6FFB}" type="pres">
      <dgm:prSet presAssocID="{DF527177-06DD-4987-93F7-6C77BC4BC018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EA3C6FCB-0EEA-486B-BA03-A8D08F3E79FB}" type="pres">
      <dgm:prSet presAssocID="{DF527177-06DD-4987-93F7-6C77BC4BC018}" presName="iconSpace" presStyleCnt="0"/>
      <dgm:spPr/>
    </dgm:pt>
    <dgm:pt modelId="{76ED360D-CF70-451F-95C1-FFF5610BE5F7}" type="pres">
      <dgm:prSet presAssocID="{DF527177-06DD-4987-93F7-6C77BC4BC018}" presName="parTx" presStyleLbl="revTx" presStyleIdx="4" presStyleCnt="8">
        <dgm:presLayoutVars>
          <dgm:chMax val="0"/>
          <dgm:chPref val="0"/>
        </dgm:presLayoutVars>
      </dgm:prSet>
      <dgm:spPr/>
    </dgm:pt>
    <dgm:pt modelId="{5E98EDC0-7A14-4000-AF1A-BF27A5E5C7C5}" type="pres">
      <dgm:prSet presAssocID="{DF527177-06DD-4987-93F7-6C77BC4BC018}" presName="txSpace" presStyleCnt="0"/>
      <dgm:spPr/>
    </dgm:pt>
    <dgm:pt modelId="{8366BAA5-851D-4CE0-BBAE-712F0EF19C5A}" type="pres">
      <dgm:prSet presAssocID="{DF527177-06DD-4987-93F7-6C77BC4BC018}" presName="desTx" presStyleLbl="revTx" presStyleIdx="5" presStyleCnt="8" custLinFactNeighborX="-438" custLinFactNeighborY="-51882">
        <dgm:presLayoutVars/>
      </dgm:prSet>
      <dgm:spPr/>
    </dgm:pt>
    <dgm:pt modelId="{C2F915C0-20F8-48AB-94F4-9235FD6D2C29}" type="pres">
      <dgm:prSet presAssocID="{D79D8318-2F1B-40C8-8971-99D5B33A6523}" presName="sibTrans" presStyleCnt="0"/>
      <dgm:spPr/>
    </dgm:pt>
    <dgm:pt modelId="{8FF2413F-5C8A-4E77-8118-679584071086}" type="pres">
      <dgm:prSet presAssocID="{FD955B0C-AB9B-4AD7-9CAA-40E8323EA3DE}" presName="compNode" presStyleCnt="0"/>
      <dgm:spPr/>
    </dgm:pt>
    <dgm:pt modelId="{192A95C3-648E-4427-AA03-4AB5E6C1BC80}" type="pres">
      <dgm:prSet presAssocID="{FD955B0C-AB9B-4AD7-9CAA-40E8323EA3DE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oks on Shelf"/>
        </a:ext>
      </dgm:extLst>
    </dgm:pt>
    <dgm:pt modelId="{996991D4-A728-4870-A174-78BDCC0EA0E7}" type="pres">
      <dgm:prSet presAssocID="{FD955B0C-AB9B-4AD7-9CAA-40E8323EA3DE}" presName="iconSpace" presStyleCnt="0"/>
      <dgm:spPr/>
    </dgm:pt>
    <dgm:pt modelId="{0476C869-C8C2-4C58-97E8-D182B2769F10}" type="pres">
      <dgm:prSet presAssocID="{FD955B0C-AB9B-4AD7-9CAA-40E8323EA3DE}" presName="parTx" presStyleLbl="revTx" presStyleIdx="6" presStyleCnt="8">
        <dgm:presLayoutVars>
          <dgm:chMax val="0"/>
          <dgm:chPref val="0"/>
        </dgm:presLayoutVars>
      </dgm:prSet>
      <dgm:spPr/>
    </dgm:pt>
    <dgm:pt modelId="{188323C3-AA8C-41F3-B63C-A2E95E812EB8}" type="pres">
      <dgm:prSet presAssocID="{FD955B0C-AB9B-4AD7-9CAA-40E8323EA3DE}" presName="txSpace" presStyleCnt="0"/>
      <dgm:spPr/>
    </dgm:pt>
    <dgm:pt modelId="{955587DD-CBB7-44A1-886E-81DF3ECCF108}" type="pres">
      <dgm:prSet presAssocID="{FD955B0C-AB9B-4AD7-9CAA-40E8323EA3DE}" presName="desTx" presStyleLbl="revTx" presStyleIdx="7" presStyleCnt="8">
        <dgm:presLayoutVars/>
      </dgm:prSet>
      <dgm:spPr/>
    </dgm:pt>
  </dgm:ptLst>
  <dgm:cxnLst>
    <dgm:cxn modelId="{D1451E01-FF15-4454-B546-7FF3720DEBFA}" type="presOf" srcId="{2D577851-6FC8-4AAD-99C7-F16D50462335}" destId="{34FB576A-DBB9-459A-9C8E-C3819A838F49}" srcOrd="0" destOrd="0" presId="urn:microsoft.com/office/officeart/2018/2/layout/IconLabelDescriptionList"/>
    <dgm:cxn modelId="{223AAA24-0BCE-44FA-9209-6D1CE535DE69}" type="presOf" srcId="{2B32DADE-AB90-4B88-B3C4-1677DCDA7C08}" destId="{8366BAA5-851D-4CE0-BBAE-712F0EF19C5A}" srcOrd="0" destOrd="2" presId="urn:microsoft.com/office/officeart/2018/2/layout/IconLabelDescriptionList"/>
    <dgm:cxn modelId="{C785742D-18F6-4032-8AC5-A2161332B163}" type="presOf" srcId="{DF527177-06DD-4987-93F7-6C77BC4BC018}" destId="{76ED360D-CF70-451F-95C1-FFF5610BE5F7}" srcOrd="0" destOrd="0" presId="urn:microsoft.com/office/officeart/2018/2/layout/IconLabelDescriptionList"/>
    <dgm:cxn modelId="{731D336A-2C6D-4F25-96CE-BA79D1558050}" srcId="{DDF52F5A-9327-467E-8BC8-FDD880667210}" destId="{DF527177-06DD-4987-93F7-6C77BC4BC018}" srcOrd="2" destOrd="0" parTransId="{79B1C08E-0F39-4AF5-AC89-C157F7606D73}" sibTransId="{D79D8318-2F1B-40C8-8971-99D5B33A6523}"/>
    <dgm:cxn modelId="{3FE6E14A-2231-482F-B767-268BD4C0DBA2}" type="presOf" srcId="{C58B4A8A-FF3B-424C-8C8C-022DC3F61224}" destId="{8366BAA5-851D-4CE0-BBAE-712F0EF19C5A}" srcOrd="0" destOrd="1" presId="urn:microsoft.com/office/officeart/2018/2/layout/IconLabelDescriptionList"/>
    <dgm:cxn modelId="{300C5358-0EFD-46F7-A657-3045F522CB76}" srcId="{DDF52F5A-9327-467E-8BC8-FDD880667210}" destId="{CA80B4CD-EE93-4D12-850F-C86351987DA6}" srcOrd="1" destOrd="0" parTransId="{D4D3EE83-723D-418A-B95F-A0435E130C8B}" sibTransId="{2A3BA0F4-151A-4A85-973B-7BA0695BDF4B}"/>
    <dgm:cxn modelId="{BBE79758-B83C-46E8-804B-6B24BCEA531F}" srcId="{DDF52F5A-9327-467E-8BC8-FDD880667210}" destId="{2D577851-6FC8-4AAD-99C7-F16D50462335}" srcOrd="0" destOrd="0" parTransId="{00363E30-80BD-40FD-AC4B-822DFBA4CC09}" sibTransId="{5D198714-AFDC-450B-961C-19BE88B84BB5}"/>
    <dgm:cxn modelId="{49CB9B7B-5C58-4C35-9619-6B8DB18AC9AF}" srcId="{DF527177-06DD-4987-93F7-6C77BC4BC018}" destId="{2B32DADE-AB90-4B88-B3C4-1677DCDA7C08}" srcOrd="2" destOrd="0" parTransId="{742EBA75-2202-4018-A71E-68A8F288CC30}" sibTransId="{1512F2A2-ED54-4471-A4E9-E657CDAEE210}"/>
    <dgm:cxn modelId="{0F4E627D-DEA6-4745-BC93-40AA01809DF4}" type="presOf" srcId="{CA80B4CD-EE93-4D12-850F-C86351987DA6}" destId="{253044DC-3BC2-4FF7-8C9E-E6FE0F8E781C}" srcOrd="0" destOrd="0" presId="urn:microsoft.com/office/officeart/2018/2/layout/IconLabelDescriptionList"/>
    <dgm:cxn modelId="{5DA5B07E-AD92-43F0-9FDB-B69A6F975E4F}" srcId="{DDF52F5A-9327-467E-8BC8-FDD880667210}" destId="{FD955B0C-AB9B-4AD7-9CAA-40E8323EA3DE}" srcOrd="3" destOrd="0" parTransId="{720D13C9-E396-4225-912B-8C51AD636229}" sibTransId="{1409FF28-37C2-4CFB-9ADE-864500421D39}"/>
    <dgm:cxn modelId="{16958E83-6BB7-4A64-BBE7-80C702AB4525}" srcId="{DF527177-06DD-4987-93F7-6C77BC4BC018}" destId="{C58B4A8A-FF3B-424C-8C8C-022DC3F61224}" srcOrd="1" destOrd="0" parTransId="{7D1301C8-87DF-40C1-81AA-E336A9115284}" sibTransId="{6F470451-1123-49CF-B0D1-61DC7D13AEE9}"/>
    <dgm:cxn modelId="{E0F986AC-2E19-4C83-AF24-E3FA2EC0489E}" srcId="{DF527177-06DD-4987-93F7-6C77BC4BC018}" destId="{D58DA37D-3ECC-4AF7-9607-D694B9F7BBF5}" srcOrd="0" destOrd="0" parTransId="{657DCA99-74F2-4765-9150-D997CAC11C34}" sibTransId="{8193D0CA-7BAC-4AFE-B591-81F38E6B8F92}"/>
    <dgm:cxn modelId="{F2C9F2BB-A6CA-43E8-9AA6-BB281853C341}" type="presOf" srcId="{DDF52F5A-9327-467E-8BC8-FDD880667210}" destId="{BAE32701-BF94-4B30-9128-1CA43FAFCE5C}" srcOrd="0" destOrd="0" presId="urn:microsoft.com/office/officeart/2018/2/layout/IconLabelDescriptionList"/>
    <dgm:cxn modelId="{C58811D9-6F4A-41A0-9C52-9E4C3831087A}" type="presOf" srcId="{FD955B0C-AB9B-4AD7-9CAA-40E8323EA3DE}" destId="{0476C869-C8C2-4C58-97E8-D182B2769F10}" srcOrd="0" destOrd="0" presId="urn:microsoft.com/office/officeart/2018/2/layout/IconLabelDescriptionList"/>
    <dgm:cxn modelId="{290F4DDB-48F1-434E-991F-E99335ACFE6D}" type="presOf" srcId="{D58DA37D-3ECC-4AF7-9607-D694B9F7BBF5}" destId="{8366BAA5-851D-4CE0-BBAE-712F0EF19C5A}" srcOrd="0" destOrd="0" presId="urn:microsoft.com/office/officeart/2018/2/layout/IconLabelDescriptionList"/>
    <dgm:cxn modelId="{E435A965-5B7A-40C5-BB4F-D313E33E1269}" type="presParOf" srcId="{BAE32701-BF94-4B30-9128-1CA43FAFCE5C}" destId="{C8305013-D67F-4C28-8F8D-15E54F70EEC5}" srcOrd="0" destOrd="0" presId="urn:microsoft.com/office/officeart/2018/2/layout/IconLabelDescriptionList"/>
    <dgm:cxn modelId="{D6B35655-E3A0-494A-BF9B-8FFE91BC4465}" type="presParOf" srcId="{C8305013-D67F-4C28-8F8D-15E54F70EEC5}" destId="{A5A53CE1-6AC5-448E-AC49-4181C7837A57}" srcOrd="0" destOrd="0" presId="urn:microsoft.com/office/officeart/2018/2/layout/IconLabelDescriptionList"/>
    <dgm:cxn modelId="{139CA87F-C98A-4F20-AFA3-3BC4FAACA3DA}" type="presParOf" srcId="{C8305013-D67F-4C28-8F8D-15E54F70EEC5}" destId="{AD8F961B-C7CE-4DB5-A585-3D2D14D13202}" srcOrd="1" destOrd="0" presId="urn:microsoft.com/office/officeart/2018/2/layout/IconLabelDescriptionList"/>
    <dgm:cxn modelId="{C47B6E92-5C13-4BBD-BEA8-F3D5A0BCFB78}" type="presParOf" srcId="{C8305013-D67F-4C28-8F8D-15E54F70EEC5}" destId="{34FB576A-DBB9-459A-9C8E-C3819A838F49}" srcOrd="2" destOrd="0" presId="urn:microsoft.com/office/officeart/2018/2/layout/IconLabelDescriptionList"/>
    <dgm:cxn modelId="{82D593A3-CB23-46A0-A48D-B73B8365405D}" type="presParOf" srcId="{C8305013-D67F-4C28-8F8D-15E54F70EEC5}" destId="{F5C0F18D-7833-41DD-95B1-39EE3490AC04}" srcOrd="3" destOrd="0" presId="urn:microsoft.com/office/officeart/2018/2/layout/IconLabelDescriptionList"/>
    <dgm:cxn modelId="{0FC86ADC-FCE6-4A8D-A56F-07AEB3DC1315}" type="presParOf" srcId="{C8305013-D67F-4C28-8F8D-15E54F70EEC5}" destId="{7C164A20-6B51-4949-A1C9-69E850087602}" srcOrd="4" destOrd="0" presId="urn:microsoft.com/office/officeart/2018/2/layout/IconLabelDescriptionList"/>
    <dgm:cxn modelId="{72306D2E-3AAC-4A3F-8C8E-96ED7DDD05F8}" type="presParOf" srcId="{BAE32701-BF94-4B30-9128-1CA43FAFCE5C}" destId="{F760EC25-F00E-445A-8088-4A11BEC89523}" srcOrd="1" destOrd="0" presId="urn:microsoft.com/office/officeart/2018/2/layout/IconLabelDescriptionList"/>
    <dgm:cxn modelId="{82756B2D-E120-41A5-A704-06DA48574D0E}" type="presParOf" srcId="{BAE32701-BF94-4B30-9128-1CA43FAFCE5C}" destId="{586C6B81-A891-4E4A-9F63-7BC783124CFC}" srcOrd="2" destOrd="0" presId="urn:microsoft.com/office/officeart/2018/2/layout/IconLabelDescriptionList"/>
    <dgm:cxn modelId="{FBB207DB-3172-4B7F-8AA1-A8D9195E3F34}" type="presParOf" srcId="{586C6B81-A891-4E4A-9F63-7BC783124CFC}" destId="{1253F20B-3C15-4D6F-B71F-AE09D6A53581}" srcOrd="0" destOrd="0" presId="urn:microsoft.com/office/officeart/2018/2/layout/IconLabelDescriptionList"/>
    <dgm:cxn modelId="{D93DB106-A9DF-448F-96B4-A1B6D9A7887A}" type="presParOf" srcId="{586C6B81-A891-4E4A-9F63-7BC783124CFC}" destId="{ABC246CA-32F7-4976-9457-5B81C669BE0F}" srcOrd="1" destOrd="0" presId="urn:microsoft.com/office/officeart/2018/2/layout/IconLabelDescriptionList"/>
    <dgm:cxn modelId="{F7BAD69C-0511-4D80-BB73-18D1563E4AE1}" type="presParOf" srcId="{586C6B81-A891-4E4A-9F63-7BC783124CFC}" destId="{253044DC-3BC2-4FF7-8C9E-E6FE0F8E781C}" srcOrd="2" destOrd="0" presId="urn:microsoft.com/office/officeart/2018/2/layout/IconLabelDescriptionList"/>
    <dgm:cxn modelId="{9D71DC6C-AD1F-43F8-B7F7-289BB446A0FD}" type="presParOf" srcId="{586C6B81-A891-4E4A-9F63-7BC783124CFC}" destId="{A890B8F3-A41B-40A9-91BA-D3EE1038BBE1}" srcOrd="3" destOrd="0" presId="urn:microsoft.com/office/officeart/2018/2/layout/IconLabelDescriptionList"/>
    <dgm:cxn modelId="{1326E6D6-8D20-4A04-8F74-E12D9D64BD32}" type="presParOf" srcId="{586C6B81-A891-4E4A-9F63-7BC783124CFC}" destId="{B0244C05-D7E4-4FCC-92D5-1EAAFB1C77FB}" srcOrd="4" destOrd="0" presId="urn:microsoft.com/office/officeart/2018/2/layout/IconLabelDescriptionList"/>
    <dgm:cxn modelId="{B5862D16-0683-4B7E-98C1-6A63E43A97AB}" type="presParOf" srcId="{BAE32701-BF94-4B30-9128-1CA43FAFCE5C}" destId="{FE946995-8CD0-43B4-BD4F-93B6A8221745}" srcOrd="3" destOrd="0" presId="urn:microsoft.com/office/officeart/2018/2/layout/IconLabelDescriptionList"/>
    <dgm:cxn modelId="{3A5460B0-9A75-4E60-BBB4-DA2078D02A41}" type="presParOf" srcId="{BAE32701-BF94-4B30-9128-1CA43FAFCE5C}" destId="{83083075-1041-4E05-A3BC-37616F473585}" srcOrd="4" destOrd="0" presId="urn:microsoft.com/office/officeart/2018/2/layout/IconLabelDescriptionList"/>
    <dgm:cxn modelId="{1522552B-2D46-498F-833E-386F02695BB9}" type="presParOf" srcId="{83083075-1041-4E05-A3BC-37616F473585}" destId="{D47A5956-17F3-4AAC-B057-7858E9CC6FFB}" srcOrd="0" destOrd="0" presId="urn:microsoft.com/office/officeart/2018/2/layout/IconLabelDescriptionList"/>
    <dgm:cxn modelId="{98E7426B-E303-4448-80B0-B9A0BA7C07EF}" type="presParOf" srcId="{83083075-1041-4E05-A3BC-37616F473585}" destId="{EA3C6FCB-0EEA-486B-BA03-A8D08F3E79FB}" srcOrd="1" destOrd="0" presId="urn:microsoft.com/office/officeart/2018/2/layout/IconLabelDescriptionList"/>
    <dgm:cxn modelId="{C754376B-93BA-4652-BB31-66D07EDC46AC}" type="presParOf" srcId="{83083075-1041-4E05-A3BC-37616F473585}" destId="{76ED360D-CF70-451F-95C1-FFF5610BE5F7}" srcOrd="2" destOrd="0" presId="urn:microsoft.com/office/officeart/2018/2/layout/IconLabelDescriptionList"/>
    <dgm:cxn modelId="{BBEDAE1A-A850-431F-B540-B49448527144}" type="presParOf" srcId="{83083075-1041-4E05-A3BC-37616F473585}" destId="{5E98EDC0-7A14-4000-AF1A-BF27A5E5C7C5}" srcOrd="3" destOrd="0" presId="urn:microsoft.com/office/officeart/2018/2/layout/IconLabelDescriptionList"/>
    <dgm:cxn modelId="{5BEE4885-05ED-403A-87F2-3CD8F39E1567}" type="presParOf" srcId="{83083075-1041-4E05-A3BC-37616F473585}" destId="{8366BAA5-851D-4CE0-BBAE-712F0EF19C5A}" srcOrd="4" destOrd="0" presId="urn:microsoft.com/office/officeart/2018/2/layout/IconLabelDescriptionList"/>
    <dgm:cxn modelId="{CFB446E7-5C41-438D-A4E4-8C8E3384D577}" type="presParOf" srcId="{BAE32701-BF94-4B30-9128-1CA43FAFCE5C}" destId="{C2F915C0-20F8-48AB-94F4-9235FD6D2C29}" srcOrd="5" destOrd="0" presId="urn:microsoft.com/office/officeart/2018/2/layout/IconLabelDescriptionList"/>
    <dgm:cxn modelId="{2F0C1CB0-FD95-4180-9307-48A840F29E69}" type="presParOf" srcId="{BAE32701-BF94-4B30-9128-1CA43FAFCE5C}" destId="{8FF2413F-5C8A-4E77-8118-679584071086}" srcOrd="6" destOrd="0" presId="urn:microsoft.com/office/officeart/2018/2/layout/IconLabelDescriptionList"/>
    <dgm:cxn modelId="{D80761FE-E352-42DD-A786-0303E66C215F}" type="presParOf" srcId="{8FF2413F-5C8A-4E77-8118-679584071086}" destId="{192A95C3-648E-4427-AA03-4AB5E6C1BC80}" srcOrd="0" destOrd="0" presId="urn:microsoft.com/office/officeart/2018/2/layout/IconLabelDescriptionList"/>
    <dgm:cxn modelId="{4157DF40-C08C-4CF7-B07B-F8697214B487}" type="presParOf" srcId="{8FF2413F-5C8A-4E77-8118-679584071086}" destId="{996991D4-A728-4870-A174-78BDCC0EA0E7}" srcOrd="1" destOrd="0" presId="urn:microsoft.com/office/officeart/2018/2/layout/IconLabelDescriptionList"/>
    <dgm:cxn modelId="{B0C03547-1F8E-4007-8E5E-1A1B8CAE3C20}" type="presParOf" srcId="{8FF2413F-5C8A-4E77-8118-679584071086}" destId="{0476C869-C8C2-4C58-97E8-D182B2769F10}" srcOrd="2" destOrd="0" presId="urn:microsoft.com/office/officeart/2018/2/layout/IconLabelDescriptionList"/>
    <dgm:cxn modelId="{A6825643-F350-4FFC-B193-27C1D380D50F}" type="presParOf" srcId="{8FF2413F-5C8A-4E77-8118-679584071086}" destId="{188323C3-AA8C-41F3-B63C-A2E95E812EB8}" srcOrd="3" destOrd="0" presId="urn:microsoft.com/office/officeart/2018/2/layout/IconLabelDescriptionList"/>
    <dgm:cxn modelId="{266EF989-983A-446B-8D8D-F65D1D2D8539}" type="presParOf" srcId="{8FF2413F-5C8A-4E77-8118-679584071086}" destId="{955587DD-CBB7-44A1-886E-81DF3ECCF108}" srcOrd="4" destOrd="0" presId="urn:microsoft.com/office/officeart/2018/2/layout/IconLabelDescrip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21E9973-9829-4B8A-B079-9819866F13C4}" type="doc">
      <dgm:prSet loTypeId="urn:microsoft.com/office/officeart/2008/layout/LinedList" loCatId="list" qsTypeId="urn:microsoft.com/office/officeart/2005/8/quickstyle/simple1#100" qsCatId="simple" csTypeId="urn:microsoft.com/office/officeart/2005/8/colors/accent1_2#40" csCatId="accent1"/>
      <dgm:spPr/>
      <dgm:t>
        <a:bodyPr/>
        <a:lstStyle/>
        <a:p>
          <a:endParaRPr lang="en-US"/>
        </a:p>
      </dgm:t>
    </dgm:pt>
    <dgm:pt modelId="{90275FBE-DB2D-412C-BD95-3024A90C605A}">
      <dgm:prSet/>
      <dgm:spPr/>
      <dgm:t>
        <a:bodyPr/>
        <a:lstStyle/>
        <a:p>
          <a:r>
            <a:rPr lang="en-GB"/>
            <a:t>Python 3.11 + Flask</a:t>
          </a:r>
          <a:endParaRPr lang="en-US"/>
        </a:p>
      </dgm:t>
    </dgm:pt>
    <dgm:pt modelId="{5723BD58-0E0F-439F-B24C-D891FBB29A1E}" type="parTrans" cxnId="{A6B46A7B-F374-4D1A-BC60-89B6B7DE0A5D}">
      <dgm:prSet/>
      <dgm:spPr/>
      <dgm:t>
        <a:bodyPr/>
        <a:lstStyle/>
        <a:p>
          <a:endParaRPr lang="en-US"/>
        </a:p>
      </dgm:t>
    </dgm:pt>
    <dgm:pt modelId="{56B8905B-AF85-4FA5-98CE-9E9B9183BB03}" type="sibTrans" cxnId="{A6B46A7B-F374-4D1A-BC60-89B6B7DE0A5D}">
      <dgm:prSet/>
      <dgm:spPr/>
      <dgm:t>
        <a:bodyPr/>
        <a:lstStyle/>
        <a:p>
          <a:endParaRPr lang="en-US"/>
        </a:p>
      </dgm:t>
    </dgm:pt>
    <dgm:pt modelId="{EF087E70-D154-4089-B543-63DCB8A8E665}">
      <dgm:prSet/>
      <dgm:spPr/>
      <dgm:t>
        <a:bodyPr/>
        <a:lstStyle/>
        <a:p>
          <a:r>
            <a:rPr lang="en-GB"/>
            <a:t>SQLite3</a:t>
          </a:r>
          <a:endParaRPr lang="en-US"/>
        </a:p>
      </dgm:t>
    </dgm:pt>
    <dgm:pt modelId="{C2D96902-4C23-4985-9D52-67FF70656B90}" type="parTrans" cxnId="{60E8136C-5B36-4D73-9375-49A47055A430}">
      <dgm:prSet/>
      <dgm:spPr/>
      <dgm:t>
        <a:bodyPr/>
        <a:lstStyle/>
        <a:p>
          <a:endParaRPr lang="en-US"/>
        </a:p>
      </dgm:t>
    </dgm:pt>
    <dgm:pt modelId="{A0A9BB65-2754-4A12-9CCB-016DDF528757}" type="sibTrans" cxnId="{60E8136C-5B36-4D73-9375-49A47055A430}">
      <dgm:prSet/>
      <dgm:spPr/>
      <dgm:t>
        <a:bodyPr/>
        <a:lstStyle/>
        <a:p>
          <a:endParaRPr lang="en-US"/>
        </a:p>
      </dgm:t>
    </dgm:pt>
    <dgm:pt modelId="{198E6DB8-9B87-4008-8E6B-E767C2706174}">
      <dgm:prSet/>
      <dgm:spPr/>
      <dgm:t>
        <a:bodyPr/>
        <a:lstStyle/>
        <a:p>
          <a:r>
            <a:rPr lang="en-GB"/>
            <a:t>Bootstrap 5</a:t>
          </a:r>
          <a:endParaRPr lang="en-US"/>
        </a:p>
      </dgm:t>
    </dgm:pt>
    <dgm:pt modelId="{D0ED95CA-AEEF-467B-87C3-5FB2F0B20D04}" type="parTrans" cxnId="{036A7E13-50D6-41B7-A0C7-B5492B22BC28}">
      <dgm:prSet/>
      <dgm:spPr/>
      <dgm:t>
        <a:bodyPr/>
        <a:lstStyle/>
        <a:p>
          <a:endParaRPr lang="en-US"/>
        </a:p>
      </dgm:t>
    </dgm:pt>
    <dgm:pt modelId="{E9B30EE2-EE8C-4E55-9BEF-6F785EACCF2D}" type="sibTrans" cxnId="{036A7E13-50D6-41B7-A0C7-B5492B22BC28}">
      <dgm:prSet/>
      <dgm:spPr/>
      <dgm:t>
        <a:bodyPr/>
        <a:lstStyle/>
        <a:p>
          <a:endParaRPr lang="en-US"/>
        </a:p>
      </dgm:t>
    </dgm:pt>
    <dgm:pt modelId="{1DF7E3AE-E4D7-4441-8356-3F370B7BA448}">
      <dgm:prSet/>
      <dgm:spPr/>
      <dgm:t>
        <a:bodyPr/>
        <a:lstStyle/>
        <a:p>
          <a:r>
            <a:rPr lang="en-GB"/>
            <a:t>Chart.js</a:t>
          </a:r>
          <a:endParaRPr lang="en-US"/>
        </a:p>
      </dgm:t>
    </dgm:pt>
    <dgm:pt modelId="{AB0FAF22-62C5-4639-909B-F171BF13DCC7}" type="parTrans" cxnId="{9D8494C9-05B5-4340-BE61-754C779BEDFD}">
      <dgm:prSet/>
      <dgm:spPr/>
      <dgm:t>
        <a:bodyPr/>
        <a:lstStyle/>
        <a:p>
          <a:endParaRPr lang="en-US"/>
        </a:p>
      </dgm:t>
    </dgm:pt>
    <dgm:pt modelId="{E5597987-6A11-4B49-9041-C0EAD584B9E4}" type="sibTrans" cxnId="{9D8494C9-05B5-4340-BE61-754C779BEDFD}">
      <dgm:prSet/>
      <dgm:spPr/>
      <dgm:t>
        <a:bodyPr/>
        <a:lstStyle/>
        <a:p>
          <a:endParaRPr lang="en-US"/>
        </a:p>
      </dgm:t>
    </dgm:pt>
    <dgm:pt modelId="{EA37B260-F180-423F-BB1B-C8E0C85C7E06}">
      <dgm:prSet/>
      <dgm:spPr/>
      <dgm:t>
        <a:bodyPr/>
        <a:lstStyle/>
        <a:p>
          <a:r>
            <a:rPr lang="en-GB"/>
            <a:t>GitHub for version control</a:t>
          </a:r>
          <a:endParaRPr lang="en-US"/>
        </a:p>
      </dgm:t>
    </dgm:pt>
    <dgm:pt modelId="{E5375556-4BD4-4B14-896C-94E541DF10EB}" type="parTrans" cxnId="{24D63856-F552-4EB0-984C-0E3A6786AD87}">
      <dgm:prSet/>
      <dgm:spPr/>
      <dgm:t>
        <a:bodyPr/>
        <a:lstStyle/>
        <a:p>
          <a:endParaRPr lang="en-US"/>
        </a:p>
      </dgm:t>
    </dgm:pt>
    <dgm:pt modelId="{6ACCE2E7-2B0C-4135-A835-7BA2DA051FB3}" type="sibTrans" cxnId="{24D63856-F552-4EB0-984C-0E3A6786AD87}">
      <dgm:prSet/>
      <dgm:spPr/>
      <dgm:t>
        <a:bodyPr/>
        <a:lstStyle/>
        <a:p>
          <a:endParaRPr lang="en-US"/>
        </a:p>
      </dgm:t>
    </dgm:pt>
    <dgm:pt modelId="{82757C1E-FAC7-43FD-83D2-74E7D57C5491}">
      <dgm:prSet/>
      <dgm:spPr/>
      <dgm:t>
        <a:bodyPr/>
        <a:lstStyle/>
        <a:p>
          <a:r>
            <a:rPr lang="en-GB"/>
            <a:t>Planner, OneNote, Lucidchart, draw.io for planning</a:t>
          </a:r>
          <a:endParaRPr lang="en-US"/>
        </a:p>
      </dgm:t>
    </dgm:pt>
    <dgm:pt modelId="{D3B1CFBC-89C5-4425-A5E1-FD88D17C280D}" type="parTrans" cxnId="{841BBA43-9621-46D2-8DF6-C39EDC9F99A0}">
      <dgm:prSet/>
      <dgm:spPr/>
      <dgm:t>
        <a:bodyPr/>
        <a:lstStyle/>
        <a:p>
          <a:endParaRPr lang="en-US"/>
        </a:p>
      </dgm:t>
    </dgm:pt>
    <dgm:pt modelId="{C76F4740-3E89-43F0-88FA-4AAD5EB3B2B8}" type="sibTrans" cxnId="{841BBA43-9621-46D2-8DF6-C39EDC9F99A0}">
      <dgm:prSet/>
      <dgm:spPr/>
      <dgm:t>
        <a:bodyPr/>
        <a:lstStyle/>
        <a:p>
          <a:endParaRPr lang="en-US"/>
        </a:p>
      </dgm:t>
    </dgm:pt>
    <dgm:pt modelId="{8BFE4FB6-AE79-4F08-B32B-F4435EFF9AB0}">
      <dgm:prSet/>
      <dgm:spPr/>
      <dgm:t>
        <a:bodyPr/>
        <a:lstStyle/>
        <a:p>
          <a:r>
            <a:rPr lang="en-GB"/>
            <a:t>Zotero for referencing</a:t>
          </a:r>
          <a:endParaRPr lang="en-US"/>
        </a:p>
      </dgm:t>
    </dgm:pt>
    <dgm:pt modelId="{ACBEE0EC-3B90-4F23-8B9E-D9794EB2092F}" type="parTrans" cxnId="{4F23FD8A-6A5C-4A8E-BE7C-FB72F1432922}">
      <dgm:prSet/>
      <dgm:spPr/>
      <dgm:t>
        <a:bodyPr/>
        <a:lstStyle/>
        <a:p>
          <a:endParaRPr lang="en-US"/>
        </a:p>
      </dgm:t>
    </dgm:pt>
    <dgm:pt modelId="{6D846F17-B27C-4369-81DC-992482641373}" type="sibTrans" cxnId="{4F23FD8A-6A5C-4A8E-BE7C-FB72F1432922}">
      <dgm:prSet/>
      <dgm:spPr/>
      <dgm:t>
        <a:bodyPr/>
        <a:lstStyle/>
        <a:p>
          <a:endParaRPr lang="en-US"/>
        </a:p>
      </dgm:t>
    </dgm:pt>
    <dgm:pt modelId="{5FA8B888-9C3E-4679-9486-4C7F0D971692}">
      <dgm:prSet/>
      <dgm:spPr/>
      <dgm:t>
        <a:bodyPr/>
        <a:lstStyle/>
        <a:p>
          <a:r>
            <a:rPr lang="en-GB"/>
            <a:t>Cloud backups for safety</a:t>
          </a:r>
          <a:endParaRPr lang="en-US"/>
        </a:p>
      </dgm:t>
    </dgm:pt>
    <dgm:pt modelId="{62251B97-AF1F-4ECA-9971-1C4452DF657B}" type="parTrans" cxnId="{76865E9B-5E96-4FB5-81CC-962FE06F8D44}">
      <dgm:prSet/>
      <dgm:spPr/>
      <dgm:t>
        <a:bodyPr/>
        <a:lstStyle/>
        <a:p>
          <a:endParaRPr lang="en-US"/>
        </a:p>
      </dgm:t>
    </dgm:pt>
    <dgm:pt modelId="{47E80866-6465-4FDB-BD01-A9FD2AA24339}" type="sibTrans" cxnId="{76865E9B-5E96-4FB5-81CC-962FE06F8D44}">
      <dgm:prSet/>
      <dgm:spPr/>
      <dgm:t>
        <a:bodyPr/>
        <a:lstStyle/>
        <a:p>
          <a:endParaRPr lang="en-US"/>
        </a:p>
      </dgm:t>
    </dgm:pt>
    <dgm:pt modelId="{E92B23E5-D702-421F-922F-0B0CA172793C}" type="pres">
      <dgm:prSet presAssocID="{721E9973-9829-4B8A-B079-9819866F13C4}" presName="vert0" presStyleCnt="0">
        <dgm:presLayoutVars>
          <dgm:dir/>
          <dgm:animOne val="branch"/>
          <dgm:animLvl val="lvl"/>
        </dgm:presLayoutVars>
      </dgm:prSet>
      <dgm:spPr/>
    </dgm:pt>
    <dgm:pt modelId="{CA60DE4E-D72A-4579-B0E4-546E17F2BF45}" type="pres">
      <dgm:prSet presAssocID="{90275FBE-DB2D-412C-BD95-3024A90C605A}" presName="thickLine" presStyleLbl="alignNode1" presStyleIdx="0" presStyleCnt="8"/>
      <dgm:spPr/>
    </dgm:pt>
    <dgm:pt modelId="{11AF6810-B748-4598-A0A3-882DD125E953}" type="pres">
      <dgm:prSet presAssocID="{90275FBE-DB2D-412C-BD95-3024A90C605A}" presName="horz1" presStyleCnt="0"/>
      <dgm:spPr/>
    </dgm:pt>
    <dgm:pt modelId="{C6600DB2-7D21-41B6-ADED-45991D41BF26}" type="pres">
      <dgm:prSet presAssocID="{90275FBE-DB2D-412C-BD95-3024A90C605A}" presName="tx1" presStyleLbl="revTx" presStyleIdx="0" presStyleCnt="8"/>
      <dgm:spPr/>
    </dgm:pt>
    <dgm:pt modelId="{CA632E30-DBB4-4307-901D-4739F92C8242}" type="pres">
      <dgm:prSet presAssocID="{90275FBE-DB2D-412C-BD95-3024A90C605A}" presName="vert1" presStyleCnt="0"/>
      <dgm:spPr/>
    </dgm:pt>
    <dgm:pt modelId="{5A34B259-AEFE-4E37-94C8-EAE8312AB65F}" type="pres">
      <dgm:prSet presAssocID="{EF087E70-D154-4089-B543-63DCB8A8E665}" presName="thickLine" presStyleLbl="alignNode1" presStyleIdx="1" presStyleCnt="8"/>
      <dgm:spPr/>
    </dgm:pt>
    <dgm:pt modelId="{8FFA023B-2F81-4A85-8C0D-1A03D5470D85}" type="pres">
      <dgm:prSet presAssocID="{EF087E70-D154-4089-B543-63DCB8A8E665}" presName="horz1" presStyleCnt="0"/>
      <dgm:spPr/>
    </dgm:pt>
    <dgm:pt modelId="{A01799CD-A16E-4865-889B-A56100AC58D7}" type="pres">
      <dgm:prSet presAssocID="{EF087E70-D154-4089-B543-63DCB8A8E665}" presName="tx1" presStyleLbl="revTx" presStyleIdx="1" presStyleCnt="8"/>
      <dgm:spPr/>
    </dgm:pt>
    <dgm:pt modelId="{A087813D-4C22-48B7-983D-30F48F742D0F}" type="pres">
      <dgm:prSet presAssocID="{EF087E70-D154-4089-B543-63DCB8A8E665}" presName="vert1" presStyleCnt="0"/>
      <dgm:spPr/>
    </dgm:pt>
    <dgm:pt modelId="{6AE6B717-A4DB-4DB9-B9EE-A54976354678}" type="pres">
      <dgm:prSet presAssocID="{198E6DB8-9B87-4008-8E6B-E767C2706174}" presName="thickLine" presStyleLbl="alignNode1" presStyleIdx="2" presStyleCnt="8"/>
      <dgm:spPr/>
    </dgm:pt>
    <dgm:pt modelId="{26BEF81F-630E-4FF2-91F5-A48FFC8F502A}" type="pres">
      <dgm:prSet presAssocID="{198E6DB8-9B87-4008-8E6B-E767C2706174}" presName="horz1" presStyleCnt="0"/>
      <dgm:spPr/>
    </dgm:pt>
    <dgm:pt modelId="{7EBCC822-0230-46AB-8AFC-763A70109C2F}" type="pres">
      <dgm:prSet presAssocID="{198E6DB8-9B87-4008-8E6B-E767C2706174}" presName="tx1" presStyleLbl="revTx" presStyleIdx="2" presStyleCnt="8"/>
      <dgm:spPr/>
    </dgm:pt>
    <dgm:pt modelId="{6C48A1A4-6615-4E56-B4CC-5C46BBC2098C}" type="pres">
      <dgm:prSet presAssocID="{198E6DB8-9B87-4008-8E6B-E767C2706174}" presName="vert1" presStyleCnt="0"/>
      <dgm:spPr/>
    </dgm:pt>
    <dgm:pt modelId="{9BDE3771-BF39-47D4-A7C5-A7D7FEFBF392}" type="pres">
      <dgm:prSet presAssocID="{1DF7E3AE-E4D7-4441-8356-3F370B7BA448}" presName="thickLine" presStyleLbl="alignNode1" presStyleIdx="3" presStyleCnt="8"/>
      <dgm:spPr/>
    </dgm:pt>
    <dgm:pt modelId="{2D4C2AC1-D0AB-47B0-893E-1422D14A7739}" type="pres">
      <dgm:prSet presAssocID="{1DF7E3AE-E4D7-4441-8356-3F370B7BA448}" presName="horz1" presStyleCnt="0"/>
      <dgm:spPr/>
    </dgm:pt>
    <dgm:pt modelId="{3CF07C5E-EFAD-4087-965B-D3CFFD086932}" type="pres">
      <dgm:prSet presAssocID="{1DF7E3AE-E4D7-4441-8356-3F370B7BA448}" presName="tx1" presStyleLbl="revTx" presStyleIdx="3" presStyleCnt="8"/>
      <dgm:spPr/>
    </dgm:pt>
    <dgm:pt modelId="{3C78FA96-338A-4989-A454-BFE5C261EBF7}" type="pres">
      <dgm:prSet presAssocID="{1DF7E3AE-E4D7-4441-8356-3F370B7BA448}" presName="vert1" presStyleCnt="0"/>
      <dgm:spPr/>
    </dgm:pt>
    <dgm:pt modelId="{343CA842-DCE1-4BEB-8E70-B9AE08604E5D}" type="pres">
      <dgm:prSet presAssocID="{EA37B260-F180-423F-BB1B-C8E0C85C7E06}" presName="thickLine" presStyleLbl="alignNode1" presStyleIdx="4" presStyleCnt="8"/>
      <dgm:spPr/>
    </dgm:pt>
    <dgm:pt modelId="{F63AA3F9-EC24-4542-8C23-E05FFA256434}" type="pres">
      <dgm:prSet presAssocID="{EA37B260-F180-423F-BB1B-C8E0C85C7E06}" presName="horz1" presStyleCnt="0"/>
      <dgm:spPr/>
    </dgm:pt>
    <dgm:pt modelId="{8BC42463-5B69-4DC2-A89E-C0078C1DEA1E}" type="pres">
      <dgm:prSet presAssocID="{EA37B260-F180-423F-BB1B-C8E0C85C7E06}" presName="tx1" presStyleLbl="revTx" presStyleIdx="4" presStyleCnt="8"/>
      <dgm:spPr/>
    </dgm:pt>
    <dgm:pt modelId="{B5E8A7EE-AE07-41F2-AFC3-82672642EE81}" type="pres">
      <dgm:prSet presAssocID="{EA37B260-F180-423F-BB1B-C8E0C85C7E06}" presName="vert1" presStyleCnt="0"/>
      <dgm:spPr/>
    </dgm:pt>
    <dgm:pt modelId="{0825AF47-64EB-4B13-B49E-1B0565EC3D94}" type="pres">
      <dgm:prSet presAssocID="{82757C1E-FAC7-43FD-83D2-74E7D57C5491}" presName="thickLine" presStyleLbl="alignNode1" presStyleIdx="5" presStyleCnt="8"/>
      <dgm:spPr/>
    </dgm:pt>
    <dgm:pt modelId="{E6F61328-9F7B-4EA2-BFE0-34359DBCA977}" type="pres">
      <dgm:prSet presAssocID="{82757C1E-FAC7-43FD-83D2-74E7D57C5491}" presName="horz1" presStyleCnt="0"/>
      <dgm:spPr/>
    </dgm:pt>
    <dgm:pt modelId="{F3A52951-2B4A-4C88-A3C6-83BD5E7DDF2B}" type="pres">
      <dgm:prSet presAssocID="{82757C1E-FAC7-43FD-83D2-74E7D57C5491}" presName="tx1" presStyleLbl="revTx" presStyleIdx="5" presStyleCnt="8"/>
      <dgm:spPr/>
    </dgm:pt>
    <dgm:pt modelId="{45A265B6-7A23-4286-80CA-03BA9392CED3}" type="pres">
      <dgm:prSet presAssocID="{82757C1E-FAC7-43FD-83D2-74E7D57C5491}" presName="vert1" presStyleCnt="0"/>
      <dgm:spPr/>
    </dgm:pt>
    <dgm:pt modelId="{0A34B9C8-6A8C-4B7E-AF9A-3075D6D1DC43}" type="pres">
      <dgm:prSet presAssocID="{8BFE4FB6-AE79-4F08-B32B-F4435EFF9AB0}" presName="thickLine" presStyleLbl="alignNode1" presStyleIdx="6" presStyleCnt="8"/>
      <dgm:spPr/>
    </dgm:pt>
    <dgm:pt modelId="{7E13266C-FAE6-4BCA-906A-DC45ECB1F0EE}" type="pres">
      <dgm:prSet presAssocID="{8BFE4FB6-AE79-4F08-B32B-F4435EFF9AB0}" presName="horz1" presStyleCnt="0"/>
      <dgm:spPr/>
    </dgm:pt>
    <dgm:pt modelId="{F31E586B-7F87-477B-A7D0-CD828F2ADB98}" type="pres">
      <dgm:prSet presAssocID="{8BFE4FB6-AE79-4F08-B32B-F4435EFF9AB0}" presName="tx1" presStyleLbl="revTx" presStyleIdx="6" presStyleCnt="8"/>
      <dgm:spPr/>
    </dgm:pt>
    <dgm:pt modelId="{5C7659E9-A0F6-48AB-A15D-6328748238C6}" type="pres">
      <dgm:prSet presAssocID="{8BFE4FB6-AE79-4F08-B32B-F4435EFF9AB0}" presName="vert1" presStyleCnt="0"/>
      <dgm:spPr/>
    </dgm:pt>
    <dgm:pt modelId="{EECC4DA0-406D-45B7-A544-0DB7720B5DBA}" type="pres">
      <dgm:prSet presAssocID="{5FA8B888-9C3E-4679-9486-4C7F0D971692}" presName="thickLine" presStyleLbl="alignNode1" presStyleIdx="7" presStyleCnt="8"/>
      <dgm:spPr/>
    </dgm:pt>
    <dgm:pt modelId="{96854196-70B2-4E96-A2EC-D7B30AD040BF}" type="pres">
      <dgm:prSet presAssocID="{5FA8B888-9C3E-4679-9486-4C7F0D971692}" presName="horz1" presStyleCnt="0"/>
      <dgm:spPr/>
    </dgm:pt>
    <dgm:pt modelId="{0EF23643-3E2D-46DA-AB24-BA7F4D5CDD5B}" type="pres">
      <dgm:prSet presAssocID="{5FA8B888-9C3E-4679-9486-4C7F0D971692}" presName="tx1" presStyleLbl="revTx" presStyleIdx="7" presStyleCnt="8"/>
      <dgm:spPr/>
    </dgm:pt>
    <dgm:pt modelId="{F0C08882-A80C-4E95-ADA8-850FA3BA43F2}" type="pres">
      <dgm:prSet presAssocID="{5FA8B888-9C3E-4679-9486-4C7F0D971692}" presName="vert1" presStyleCnt="0"/>
      <dgm:spPr/>
    </dgm:pt>
  </dgm:ptLst>
  <dgm:cxnLst>
    <dgm:cxn modelId="{036A7E13-50D6-41B7-A0C7-B5492B22BC28}" srcId="{721E9973-9829-4B8A-B079-9819866F13C4}" destId="{198E6DB8-9B87-4008-8E6B-E767C2706174}" srcOrd="2" destOrd="0" parTransId="{D0ED95CA-AEEF-467B-87C3-5FB2F0B20D04}" sibTransId="{E9B30EE2-EE8C-4E55-9BEF-6F785EACCF2D}"/>
    <dgm:cxn modelId="{4CF15A3D-9B10-44FC-B6D4-50EFD43F3B69}" type="presOf" srcId="{1DF7E3AE-E4D7-4441-8356-3F370B7BA448}" destId="{3CF07C5E-EFAD-4087-965B-D3CFFD086932}" srcOrd="0" destOrd="0" presId="urn:microsoft.com/office/officeart/2008/layout/LinedList"/>
    <dgm:cxn modelId="{841BBA43-9621-46D2-8DF6-C39EDC9F99A0}" srcId="{721E9973-9829-4B8A-B079-9819866F13C4}" destId="{82757C1E-FAC7-43FD-83D2-74E7D57C5491}" srcOrd="5" destOrd="0" parTransId="{D3B1CFBC-89C5-4425-A5E1-FD88D17C280D}" sibTransId="{C76F4740-3E89-43F0-88FA-4AAD5EB3B2B8}"/>
    <dgm:cxn modelId="{B53F6144-3DED-404E-AB2A-C02672DAE68A}" type="presOf" srcId="{90275FBE-DB2D-412C-BD95-3024A90C605A}" destId="{C6600DB2-7D21-41B6-ADED-45991D41BF26}" srcOrd="0" destOrd="0" presId="urn:microsoft.com/office/officeart/2008/layout/LinedList"/>
    <dgm:cxn modelId="{CF1EA564-BBE7-4389-A7C8-EA85E19F0146}" type="presOf" srcId="{5FA8B888-9C3E-4679-9486-4C7F0D971692}" destId="{0EF23643-3E2D-46DA-AB24-BA7F4D5CDD5B}" srcOrd="0" destOrd="0" presId="urn:microsoft.com/office/officeart/2008/layout/LinedList"/>
    <dgm:cxn modelId="{60E8136C-5B36-4D73-9375-49A47055A430}" srcId="{721E9973-9829-4B8A-B079-9819866F13C4}" destId="{EF087E70-D154-4089-B543-63DCB8A8E665}" srcOrd="1" destOrd="0" parTransId="{C2D96902-4C23-4985-9D52-67FF70656B90}" sibTransId="{A0A9BB65-2754-4A12-9CCB-016DDF528757}"/>
    <dgm:cxn modelId="{24D63856-F552-4EB0-984C-0E3A6786AD87}" srcId="{721E9973-9829-4B8A-B079-9819866F13C4}" destId="{EA37B260-F180-423F-BB1B-C8E0C85C7E06}" srcOrd="4" destOrd="0" parTransId="{E5375556-4BD4-4B14-896C-94E541DF10EB}" sibTransId="{6ACCE2E7-2B0C-4135-A835-7BA2DA051FB3}"/>
    <dgm:cxn modelId="{A6B46A7B-F374-4D1A-BC60-89B6B7DE0A5D}" srcId="{721E9973-9829-4B8A-B079-9819866F13C4}" destId="{90275FBE-DB2D-412C-BD95-3024A90C605A}" srcOrd="0" destOrd="0" parTransId="{5723BD58-0E0F-439F-B24C-D891FBB29A1E}" sibTransId="{56B8905B-AF85-4FA5-98CE-9E9B9183BB03}"/>
    <dgm:cxn modelId="{4F23FD8A-6A5C-4A8E-BE7C-FB72F1432922}" srcId="{721E9973-9829-4B8A-B079-9819866F13C4}" destId="{8BFE4FB6-AE79-4F08-B32B-F4435EFF9AB0}" srcOrd="6" destOrd="0" parTransId="{ACBEE0EC-3B90-4F23-8B9E-D9794EB2092F}" sibTransId="{6D846F17-B27C-4369-81DC-992482641373}"/>
    <dgm:cxn modelId="{6FE7A68C-7443-4540-9E7D-6C9E5615CAE5}" type="presOf" srcId="{721E9973-9829-4B8A-B079-9819866F13C4}" destId="{E92B23E5-D702-421F-922F-0B0CA172793C}" srcOrd="0" destOrd="0" presId="urn:microsoft.com/office/officeart/2008/layout/LinedList"/>
    <dgm:cxn modelId="{C58B2C95-1D77-4662-B40B-E206A8B14FE1}" type="presOf" srcId="{198E6DB8-9B87-4008-8E6B-E767C2706174}" destId="{7EBCC822-0230-46AB-8AFC-763A70109C2F}" srcOrd="0" destOrd="0" presId="urn:microsoft.com/office/officeart/2008/layout/LinedList"/>
    <dgm:cxn modelId="{1B71349A-3BA6-4291-A86F-5D51EDA77C19}" type="presOf" srcId="{EF087E70-D154-4089-B543-63DCB8A8E665}" destId="{A01799CD-A16E-4865-889B-A56100AC58D7}" srcOrd="0" destOrd="0" presId="urn:microsoft.com/office/officeart/2008/layout/LinedList"/>
    <dgm:cxn modelId="{76865E9B-5E96-4FB5-81CC-962FE06F8D44}" srcId="{721E9973-9829-4B8A-B079-9819866F13C4}" destId="{5FA8B888-9C3E-4679-9486-4C7F0D971692}" srcOrd="7" destOrd="0" parTransId="{62251B97-AF1F-4ECA-9971-1C4452DF657B}" sibTransId="{47E80866-6465-4FDB-BD01-A9FD2AA24339}"/>
    <dgm:cxn modelId="{9D8494C9-05B5-4340-BE61-754C779BEDFD}" srcId="{721E9973-9829-4B8A-B079-9819866F13C4}" destId="{1DF7E3AE-E4D7-4441-8356-3F370B7BA448}" srcOrd="3" destOrd="0" parTransId="{AB0FAF22-62C5-4639-909B-F171BF13DCC7}" sibTransId="{E5597987-6A11-4B49-9041-C0EAD584B9E4}"/>
    <dgm:cxn modelId="{87BA5CDD-E308-4B4C-B0EC-8A592419B854}" type="presOf" srcId="{8BFE4FB6-AE79-4F08-B32B-F4435EFF9AB0}" destId="{F31E586B-7F87-477B-A7D0-CD828F2ADB98}" srcOrd="0" destOrd="0" presId="urn:microsoft.com/office/officeart/2008/layout/LinedList"/>
    <dgm:cxn modelId="{E0B7EBF2-B569-447C-9973-D641C58A2271}" type="presOf" srcId="{82757C1E-FAC7-43FD-83D2-74E7D57C5491}" destId="{F3A52951-2B4A-4C88-A3C6-83BD5E7DDF2B}" srcOrd="0" destOrd="0" presId="urn:microsoft.com/office/officeart/2008/layout/LinedList"/>
    <dgm:cxn modelId="{AB94ACFB-DDAF-4D7D-84A3-EFF1D7E93C3D}" type="presOf" srcId="{EA37B260-F180-423F-BB1B-C8E0C85C7E06}" destId="{8BC42463-5B69-4DC2-A89E-C0078C1DEA1E}" srcOrd="0" destOrd="0" presId="urn:microsoft.com/office/officeart/2008/layout/LinedList"/>
    <dgm:cxn modelId="{70303DBC-DA44-486C-B94B-C1CB09B943C9}" type="presParOf" srcId="{E92B23E5-D702-421F-922F-0B0CA172793C}" destId="{CA60DE4E-D72A-4579-B0E4-546E17F2BF45}" srcOrd="0" destOrd="0" presId="urn:microsoft.com/office/officeart/2008/layout/LinedList"/>
    <dgm:cxn modelId="{C239D4AF-26ED-4460-BB78-09820B2022C1}" type="presParOf" srcId="{E92B23E5-D702-421F-922F-0B0CA172793C}" destId="{11AF6810-B748-4598-A0A3-882DD125E953}" srcOrd="1" destOrd="0" presId="urn:microsoft.com/office/officeart/2008/layout/LinedList"/>
    <dgm:cxn modelId="{204EC721-16A6-4D24-9993-3F220D311666}" type="presParOf" srcId="{11AF6810-B748-4598-A0A3-882DD125E953}" destId="{C6600DB2-7D21-41B6-ADED-45991D41BF26}" srcOrd="0" destOrd="0" presId="urn:microsoft.com/office/officeart/2008/layout/LinedList"/>
    <dgm:cxn modelId="{CD27AC7B-A205-4EB2-9A5B-D16B22479EEC}" type="presParOf" srcId="{11AF6810-B748-4598-A0A3-882DD125E953}" destId="{CA632E30-DBB4-4307-901D-4739F92C8242}" srcOrd="1" destOrd="0" presId="urn:microsoft.com/office/officeart/2008/layout/LinedList"/>
    <dgm:cxn modelId="{96F98C1C-F338-4346-A193-F96CD0E54A45}" type="presParOf" srcId="{E92B23E5-D702-421F-922F-0B0CA172793C}" destId="{5A34B259-AEFE-4E37-94C8-EAE8312AB65F}" srcOrd="2" destOrd="0" presId="urn:microsoft.com/office/officeart/2008/layout/LinedList"/>
    <dgm:cxn modelId="{51909D13-5A5E-43F8-9681-8B175DC9BC0F}" type="presParOf" srcId="{E92B23E5-D702-421F-922F-0B0CA172793C}" destId="{8FFA023B-2F81-4A85-8C0D-1A03D5470D85}" srcOrd="3" destOrd="0" presId="urn:microsoft.com/office/officeart/2008/layout/LinedList"/>
    <dgm:cxn modelId="{725A3CF1-3ECF-4278-873D-29B007703010}" type="presParOf" srcId="{8FFA023B-2F81-4A85-8C0D-1A03D5470D85}" destId="{A01799CD-A16E-4865-889B-A56100AC58D7}" srcOrd="0" destOrd="0" presId="urn:microsoft.com/office/officeart/2008/layout/LinedList"/>
    <dgm:cxn modelId="{012F6057-431C-41EE-9483-0794DAAB54AE}" type="presParOf" srcId="{8FFA023B-2F81-4A85-8C0D-1A03D5470D85}" destId="{A087813D-4C22-48B7-983D-30F48F742D0F}" srcOrd="1" destOrd="0" presId="urn:microsoft.com/office/officeart/2008/layout/LinedList"/>
    <dgm:cxn modelId="{8AFE04B3-6D65-4BA0-B81C-BFD6FDFF020E}" type="presParOf" srcId="{E92B23E5-D702-421F-922F-0B0CA172793C}" destId="{6AE6B717-A4DB-4DB9-B9EE-A54976354678}" srcOrd="4" destOrd="0" presId="urn:microsoft.com/office/officeart/2008/layout/LinedList"/>
    <dgm:cxn modelId="{B161F5CA-D572-4E4D-9353-40CA1C7D08C6}" type="presParOf" srcId="{E92B23E5-D702-421F-922F-0B0CA172793C}" destId="{26BEF81F-630E-4FF2-91F5-A48FFC8F502A}" srcOrd="5" destOrd="0" presId="urn:microsoft.com/office/officeart/2008/layout/LinedList"/>
    <dgm:cxn modelId="{05EF9194-1166-4555-B8F4-8E094DA32710}" type="presParOf" srcId="{26BEF81F-630E-4FF2-91F5-A48FFC8F502A}" destId="{7EBCC822-0230-46AB-8AFC-763A70109C2F}" srcOrd="0" destOrd="0" presId="urn:microsoft.com/office/officeart/2008/layout/LinedList"/>
    <dgm:cxn modelId="{7D008309-D514-4351-9E66-679510A08F8A}" type="presParOf" srcId="{26BEF81F-630E-4FF2-91F5-A48FFC8F502A}" destId="{6C48A1A4-6615-4E56-B4CC-5C46BBC2098C}" srcOrd="1" destOrd="0" presId="urn:microsoft.com/office/officeart/2008/layout/LinedList"/>
    <dgm:cxn modelId="{2672E65D-763E-43B5-B2F4-D1AE181B3C6D}" type="presParOf" srcId="{E92B23E5-D702-421F-922F-0B0CA172793C}" destId="{9BDE3771-BF39-47D4-A7C5-A7D7FEFBF392}" srcOrd="6" destOrd="0" presId="urn:microsoft.com/office/officeart/2008/layout/LinedList"/>
    <dgm:cxn modelId="{180D00FC-3B9B-4806-A8F9-3505029EA4EB}" type="presParOf" srcId="{E92B23E5-D702-421F-922F-0B0CA172793C}" destId="{2D4C2AC1-D0AB-47B0-893E-1422D14A7739}" srcOrd="7" destOrd="0" presId="urn:microsoft.com/office/officeart/2008/layout/LinedList"/>
    <dgm:cxn modelId="{BC477937-3711-4EFC-8A9F-40173377D9E7}" type="presParOf" srcId="{2D4C2AC1-D0AB-47B0-893E-1422D14A7739}" destId="{3CF07C5E-EFAD-4087-965B-D3CFFD086932}" srcOrd="0" destOrd="0" presId="urn:microsoft.com/office/officeart/2008/layout/LinedList"/>
    <dgm:cxn modelId="{30CA9FFF-FBF9-40D0-B3D1-4EC9BED4AA2C}" type="presParOf" srcId="{2D4C2AC1-D0AB-47B0-893E-1422D14A7739}" destId="{3C78FA96-338A-4989-A454-BFE5C261EBF7}" srcOrd="1" destOrd="0" presId="urn:microsoft.com/office/officeart/2008/layout/LinedList"/>
    <dgm:cxn modelId="{6F99ED1B-B799-406D-A8D1-FCD3225EDEBF}" type="presParOf" srcId="{E92B23E5-D702-421F-922F-0B0CA172793C}" destId="{343CA842-DCE1-4BEB-8E70-B9AE08604E5D}" srcOrd="8" destOrd="0" presId="urn:microsoft.com/office/officeart/2008/layout/LinedList"/>
    <dgm:cxn modelId="{800983A5-FF52-4138-BFA9-2B4E46B2023F}" type="presParOf" srcId="{E92B23E5-D702-421F-922F-0B0CA172793C}" destId="{F63AA3F9-EC24-4542-8C23-E05FFA256434}" srcOrd="9" destOrd="0" presId="urn:microsoft.com/office/officeart/2008/layout/LinedList"/>
    <dgm:cxn modelId="{999A6D7E-8963-434F-837E-C27E91EDE4C8}" type="presParOf" srcId="{F63AA3F9-EC24-4542-8C23-E05FFA256434}" destId="{8BC42463-5B69-4DC2-A89E-C0078C1DEA1E}" srcOrd="0" destOrd="0" presId="urn:microsoft.com/office/officeart/2008/layout/LinedList"/>
    <dgm:cxn modelId="{9574017E-DD21-4FB3-A398-4BDD0784C612}" type="presParOf" srcId="{F63AA3F9-EC24-4542-8C23-E05FFA256434}" destId="{B5E8A7EE-AE07-41F2-AFC3-82672642EE81}" srcOrd="1" destOrd="0" presId="urn:microsoft.com/office/officeart/2008/layout/LinedList"/>
    <dgm:cxn modelId="{EDD8748C-8E20-4064-88C6-EFACDA2E6CBA}" type="presParOf" srcId="{E92B23E5-D702-421F-922F-0B0CA172793C}" destId="{0825AF47-64EB-4B13-B49E-1B0565EC3D94}" srcOrd="10" destOrd="0" presId="urn:microsoft.com/office/officeart/2008/layout/LinedList"/>
    <dgm:cxn modelId="{78382A92-46F6-41ED-A135-0B874569EB9F}" type="presParOf" srcId="{E92B23E5-D702-421F-922F-0B0CA172793C}" destId="{E6F61328-9F7B-4EA2-BFE0-34359DBCA977}" srcOrd="11" destOrd="0" presId="urn:microsoft.com/office/officeart/2008/layout/LinedList"/>
    <dgm:cxn modelId="{A62AB235-C408-4B43-9BFA-0267921945B9}" type="presParOf" srcId="{E6F61328-9F7B-4EA2-BFE0-34359DBCA977}" destId="{F3A52951-2B4A-4C88-A3C6-83BD5E7DDF2B}" srcOrd="0" destOrd="0" presId="urn:microsoft.com/office/officeart/2008/layout/LinedList"/>
    <dgm:cxn modelId="{D7A098CD-6E33-4E7D-8908-6A9553EF474F}" type="presParOf" srcId="{E6F61328-9F7B-4EA2-BFE0-34359DBCA977}" destId="{45A265B6-7A23-4286-80CA-03BA9392CED3}" srcOrd="1" destOrd="0" presId="urn:microsoft.com/office/officeart/2008/layout/LinedList"/>
    <dgm:cxn modelId="{A6C6E722-AF95-4CE7-8B10-9405EE9AE58A}" type="presParOf" srcId="{E92B23E5-D702-421F-922F-0B0CA172793C}" destId="{0A34B9C8-6A8C-4B7E-AF9A-3075D6D1DC43}" srcOrd="12" destOrd="0" presId="urn:microsoft.com/office/officeart/2008/layout/LinedList"/>
    <dgm:cxn modelId="{54B049B6-E3F9-475F-9FFB-800B198B343D}" type="presParOf" srcId="{E92B23E5-D702-421F-922F-0B0CA172793C}" destId="{7E13266C-FAE6-4BCA-906A-DC45ECB1F0EE}" srcOrd="13" destOrd="0" presId="urn:microsoft.com/office/officeart/2008/layout/LinedList"/>
    <dgm:cxn modelId="{E932347D-7B0A-448B-A6B9-F17A338DBAA9}" type="presParOf" srcId="{7E13266C-FAE6-4BCA-906A-DC45ECB1F0EE}" destId="{F31E586B-7F87-477B-A7D0-CD828F2ADB98}" srcOrd="0" destOrd="0" presId="urn:microsoft.com/office/officeart/2008/layout/LinedList"/>
    <dgm:cxn modelId="{0D164AB7-D369-4577-8B9B-1DECC95A3DF4}" type="presParOf" srcId="{7E13266C-FAE6-4BCA-906A-DC45ECB1F0EE}" destId="{5C7659E9-A0F6-48AB-A15D-6328748238C6}" srcOrd="1" destOrd="0" presId="urn:microsoft.com/office/officeart/2008/layout/LinedList"/>
    <dgm:cxn modelId="{ED2BC263-D11C-4663-8936-61BEBBA9B61F}" type="presParOf" srcId="{E92B23E5-D702-421F-922F-0B0CA172793C}" destId="{EECC4DA0-406D-45B7-A544-0DB7720B5DBA}" srcOrd="14" destOrd="0" presId="urn:microsoft.com/office/officeart/2008/layout/LinedList"/>
    <dgm:cxn modelId="{E054D240-FC34-4BC9-B43C-500F6386F1D9}" type="presParOf" srcId="{E92B23E5-D702-421F-922F-0B0CA172793C}" destId="{96854196-70B2-4E96-A2EC-D7B30AD040BF}" srcOrd="15" destOrd="0" presId="urn:microsoft.com/office/officeart/2008/layout/LinedList"/>
    <dgm:cxn modelId="{51C2B299-71D9-42AC-A9B8-CD8756059B9E}" type="presParOf" srcId="{96854196-70B2-4E96-A2EC-D7B30AD040BF}" destId="{0EF23643-3E2D-46DA-AB24-BA7F4D5CDD5B}" srcOrd="0" destOrd="0" presId="urn:microsoft.com/office/officeart/2008/layout/LinedList"/>
    <dgm:cxn modelId="{3178B67A-C575-4962-A537-33ABD2EE414A}" type="presParOf" srcId="{96854196-70B2-4E96-A2EC-D7B30AD040BF}" destId="{F0C08882-A80C-4E95-ADA8-850FA3BA43F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E21070E8-8724-441D-8AF7-E68C19377502}" type="doc">
      <dgm:prSet loTypeId="urn:microsoft.com/office/officeart/2018/2/layout/IconVerticalSolidList" loCatId="icon" qsTypeId="urn:microsoft.com/office/officeart/2005/8/quickstyle/simple1#108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EE00A1F0-4C44-4D61-9F7F-FFDAA107AB45}">
      <dgm:prSet/>
      <dgm:spPr/>
      <dgm:t>
        <a:bodyPr/>
        <a:lstStyle/>
        <a:p>
          <a:r>
            <a:rPr lang="en-GB"/>
            <a:t>Initial database schema completed</a:t>
          </a:r>
          <a:endParaRPr lang="en-US"/>
        </a:p>
      </dgm:t>
    </dgm:pt>
    <dgm:pt modelId="{490A9C3D-1F6F-4C67-97EA-14B49C27ADF0}" type="parTrans" cxnId="{68A2982F-3428-4888-A25B-8CD11FC4630C}">
      <dgm:prSet/>
      <dgm:spPr/>
      <dgm:t>
        <a:bodyPr/>
        <a:lstStyle/>
        <a:p>
          <a:endParaRPr lang="en-US"/>
        </a:p>
      </dgm:t>
    </dgm:pt>
    <dgm:pt modelId="{8A801298-04CE-474E-91F9-C72E4636C4C8}" type="sibTrans" cxnId="{68A2982F-3428-4888-A25B-8CD11FC4630C}">
      <dgm:prSet/>
      <dgm:spPr/>
      <dgm:t>
        <a:bodyPr/>
        <a:lstStyle/>
        <a:p>
          <a:endParaRPr lang="en-US"/>
        </a:p>
      </dgm:t>
    </dgm:pt>
    <dgm:pt modelId="{0A7B1404-1600-4F35-9168-E4AD215090A2}">
      <dgm:prSet/>
      <dgm:spPr/>
      <dgm:t>
        <a:bodyPr/>
        <a:lstStyle/>
        <a:p>
          <a:r>
            <a:rPr lang="en-GB"/>
            <a:t>Early UI wireframes drafted</a:t>
          </a:r>
          <a:endParaRPr lang="en-US"/>
        </a:p>
      </dgm:t>
    </dgm:pt>
    <dgm:pt modelId="{DF61A9A2-57D0-4EC8-A000-FB44CA95D76E}" type="parTrans" cxnId="{098A483B-B15A-42C7-92B8-23E6ED970F5D}">
      <dgm:prSet/>
      <dgm:spPr/>
      <dgm:t>
        <a:bodyPr/>
        <a:lstStyle/>
        <a:p>
          <a:endParaRPr lang="en-US"/>
        </a:p>
      </dgm:t>
    </dgm:pt>
    <dgm:pt modelId="{52794462-BBC9-4BBA-BF1D-CFB01B733C05}" type="sibTrans" cxnId="{098A483B-B15A-42C7-92B8-23E6ED970F5D}">
      <dgm:prSet/>
      <dgm:spPr/>
      <dgm:t>
        <a:bodyPr/>
        <a:lstStyle/>
        <a:p>
          <a:endParaRPr lang="en-US"/>
        </a:p>
      </dgm:t>
    </dgm:pt>
    <dgm:pt modelId="{80BDA234-8493-49A3-974A-67DD404D6453}">
      <dgm:prSet/>
      <dgm:spPr/>
      <dgm:t>
        <a:bodyPr/>
        <a:lstStyle/>
        <a:p>
          <a:r>
            <a:rPr lang="en-GB"/>
            <a:t>Flask routing and RBAC structure under development</a:t>
          </a:r>
          <a:endParaRPr lang="en-US"/>
        </a:p>
      </dgm:t>
    </dgm:pt>
    <dgm:pt modelId="{132B7B9B-E6D4-4A05-8F3C-A81280119FB3}" type="parTrans" cxnId="{7D121E5E-637F-4F51-ACCA-EF8419C0FE80}">
      <dgm:prSet/>
      <dgm:spPr/>
      <dgm:t>
        <a:bodyPr/>
        <a:lstStyle/>
        <a:p>
          <a:endParaRPr lang="en-US"/>
        </a:p>
      </dgm:t>
    </dgm:pt>
    <dgm:pt modelId="{0206CFDC-86C0-4AC4-B77E-100B5B07CCF5}" type="sibTrans" cxnId="{7D121E5E-637F-4F51-ACCA-EF8419C0FE80}">
      <dgm:prSet/>
      <dgm:spPr/>
      <dgm:t>
        <a:bodyPr/>
        <a:lstStyle/>
        <a:p>
          <a:endParaRPr lang="en-US"/>
        </a:p>
      </dgm:t>
    </dgm:pt>
    <dgm:pt modelId="{DA5F39D7-F8C4-4CB1-BC1F-6DB8B054CAA5}">
      <dgm:prSet/>
      <dgm:spPr/>
      <dgm:t>
        <a:bodyPr/>
        <a:lstStyle/>
        <a:p>
          <a:r>
            <a:rPr lang="en-GB"/>
            <a:t>CRUD operations in progress</a:t>
          </a:r>
          <a:endParaRPr lang="en-US"/>
        </a:p>
      </dgm:t>
    </dgm:pt>
    <dgm:pt modelId="{B8DA3E8C-41DC-4D25-81E7-02352C7ECB34}" type="parTrans" cxnId="{EF40FD64-65CB-47E2-94CF-3D4D008786F8}">
      <dgm:prSet/>
      <dgm:spPr/>
      <dgm:t>
        <a:bodyPr/>
        <a:lstStyle/>
        <a:p>
          <a:endParaRPr lang="en-US"/>
        </a:p>
      </dgm:t>
    </dgm:pt>
    <dgm:pt modelId="{F6BB70A7-24CE-4C26-B379-4AB72A670C84}" type="sibTrans" cxnId="{EF40FD64-65CB-47E2-94CF-3D4D008786F8}">
      <dgm:prSet/>
      <dgm:spPr/>
      <dgm:t>
        <a:bodyPr/>
        <a:lstStyle/>
        <a:p>
          <a:endParaRPr lang="en-US"/>
        </a:p>
      </dgm:t>
    </dgm:pt>
    <dgm:pt modelId="{08DAA3DE-01F9-4188-98D4-C30F3F620295}">
      <dgm:prSet/>
      <dgm:spPr/>
      <dgm:t>
        <a:bodyPr/>
        <a:lstStyle/>
        <a:p>
          <a:r>
            <a:rPr lang="en-GB"/>
            <a:t>Chart.js integration planned for next sprint</a:t>
          </a:r>
          <a:endParaRPr lang="en-US"/>
        </a:p>
      </dgm:t>
    </dgm:pt>
    <dgm:pt modelId="{FFDD4D87-7577-471A-B11A-78074DB57C6C}" type="parTrans" cxnId="{5BFF2828-351E-449A-8ED5-91BC27CB1E12}">
      <dgm:prSet/>
      <dgm:spPr/>
      <dgm:t>
        <a:bodyPr/>
        <a:lstStyle/>
        <a:p>
          <a:endParaRPr lang="en-US"/>
        </a:p>
      </dgm:t>
    </dgm:pt>
    <dgm:pt modelId="{4CF79C35-A79F-476E-BEA6-65D5DA1D5816}" type="sibTrans" cxnId="{5BFF2828-351E-449A-8ED5-91BC27CB1E12}">
      <dgm:prSet/>
      <dgm:spPr/>
      <dgm:t>
        <a:bodyPr/>
        <a:lstStyle/>
        <a:p>
          <a:endParaRPr lang="en-US"/>
        </a:p>
      </dgm:t>
    </dgm:pt>
    <dgm:pt modelId="{110D948D-F324-47A5-BDE8-79B26C23F7B8}" type="pres">
      <dgm:prSet presAssocID="{E21070E8-8724-441D-8AF7-E68C19377502}" presName="root" presStyleCnt="0">
        <dgm:presLayoutVars>
          <dgm:dir/>
          <dgm:resizeHandles val="exact"/>
        </dgm:presLayoutVars>
      </dgm:prSet>
      <dgm:spPr/>
    </dgm:pt>
    <dgm:pt modelId="{689D7DFF-53EA-4113-AAC5-AEF40AC378F8}" type="pres">
      <dgm:prSet presAssocID="{EE00A1F0-4C44-4D61-9F7F-FFDAA107AB45}" presName="compNode" presStyleCnt="0"/>
      <dgm:spPr/>
    </dgm:pt>
    <dgm:pt modelId="{9A2EB897-5D65-468B-BE3A-B7DD2D96E469}" type="pres">
      <dgm:prSet presAssocID="{EE00A1F0-4C44-4D61-9F7F-FFDAA107AB45}" presName="bgRect" presStyleLbl="bgShp" presStyleIdx="0" presStyleCnt="5"/>
      <dgm:spPr/>
    </dgm:pt>
    <dgm:pt modelId="{7879E4DC-8E84-4F3D-8642-6DE5FB942669}" type="pres">
      <dgm:prSet presAssocID="{EE00A1F0-4C44-4D61-9F7F-FFDAA107AB45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26068FCC-B2A5-4C13-8CFC-DF5DD3F05D7B}" type="pres">
      <dgm:prSet presAssocID="{EE00A1F0-4C44-4D61-9F7F-FFDAA107AB45}" presName="spaceRect" presStyleCnt="0"/>
      <dgm:spPr/>
    </dgm:pt>
    <dgm:pt modelId="{18ED1F08-0C2E-42B6-ABE2-B3BBB68D0801}" type="pres">
      <dgm:prSet presAssocID="{EE00A1F0-4C44-4D61-9F7F-FFDAA107AB45}" presName="parTx" presStyleLbl="revTx" presStyleIdx="0" presStyleCnt="5">
        <dgm:presLayoutVars>
          <dgm:chMax val="0"/>
          <dgm:chPref val="0"/>
        </dgm:presLayoutVars>
      </dgm:prSet>
      <dgm:spPr/>
    </dgm:pt>
    <dgm:pt modelId="{111D7508-45BC-45F3-81FF-3A9A242E8BA4}" type="pres">
      <dgm:prSet presAssocID="{8A801298-04CE-474E-91F9-C72E4636C4C8}" presName="sibTrans" presStyleCnt="0"/>
      <dgm:spPr/>
    </dgm:pt>
    <dgm:pt modelId="{A672A326-0F4C-4940-93EA-80EB6ADC9CEA}" type="pres">
      <dgm:prSet presAssocID="{0A7B1404-1600-4F35-9168-E4AD215090A2}" presName="compNode" presStyleCnt="0"/>
      <dgm:spPr/>
    </dgm:pt>
    <dgm:pt modelId="{81209767-D452-4C25-BF78-3A025EBB18BD}" type="pres">
      <dgm:prSet presAssocID="{0A7B1404-1600-4F35-9168-E4AD215090A2}" presName="bgRect" presStyleLbl="bgShp" presStyleIdx="1" presStyleCnt="5"/>
      <dgm:spPr/>
    </dgm:pt>
    <dgm:pt modelId="{EE09C9CE-AB56-4DC0-A53F-6667F0EC783A}" type="pres">
      <dgm:prSet presAssocID="{0A7B1404-1600-4F35-9168-E4AD215090A2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12721F07-7A45-4E43-B9A2-4EDE9AEFB4A1}" type="pres">
      <dgm:prSet presAssocID="{0A7B1404-1600-4F35-9168-E4AD215090A2}" presName="spaceRect" presStyleCnt="0"/>
      <dgm:spPr/>
    </dgm:pt>
    <dgm:pt modelId="{B416200A-51AA-4969-9A8D-531C67E9EBC4}" type="pres">
      <dgm:prSet presAssocID="{0A7B1404-1600-4F35-9168-E4AD215090A2}" presName="parTx" presStyleLbl="revTx" presStyleIdx="1" presStyleCnt="5">
        <dgm:presLayoutVars>
          <dgm:chMax val="0"/>
          <dgm:chPref val="0"/>
        </dgm:presLayoutVars>
      </dgm:prSet>
      <dgm:spPr/>
    </dgm:pt>
    <dgm:pt modelId="{DC07FF81-D561-4128-B456-6CE90A423B36}" type="pres">
      <dgm:prSet presAssocID="{52794462-BBC9-4BBA-BF1D-CFB01B733C05}" presName="sibTrans" presStyleCnt="0"/>
      <dgm:spPr/>
    </dgm:pt>
    <dgm:pt modelId="{CF15ED1E-871F-435B-BFA9-87965C44463C}" type="pres">
      <dgm:prSet presAssocID="{80BDA234-8493-49A3-974A-67DD404D6453}" presName="compNode" presStyleCnt="0"/>
      <dgm:spPr/>
    </dgm:pt>
    <dgm:pt modelId="{F6CBD24A-50E4-46A3-8F8E-3CE8D18861F4}" type="pres">
      <dgm:prSet presAssocID="{80BDA234-8493-49A3-974A-67DD404D6453}" presName="bgRect" presStyleLbl="bgShp" presStyleIdx="2" presStyleCnt="5"/>
      <dgm:spPr/>
    </dgm:pt>
    <dgm:pt modelId="{0D517D32-DA27-48CA-A2A7-8D622A2CABB9}" type="pres">
      <dgm:prSet presAssocID="{80BDA234-8493-49A3-974A-67DD404D6453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lask"/>
        </a:ext>
      </dgm:extLst>
    </dgm:pt>
    <dgm:pt modelId="{2B0A687B-D667-4D8E-8FB0-BE40A663F76B}" type="pres">
      <dgm:prSet presAssocID="{80BDA234-8493-49A3-974A-67DD404D6453}" presName="spaceRect" presStyleCnt="0"/>
      <dgm:spPr/>
    </dgm:pt>
    <dgm:pt modelId="{2EA96579-BC3B-4A6B-B6A6-DB8B206D364B}" type="pres">
      <dgm:prSet presAssocID="{80BDA234-8493-49A3-974A-67DD404D6453}" presName="parTx" presStyleLbl="revTx" presStyleIdx="2" presStyleCnt="5">
        <dgm:presLayoutVars>
          <dgm:chMax val="0"/>
          <dgm:chPref val="0"/>
        </dgm:presLayoutVars>
      </dgm:prSet>
      <dgm:spPr/>
    </dgm:pt>
    <dgm:pt modelId="{B102987C-A2D0-4943-8ABC-2BD20BB0055A}" type="pres">
      <dgm:prSet presAssocID="{0206CFDC-86C0-4AC4-B77E-100B5B07CCF5}" presName="sibTrans" presStyleCnt="0"/>
      <dgm:spPr/>
    </dgm:pt>
    <dgm:pt modelId="{DDAA69F4-C6F9-436D-B34A-0F5FBA0B6081}" type="pres">
      <dgm:prSet presAssocID="{DA5F39D7-F8C4-4CB1-BC1F-6DB8B054CAA5}" presName="compNode" presStyleCnt="0"/>
      <dgm:spPr/>
    </dgm:pt>
    <dgm:pt modelId="{7B3B677A-8BFB-4E7E-83A0-5352028494E0}" type="pres">
      <dgm:prSet presAssocID="{DA5F39D7-F8C4-4CB1-BC1F-6DB8B054CAA5}" presName="bgRect" presStyleLbl="bgShp" presStyleIdx="3" presStyleCnt="5"/>
      <dgm:spPr/>
    </dgm:pt>
    <dgm:pt modelId="{F5EF56BA-23B4-4590-BC42-A9DD9950408A}" type="pres">
      <dgm:prSet presAssocID="{DA5F39D7-F8C4-4CB1-BC1F-6DB8B054CAA5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06337E2D-8CC8-4CD1-B5D9-77CE0DEE1EC6}" type="pres">
      <dgm:prSet presAssocID="{DA5F39D7-F8C4-4CB1-BC1F-6DB8B054CAA5}" presName="spaceRect" presStyleCnt="0"/>
      <dgm:spPr/>
    </dgm:pt>
    <dgm:pt modelId="{003F42D5-2A1A-41BB-9688-45F17995904F}" type="pres">
      <dgm:prSet presAssocID="{DA5F39D7-F8C4-4CB1-BC1F-6DB8B054CAA5}" presName="parTx" presStyleLbl="revTx" presStyleIdx="3" presStyleCnt="5">
        <dgm:presLayoutVars>
          <dgm:chMax val="0"/>
          <dgm:chPref val="0"/>
        </dgm:presLayoutVars>
      </dgm:prSet>
      <dgm:spPr/>
    </dgm:pt>
    <dgm:pt modelId="{617A96F7-845E-4F96-AB3F-DB115074F553}" type="pres">
      <dgm:prSet presAssocID="{F6BB70A7-24CE-4C26-B379-4AB72A670C84}" presName="sibTrans" presStyleCnt="0"/>
      <dgm:spPr/>
    </dgm:pt>
    <dgm:pt modelId="{89F628C5-2D55-42FD-89B6-04400854C76E}" type="pres">
      <dgm:prSet presAssocID="{08DAA3DE-01F9-4188-98D4-C30F3F620295}" presName="compNode" presStyleCnt="0"/>
      <dgm:spPr/>
    </dgm:pt>
    <dgm:pt modelId="{F9305731-A327-45A3-BFB1-C262FE540295}" type="pres">
      <dgm:prSet presAssocID="{08DAA3DE-01F9-4188-98D4-C30F3F620295}" presName="bgRect" presStyleLbl="bgShp" presStyleIdx="4" presStyleCnt="5"/>
      <dgm:spPr/>
    </dgm:pt>
    <dgm:pt modelId="{15AA2F5C-F3B8-41A9-A88D-004FBE0D9ACA}" type="pres">
      <dgm:prSet presAssocID="{08DAA3DE-01F9-4188-98D4-C30F3F620295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rker"/>
        </a:ext>
      </dgm:extLst>
    </dgm:pt>
    <dgm:pt modelId="{67D10EB5-12CF-438F-BB26-42D2BA324B84}" type="pres">
      <dgm:prSet presAssocID="{08DAA3DE-01F9-4188-98D4-C30F3F620295}" presName="spaceRect" presStyleCnt="0"/>
      <dgm:spPr/>
    </dgm:pt>
    <dgm:pt modelId="{D15C9E0E-2E02-4C9C-AC94-A2452DE35998}" type="pres">
      <dgm:prSet presAssocID="{08DAA3DE-01F9-4188-98D4-C30F3F620295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5BFF2828-351E-449A-8ED5-91BC27CB1E12}" srcId="{E21070E8-8724-441D-8AF7-E68C19377502}" destId="{08DAA3DE-01F9-4188-98D4-C30F3F620295}" srcOrd="4" destOrd="0" parTransId="{FFDD4D87-7577-471A-B11A-78074DB57C6C}" sibTransId="{4CF79C35-A79F-476E-BEA6-65D5DA1D5816}"/>
    <dgm:cxn modelId="{CCDFC02C-28FC-4289-A848-81B5BB0768FB}" type="presOf" srcId="{EE00A1F0-4C44-4D61-9F7F-FFDAA107AB45}" destId="{18ED1F08-0C2E-42B6-ABE2-B3BBB68D0801}" srcOrd="0" destOrd="0" presId="urn:microsoft.com/office/officeart/2018/2/layout/IconVerticalSolidList"/>
    <dgm:cxn modelId="{7321B12E-FEB0-481B-BEEA-B3A67F6A0CCE}" type="presOf" srcId="{DA5F39D7-F8C4-4CB1-BC1F-6DB8B054CAA5}" destId="{003F42D5-2A1A-41BB-9688-45F17995904F}" srcOrd="0" destOrd="0" presId="urn:microsoft.com/office/officeart/2018/2/layout/IconVerticalSolidList"/>
    <dgm:cxn modelId="{68A2982F-3428-4888-A25B-8CD11FC4630C}" srcId="{E21070E8-8724-441D-8AF7-E68C19377502}" destId="{EE00A1F0-4C44-4D61-9F7F-FFDAA107AB45}" srcOrd="0" destOrd="0" parTransId="{490A9C3D-1F6F-4C67-97EA-14B49C27ADF0}" sibTransId="{8A801298-04CE-474E-91F9-C72E4636C4C8}"/>
    <dgm:cxn modelId="{098A483B-B15A-42C7-92B8-23E6ED970F5D}" srcId="{E21070E8-8724-441D-8AF7-E68C19377502}" destId="{0A7B1404-1600-4F35-9168-E4AD215090A2}" srcOrd="1" destOrd="0" parTransId="{DF61A9A2-57D0-4EC8-A000-FB44CA95D76E}" sibTransId="{52794462-BBC9-4BBA-BF1D-CFB01B733C05}"/>
    <dgm:cxn modelId="{7D121E5E-637F-4F51-ACCA-EF8419C0FE80}" srcId="{E21070E8-8724-441D-8AF7-E68C19377502}" destId="{80BDA234-8493-49A3-974A-67DD404D6453}" srcOrd="2" destOrd="0" parTransId="{132B7B9B-E6D4-4A05-8F3C-A81280119FB3}" sibTransId="{0206CFDC-86C0-4AC4-B77E-100B5B07CCF5}"/>
    <dgm:cxn modelId="{EF40FD64-65CB-47E2-94CF-3D4D008786F8}" srcId="{E21070E8-8724-441D-8AF7-E68C19377502}" destId="{DA5F39D7-F8C4-4CB1-BC1F-6DB8B054CAA5}" srcOrd="3" destOrd="0" parTransId="{B8DA3E8C-41DC-4D25-81E7-02352C7ECB34}" sibTransId="{F6BB70A7-24CE-4C26-B379-4AB72A670C84}"/>
    <dgm:cxn modelId="{84D15349-0939-4A31-B564-F9B7D16EE3CB}" type="presOf" srcId="{E21070E8-8724-441D-8AF7-E68C19377502}" destId="{110D948D-F324-47A5-BDE8-79B26C23F7B8}" srcOrd="0" destOrd="0" presId="urn:microsoft.com/office/officeart/2018/2/layout/IconVerticalSolidList"/>
    <dgm:cxn modelId="{64ED2C70-79F5-45B8-A65A-110C24E9DB0E}" type="presOf" srcId="{80BDA234-8493-49A3-974A-67DD404D6453}" destId="{2EA96579-BC3B-4A6B-B6A6-DB8B206D364B}" srcOrd="0" destOrd="0" presId="urn:microsoft.com/office/officeart/2018/2/layout/IconVerticalSolidList"/>
    <dgm:cxn modelId="{C0A6D179-0834-4E4B-A68D-03D35A21E37A}" type="presOf" srcId="{0A7B1404-1600-4F35-9168-E4AD215090A2}" destId="{B416200A-51AA-4969-9A8D-531C67E9EBC4}" srcOrd="0" destOrd="0" presId="urn:microsoft.com/office/officeart/2018/2/layout/IconVerticalSolidList"/>
    <dgm:cxn modelId="{1CC52DF2-8CC7-4871-A307-A93540DCA22F}" type="presOf" srcId="{08DAA3DE-01F9-4188-98D4-C30F3F620295}" destId="{D15C9E0E-2E02-4C9C-AC94-A2452DE35998}" srcOrd="0" destOrd="0" presId="urn:microsoft.com/office/officeart/2018/2/layout/IconVerticalSolidList"/>
    <dgm:cxn modelId="{7FA9722E-E3F6-4667-8063-2CDA020C3601}" type="presParOf" srcId="{110D948D-F324-47A5-BDE8-79B26C23F7B8}" destId="{689D7DFF-53EA-4113-AAC5-AEF40AC378F8}" srcOrd="0" destOrd="0" presId="urn:microsoft.com/office/officeart/2018/2/layout/IconVerticalSolidList"/>
    <dgm:cxn modelId="{CF551C94-247A-464E-B2C8-B0E379425DE5}" type="presParOf" srcId="{689D7DFF-53EA-4113-AAC5-AEF40AC378F8}" destId="{9A2EB897-5D65-468B-BE3A-B7DD2D96E469}" srcOrd="0" destOrd="0" presId="urn:microsoft.com/office/officeart/2018/2/layout/IconVerticalSolidList"/>
    <dgm:cxn modelId="{A97FE8BE-C2BE-4ECB-881F-A98F8AFFE963}" type="presParOf" srcId="{689D7DFF-53EA-4113-AAC5-AEF40AC378F8}" destId="{7879E4DC-8E84-4F3D-8642-6DE5FB942669}" srcOrd="1" destOrd="0" presId="urn:microsoft.com/office/officeart/2018/2/layout/IconVerticalSolidList"/>
    <dgm:cxn modelId="{E2E16267-8D2E-493A-A37F-DFF775591F42}" type="presParOf" srcId="{689D7DFF-53EA-4113-AAC5-AEF40AC378F8}" destId="{26068FCC-B2A5-4C13-8CFC-DF5DD3F05D7B}" srcOrd="2" destOrd="0" presId="urn:microsoft.com/office/officeart/2018/2/layout/IconVerticalSolidList"/>
    <dgm:cxn modelId="{6217AA98-BEC7-407B-86E1-C2407B311F8C}" type="presParOf" srcId="{689D7DFF-53EA-4113-AAC5-AEF40AC378F8}" destId="{18ED1F08-0C2E-42B6-ABE2-B3BBB68D0801}" srcOrd="3" destOrd="0" presId="urn:microsoft.com/office/officeart/2018/2/layout/IconVerticalSolidList"/>
    <dgm:cxn modelId="{764C0B9A-848C-49D1-A3C1-9B52AB04D0B8}" type="presParOf" srcId="{110D948D-F324-47A5-BDE8-79B26C23F7B8}" destId="{111D7508-45BC-45F3-81FF-3A9A242E8BA4}" srcOrd="1" destOrd="0" presId="urn:microsoft.com/office/officeart/2018/2/layout/IconVerticalSolidList"/>
    <dgm:cxn modelId="{A3400B6B-8B0A-4859-9E4A-560E302BAD39}" type="presParOf" srcId="{110D948D-F324-47A5-BDE8-79B26C23F7B8}" destId="{A672A326-0F4C-4940-93EA-80EB6ADC9CEA}" srcOrd="2" destOrd="0" presId="urn:microsoft.com/office/officeart/2018/2/layout/IconVerticalSolidList"/>
    <dgm:cxn modelId="{53F08F8C-E818-4937-8616-70F9C31DC737}" type="presParOf" srcId="{A672A326-0F4C-4940-93EA-80EB6ADC9CEA}" destId="{81209767-D452-4C25-BF78-3A025EBB18BD}" srcOrd="0" destOrd="0" presId="urn:microsoft.com/office/officeart/2018/2/layout/IconVerticalSolidList"/>
    <dgm:cxn modelId="{332AD405-D812-422D-8882-80756EAF8A77}" type="presParOf" srcId="{A672A326-0F4C-4940-93EA-80EB6ADC9CEA}" destId="{EE09C9CE-AB56-4DC0-A53F-6667F0EC783A}" srcOrd="1" destOrd="0" presId="urn:microsoft.com/office/officeart/2018/2/layout/IconVerticalSolidList"/>
    <dgm:cxn modelId="{8A8ADD95-20E3-40B7-8F21-7CCDF0948ECE}" type="presParOf" srcId="{A672A326-0F4C-4940-93EA-80EB6ADC9CEA}" destId="{12721F07-7A45-4E43-B9A2-4EDE9AEFB4A1}" srcOrd="2" destOrd="0" presId="urn:microsoft.com/office/officeart/2018/2/layout/IconVerticalSolidList"/>
    <dgm:cxn modelId="{6426EDB5-4B05-4D56-9BB9-235CA181781C}" type="presParOf" srcId="{A672A326-0F4C-4940-93EA-80EB6ADC9CEA}" destId="{B416200A-51AA-4969-9A8D-531C67E9EBC4}" srcOrd="3" destOrd="0" presId="urn:microsoft.com/office/officeart/2018/2/layout/IconVerticalSolidList"/>
    <dgm:cxn modelId="{1B65AE73-5BD2-43C9-A6EB-375FA4595089}" type="presParOf" srcId="{110D948D-F324-47A5-BDE8-79B26C23F7B8}" destId="{DC07FF81-D561-4128-B456-6CE90A423B36}" srcOrd="3" destOrd="0" presId="urn:microsoft.com/office/officeart/2018/2/layout/IconVerticalSolidList"/>
    <dgm:cxn modelId="{53CD6B46-8F68-4AE6-A616-082223980E64}" type="presParOf" srcId="{110D948D-F324-47A5-BDE8-79B26C23F7B8}" destId="{CF15ED1E-871F-435B-BFA9-87965C44463C}" srcOrd="4" destOrd="0" presId="urn:microsoft.com/office/officeart/2018/2/layout/IconVerticalSolidList"/>
    <dgm:cxn modelId="{619C944D-0E41-4631-95BC-0EF8C851E4D1}" type="presParOf" srcId="{CF15ED1E-871F-435B-BFA9-87965C44463C}" destId="{F6CBD24A-50E4-46A3-8F8E-3CE8D18861F4}" srcOrd="0" destOrd="0" presId="urn:microsoft.com/office/officeart/2018/2/layout/IconVerticalSolidList"/>
    <dgm:cxn modelId="{06AC97C8-2BD7-4911-9DCB-3DD1BBDFC2DC}" type="presParOf" srcId="{CF15ED1E-871F-435B-BFA9-87965C44463C}" destId="{0D517D32-DA27-48CA-A2A7-8D622A2CABB9}" srcOrd="1" destOrd="0" presId="urn:microsoft.com/office/officeart/2018/2/layout/IconVerticalSolidList"/>
    <dgm:cxn modelId="{22F69B8E-FFE3-4066-B17D-3F942566EA48}" type="presParOf" srcId="{CF15ED1E-871F-435B-BFA9-87965C44463C}" destId="{2B0A687B-D667-4D8E-8FB0-BE40A663F76B}" srcOrd="2" destOrd="0" presId="urn:microsoft.com/office/officeart/2018/2/layout/IconVerticalSolidList"/>
    <dgm:cxn modelId="{E11C3034-100D-4E52-A370-B31C54BAADAF}" type="presParOf" srcId="{CF15ED1E-871F-435B-BFA9-87965C44463C}" destId="{2EA96579-BC3B-4A6B-B6A6-DB8B206D364B}" srcOrd="3" destOrd="0" presId="urn:microsoft.com/office/officeart/2018/2/layout/IconVerticalSolidList"/>
    <dgm:cxn modelId="{89101A1B-0A67-4860-A501-EFF68D6E348A}" type="presParOf" srcId="{110D948D-F324-47A5-BDE8-79B26C23F7B8}" destId="{B102987C-A2D0-4943-8ABC-2BD20BB0055A}" srcOrd="5" destOrd="0" presId="urn:microsoft.com/office/officeart/2018/2/layout/IconVerticalSolidList"/>
    <dgm:cxn modelId="{41FF55F8-F572-4EA1-8CF0-8B96E8787747}" type="presParOf" srcId="{110D948D-F324-47A5-BDE8-79B26C23F7B8}" destId="{DDAA69F4-C6F9-436D-B34A-0F5FBA0B6081}" srcOrd="6" destOrd="0" presId="urn:microsoft.com/office/officeart/2018/2/layout/IconVerticalSolidList"/>
    <dgm:cxn modelId="{634B3E50-DC75-417A-9F98-072B44384578}" type="presParOf" srcId="{DDAA69F4-C6F9-436D-B34A-0F5FBA0B6081}" destId="{7B3B677A-8BFB-4E7E-83A0-5352028494E0}" srcOrd="0" destOrd="0" presId="urn:microsoft.com/office/officeart/2018/2/layout/IconVerticalSolidList"/>
    <dgm:cxn modelId="{E9C5248D-782B-41B2-A4AD-FDEE92EDF6D4}" type="presParOf" srcId="{DDAA69F4-C6F9-436D-B34A-0F5FBA0B6081}" destId="{F5EF56BA-23B4-4590-BC42-A9DD9950408A}" srcOrd="1" destOrd="0" presId="urn:microsoft.com/office/officeart/2018/2/layout/IconVerticalSolidList"/>
    <dgm:cxn modelId="{7CE540CC-8DFF-4F3D-BF84-D47CFDB8C858}" type="presParOf" srcId="{DDAA69F4-C6F9-436D-B34A-0F5FBA0B6081}" destId="{06337E2D-8CC8-4CD1-B5D9-77CE0DEE1EC6}" srcOrd="2" destOrd="0" presId="urn:microsoft.com/office/officeart/2018/2/layout/IconVerticalSolidList"/>
    <dgm:cxn modelId="{FBDE814C-A247-446A-9983-2B25DD02E11C}" type="presParOf" srcId="{DDAA69F4-C6F9-436D-B34A-0F5FBA0B6081}" destId="{003F42D5-2A1A-41BB-9688-45F17995904F}" srcOrd="3" destOrd="0" presId="urn:microsoft.com/office/officeart/2018/2/layout/IconVerticalSolidList"/>
    <dgm:cxn modelId="{08AF20A0-7E3E-42DD-9154-E60045BC1114}" type="presParOf" srcId="{110D948D-F324-47A5-BDE8-79B26C23F7B8}" destId="{617A96F7-845E-4F96-AB3F-DB115074F553}" srcOrd="7" destOrd="0" presId="urn:microsoft.com/office/officeart/2018/2/layout/IconVerticalSolidList"/>
    <dgm:cxn modelId="{2B59F694-4847-4092-ABE4-75355BB14B30}" type="presParOf" srcId="{110D948D-F324-47A5-BDE8-79B26C23F7B8}" destId="{89F628C5-2D55-42FD-89B6-04400854C76E}" srcOrd="8" destOrd="0" presId="urn:microsoft.com/office/officeart/2018/2/layout/IconVerticalSolidList"/>
    <dgm:cxn modelId="{1DA3E650-DB33-49E0-9E5F-51E89BB04FD5}" type="presParOf" srcId="{89F628C5-2D55-42FD-89B6-04400854C76E}" destId="{F9305731-A327-45A3-BFB1-C262FE540295}" srcOrd="0" destOrd="0" presId="urn:microsoft.com/office/officeart/2018/2/layout/IconVerticalSolidList"/>
    <dgm:cxn modelId="{FC654A8B-60E9-4EB9-8DA3-EE47C767FED3}" type="presParOf" srcId="{89F628C5-2D55-42FD-89B6-04400854C76E}" destId="{15AA2F5C-F3B8-41A9-A88D-004FBE0D9ACA}" srcOrd="1" destOrd="0" presId="urn:microsoft.com/office/officeart/2018/2/layout/IconVerticalSolidList"/>
    <dgm:cxn modelId="{D95EA611-047D-4782-B714-6A5CD3ECFEAB}" type="presParOf" srcId="{89F628C5-2D55-42FD-89B6-04400854C76E}" destId="{67D10EB5-12CF-438F-BB26-42D2BA324B84}" srcOrd="2" destOrd="0" presId="urn:microsoft.com/office/officeart/2018/2/layout/IconVerticalSolidList"/>
    <dgm:cxn modelId="{6F41C8CF-7F5C-4F1A-8E7A-CA9C99AC0CF0}" type="presParOf" srcId="{89F628C5-2D55-42FD-89B6-04400854C76E}" destId="{D15C9E0E-2E02-4C9C-AC94-A2452DE3599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B18E770F-F766-4239-AAC4-8EA2021627A6}" type="doc">
      <dgm:prSet loTypeId="urn:microsoft.com/office/officeart/2005/8/layout/cycle5" loCatId="cycle" qsTypeId="urn:microsoft.com/office/officeart/2005/8/quickstyle/simple1#131" qsCatId="simple" csTypeId="urn:microsoft.com/office/officeart/2005/8/colors/colorful2#24" csCatId="colorful"/>
      <dgm:spPr/>
      <dgm:t>
        <a:bodyPr/>
        <a:lstStyle/>
        <a:p>
          <a:endParaRPr lang="en-US"/>
        </a:p>
      </dgm:t>
    </dgm:pt>
    <dgm:pt modelId="{038F03EB-E98A-4763-9DEC-1C9A73D63D1E}">
      <dgm:prSet/>
      <dgm:spPr/>
      <dgm:t>
        <a:bodyPr/>
        <a:lstStyle/>
        <a:p>
          <a:r>
            <a:rPr lang="en-GB" b="1"/>
            <a:t>60–70% reduction</a:t>
          </a:r>
          <a:r>
            <a:rPr lang="en-GB"/>
            <a:t> in administrative data-entry time</a:t>
          </a:r>
          <a:endParaRPr lang="en-US"/>
        </a:p>
      </dgm:t>
    </dgm:pt>
    <dgm:pt modelId="{AA215346-858E-4F2D-921A-434686AD3047}" type="parTrans" cxnId="{79D0C68A-84DA-485E-9E98-D683505E2F61}">
      <dgm:prSet/>
      <dgm:spPr/>
      <dgm:t>
        <a:bodyPr/>
        <a:lstStyle/>
        <a:p>
          <a:endParaRPr lang="en-US"/>
        </a:p>
      </dgm:t>
    </dgm:pt>
    <dgm:pt modelId="{FA9FEB4C-402C-4D4F-A87B-06923F97BCD3}" type="sibTrans" cxnId="{79D0C68A-84DA-485E-9E98-D683505E2F61}">
      <dgm:prSet/>
      <dgm:spPr/>
      <dgm:t>
        <a:bodyPr/>
        <a:lstStyle/>
        <a:p>
          <a:endParaRPr lang="en-US"/>
        </a:p>
      </dgm:t>
    </dgm:pt>
    <dgm:pt modelId="{A2A31C14-139E-415E-81C6-5775835756AB}">
      <dgm:prSet/>
      <dgm:spPr/>
      <dgm:t>
        <a:bodyPr/>
        <a:lstStyle/>
        <a:p>
          <a:r>
            <a:rPr lang="en-GB" b="1"/>
            <a:t>SUS score &gt; 78</a:t>
          </a:r>
          <a:endParaRPr lang="en-US"/>
        </a:p>
      </dgm:t>
    </dgm:pt>
    <dgm:pt modelId="{568C0C31-E806-4F17-82A9-DF9579846217}" type="parTrans" cxnId="{5070E1EC-0B86-481C-92ED-FE462608D2F9}">
      <dgm:prSet/>
      <dgm:spPr/>
      <dgm:t>
        <a:bodyPr/>
        <a:lstStyle/>
        <a:p>
          <a:endParaRPr lang="en-US"/>
        </a:p>
      </dgm:t>
    </dgm:pt>
    <dgm:pt modelId="{30913774-C1BE-4F3C-8ECE-0B56AA50B0EF}" type="sibTrans" cxnId="{5070E1EC-0B86-481C-92ED-FE462608D2F9}">
      <dgm:prSet/>
      <dgm:spPr/>
      <dgm:t>
        <a:bodyPr/>
        <a:lstStyle/>
        <a:p>
          <a:endParaRPr lang="en-US"/>
        </a:p>
      </dgm:t>
    </dgm:pt>
    <dgm:pt modelId="{E7976994-A02D-41BB-ADD8-8BA059E1076C}">
      <dgm:prSet/>
      <dgm:spPr/>
      <dgm:t>
        <a:bodyPr/>
        <a:lstStyle/>
        <a:p>
          <a:r>
            <a:rPr lang="en-GB"/>
            <a:t>High-integrity athlete dossiers for scouts</a:t>
          </a:r>
          <a:endParaRPr lang="en-US"/>
        </a:p>
      </dgm:t>
    </dgm:pt>
    <dgm:pt modelId="{451847D3-A896-43DB-90BB-67C45B46EEC2}" type="parTrans" cxnId="{3F6E36F9-271A-477E-A68D-A9128F86E8DD}">
      <dgm:prSet/>
      <dgm:spPr/>
      <dgm:t>
        <a:bodyPr/>
        <a:lstStyle/>
        <a:p>
          <a:endParaRPr lang="en-US"/>
        </a:p>
      </dgm:t>
    </dgm:pt>
    <dgm:pt modelId="{0974023A-92BF-44F4-8CEA-571C7FCE69FD}" type="sibTrans" cxnId="{3F6E36F9-271A-477E-A68D-A9128F86E8DD}">
      <dgm:prSet/>
      <dgm:spPr/>
      <dgm:t>
        <a:bodyPr/>
        <a:lstStyle/>
        <a:p>
          <a:endParaRPr lang="en-US"/>
        </a:p>
      </dgm:t>
    </dgm:pt>
    <dgm:pt modelId="{14915D17-9EA2-4FF5-9F68-ADCF3035FB10}">
      <dgm:prSet/>
      <dgm:spPr/>
      <dgm:t>
        <a:bodyPr/>
        <a:lstStyle/>
        <a:p>
          <a:r>
            <a:rPr lang="en-GB"/>
            <a:t>Demonstrates how lightweight open-source tools can support developing sports ecosystems</a:t>
          </a:r>
          <a:endParaRPr lang="en-US"/>
        </a:p>
      </dgm:t>
    </dgm:pt>
    <dgm:pt modelId="{D77EBAA9-59CA-4A5B-B6D6-B74294560E9F}" type="parTrans" cxnId="{1A36ACEF-73EE-46E8-B513-59FBD1E7F55A}">
      <dgm:prSet/>
      <dgm:spPr/>
      <dgm:t>
        <a:bodyPr/>
        <a:lstStyle/>
        <a:p>
          <a:endParaRPr lang="en-US"/>
        </a:p>
      </dgm:t>
    </dgm:pt>
    <dgm:pt modelId="{1D109899-A96F-4F04-9229-82764ABFCBEC}" type="sibTrans" cxnId="{1A36ACEF-73EE-46E8-B513-59FBD1E7F55A}">
      <dgm:prSet/>
      <dgm:spPr/>
      <dgm:t>
        <a:bodyPr/>
        <a:lstStyle/>
        <a:p>
          <a:endParaRPr lang="en-US"/>
        </a:p>
      </dgm:t>
    </dgm:pt>
    <dgm:pt modelId="{A7F185F6-7DB0-4A52-BFD4-9A353236E14B}">
      <dgm:prSet/>
      <dgm:spPr/>
      <dgm:t>
        <a:bodyPr/>
        <a:lstStyle/>
        <a:p>
          <a:r>
            <a:rPr lang="en-GB"/>
            <a:t>Provides a scalable foundation for future enhancements</a:t>
          </a:r>
          <a:endParaRPr lang="en-US"/>
        </a:p>
      </dgm:t>
    </dgm:pt>
    <dgm:pt modelId="{B43FDADE-CD14-4A68-BFB3-3CCE77B8F70A}" type="parTrans" cxnId="{D763DE62-A0E5-4616-8625-D82C749C8B12}">
      <dgm:prSet/>
      <dgm:spPr/>
      <dgm:t>
        <a:bodyPr/>
        <a:lstStyle/>
        <a:p>
          <a:endParaRPr lang="en-US"/>
        </a:p>
      </dgm:t>
    </dgm:pt>
    <dgm:pt modelId="{928F35C4-0807-414A-BDD6-8217845E7BCF}" type="sibTrans" cxnId="{D763DE62-A0E5-4616-8625-D82C749C8B12}">
      <dgm:prSet/>
      <dgm:spPr/>
      <dgm:t>
        <a:bodyPr/>
        <a:lstStyle/>
        <a:p>
          <a:endParaRPr lang="en-US"/>
        </a:p>
      </dgm:t>
    </dgm:pt>
    <dgm:pt modelId="{0AE09DB2-C745-455F-8F72-0746EF78DB08}" type="pres">
      <dgm:prSet presAssocID="{B18E770F-F766-4239-AAC4-8EA2021627A6}" presName="cycle" presStyleCnt="0">
        <dgm:presLayoutVars>
          <dgm:dir/>
          <dgm:resizeHandles val="exact"/>
        </dgm:presLayoutVars>
      </dgm:prSet>
      <dgm:spPr/>
    </dgm:pt>
    <dgm:pt modelId="{BD6CD726-AB1A-426F-911B-969E06FB5DA5}" type="pres">
      <dgm:prSet presAssocID="{038F03EB-E98A-4763-9DEC-1C9A73D63D1E}" presName="node" presStyleLbl="node1" presStyleIdx="0" presStyleCnt="5">
        <dgm:presLayoutVars>
          <dgm:bulletEnabled val="1"/>
        </dgm:presLayoutVars>
      </dgm:prSet>
      <dgm:spPr/>
    </dgm:pt>
    <dgm:pt modelId="{0F66844C-EFF9-4E6C-A6F5-A973EBFE0EA9}" type="pres">
      <dgm:prSet presAssocID="{038F03EB-E98A-4763-9DEC-1C9A73D63D1E}" presName="spNode" presStyleCnt="0"/>
      <dgm:spPr/>
    </dgm:pt>
    <dgm:pt modelId="{8301E914-51AD-466D-B402-196C4FA9978F}" type="pres">
      <dgm:prSet presAssocID="{FA9FEB4C-402C-4D4F-A87B-06923F97BCD3}" presName="sibTrans" presStyleLbl="sibTrans1D1" presStyleIdx="0" presStyleCnt="5"/>
      <dgm:spPr/>
    </dgm:pt>
    <dgm:pt modelId="{D623CC38-9F25-47B6-8011-7E3F3C28632D}" type="pres">
      <dgm:prSet presAssocID="{A2A31C14-139E-415E-81C6-5775835756AB}" presName="node" presStyleLbl="node1" presStyleIdx="1" presStyleCnt="5">
        <dgm:presLayoutVars>
          <dgm:bulletEnabled val="1"/>
        </dgm:presLayoutVars>
      </dgm:prSet>
      <dgm:spPr/>
    </dgm:pt>
    <dgm:pt modelId="{126005FA-FA38-496B-AF2F-29FFB195943D}" type="pres">
      <dgm:prSet presAssocID="{A2A31C14-139E-415E-81C6-5775835756AB}" presName="spNode" presStyleCnt="0"/>
      <dgm:spPr/>
    </dgm:pt>
    <dgm:pt modelId="{A9881EB9-DE75-4F40-B442-18B33C60C4A8}" type="pres">
      <dgm:prSet presAssocID="{30913774-C1BE-4F3C-8ECE-0B56AA50B0EF}" presName="sibTrans" presStyleLbl="sibTrans1D1" presStyleIdx="1" presStyleCnt="5"/>
      <dgm:spPr/>
    </dgm:pt>
    <dgm:pt modelId="{B0F56871-275C-4C86-BFB0-4C50EC6B51B3}" type="pres">
      <dgm:prSet presAssocID="{E7976994-A02D-41BB-ADD8-8BA059E1076C}" presName="node" presStyleLbl="node1" presStyleIdx="2" presStyleCnt="5">
        <dgm:presLayoutVars>
          <dgm:bulletEnabled val="1"/>
        </dgm:presLayoutVars>
      </dgm:prSet>
      <dgm:spPr/>
    </dgm:pt>
    <dgm:pt modelId="{5BC5A396-B3D7-4F0E-A18B-4E39C76CD464}" type="pres">
      <dgm:prSet presAssocID="{E7976994-A02D-41BB-ADD8-8BA059E1076C}" presName="spNode" presStyleCnt="0"/>
      <dgm:spPr/>
    </dgm:pt>
    <dgm:pt modelId="{DB31B460-91E3-4FA3-8E36-04A7CADA29D0}" type="pres">
      <dgm:prSet presAssocID="{0974023A-92BF-44F4-8CEA-571C7FCE69FD}" presName="sibTrans" presStyleLbl="sibTrans1D1" presStyleIdx="2" presStyleCnt="5"/>
      <dgm:spPr/>
    </dgm:pt>
    <dgm:pt modelId="{3933B71D-CEC5-46A0-8A8C-0D4FC1198B70}" type="pres">
      <dgm:prSet presAssocID="{14915D17-9EA2-4FF5-9F68-ADCF3035FB10}" presName="node" presStyleLbl="node1" presStyleIdx="3" presStyleCnt="5">
        <dgm:presLayoutVars>
          <dgm:bulletEnabled val="1"/>
        </dgm:presLayoutVars>
      </dgm:prSet>
      <dgm:spPr/>
    </dgm:pt>
    <dgm:pt modelId="{F6CC0F80-80DD-4153-BF10-CDECCF039302}" type="pres">
      <dgm:prSet presAssocID="{14915D17-9EA2-4FF5-9F68-ADCF3035FB10}" presName="spNode" presStyleCnt="0"/>
      <dgm:spPr/>
    </dgm:pt>
    <dgm:pt modelId="{13B1FB84-3165-4A6E-B13A-A2A72BC10813}" type="pres">
      <dgm:prSet presAssocID="{1D109899-A96F-4F04-9229-82764ABFCBEC}" presName="sibTrans" presStyleLbl="sibTrans1D1" presStyleIdx="3" presStyleCnt="5"/>
      <dgm:spPr/>
    </dgm:pt>
    <dgm:pt modelId="{8DD3A2AD-3749-433B-B7D3-944E8FC71598}" type="pres">
      <dgm:prSet presAssocID="{A7F185F6-7DB0-4A52-BFD4-9A353236E14B}" presName="node" presStyleLbl="node1" presStyleIdx="4" presStyleCnt="5">
        <dgm:presLayoutVars>
          <dgm:bulletEnabled val="1"/>
        </dgm:presLayoutVars>
      </dgm:prSet>
      <dgm:spPr/>
    </dgm:pt>
    <dgm:pt modelId="{75FC5D4D-E3B5-498C-83AC-CAC42D6D60BF}" type="pres">
      <dgm:prSet presAssocID="{A7F185F6-7DB0-4A52-BFD4-9A353236E14B}" presName="spNode" presStyleCnt="0"/>
      <dgm:spPr/>
    </dgm:pt>
    <dgm:pt modelId="{B29A5749-E02D-48B5-B47B-FDFFC557768B}" type="pres">
      <dgm:prSet presAssocID="{928F35C4-0807-414A-BDD6-8217845E7BCF}" presName="sibTrans" presStyleLbl="sibTrans1D1" presStyleIdx="4" presStyleCnt="5"/>
      <dgm:spPr/>
    </dgm:pt>
  </dgm:ptLst>
  <dgm:cxnLst>
    <dgm:cxn modelId="{43331905-4EC9-4D46-BE46-431A51D86502}" type="presOf" srcId="{0974023A-92BF-44F4-8CEA-571C7FCE69FD}" destId="{DB31B460-91E3-4FA3-8E36-04A7CADA29D0}" srcOrd="0" destOrd="0" presId="urn:microsoft.com/office/officeart/2005/8/layout/cycle5"/>
    <dgm:cxn modelId="{6A3FE515-77D9-4A17-9A7A-3D41C110430C}" type="presOf" srcId="{14915D17-9EA2-4FF5-9F68-ADCF3035FB10}" destId="{3933B71D-CEC5-46A0-8A8C-0D4FC1198B70}" srcOrd="0" destOrd="0" presId="urn:microsoft.com/office/officeart/2005/8/layout/cycle5"/>
    <dgm:cxn modelId="{4D072326-2AC0-4ED2-91AA-AD3407AE1BB6}" type="presOf" srcId="{FA9FEB4C-402C-4D4F-A87B-06923F97BCD3}" destId="{8301E914-51AD-466D-B402-196C4FA9978F}" srcOrd="0" destOrd="0" presId="urn:microsoft.com/office/officeart/2005/8/layout/cycle5"/>
    <dgm:cxn modelId="{AACC903C-EAE9-4EB8-974A-354C3385FF6A}" type="presOf" srcId="{038F03EB-E98A-4763-9DEC-1C9A73D63D1E}" destId="{BD6CD726-AB1A-426F-911B-969E06FB5DA5}" srcOrd="0" destOrd="0" presId="urn:microsoft.com/office/officeart/2005/8/layout/cycle5"/>
    <dgm:cxn modelId="{D763DE62-A0E5-4616-8625-D82C749C8B12}" srcId="{B18E770F-F766-4239-AAC4-8EA2021627A6}" destId="{A7F185F6-7DB0-4A52-BFD4-9A353236E14B}" srcOrd="4" destOrd="0" parTransId="{B43FDADE-CD14-4A68-BFB3-3CCE77B8F70A}" sibTransId="{928F35C4-0807-414A-BDD6-8217845E7BCF}"/>
    <dgm:cxn modelId="{5EA0E16A-D2D3-49BC-8F71-8AC995597131}" type="presOf" srcId="{B18E770F-F766-4239-AAC4-8EA2021627A6}" destId="{0AE09DB2-C745-455F-8F72-0746EF78DB08}" srcOrd="0" destOrd="0" presId="urn:microsoft.com/office/officeart/2005/8/layout/cycle5"/>
    <dgm:cxn modelId="{C9A2444C-DB18-4A2F-922E-64BB8261C77E}" type="presOf" srcId="{A7F185F6-7DB0-4A52-BFD4-9A353236E14B}" destId="{8DD3A2AD-3749-433B-B7D3-944E8FC71598}" srcOrd="0" destOrd="0" presId="urn:microsoft.com/office/officeart/2005/8/layout/cycle5"/>
    <dgm:cxn modelId="{A3D0C97B-A3D3-481C-8AB5-2124D933AF8E}" type="presOf" srcId="{30913774-C1BE-4F3C-8ECE-0B56AA50B0EF}" destId="{A9881EB9-DE75-4F40-B442-18B33C60C4A8}" srcOrd="0" destOrd="0" presId="urn:microsoft.com/office/officeart/2005/8/layout/cycle5"/>
    <dgm:cxn modelId="{C6FF2789-2A56-40E4-ACE9-5DF4A7C58595}" type="presOf" srcId="{1D109899-A96F-4F04-9229-82764ABFCBEC}" destId="{13B1FB84-3165-4A6E-B13A-A2A72BC10813}" srcOrd="0" destOrd="0" presId="urn:microsoft.com/office/officeart/2005/8/layout/cycle5"/>
    <dgm:cxn modelId="{79D0C68A-84DA-485E-9E98-D683505E2F61}" srcId="{B18E770F-F766-4239-AAC4-8EA2021627A6}" destId="{038F03EB-E98A-4763-9DEC-1C9A73D63D1E}" srcOrd="0" destOrd="0" parTransId="{AA215346-858E-4F2D-921A-434686AD3047}" sibTransId="{FA9FEB4C-402C-4D4F-A87B-06923F97BCD3}"/>
    <dgm:cxn modelId="{4663D6B2-774B-4C1F-AF29-A1C1D196B974}" type="presOf" srcId="{A2A31C14-139E-415E-81C6-5775835756AB}" destId="{D623CC38-9F25-47B6-8011-7E3F3C28632D}" srcOrd="0" destOrd="0" presId="urn:microsoft.com/office/officeart/2005/8/layout/cycle5"/>
    <dgm:cxn modelId="{9BD051B5-D56E-4F2D-B3BC-F4293C54BE8E}" type="presOf" srcId="{928F35C4-0807-414A-BDD6-8217845E7BCF}" destId="{B29A5749-E02D-48B5-B47B-FDFFC557768B}" srcOrd="0" destOrd="0" presId="urn:microsoft.com/office/officeart/2005/8/layout/cycle5"/>
    <dgm:cxn modelId="{5070E1EC-0B86-481C-92ED-FE462608D2F9}" srcId="{B18E770F-F766-4239-AAC4-8EA2021627A6}" destId="{A2A31C14-139E-415E-81C6-5775835756AB}" srcOrd="1" destOrd="0" parTransId="{568C0C31-E806-4F17-82A9-DF9579846217}" sibTransId="{30913774-C1BE-4F3C-8ECE-0B56AA50B0EF}"/>
    <dgm:cxn modelId="{1A36ACEF-73EE-46E8-B513-59FBD1E7F55A}" srcId="{B18E770F-F766-4239-AAC4-8EA2021627A6}" destId="{14915D17-9EA2-4FF5-9F68-ADCF3035FB10}" srcOrd="3" destOrd="0" parTransId="{D77EBAA9-59CA-4A5B-B6D6-B74294560E9F}" sibTransId="{1D109899-A96F-4F04-9229-82764ABFCBEC}"/>
    <dgm:cxn modelId="{EE40F4F0-200D-49E4-8987-9E5A579C410C}" type="presOf" srcId="{E7976994-A02D-41BB-ADD8-8BA059E1076C}" destId="{B0F56871-275C-4C86-BFB0-4C50EC6B51B3}" srcOrd="0" destOrd="0" presId="urn:microsoft.com/office/officeart/2005/8/layout/cycle5"/>
    <dgm:cxn modelId="{3F6E36F9-271A-477E-A68D-A9128F86E8DD}" srcId="{B18E770F-F766-4239-AAC4-8EA2021627A6}" destId="{E7976994-A02D-41BB-ADD8-8BA059E1076C}" srcOrd="2" destOrd="0" parTransId="{451847D3-A896-43DB-90BB-67C45B46EEC2}" sibTransId="{0974023A-92BF-44F4-8CEA-571C7FCE69FD}"/>
    <dgm:cxn modelId="{2CA81583-6BB0-41E7-8956-41BB8DA3AF42}" type="presParOf" srcId="{0AE09DB2-C745-455F-8F72-0746EF78DB08}" destId="{BD6CD726-AB1A-426F-911B-969E06FB5DA5}" srcOrd="0" destOrd="0" presId="urn:microsoft.com/office/officeart/2005/8/layout/cycle5"/>
    <dgm:cxn modelId="{B544DE81-23C9-4B0D-BCD6-352885F9E8FE}" type="presParOf" srcId="{0AE09DB2-C745-455F-8F72-0746EF78DB08}" destId="{0F66844C-EFF9-4E6C-A6F5-A973EBFE0EA9}" srcOrd="1" destOrd="0" presId="urn:microsoft.com/office/officeart/2005/8/layout/cycle5"/>
    <dgm:cxn modelId="{F3105F8B-B6F9-42F2-8C6F-A270D1B706C2}" type="presParOf" srcId="{0AE09DB2-C745-455F-8F72-0746EF78DB08}" destId="{8301E914-51AD-466D-B402-196C4FA9978F}" srcOrd="2" destOrd="0" presId="urn:microsoft.com/office/officeart/2005/8/layout/cycle5"/>
    <dgm:cxn modelId="{B4540275-A633-4CE3-9DC9-BB495766C58C}" type="presParOf" srcId="{0AE09DB2-C745-455F-8F72-0746EF78DB08}" destId="{D623CC38-9F25-47B6-8011-7E3F3C28632D}" srcOrd="3" destOrd="0" presId="urn:microsoft.com/office/officeart/2005/8/layout/cycle5"/>
    <dgm:cxn modelId="{4A23E0A0-75F5-488D-8267-15C6199F095E}" type="presParOf" srcId="{0AE09DB2-C745-455F-8F72-0746EF78DB08}" destId="{126005FA-FA38-496B-AF2F-29FFB195943D}" srcOrd="4" destOrd="0" presId="urn:microsoft.com/office/officeart/2005/8/layout/cycle5"/>
    <dgm:cxn modelId="{98D1CC9E-8EE8-4D6A-9C7E-1ED61680FC70}" type="presParOf" srcId="{0AE09DB2-C745-455F-8F72-0746EF78DB08}" destId="{A9881EB9-DE75-4F40-B442-18B33C60C4A8}" srcOrd="5" destOrd="0" presId="urn:microsoft.com/office/officeart/2005/8/layout/cycle5"/>
    <dgm:cxn modelId="{782E1741-7B05-45F8-BACB-BA99DB4D3B05}" type="presParOf" srcId="{0AE09DB2-C745-455F-8F72-0746EF78DB08}" destId="{B0F56871-275C-4C86-BFB0-4C50EC6B51B3}" srcOrd="6" destOrd="0" presId="urn:microsoft.com/office/officeart/2005/8/layout/cycle5"/>
    <dgm:cxn modelId="{07312768-C9F2-4AC0-A241-DC9F3AE87A48}" type="presParOf" srcId="{0AE09DB2-C745-455F-8F72-0746EF78DB08}" destId="{5BC5A396-B3D7-4F0E-A18B-4E39C76CD464}" srcOrd="7" destOrd="0" presId="urn:microsoft.com/office/officeart/2005/8/layout/cycle5"/>
    <dgm:cxn modelId="{6C97E2D9-B8F0-4863-BBDF-A256DE2791CD}" type="presParOf" srcId="{0AE09DB2-C745-455F-8F72-0746EF78DB08}" destId="{DB31B460-91E3-4FA3-8E36-04A7CADA29D0}" srcOrd="8" destOrd="0" presId="urn:microsoft.com/office/officeart/2005/8/layout/cycle5"/>
    <dgm:cxn modelId="{52BFD2F5-6357-4277-95CC-C50C2FE6E99F}" type="presParOf" srcId="{0AE09DB2-C745-455F-8F72-0746EF78DB08}" destId="{3933B71D-CEC5-46A0-8A8C-0D4FC1198B70}" srcOrd="9" destOrd="0" presId="urn:microsoft.com/office/officeart/2005/8/layout/cycle5"/>
    <dgm:cxn modelId="{D99CC37E-5E9E-43DF-9DFF-D554548B79E5}" type="presParOf" srcId="{0AE09DB2-C745-455F-8F72-0746EF78DB08}" destId="{F6CC0F80-80DD-4153-BF10-CDECCF039302}" srcOrd="10" destOrd="0" presId="urn:microsoft.com/office/officeart/2005/8/layout/cycle5"/>
    <dgm:cxn modelId="{C6A532FD-F11F-45D0-AC0C-C9700C36686A}" type="presParOf" srcId="{0AE09DB2-C745-455F-8F72-0746EF78DB08}" destId="{13B1FB84-3165-4A6E-B13A-A2A72BC10813}" srcOrd="11" destOrd="0" presId="urn:microsoft.com/office/officeart/2005/8/layout/cycle5"/>
    <dgm:cxn modelId="{367423BD-4384-4DB9-887C-EEF937250DF8}" type="presParOf" srcId="{0AE09DB2-C745-455F-8F72-0746EF78DB08}" destId="{8DD3A2AD-3749-433B-B7D3-944E8FC71598}" srcOrd="12" destOrd="0" presId="urn:microsoft.com/office/officeart/2005/8/layout/cycle5"/>
    <dgm:cxn modelId="{10E08E69-5E26-4E1D-A89D-A7116240D5CE}" type="presParOf" srcId="{0AE09DB2-C745-455F-8F72-0746EF78DB08}" destId="{75FC5D4D-E3B5-498C-83AC-CAC42D6D60BF}" srcOrd="13" destOrd="0" presId="urn:microsoft.com/office/officeart/2005/8/layout/cycle5"/>
    <dgm:cxn modelId="{C085531E-7FF1-4AC5-975C-B2AE8387E39E}" type="presParOf" srcId="{0AE09DB2-C745-455F-8F72-0746EF78DB08}" destId="{B29A5749-E02D-48B5-B47B-FDFFC557768B}" srcOrd="14" destOrd="0" presId="urn:microsoft.com/office/officeart/2005/8/layout/cycle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B7A2B738-6F0D-4C97-AEC4-D71A3E7B76E6}" type="doc">
      <dgm:prSet loTypeId="urn:microsoft.com/office/officeart/2018/2/layout/IconVerticalSolidList" loCatId="icon" qsTypeId="urn:microsoft.com/office/officeart/2005/8/quickstyle/simple1#154" qsCatId="simple" csTypeId="urn:microsoft.com/office/officeart/2005/8/colors/accent1_2#79" csCatId="accent1" phldr="1"/>
      <dgm:spPr/>
      <dgm:t>
        <a:bodyPr/>
        <a:lstStyle/>
        <a:p>
          <a:endParaRPr lang="en-US"/>
        </a:p>
      </dgm:t>
    </dgm:pt>
    <dgm:pt modelId="{03DADA82-0AF9-4AFF-9F9F-AF3DFE88990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[1] P. O'Donoghue, An Introduction to Performance Analysis of Sport, 2nd ed. London, U.K.: Routledge, 2021</a:t>
          </a:r>
        </a:p>
      </dgm:t>
    </dgm:pt>
    <dgm:pt modelId="{DA5FEAF4-7C5D-4996-BC1B-07D10DCF089C}" type="parTrans" cxnId="{995E1C33-4FBE-4041-8AF9-24CBDE07DEF9}">
      <dgm:prSet/>
      <dgm:spPr/>
      <dgm:t>
        <a:bodyPr/>
        <a:lstStyle/>
        <a:p>
          <a:endParaRPr lang="en-US"/>
        </a:p>
      </dgm:t>
    </dgm:pt>
    <dgm:pt modelId="{D50C7D49-F2CA-404A-9F7E-A825E364504E}" type="sibTrans" cxnId="{995E1C33-4FBE-4041-8AF9-24CBDE07DEF9}">
      <dgm:prSet/>
      <dgm:spPr/>
      <dgm:t>
        <a:bodyPr/>
        <a:lstStyle/>
        <a:p>
          <a:endParaRPr lang="en-US"/>
        </a:p>
      </dgm:t>
    </dgm:pt>
    <dgm:pt modelId="{3685678A-FB32-4C7F-87DE-BFFEA67CA94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[2] P. Chynal, J. Sobecki, and J. Wasiak, "Mobile Web Accessibility and Field Usability Testing Frameworks," 2022.</a:t>
          </a:r>
          <a:r>
            <a:rPr lang="en-GB"/>
            <a:t> </a:t>
          </a:r>
          <a:endParaRPr lang="en-US"/>
        </a:p>
      </dgm:t>
    </dgm:pt>
    <dgm:pt modelId="{F1487928-0F74-42CA-9F55-AFCE096C47D2}" type="parTrans" cxnId="{7E6C5125-DE18-461E-92CE-033166954207}">
      <dgm:prSet/>
      <dgm:spPr/>
      <dgm:t>
        <a:bodyPr/>
        <a:lstStyle/>
        <a:p>
          <a:endParaRPr lang="en-US"/>
        </a:p>
      </dgm:t>
    </dgm:pt>
    <dgm:pt modelId="{7729B9D7-D5D0-4044-B908-EFCD52931F54}" type="sibTrans" cxnId="{7E6C5125-DE18-461E-92CE-033166954207}">
      <dgm:prSet/>
      <dgm:spPr/>
      <dgm:t>
        <a:bodyPr/>
        <a:lstStyle/>
        <a:p>
          <a:endParaRPr lang="en-US"/>
        </a:p>
      </dgm:t>
    </dgm:pt>
    <dgm:pt modelId="{832DB839-2886-4428-A5E9-B4314900032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[3] T. Connolly and C. Begg, Database Systems, 6th ed., 2023.</a:t>
          </a:r>
          <a:r>
            <a:rPr lang="en-GB"/>
            <a:t> </a:t>
          </a:r>
          <a:endParaRPr lang="en-US"/>
        </a:p>
      </dgm:t>
    </dgm:pt>
    <dgm:pt modelId="{B3FA4C17-A1C1-436C-BC0C-DA69E37F1261}" type="parTrans" cxnId="{89D1D3C7-FAE8-43FA-8094-E208614A76B2}">
      <dgm:prSet/>
      <dgm:spPr/>
      <dgm:t>
        <a:bodyPr/>
        <a:lstStyle/>
        <a:p>
          <a:endParaRPr lang="en-US"/>
        </a:p>
      </dgm:t>
    </dgm:pt>
    <dgm:pt modelId="{97E953AB-9BF8-4F84-B664-3A379AB1BFC2}" type="sibTrans" cxnId="{89D1D3C7-FAE8-43FA-8094-E208614A76B2}">
      <dgm:prSet/>
      <dgm:spPr/>
      <dgm:t>
        <a:bodyPr/>
        <a:lstStyle/>
        <a:p>
          <a:endParaRPr lang="en-US"/>
        </a:p>
      </dgm:t>
    </dgm:pt>
    <dgm:pt modelId="{B5605250-6B3C-48F3-98C7-FC30E8D51C8A}" type="pres">
      <dgm:prSet presAssocID="{B7A2B738-6F0D-4C97-AEC4-D71A3E7B76E6}" presName="root" presStyleCnt="0">
        <dgm:presLayoutVars>
          <dgm:dir/>
          <dgm:resizeHandles val="exact"/>
        </dgm:presLayoutVars>
      </dgm:prSet>
      <dgm:spPr/>
    </dgm:pt>
    <dgm:pt modelId="{E5F96AA3-08A3-46BA-9086-CBE2A8A92ADC}" type="pres">
      <dgm:prSet presAssocID="{03DADA82-0AF9-4AFF-9F9F-AF3DFE889904}" presName="compNode" presStyleCnt="0"/>
      <dgm:spPr/>
    </dgm:pt>
    <dgm:pt modelId="{7F296278-1AFD-43A4-8D39-23825F0980EE}" type="pres">
      <dgm:prSet presAssocID="{03DADA82-0AF9-4AFF-9F9F-AF3DFE889904}" presName="bgRect" presStyleLbl="bgShp" presStyleIdx="0" presStyleCnt="3"/>
      <dgm:spPr/>
    </dgm:pt>
    <dgm:pt modelId="{2FCAB038-FB57-4C3D-AB65-A8C904DD4BD5}" type="pres">
      <dgm:prSet presAssocID="{03DADA82-0AF9-4AFF-9F9F-AF3DFE889904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occer"/>
        </a:ext>
      </dgm:extLst>
    </dgm:pt>
    <dgm:pt modelId="{8E75BB57-A326-4557-9784-1CF5E0F01CF5}" type="pres">
      <dgm:prSet presAssocID="{03DADA82-0AF9-4AFF-9F9F-AF3DFE889904}" presName="spaceRect" presStyleCnt="0"/>
      <dgm:spPr/>
    </dgm:pt>
    <dgm:pt modelId="{4C38ED31-3D0D-45C9-8F3E-17058BC90B8B}" type="pres">
      <dgm:prSet presAssocID="{03DADA82-0AF9-4AFF-9F9F-AF3DFE889904}" presName="parTx" presStyleLbl="revTx" presStyleIdx="0" presStyleCnt="3">
        <dgm:presLayoutVars>
          <dgm:chMax val="0"/>
          <dgm:chPref val="0"/>
        </dgm:presLayoutVars>
      </dgm:prSet>
      <dgm:spPr/>
    </dgm:pt>
    <dgm:pt modelId="{BC7A9663-CAB3-4688-BA08-6DADACAD45E9}" type="pres">
      <dgm:prSet presAssocID="{D50C7D49-F2CA-404A-9F7E-A825E364504E}" presName="sibTrans" presStyleCnt="0"/>
      <dgm:spPr/>
    </dgm:pt>
    <dgm:pt modelId="{BC26502C-127B-450B-85F2-B7670E252A25}" type="pres">
      <dgm:prSet presAssocID="{3685678A-FB32-4C7F-87DE-BFFEA67CA940}" presName="compNode" presStyleCnt="0"/>
      <dgm:spPr/>
    </dgm:pt>
    <dgm:pt modelId="{86FA8F89-2FE9-42D1-84FA-783713BF3F4F}" type="pres">
      <dgm:prSet presAssocID="{3685678A-FB32-4C7F-87DE-BFFEA67CA940}" presName="bgRect" presStyleLbl="bgShp" presStyleIdx="1" presStyleCnt="3"/>
      <dgm:spPr/>
    </dgm:pt>
    <dgm:pt modelId="{E02CB5F9-F7A9-4298-8C89-443FD95C7FE4}" type="pres">
      <dgm:prSet presAssocID="{3685678A-FB32-4C7F-87DE-BFFEA67CA940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eb Design"/>
        </a:ext>
      </dgm:extLst>
    </dgm:pt>
    <dgm:pt modelId="{1C429D26-4ABC-4925-91B3-4E7EE71788DC}" type="pres">
      <dgm:prSet presAssocID="{3685678A-FB32-4C7F-87DE-BFFEA67CA940}" presName="spaceRect" presStyleCnt="0"/>
      <dgm:spPr/>
    </dgm:pt>
    <dgm:pt modelId="{02DD1F17-544E-44DC-B6C2-B87ACC883077}" type="pres">
      <dgm:prSet presAssocID="{3685678A-FB32-4C7F-87DE-BFFEA67CA940}" presName="parTx" presStyleLbl="revTx" presStyleIdx="1" presStyleCnt="3">
        <dgm:presLayoutVars>
          <dgm:chMax val="0"/>
          <dgm:chPref val="0"/>
        </dgm:presLayoutVars>
      </dgm:prSet>
      <dgm:spPr/>
    </dgm:pt>
    <dgm:pt modelId="{CB7072E3-21FF-4962-8811-EBCEBCE58DF8}" type="pres">
      <dgm:prSet presAssocID="{7729B9D7-D5D0-4044-B908-EFCD52931F54}" presName="sibTrans" presStyleCnt="0"/>
      <dgm:spPr/>
    </dgm:pt>
    <dgm:pt modelId="{298AB847-C3F7-445B-B892-19F2DD7D84E0}" type="pres">
      <dgm:prSet presAssocID="{832DB839-2886-4428-A5E9-B4314900032C}" presName="compNode" presStyleCnt="0"/>
      <dgm:spPr/>
    </dgm:pt>
    <dgm:pt modelId="{1F7F262E-0E63-4681-ABA2-CE503903B319}" type="pres">
      <dgm:prSet presAssocID="{832DB839-2886-4428-A5E9-B4314900032C}" presName="bgRect" presStyleLbl="bgShp" presStyleIdx="2" presStyleCnt="3"/>
      <dgm:spPr/>
    </dgm:pt>
    <dgm:pt modelId="{9B9A29EE-53F4-4637-85E1-FDCA09A102DD}" type="pres">
      <dgm:prSet presAssocID="{832DB839-2886-4428-A5E9-B4314900032C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ney Envelope"/>
        </a:ext>
      </dgm:extLst>
    </dgm:pt>
    <dgm:pt modelId="{15D552EE-3F08-46AD-9138-6D32576A0E08}" type="pres">
      <dgm:prSet presAssocID="{832DB839-2886-4428-A5E9-B4314900032C}" presName="spaceRect" presStyleCnt="0"/>
      <dgm:spPr/>
    </dgm:pt>
    <dgm:pt modelId="{B837C22A-5185-4A85-9EDB-B0ECC9137EFD}" type="pres">
      <dgm:prSet presAssocID="{832DB839-2886-4428-A5E9-B4314900032C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7E6C5125-DE18-461E-92CE-033166954207}" srcId="{B7A2B738-6F0D-4C97-AEC4-D71A3E7B76E6}" destId="{3685678A-FB32-4C7F-87DE-BFFEA67CA940}" srcOrd="1" destOrd="0" parTransId="{F1487928-0F74-42CA-9F55-AFCE096C47D2}" sibTransId="{7729B9D7-D5D0-4044-B908-EFCD52931F54}"/>
    <dgm:cxn modelId="{995E1C33-4FBE-4041-8AF9-24CBDE07DEF9}" srcId="{B7A2B738-6F0D-4C97-AEC4-D71A3E7B76E6}" destId="{03DADA82-0AF9-4AFF-9F9F-AF3DFE889904}" srcOrd="0" destOrd="0" parTransId="{DA5FEAF4-7C5D-4996-BC1B-07D10DCF089C}" sibTransId="{D50C7D49-F2CA-404A-9F7E-A825E364504E}"/>
    <dgm:cxn modelId="{FECFF65F-0B32-403A-9896-3348A41A6A0D}" type="presOf" srcId="{832DB839-2886-4428-A5E9-B4314900032C}" destId="{B837C22A-5185-4A85-9EDB-B0ECC9137EFD}" srcOrd="0" destOrd="0" presId="urn:microsoft.com/office/officeart/2018/2/layout/IconVerticalSolidList"/>
    <dgm:cxn modelId="{CEE39441-D4F9-409A-833F-FB57059410FD}" type="presOf" srcId="{03DADA82-0AF9-4AFF-9F9F-AF3DFE889904}" destId="{4C38ED31-3D0D-45C9-8F3E-17058BC90B8B}" srcOrd="0" destOrd="0" presId="urn:microsoft.com/office/officeart/2018/2/layout/IconVerticalSolidList"/>
    <dgm:cxn modelId="{8D236C4F-4664-4976-9D3E-A31D6AD44478}" type="presOf" srcId="{B7A2B738-6F0D-4C97-AEC4-D71A3E7B76E6}" destId="{B5605250-6B3C-48F3-98C7-FC30E8D51C8A}" srcOrd="0" destOrd="0" presId="urn:microsoft.com/office/officeart/2018/2/layout/IconVerticalSolidList"/>
    <dgm:cxn modelId="{487F968A-A1E8-4A66-AB61-527B87153F84}" type="presOf" srcId="{3685678A-FB32-4C7F-87DE-BFFEA67CA940}" destId="{02DD1F17-544E-44DC-B6C2-B87ACC883077}" srcOrd="0" destOrd="0" presId="urn:microsoft.com/office/officeart/2018/2/layout/IconVerticalSolidList"/>
    <dgm:cxn modelId="{89D1D3C7-FAE8-43FA-8094-E208614A76B2}" srcId="{B7A2B738-6F0D-4C97-AEC4-D71A3E7B76E6}" destId="{832DB839-2886-4428-A5E9-B4314900032C}" srcOrd="2" destOrd="0" parTransId="{B3FA4C17-A1C1-436C-BC0C-DA69E37F1261}" sibTransId="{97E953AB-9BF8-4F84-B664-3A379AB1BFC2}"/>
    <dgm:cxn modelId="{5D0C10BF-F687-4AF0-9E28-7A5E3854CED6}" type="presParOf" srcId="{B5605250-6B3C-48F3-98C7-FC30E8D51C8A}" destId="{E5F96AA3-08A3-46BA-9086-CBE2A8A92ADC}" srcOrd="0" destOrd="0" presId="urn:microsoft.com/office/officeart/2018/2/layout/IconVerticalSolidList"/>
    <dgm:cxn modelId="{748862C8-AB3E-4302-AE68-019F2337D23A}" type="presParOf" srcId="{E5F96AA3-08A3-46BA-9086-CBE2A8A92ADC}" destId="{7F296278-1AFD-43A4-8D39-23825F0980EE}" srcOrd="0" destOrd="0" presId="urn:microsoft.com/office/officeart/2018/2/layout/IconVerticalSolidList"/>
    <dgm:cxn modelId="{C070E033-F276-4712-9EAA-E584B3F86C10}" type="presParOf" srcId="{E5F96AA3-08A3-46BA-9086-CBE2A8A92ADC}" destId="{2FCAB038-FB57-4C3D-AB65-A8C904DD4BD5}" srcOrd="1" destOrd="0" presId="urn:microsoft.com/office/officeart/2018/2/layout/IconVerticalSolidList"/>
    <dgm:cxn modelId="{CBDFFA36-32BA-401E-BF63-F3A77AE57A99}" type="presParOf" srcId="{E5F96AA3-08A3-46BA-9086-CBE2A8A92ADC}" destId="{8E75BB57-A326-4557-9784-1CF5E0F01CF5}" srcOrd="2" destOrd="0" presId="urn:microsoft.com/office/officeart/2018/2/layout/IconVerticalSolidList"/>
    <dgm:cxn modelId="{3A870474-AD15-458D-B851-7A805FC31448}" type="presParOf" srcId="{E5F96AA3-08A3-46BA-9086-CBE2A8A92ADC}" destId="{4C38ED31-3D0D-45C9-8F3E-17058BC90B8B}" srcOrd="3" destOrd="0" presId="urn:microsoft.com/office/officeart/2018/2/layout/IconVerticalSolidList"/>
    <dgm:cxn modelId="{5C12BDD8-9CD0-4F08-A2FC-D606C5B51A9D}" type="presParOf" srcId="{B5605250-6B3C-48F3-98C7-FC30E8D51C8A}" destId="{BC7A9663-CAB3-4688-BA08-6DADACAD45E9}" srcOrd="1" destOrd="0" presId="urn:microsoft.com/office/officeart/2018/2/layout/IconVerticalSolidList"/>
    <dgm:cxn modelId="{2B8F87C7-FD14-4CD1-BFFE-C1E405B7FB2A}" type="presParOf" srcId="{B5605250-6B3C-48F3-98C7-FC30E8D51C8A}" destId="{BC26502C-127B-450B-85F2-B7670E252A25}" srcOrd="2" destOrd="0" presId="urn:microsoft.com/office/officeart/2018/2/layout/IconVerticalSolidList"/>
    <dgm:cxn modelId="{379A1F43-8E43-4956-B4D4-2A895F0EE9A4}" type="presParOf" srcId="{BC26502C-127B-450B-85F2-B7670E252A25}" destId="{86FA8F89-2FE9-42D1-84FA-783713BF3F4F}" srcOrd="0" destOrd="0" presId="urn:microsoft.com/office/officeart/2018/2/layout/IconVerticalSolidList"/>
    <dgm:cxn modelId="{DC1065C8-5488-4FBE-8113-AE4752456CDB}" type="presParOf" srcId="{BC26502C-127B-450B-85F2-B7670E252A25}" destId="{E02CB5F9-F7A9-4298-8C89-443FD95C7FE4}" srcOrd="1" destOrd="0" presId="urn:microsoft.com/office/officeart/2018/2/layout/IconVerticalSolidList"/>
    <dgm:cxn modelId="{7EDC0151-F675-41C8-805E-D4D285145C60}" type="presParOf" srcId="{BC26502C-127B-450B-85F2-B7670E252A25}" destId="{1C429D26-4ABC-4925-91B3-4E7EE71788DC}" srcOrd="2" destOrd="0" presId="urn:microsoft.com/office/officeart/2018/2/layout/IconVerticalSolidList"/>
    <dgm:cxn modelId="{DD52E970-0134-49F6-A9A1-10702897E3D6}" type="presParOf" srcId="{BC26502C-127B-450B-85F2-B7670E252A25}" destId="{02DD1F17-544E-44DC-B6C2-B87ACC883077}" srcOrd="3" destOrd="0" presId="urn:microsoft.com/office/officeart/2018/2/layout/IconVerticalSolidList"/>
    <dgm:cxn modelId="{DD90E9CE-C6EF-4ED2-A363-01A3414B916D}" type="presParOf" srcId="{B5605250-6B3C-48F3-98C7-FC30E8D51C8A}" destId="{CB7072E3-21FF-4962-8811-EBCEBCE58DF8}" srcOrd="3" destOrd="0" presId="urn:microsoft.com/office/officeart/2018/2/layout/IconVerticalSolidList"/>
    <dgm:cxn modelId="{C2363BA3-5040-441D-BC40-48BEFFD5E025}" type="presParOf" srcId="{B5605250-6B3C-48F3-98C7-FC30E8D51C8A}" destId="{298AB847-C3F7-445B-B892-19F2DD7D84E0}" srcOrd="4" destOrd="0" presId="urn:microsoft.com/office/officeart/2018/2/layout/IconVerticalSolidList"/>
    <dgm:cxn modelId="{18568C62-CA8B-44F7-BA5D-28711DF25D94}" type="presParOf" srcId="{298AB847-C3F7-445B-B892-19F2DD7D84E0}" destId="{1F7F262E-0E63-4681-ABA2-CE503903B319}" srcOrd="0" destOrd="0" presId="urn:microsoft.com/office/officeart/2018/2/layout/IconVerticalSolidList"/>
    <dgm:cxn modelId="{5C18C05C-D011-4C7B-9DBE-18C3BD79C4D4}" type="presParOf" srcId="{298AB847-C3F7-445B-B892-19F2DD7D84E0}" destId="{9B9A29EE-53F4-4637-85E1-FDCA09A102DD}" srcOrd="1" destOrd="0" presId="urn:microsoft.com/office/officeart/2018/2/layout/IconVerticalSolidList"/>
    <dgm:cxn modelId="{8724CB12-0A31-4DE8-B8EF-1735A764434D}" type="presParOf" srcId="{298AB847-C3F7-445B-B892-19F2DD7D84E0}" destId="{15D552EE-3F08-46AD-9138-6D32576A0E08}" srcOrd="2" destOrd="0" presId="urn:microsoft.com/office/officeart/2018/2/layout/IconVerticalSolidList"/>
    <dgm:cxn modelId="{B06999E0-0377-40AD-91C8-95AF3FD75FE1}" type="presParOf" srcId="{298AB847-C3F7-445B-B892-19F2DD7D84E0}" destId="{B837C22A-5185-4A85-9EDB-B0ECC9137EF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E96FA0-16E6-408D-B35B-2396D237BF27}">
      <dsp:nvSpPr>
        <dsp:cNvPr id="0" name=""/>
        <dsp:cNvSpPr/>
      </dsp:nvSpPr>
      <dsp:spPr>
        <a:xfrm>
          <a:off x="0" y="3399"/>
          <a:ext cx="10515600" cy="72408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1E71042-B435-4C73-8A76-DC0FA0DA0B71}">
      <dsp:nvSpPr>
        <dsp:cNvPr id="0" name=""/>
        <dsp:cNvSpPr/>
      </dsp:nvSpPr>
      <dsp:spPr>
        <a:xfrm>
          <a:off x="219037" y="166319"/>
          <a:ext cx="398249" cy="39824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2E147E-38FE-4C4D-BA7E-B302B31B4E0E}">
      <dsp:nvSpPr>
        <dsp:cNvPr id="0" name=""/>
        <dsp:cNvSpPr/>
      </dsp:nvSpPr>
      <dsp:spPr>
        <a:xfrm>
          <a:off x="836323" y="3399"/>
          <a:ext cx="96792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Real-world problem affecting grassroots sports organisations</a:t>
          </a:r>
          <a:endParaRPr lang="en-US" sz="1900" kern="1200" dirty="0"/>
        </a:p>
      </dsp:txBody>
      <dsp:txXfrm>
        <a:off x="836323" y="3399"/>
        <a:ext cx="9679276" cy="724089"/>
      </dsp:txXfrm>
    </dsp:sp>
    <dsp:sp modelId="{CAE9CA87-5EE0-4654-BCE1-E6C0D7D6B436}">
      <dsp:nvSpPr>
        <dsp:cNvPr id="0" name=""/>
        <dsp:cNvSpPr/>
      </dsp:nvSpPr>
      <dsp:spPr>
        <a:xfrm>
          <a:off x="0" y="908511"/>
          <a:ext cx="10515600" cy="72408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815756-04F4-460B-8263-BDE25F4C303B}">
      <dsp:nvSpPr>
        <dsp:cNvPr id="0" name=""/>
        <dsp:cNvSpPr/>
      </dsp:nvSpPr>
      <dsp:spPr>
        <a:xfrm>
          <a:off x="219037" y="1071431"/>
          <a:ext cx="398249" cy="39824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3081AA-7D70-4754-A59B-1D90B24B90D5}">
      <dsp:nvSpPr>
        <dsp:cNvPr id="0" name=""/>
        <dsp:cNvSpPr/>
      </dsp:nvSpPr>
      <dsp:spPr>
        <a:xfrm>
          <a:off x="836323" y="908511"/>
          <a:ext cx="96792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Helps academies track and showcase youth talent more effectively</a:t>
          </a:r>
          <a:endParaRPr lang="en-US" sz="1900" kern="1200" dirty="0"/>
        </a:p>
      </dsp:txBody>
      <dsp:txXfrm>
        <a:off x="836323" y="908511"/>
        <a:ext cx="9679276" cy="724089"/>
      </dsp:txXfrm>
    </dsp:sp>
    <dsp:sp modelId="{7128FBBD-A6AF-4A34-9C44-986A41D0D604}">
      <dsp:nvSpPr>
        <dsp:cNvPr id="0" name=""/>
        <dsp:cNvSpPr/>
      </dsp:nvSpPr>
      <dsp:spPr>
        <a:xfrm>
          <a:off x="0" y="1813624"/>
          <a:ext cx="10515600" cy="72408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64D9BD-AC29-4789-AD8A-6CB14629107F}">
      <dsp:nvSpPr>
        <dsp:cNvPr id="0" name=""/>
        <dsp:cNvSpPr/>
      </dsp:nvSpPr>
      <dsp:spPr>
        <a:xfrm>
          <a:off x="219037" y="1976544"/>
          <a:ext cx="398249" cy="39824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61A7F7-0CD1-40FA-8AC7-A3D5B88BAD57}">
      <dsp:nvSpPr>
        <dsp:cNvPr id="0" name=""/>
        <dsp:cNvSpPr/>
      </dsp:nvSpPr>
      <dsp:spPr>
        <a:xfrm>
          <a:off x="836323" y="1813624"/>
          <a:ext cx="96792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Provides a practical system that can be deployed in low-resource environments</a:t>
          </a:r>
          <a:endParaRPr lang="en-US" sz="1900" kern="1200" dirty="0"/>
        </a:p>
      </dsp:txBody>
      <dsp:txXfrm>
        <a:off x="836323" y="1813624"/>
        <a:ext cx="9679276" cy="724089"/>
      </dsp:txXfrm>
    </dsp:sp>
    <dsp:sp modelId="{FFB86F89-1245-46B4-B21D-DF8AA3AEFAA2}">
      <dsp:nvSpPr>
        <dsp:cNvPr id="0" name=""/>
        <dsp:cNvSpPr/>
      </dsp:nvSpPr>
      <dsp:spPr>
        <a:xfrm>
          <a:off x="0" y="2718736"/>
          <a:ext cx="10515600" cy="72408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0E3C500-7C25-462A-A7C0-BAB9D97D078F}">
      <dsp:nvSpPr>
        <dsp:cNvPr id="0" name=""/>
        <dsp:cNvSpPr/>
      </dsp:nvSpPr>
      <dsp:spPr>
        <a:xfrm>
          <a:off x="219037" y="2881656"/>
          <a:ext cx="398249" cy="39824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EF05A7-5611-4E93-B401-968B0C248000}">
      <dsp:nvSpPr>
        <dsp:cNvPr id="0" name=""/>
        <dsp:cNvSpPr/>
      </dsp:nvSpPr>
      <dsp:spPr>
        <a:xfrm>
          <a:off x="836323" y="2718736"/>
          <a:ext cx="96792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Aligns with my skills: </a:t>
          </a:r>
          <a:r>
            <a:rPr lang="en-GB" sz="1900" b="1" kern="1200" dirty="0"/>
            <a:t>Analytics,</a:t>
          </a:r>
          <a:r>
            <a:rPr lang="en-GB" sz="1900" kern="1200" dirty="0"/>
            <a:t> </a:t>
          </a:r>
          <a:r>
            <a:rPr lang="en-GB" sz="1900" b="1" kern="1200" dirty="0"/>
            <a:t>Cybersecurity, SQLite, RBAC, Flask</a:t>
          </a:r>
          <a:endParaRPr lang="en-US" sz="1900" kern="1200" dirty="0"/>
        </a:p>
      </dsp:txBody>
      <dsp:txXfrm>
        <a:off x="836323" y="2718736"/>
        <a:ext cx="9679276" cy="724089"/>
      </dsp:txXfrm>
    </dsp:sp>
    <dsp:sp modelId="{7A5A26B4-A89F-46B7-BFEE-4300FA820440}">
      <dsp:nvSpPr>
        <dsp:cNvPr id="0" name=""/>
        <dsp:cNvSpPr/>
      </dsp:nvSpPr>
      <dsp:spPr>
        <a:xfrm>
          <a:off x="0" y="3623848"/>
          <a:ext cx="10515600" cy="72408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5C4D048-E89B-4E72-8C8F-87A9A75322F2}">
      <dsp:nvSpPr>
        <dsp:cNvPr id="0" name=""/>
        <dsp:cNvSpPr/>
      </dsp:nvSpPr>
      <dsp:spPr>
        <a:xfrm>
          <a:off x="219037" y="3786768"/>
          <a:ext cx="398249" cy="39824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901E57-D7AA-418F-9A45-29EF5E6C0AAE}">
      <dsp:nvSpPr>
        <dsp:cNvPr id="0" name=""/>
        <dsp:cNvSpPr/>
      </dsp:nvSpPr>
      <dsp:spPr>
        <a:xfrm>
          <a:off x="836323" y="3623848"/>
          <a:ext cx="4732020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Beneficiaries:</a:t>
          </a:r>
          <a:endParaRPr lang="en-US" sz="1900" kern="1200" dirty="0"/>
        </a:p>
      </dsp:txBody>
      <dsp:txXfrm>
        <a:off x="836323" y="3623848"/>
        <a:ext cx="4732020" cy="724089"/>
      </dsp:txXfrm>
    </dsp:sp>
    <dsp:sp modelId="{2F8BA29C-ADA7-4794-84EA-4532FF196358}">
      <dsp:nvSpPr>
        <dsp:cNvPr id="0" name=""/>
        <dsp:cNvSpPr/>
      </dsp:nvSpPr>
      <dsp:spPr>
        <a:xfrm>
          <a:off x="3160712" y="3627248"/>
          <a:ext cx="494725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Coaches, Scouts, Academy </a:t>
          </a:r>
          <a:r>
            <a:rPr lang="en-GB" sz="1800" kern="1200"/>
            <a:t>managers, Youth </a:t>
          </a:r>
          <a:r>
            <a:rPr lang="en-GB" sz="1800" kern="1200" dirty="0"/>
            <a:t>athletes seeking verified profiles</a:t>
          </a:r>
          <a:endParaRPr lang="en-US" sz="1800" kern="1200" dirty="0"/>
        </a:p>
      </dsp:txBody>
      <dsp:txXfrm>
        <a:off x="3160712" y="3627248"/>
        <a:ext cx="4947256" cy="72408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A1CC811-F1FC-4734-B201-4FAFE9D9A5EF}">
      <dsp:nvSpPr>
        <dsp:cNvPr id="0" name=""/>
        <dsp:cNvSpPr/>
      </dsp:nvSpPr>
      <dsp:spPr>
        <a:xfrm>
          <a:off x="0" y="1805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EC015C1-477B-4603-856E-63DBA8AC002E}">
      <dsp:nvSpPr>
        <dsp:cNvPr id="0" name=""/>
        <dsp:cNvSpPr/>
      </dsp:nvSpPr>
      <dsp:spPr>
        <a:xfrm>
          <a:off x="276881" y="207750"/>
          <a:ext cx="503420" cy="50342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9FF7E9-72E9-4675-8D42-B32331CEB455}">
      <dsp:nvSpPr>
        <dsp:cNvPr id="0" name=""/>
        <dsp:cNvSpPr/>
      </dsp:nvSpPr>
      <dsp:spPr>
        <a:xfrm>
          <a:off x="1057183" y="1805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Define clear software requirements for player data, match results, and fitness metrics</a:t>
          </a:r>
          <a:endParaRPr lang="en-US" sz="2200" kern="1200"/>
        </a:p>
      </dsp:txBody>
      <dsp:txXfrm>
        <a:off x="1057183" y="1805"/>
        <a:ext cx="9458416" cy="915310"/>
      </dsp:txXfrm>
    </dsp:sp>
    <dsp:sp modelId="{F83849D7-918F-4250-AC28-56F1F1952909}">
      <dsp:nvSpPr>
        <dsp:cNvPr id="0" name=""/>
        <dsp:cNvSpPr/>
      </dsp:nvSpPr>
      <dsp:spPr>
        <a:xfrm>
          <a:off x="0" y="1145944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DC51D5F-650B-40B6-AD3E-BBE1AD318F09}">
      <dsp:nvSpPr>
        <dsp:cNvPr id="0" name=""/>
        <dsp:cNvSpPr/>
      </dsp:nvSpPr>
      <dsp:spPr>
        <a:xfrm>
          <a:off x="276881" y="1351889"/>
          <a:ext cx="503420" cy="50342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091F12-0C1C-4158-8F45-A7C33BE34A93}">
      <dsp:nvSpPr>
        <dsp:cNvPr id="0" name=""/>
        <dsp:cNvSpPr/>
      </dsp:nvSpPr>
      <dsp:spPr>
        <a:xfrm>
          <a:off x="1057183" y="1145944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Build a secure, mobile-friendly web application using Flask + SQLite</a:t>
          </a:r>
          <a:endParaRPr lang="en-US" sz="2200" kern="1200"/>
        </a:p>
      </dsp:txBody>
      <dsp:txXfrm>
        <a:off x="1057183" y="1145944"/>
        <a:ext cx="9458416" cy="915310"/>
      </dsp:txXfrm>
    </dsp:sp>
    <dsp:sp modelId="{B4C42D05-21A5-4575-8C74-594AE66AF7EB}">
      <dsp:nvSpPr>
        <dsp:cNvPr id="0" name=""/>
        <dsp:cNvSpPr/>
      </dsp:nvSpPr>
      <dsp:spPr>
        <a:xfrm>
          <a:off x="0" y="2290082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F993BC4-19A6-4CDA-A9A0-7452EA51A6CF}">
      <dsp:nvSpPr>
        <dsp:cNvPr id="0" name=""/>
        <dsp:cNvSpPr/>
      </dsp:nvSpPr>
      <dsp:spPr>
        <a:xfrm>
          <a:off x="276881" y="2496027"/>
          <a:ext cx="503420" cy="50342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EC29F6-1EED-4BC6-B310-6E1D03982909}">
      <dsp:nvSpPr>
        <dsp:cNvPr id="0" name=""/>
        <dsp:cNvSpPr/>
      </dsp:nvSpPr>
      <dsp:spPr>
        <a:xfrm>
          <a:off x="1057183" y="2290082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Implement interactive charts for automatic player progress visualisation</a:t>
          </a:r>
          <a:endParaRPr lang="en-US" sz="2200" kern="1200" dirty="0"/>
        </a:p>
      </dsp:txBody>
      <dsp:txXfrm>
        <a:off x="1057183" y="2290082"/>
        <a:ext cx="9458416" cy="915310"/>
      </dsp:txXfrm>
    </dsp:sp>
    <dsp:sp modelId="{3FFB6A46-14BB-4490-ACF3-0A6558B17ACD}">
      <dsp:nvSpPr>
        <dsp:cNvPr id="0" name=""/>
        <dsp:cNvSpPr/>
      </dsp:nvSpPr>
      <dsp:spPr>
        <a:xfrm>
          <a:off x="0" y="3434221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8D70A69-6E6F-4A5A-BE38-1EFFEE911A1A}">
      <dsp:nvSpPr>
        <dsp:cNvPr id="0" name=""/>
        <dsp:cNvSpPr/>
      </dsp:nvSpPr>
      <dsp:spPr>
        <a:xfrm>
          <a:off x="276881" y="3640166"/>
          <a:ext cx="503420" cy="50342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FD2745-A821-4E03-B52E-D10FD15D02E9}">
      <dsp:nvSpPr>
        <dsp:cNvPr id="0" name=""/>
        <dsp:cNvSpPr/>
      </dsp:nvSpPr>
      <dsp:spPr>
        <a:xfrm>
          <a:off x="1057183" y="3434221"/>
          <a:ext cx="4732020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Evaluate system effectiveness using:</a:t>
          </a:r>
          <a:endParaRPr lang="en-US" sz="2200" kern="1200"/>
        </a:p>
      </dsp:txBody>
      <dsp:txXfrm>
        <a:off x="1057183" y="3434221"/>
        <a:ext cx="4732020" cy="915310"/>
      </dsp:txXfrm>
    </dsp:sp>
    <dsp:sp modelId="{44846799-0CBE-444C-AE7E-8496028E418B}">
      <dsp:nvSpPr>
        <dsp:cNvPr id="0" name=""/>
        <dsp:cNvSpPr/>
      </dsp:nvSpPr>
      <dsp:spPr>
        <a:xfrm>
          <a:off x="5789203" y="3434221"/>
          <a:ext cx="472639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/>
            <a:t>Task Completion Time (TCT)</a:t>
          </a:r>
          <a:endParaRPr lang="en-US" sz="1800" kern="1200"/>
        </a:p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/>
            <a:t>System Usability Scale (SUS)</a:t>
          </a:r>
          <a:endParaRPr lang="en-US" sz="1800" kern="1200"/>
        </a:p>
      </dsp:txBody>
      <dsp:txXfrm>
        <a:off x="5789203" y="3434221"/>
        <a:ext cx="4726396" cy="91531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67C850-C979-429D-88FF-91D2C8BC60EE}">
      <dsp:nvSpPr>
        <dsp:cNvPr id="0" name=""/>
        <dsp:cNvSpPr/>
      </dsp:nvSpPr>
      <dsp:spPr>
        <a:xfrm>
          <a:off x="212335" y="469890"/>
          <a:ext cx="1335915" cy="133591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A376A62-96FE-4ECD-AC70-F310E4F610F9}">
      <dsp:nvSpPr>
        <dsp:cNvPr id="0" name=""/>
        <dsp:cNvSpPr/>
      </dsp:nvSpPr>
      <dsp:spPr>
        <a:xfrm>
          <a:off x="492877" y="750432"/>
          <a:ext cx="774830" cy="77483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DBCAD0-B642-46CE-96ED-EBC2C14E13DF}">
      <dsp:nvSpPr>
        <dsp:cNvPr id="0" name=""/>
        <dsp:cNvSpPr/>
      </dsp:nvSpPr>
      <dsp:spPr>
        <a:xfrm>
          <a:off x="1834517" y="469890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Lack of lightweight, mobile-optimised analytics platforms for </a:t>
          </a:r>
          <a:r>
            <a:rPr lang="en-GB" sz="2000" b="1" kern="1200" dirty="0"/>
            <a:t>resource-constrained environments</a:t>
          </a:r>
          <a:endParaRPr lang="en-US" sz="2000" kern="1200" dirty="0"/>
        </a:p>
      </dsp:txBody>
      <dsp:txXfrm>
        <a:off x="1834517" y="469890"/>
        <a:ext cx="3148942" cy="1335915"/>
      </dsp:txXfrm>
    </dsp:sp>
    <dsp:sp modelId="{CAFC7B45-650E-49F4-87CE-2230BF3110B5}">
      <dsp:nvSpPr>
        <dsp:cNvPr id="0" name=""/>
        <dsp:cNvSpPr/>
      </dsp:nvSpPr>
      <dsp:spPr>
        <a:xfrm>
          <a:off x="5532139" y="469890"/>
          <a:ext cx="1335915" cy="133591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DE5102B-D9FE-4E24-87B7-FD8088BDF3A9}">
      <dsp:nvSpPr>
        <dsp:cNvPr id="0" name=""/>
        <dsp:cNvSpPr/>
      </dsp:nvSpPr>
      <dsp:spPr>
        <a:xfrm>
          <a:off x="5812681" y="750432"/>
          <a:ext cx="774830" cy="77483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8FE0BA-1B5A-40A8-97CA-E5E4D2BF0238}">
      <dsp:nvSpPr>
        <dsp:cNvPr id="0" name=""/>
        <dsp:cNvSpPr/>
      </dsp:nvSpPr>
      <dsp:spPr>
        <a:xfrm>
          <a:off x="7154322" y="469890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Existing enterprise systems require </a:t>
          </a:r>
          <a:r>
            <a:rPr lang="en-GB" sz="2000" b="1" kern="1200" dirty="0"/>
            <a:t>high infrastructure investment</a:t>
          </a:r>
          <a:endParaRPr lang="en-US" sz="2000" kern="1200" dirty="0"/>
        </a:p>
      </dsp:txBody>
      <dsp:txXfrm>
        <a:off x="7154322" y="469890"/>
        <a:ext cx="3148942" cy="1335915"/>
      </dsp:txXfrm>
    </dsp:sp>
    <dsp:sp modelId="{F45CAFF4-8DD1-449B-BBA0-4CF635536380}">
      <dsp:nvSpPr>
        <dsp:cNvPr id="0" name=""/>
        <dsp:cNvSpPr/>
      </dsp:nvSpPr>
      <dsp:spPr>
        <a:xfrm>
          <a:off x="212335" y="2545532"/>
          <a:ext cx="1335915" cy="133591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36670E3-24A1-42B1-8BDF-9294E1F18CE0}">
      <dsp:nvSpPr>
        <dsp:cNvPr id="0" name=""/>
        <dsp:cNvSpPr/>
      </dsp:nvSpPr>
      <dsp:spPr>
        <a:xfrm>
          <a:off x="492877" y="2826074"/>
          <a:ext cx="774830" cy="77483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17D823-0010-4F48-A2A9-9FB67BCD1C90}">
      <dsp:nvSpPr>
        <dsp:cNvPr id="0" name=""/>
        <dsp:cNvSpPr/>
      </dsp:nvSpPr>
      <dsp:spPr>
        <a:xfrm>
          <a:off x="1834517" y="2545532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Limited research on combining </a:t>
          </a:r>
          <a:r>
            <a:rPr lang="en-GB" sz="2000" b="1" kern="1200"/>
            <a:t>Flask + SQLite + Chart.js</a:t>
          </a:r>
          <a:r>
            <a:rPr lang="en-GB" sz="2000" kern="1200"/>
            <a:t> for youth talent development</a:t>
          </a:r>
          <a:endParaRPr lang="en-US" sz="2000" kern="1200"/>
        </a:p>
      </dsp:txBody>
      <dsp:txXfrm>
        <a:off x="1834517" y="2545532"/>
        <a:ext cx="3148942" cy="1335915"/>
      </dsp:txXfrm>
    </dsp:sp>
    <dsp:sp modelId="{48CE38B6-1BF6-4E5A-A4AF-D1F9C21B3C4E}">
      <dsp:nvSpPr>
        <dsp:cNvPr id="0" name=""/>
        <dsp:cNvSpPr/>
      </dsp:nvSpPr>
      <dsp:spPr>
        <a:xfrm>
          <a:off x="5532139" y="2545532"/>
          <a:ext cx="1335915" cy="133591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DEE8F29-D290-4398-B945-27D1BDBC278C}">
      <dsp:nvSpPr>
        <dsp:cNvPr id="0" name=""/>
        <dsp:cNvSpPr/>
      </dsp:nvSpPr>
      <dsp:spPr>
        <a:xfrm>
          <a:off x="5812681" y="2826074"/>
          <a:ext cx="774830" cy="77483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9B0791-E683-499A-A609-29E7988966C4}">
      <dsp:nvSpPr>
        <dsp:cNvPr id="0" name=""/>
        <dsp:cNvSpPr/>
      </dsp:nvSpPr>
      <dsp:spPr>
        <a:xfrm>
          <a:off x="7154322" y="2545532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The project fills this gap by offering an </a:t>
          </a:r>
          <a:r>
            <a:rPr lang="en-GB" sz="2000" b="1" kern="1200" dirty="0"/>
            <a:t>open-source, low-cost, mobile-first solution</a:t>
          </a:r>
          <a:endParaRPr lang="en-US" sz="2000" kern="1200" dirty="0"/>
        </a:p>
      </dsp:txBody>
      <dsp:txXfrm>
        <a:off x="7154322" y="2545532"/>
        <a:ext cx="3148942" cy="133591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5A53CE1-6AC5-448E-AC49-4181C7837A57}">
      <dsp:nvSpPr>
        <dsp:cNvPr id="0" name=""/>
        <dsp:cNvSpPr/>
      </dsp:nvSpPr>
      <dsp:spPr>
        <a:xfrm>
          <a:off x="8092" y="801746"/>
          <a:ext cx="812109" cy="81210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FB576A-DBB9-459A-9C8E-C3819A838F49}">
      <dsp:nvSpPr>
        <dsp:cNvPr id="0" name=""/>
        <dsp:cNvSpPr/>
      </dsp:nvSpPr>
      <dsp:spPr>
        <a:xfrm>
          <a:off x="8092" y="1732013"/>
          <a:ext cx="2320312" cy="9496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400" b="1" kern="1200"/>
            <a:t>Agile SCRUM</a:t>
          </a:r>
          <a:r>
            <a:rPr lang="en-GB" sz="1400" kern="1200"/>
            <a:t> with bi-weekly sprints</a:t>
          </a:r>
          <a:endParaRPr lang="en-US" sz="1400" kern="1200"/>
        </a:p>
      </dsp:txBody>
      <dsp:txXfrm>
        <a:off x="8092" y="1732013"/>
        <a:ext cx="2320312" cy="949679"/>
      </dsp:txXfrm>
    </dsp:sp>
    <dsp:sp modelId="{7C164A20-6B51-4949-A1C9-69E850087602}">
      <dsp:nvSpPr>
        <dsp:cNvPr id="0" name=""/>
        <dsp:cNvSpPr/>
      </dsp:nvSpPr>
      <dsp:spPr>
        <a:xfrm>
          <a:off x="8092" y="2736649"/>
          <a:ext cx="2320312" cy="812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253F20B-3C15-4D6F-B71F-AE09D6A53581}">
      <dsp:nvSpPr>
        <dsp:cNvPr id="0" name=""/>
        <dsp:cNvSpPr/>
      </dsp:nvSpPr>
      <dsp:spPr>
        <a:xfrm>
          <a:off x="2734460" y="801746"/>
          <a:ext cx="812109" cy="81210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3044DC-3BC2-4FF7-8C9E-E6FE0F8E781C}">
      <dsp:nvSpPr>
        <dsp:cNvPr id="0" name=""/>
        <dsp:cNvSpPr/>
      </dsp:nvSpPr>
      <dsp:spPr>
        <a:xfrm>
          <a:off x="2734460" y="1732013"/>
          <a:ext cx="2320312" cy="9496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400" kern="1200" dirty="0"/>
            <a:t>Iterative development:</a:t>
          </a:r>
        </a:p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400" b="0" kern="1200" dirty="0"/>
            <a:t> Schema → CRUD → RBAC → charts → testing</a:t>
          </a:r>
          <a:endParaRPr lang="en-US" sz="1400" b="0" kern="1200" dirty="0"/>
        </a:p>
      </dsp:txBody>
      <dsp:txXfrm>
        <a:off x="2734460" y="1732013"/>
        <a:ext cx="2320312" cy="949679"/>
      </dsp:txXfrm>
    </dsp:sp>
    <dsp:sp modelId="{B0244C05-D7E4-4FCC-92D5-1EAAFB1C77FB}">
      <dsp:nvSpPr>
        <dsp:cNvPr id="0" name=""/>
        <dsp:cNvSpPr/>
      </dsp:nvSpPr>
      <dsp:spPr>
        <a:xfrm>
          <a:off x="2734460" y="2736649"/>
          <a:ext cx="2320312" cy="812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47A5956-17F3-4AAC-B057-7858E9CC6FFB}">
      <dsp:nvSpPr>
        <dsp:cNvPr id="0" name=""/>
        <dsp:cNvSpPr/>
      </dsp:nvSpPr>
      <dsp:spPr>
        <a:xfrm>
          <a:off x="5460827" y="685263"/>
          <a:ext cx="812109" cy="81210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ED360D-CF70-451F-95C1-FFF5610BE5F7}">
      <dsp:nvSpPr>
        <dsp:cNvPr id="0" name=""/>
        <dsp:cNvSpPr/>
      </dsp:nvSpPr>
      <dsp:spPr>
        <a:xfrm>
          <a:off x="5460827" y="1625547"/>
          <a:ext cx="2320312" cy="9496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400" b="1" kern="1200"/>
            <a:t>Primary data sources:</a:t>
          </a:r>
          <a:endParaRPr lang="en-US" sz="1400" kern="1200"/>
        </a:p>
      </dsp:txBody>
      <dsp:txXfrm>
        <a:off x="5460827" y="1625547"/>
        <a:ext cx="2320312" cy="949679"/>
      </dsp:txXfrm>
    </dsp:sp>
    <dsp:sp modelId="{8366BAA5-851D-4CE0-BBAE-712F0EF19C5A}">
      <dsp:nvSpPr>
        <dsp:cNvPr id="0" name=""/>
        <dsp:cNvSpPr/>
      </dsp:nvSpPr>
      <dsp:spPr>
        <a:xfrm>
          <a:off x="5450664" y="2099819"/>
          <a:ext cx="2320312" cy="10312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Field testing with 5 coaches</a:t>
          </a:r>
          <a:endParaRPr lang="en-US" sz="1400" kern="1200" dirty="0"/>
        </a:p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Stopwatch-based TCT measurements</a:t>
          </a:r>
          <a:endParaRPr lang="en-US" sz="1400" kern="1200" dirty="0"/>
        </a:p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SUS questionnaire scoring</a:t>
          </a:r>
          <a:endParaRPr lang="en-US" sz="1400" kern="1200" dirty="0"/>
        </a:p>
      </dsp:txBody>
      <dsp:txXfrm>
        <a:off x="5450664" y="2099819"/>
        <a:ext cx="2320312" cy="1031231"/>
      </dsp:txXfrm>
    </dsp:sp>
    <dsp:sp modelId="{192A95C3-648E-4427-AA03-4AB5E6C1BC80}">
      <dsp:nvSpPr>
        <dsp:cNvPr id="0" name=""/>
        <dsp:cNvSpPr/>
      </dsp:nvSpPr>
      <dsp:spPr>
        <a:xfrm>
          <a:off x="8187194" y="685263"/>
          <a:ext cx="812109" cy="81210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76C869-C8C2-4C58-97E8-D182B2769F10}">
      <dsp:nvSpPr>
        <dsp:cNvPr id="0" name=""/>
        <dsp:cNvSpPr/>
      </dsp:nvSpPr>
      <dsp:spPr>
        <a:xfrm>
          <a:off x="8187194" y="1625547"/>
          <a:ext cx="2320312" cy="9496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400" b="1" kern="1200" dirty="0"/>
            <a:t>Secondary sources:</a:t>
          </a:r>
        </a:p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400" kern="1200" dirty="0"/>
            <a:t> </a:t>
          </a:r>
          <a:r>
            <a:rPr lang="en-GB" sz="1400" b="0" kern="1200" dirty="0"/>
            <a:t>Academic papers, documentation, database design texts</a:t>
          </a:r>
          <a:endParaRPr lang="en-US" sz="1400" b="0" kern="1200" dirty="0"/>
        </a:p>
      </dsp:txBody>
      <dsp:txXfrm>
        <a:off x="8187194" y="1625547"/>
        <a:ext cx="2320312" cy="949679"/>
      </dsp:txXfrm>
    </dsp:sp>
    <dsp:sp modelId="{955587DD-CBB7-44A1-886E-81DF3ECCF108}">
      <dsp:nvSpPr>
        <dsp:cNvPr id="0" name=""/>
        <dsp:cNvSpPr/>
      </dsp:nvSpPr>
      <dsp:spPr>
        <a:xfrm>
          <a:off x="8187194" y="2634842"/>
          <a:ext cx="2320312" cy="10312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A60DE4E-D72A-4579-B0E4-546E17F2BF45}">
      <dsp:nvSpPr>
        <dsp:cNvPr id="0" name=""/>
        <dsp:cNvSpPr/>
      </dsp:nvSpPr>
      <dsp:spPr>
        <a:xfrm>
          <a:off x="0" y="0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600DB2-7D21-41B6-ADED-45991D41BF26}">
      <dsp:nvSpPr>
        <dsp:cNvPr id="0" name=""/>
        <dsp:cNvSpPr/>
      </dsp:nvSpPr>
      <dsp:spPr>
        <a:xfrm>
          <a:off x="0" y="0"/>
          <a:ext cx="10515600" cy="5439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Python 3.11 + Flask</a:t>
          </a:r>
          <a:endParaRPr lang="en-US" sz="2500" kern="1200"/>
        </a:p>
      </dsp:txBody>
      <dsp:txXfrm>
        <a:off x="0" y="0"/>
        <a:ext cx="10515600" cy="543917"/>
      </dsp:txXfrm>
    </dsp:sp>
    <dsp:sp modelId="{5A34B259-AEFE-4E37-94C8-EAE8312AB65F}">
      <dsp:nvSpPr>
        <dsp:cNvPr id="0" name=""/>
        <dsp:cNvSpPr/>
      </dsp:nvSpPr>
      <dsp:spPr>
        <a:xfrm>
          <a:off x="0" y="543917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1799CD-A16E-4865-889B-A56100AC58D7}">
      <dsp:nvSpPr>
        <dsp:cNvPr id="0" name=""/>
        <dsp:cNvSpPr/>
      </dsp:nvSpPr>
      <dsp:spPr>
        <a:xfrm>
          <a:off x="0" y="543917"/>
          <a:ext cx="10515600" cy="5439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SQLite3</a:t>
          </a:r>
          <a:endParaRPr lang="en-US" sz="2500" kern="1200"/>
        </a:p>
      </dsp:txBody>
      <dsp:txXfrm>
        <a:off x="0" y="543917"/>
        <a:ext cx="10515600" cy="543917"/>
      </dsp:txXfrm>
    </dsp:sp>
    <dsp:sp modelId="{6AE6B717-A4DB-4DB9-B9EE-A54976354678}">
      <dsp:nvSpPr>
        <dsp:cNvPr id="0" name=""/>
        <dsp:cNvSpPr/>
      </dsp:nvSpPr>
      <dsp:spPr>
        <a:xfrm>
          <a:off x="0" y="1087834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BCC822-0230-46AB-8AFC-763A70109C2F}">
      <dsp:nvSpPr>
        <dsp:cNvPr id="0" name=""/>
        <dsp:cNvSpPr/>
      </dsp:nvSpPr>
      <dsp:spPr>
        <a:xfrm>
          <a:off x="0" y="1087834"/>
          <a:ext cx="10515600" cy="5439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Bootstrap 5</a:t>
          </a:r>
          <a:endParaRPr lang="en-US" sz="2500" kern="1200"/>
        </a:p>
      </dsp:txBody>
      <dsp:txXfrm>
        <a:off x="0" y="1087834"/>
        <a:ext cx="10515600" cy="543917"/>
      </dsp:txXfrm>
    </dsp:sp>
    <dsp:sp modelId="{9BDE3771-BF39-47D4-A7C5-A7D7FEFBF392}">
      <dsp:nvSpPr>
        <dsp:cNvPr id="0" name=""/>
        <dsp:cNvSpPr/>
      </dsp:nvSpPr>
      <dsp:spPr>
        <a:xfrm>
          <a:off x="0" y="1631751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F07C5E-EFAD-4087-965B-D3CFFD086932}">
      <dsp:nvSpPr>
        <dsp:cNvPr id="0" name=""/>
        <dsp:cNvSpPr/>
      </dsp:nvSpPr>
      <dsp:spPr>
        <a:xfrm>
          <a:off x="0" y="1631751"/>
          <a:ext cx="10515600" cy="5439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Chart.js</a:t>
          </a:r>
          <a:endParaRPr lang="en-US" sz="2500" kern="1200"/>
        </a:p>
      </dsp:txBody>
      <dsp:txXfrm>
        <a:off x="0" y="1631751"/>
        <a:ext cx="10515600" cy="543917"/>
      </dsp:txXfrm>
    </dsp:sp>
    <dsp:sp modelId="{343CA842-DCE1-4BEB-8E70-B9AE08604E5D}">
      <dsp:nvSpPr>
        <dsp:cNvPr id="0" name=""/>
        <dsp:cNvSpPr/>
      </dsp:nvSpPr>
      <dsp:spPr>
        <a:xfrm>
          <a:off x="0" y="2175669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C42463-5B69-4DC2-A89E-C0078C1DEA1E}">
      <dsp:nvSpPr>
        <dsp:cNvPr id="0" name=""/>
        <dsp:cNvSpPr/>
      </dsp:nvSpPr>
      <dsp:spPr>
        <a:xfrm>
          <a:off x="0" y="2175669"/>
          <a:ext cx="10515600" cy="5439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GitHub for version control</a:t>
          </a:r>
          <a:endParaRPr lang="en-US" sz="2500" kern="1200"/>
        </a:p>
      </dsp:txBody>
      <dsp:txXfrm>
        <a:off x="0" y="2175669"/>
        <a:ext cx="10515600" cy="543917"/>
      </dsp:txXfrm>
    </dsp:sp>
    <dsp:sp modelId="{0825AF47-64EB-4B13-B49E-1B0565EC3D94}">
      <dsp:nvSpPr>
        <dsp:cNvPr id="0" name=""/>
        <dsp:cNvSpPr/>
      </dsp:nvSpPr>
      <dsp:spPr>
        <a:xfrm>
          <a:off x="0" y="2719586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A52951-2B4A-4C88-A3C6-83BD5E7DDF2B}">
      <dsp:nvSpPr>
        <dsp:cNvPr id="0" name=""/>
        <dsp:cNvSpPr/>
      </dsp:nvSpPr>
      <dsp:spPr>
        <a:xfrm>
          <a:off x="0" y="2719586"/>
          <a:ext cx="10515600" cy="5439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Planner, OneNote, Lucidchart, draw.io for planning</a:t>
          </a:r>
          <a:endParaRPr lang="en-US" sz="2500" kern="1200"/>
        </a:p>
      </dsp:txBody>
      <dsp:txXfrm>
        <a:off x="0" y="2719586"/>
        <a:ext cx="10515600" cy="543917"/>
      </dsp:txXfrm>
    </dsp:sp>
    <dsp:sp modelId="{0A34B9C8-6A8C-4B7E-AF9A-3075D6D1DC43}">
      <dsp:nvSpPr>
        <dsp:cNvPr id="0" name=""/>
        <dsp:cNvSpPr/>
      </dsp:nvSpPr>
      <dsp:spPr>
        <a:xfrm>
          <a:off x="0" y="3263503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1E586B-7F87-477B-A7D0-CD828F2ADB98}">
      <dsp:nvSpPr>
        <dsp:cNvPr id="0" name=""/>
        <dsp:cNvSpPr/>
      </dsp:nvSpPr>
      <dsp:spPr>
        <a:xfrm>
          <a:off x="0" y="3263503"/>
          <a:ext cx="10515600" cy="5439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Zotero for referencing</a:t>
          </a:r>
          <a:endParaRPr lang="en-US" sz="2500" kern="1200"/>
        </a:p>
      </dsp:txBody>
      <dsp:txXfrm>
        <a:off x="0" y="3263503"/>
        <a:ext cx="10515600" cy="543917"/>
      </dsp:txXfrm>
    </dsp:sp>
    <dsp:sp modelId="{EECC4DA0-406D-45B7-A544-0DB7720B5DBA}">
      <dsp:nvSpPr>
        <dsp:cNvPr id="0" name=""/>
        <dsp:cNvSpPr/>
      </dsp:nvSpPr>
      <dsp:spPr>
        <a:xfrm>
          <a:off x="0" y="3807420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F23643-3E2D-46DA-AB24-BA7F4D5CDD5B}">
      <dsp:nvSpPr>
        <dsp:cNvPr id="0" name=""/>
        <dsp:cNvSpPr/>
      </dsp:nvSpPr>
      <dsp:spPr>
        <a:xfrm>
          <a:off x="0" y="3807420"/>
          <a:ext cx="10515600" cy="5439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Cloud backups for safety</a:t>
          </a:r>
          <a:endParaRPr lang="en-US" sz="2500" kern="1200"/>
        </a:p>
      </dsp:txBody>
      <dsp:txXfrm>
        <a:off x="0" y="3807420"/>
        <a:ext cx="10515600" cy="543917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A2EB897-5D65-468B-BE3A-B7DD2D96E469}">
      <dsp:nvSpPr>
        <dsp:cNvPr id="0" name=""/>
        <dsp:cNvSpPr/>
      </dsp:nvSpPr>
      <dsp:spPr>
        <a:xfrm>
          <a:off x="0" y="4307"/>
          <a:ext cx="6364224" cy="9175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879E4DC-8E84-4F3D-8642-6DE5FB942669}">
      <dsp:nvSpPr>
        <dsp:cNvPr id="0" name=""/>
        <dsp:cNvSpPr/>
      </dsp:nvSpPr>
      <dsp:spPr>
        <a:xfrm>
          <a:off x="277554" y="210753"/>
          <a:ext cx="504644" cy="50464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ED1F08-0C2E-42B6-ABE2-B3BBB68D0801}">
      <dsp:nvSpPr>
        <dsp:cNvPr id="0" name=""/>
        <dsp:cNvSpPr/>
      </dsp:nvSpPr>
      <dsp:spPr>
        <a:xfrm>
          <a:off x="1059754" y="4307"/>
          <a:ext cx="5304469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Initial database schema completed</a:t>
          </a:r>
          <a:endParaRPr lang="en-US" sz="1900" kern="1200"/>
        </a:p>
      </dsp:txBody>
      <dsp:txXfrm>
        <a:off x="1059754" y="4307"/>
        <a:ext cx="5304469" cy="917536"/>
      </dsp:txXfrm>
    </dsp:sp>
    <dsp:sp modelId="{81209767-D452-4C25-BF78-3A025EBB18BD}">
      <dsp:nvSpPr>
        <dsp:cNvPr id="0" name=""/>
        <dsp:cNvSpPr/>
      </dsp:nvSpPr>
      <dsp:spPr>
        <a:xfrm>
          <a:off x="0" y="1151227"/>
          <a:ext cx="6364224" cy="9175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E09C9CE-AB56-4DC0-A53F-6667F0EC783A}">
      <dsp:nvSpPr>
        <dsp:cNvPr id="0" name=""/>
        <dsp:cNvSpPr/>
      </dsp:nvSpPr>
      <dsp:spPr>
        <a:xfrm>
          <a:off x="277554" y="1357673"/>
          <a:ext cx="504644" cy="50464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416200A-51AA-4969-9A8D-531C67E9EBC4}">
      <dsp:nvSpPr>
        <dsp:cNvPr id="0" name=""/>
        <dsp:cNvSpPr/>
      </dsp:nvSpPr>
      <dsp:spPr>
        <a:xfrm>
          <a:off x="1059754" y="1151227"/>
          <a:ext cx="5304469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Early UI wireframes drafted</a:t>
          </a:r>
          <a:endParaRPr lang="en-US" sz="1900" kern="1200"/>
        </a:p>
      </dsp:txBody>
      <dsp:txXfrm>
        <a:off x="1059754" y="1151227"/>
        <a:ext cx="5304469" cy="917536"/>
      </dsp:txXfrm>
    </dsp:sp>
    <dsp:sp modelId="{F6CBD24A-50E4-46A3-8F8E-3CE8D18861F4}">
      <dsp:nvSpPr>
        <dsp:cNvPr id="0" name=""/>
        <dsp:cNvSpPr/>
      </dsp:nvSpPr>
      <dsp:spPr>
        <a:xfrm>
          <a:off x="0" y="2298147"/>
          <a:ext cx="6364224" cy="9175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D517D32-DA27-48CA-A2A7-8D622A2CABB9}">
      <dsp:nvSpPr>
        <dsp:cNvPr id="0" name=""/>
        <dsp:cNvSpPr/>
      </dsp:nvSpPr>
      <dsp:spPr>
        <a:xfrm>
          <a:off x="277554" y="2504593"/>
          <a:ext cx="504644" cy="50464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A96579-BC3B-4A6B-B6A6-DB8B206D364B}">
      <dsp:nvSpPr>
        <dsp:cNvPr id="0" name=""/>
        <dsp:cNvSpPr/>
      </dsp:nvSpPr>
      <dsp:spPr>
        <a:xfrm>
          <a:off x="1059754" y="2298147"/>
          <a:ext cx="5304469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Flask routing and RBAC structure under development</a:t>
          </a:r>
          <a:endParaRPr lang="en-US" sz="1900" kern="1200"/>
        </a:p>
      </dsp:txBody>
      <dsp:txXfrm>
        <a:off x="1059754" y="2298147"/>
        <a:ext cx="5304469" cy="917536"/>
      </dsp:txXfrm>
    </dsp:sp>
    <dsp:sp modelId="{7B3B677A-8BFB-4E7E-83A0-5352028494E0}">
      <dsp:nvSpPr>
        <dsp:cNvPr id="0" name=""/>
        <dsp:cNvSpPr/>
      </dsp:nvSpPr>
      <dsp:spPr>
        <a:xfrm>
          <a:off x="0" y="3445068"/>
          <a:ext cx="6364224" cy="9175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5EF56BA-23B4-4590-BC42-A9DD9950408A}">
      <dsp:nvSpPr>
        <dsp:cNvPr id="0" name=""/>
        <dsp:cNvSpPr/>
      </dsp:nvSpPr>
      <dsp:spPr>
        <a:xfrm>
          <a:off x="277554" y="3651513"/>
          <a:ext cx="504644" cy="50464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3F42D5-2A1A-41BB-9688-45F17995904F}">
      <dsp:nvSpPr>
        <dsp:cNvPr id="0" name=""/>
        <dsp:cNvSpPr/>
      </dsp:nvSpPr>
      <dsp:spPr>
        <a:xfrm>
          <a:off x="1059754" y="3445068"/>
          <a:ext cx="5304469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CRUD operations in progress</a:t>
          </a:r>
          <a:endParaRPr lang="en-US" sz="1900" kern="1200"/>
        </a:p>
      </dsp:txBody>
      <dsp:txXfrm>
        <a:off x="1059754" y="3445068"/>
        <a:ext cx="5304469" cy="917536"/>
      </dsp:txXfrm>
    </dsp:sp>
    <dsp:sp modelId="{F9305731-A327-45A3-BFB1-C262FE540295}">
      <dsp:nvSpPr>
        <dsp:cNvPr id="0" name=""/>
        <dsp:cNvSpPr/>
      </dsp:nvSpPr>
      <dsp:spPr>
        <a:xfrm>
          <a:off x="0" y="4591988"/>
          <a:ext cx="6364224" cy="9175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5AA2F5C-F3B8-41A9-A88D-004FBE0D9ACA}">
      <dsp:nvSpPr>
        <dsp:cNvPr id="0" name=""/>
        <dsp:cNvSpPr/>
      </dsp:nvSpPr>
      <dsp:spPr>
        <a:xfrm>
          <a:off x="277554" y="4798433"/>
          <a:ext cx="504644" cy="50464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5C9E0E-2E02-4C9C-AC94-A2452DE35998}">
      <dsp:nvSpPr>
        <dsp:cNvPr id="0" name=""/>
        <dsp:cNvSpPr/>
      </dsp:nvSpPr>
      <dsp:spPr>
        <a:xfrm>
          <a:off x="1059754" y="4591988"/>
          <a:ext cx="5304469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Chart.js integration planned for next sprint</a:t>
          </a:r>
          <a:endParaRPr lang="en-US" sz="1900" kern="1200"/>
        </a:p>
      </dsp:txBody>
      <dsp:txXfrm>
        <a:off x="1059754" y="4591988"/>
        <a:ext cx="5304469" cy="917536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6CD726-AB1A-426F-911B-969E06FB5DA5}">
      <dsp:nvSpPr>
        <dsp:cNvPr id="0" name=""/>
        <dsp:cNvSpPr/>
      </dsp:nvSpPr>
      <dsp:spPr>
        <a:xfrm>
          <a:off x="2277820" y="2134"/>
          <a:ext cx="1808583" cy="117557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/>
            <a:t>60–70% reduction</a:t>
          </a:r>
          <a:r>
            <a:rPr lang="en-GB" sz="1300" kern="1200"/>
            <a:t> in administrative data-entry time</a:t>
          </a:r>
          <a:endParaRPr lang="en-US" sz="1300" kern="1200"/>
        </a:p>
      </dsp:txBody>
      <dsp:txXfrm>
        <a:off x="2335207" y="59521"/>
        <a:ext cx="1693809" cy="1060805"/>
      </dsp:txXfrm>
    </dsp:sp>
    <dsp:sp modelId="{8301E914-51AD-466D-B402-196C4FA9978F}">
      <dsp:nvSpPr>
        <dsp:cNvPr id="0" name=""/>
        <dsp:cNvSpPr/>
      </dsp:nvSpPr>
      <dsp:spPr>
        <a:xfrm>
          <a:off x="829740" y="589924"/>
          <a:ext cx="4704742" cy="4704742"/>
        </a:xfrm>
        <a:custGeom>
          <a:avLst/>
          <a:gdLst/>
          <a:ahLst/>
          <a:cxnLst/>
          <a:rect l="0" t="0" r="0" b="0"/>
          <a:pathLst>
            <a:path>
              <a:moveTo>
                <a:pt x="3499853" y="298853"/>
              </a:moveTo>
              <a:arcTo wR="2352371" hR="2352371" stAng="17951758" swAng="1214202"/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623CC38-9F25-47B6-8011-7E3F3C28632D}">
      <dsp:nvSpPr>
        <dsp:cNvPr id="0" name=""/>
        <dsp:cNvSpPr/>
      </dsp:nvSpPr>
      <dsp:spPr>
        <a:xfrm>
          <a:off x="4515058" y="1627583"/>
          <a:ext cx="1808583" cy="1175579"/>
        </a:xfrm>
        <a:prstGeom prst="roundRect">
          <a:avLst/>
        </a:prstGeom>
        <a:solidFill>
          <a:schemeClr val="accent2">
            <a:hueOff val="1610903"/>
            <a:satOff val="-4623"/>
            <a:lumOff val="-740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/>
            <a:t>SUS score &gt; 78</a:t>
          </a:r>
          <a:endParaRPr lang="en-US" sz="1300" kern="1200"/>
        </a:p>
      </dsp:txBody>
      <dsp:txXfrm>
        <a:off x="4572445" y="1684970"/>
        <a:ext cx="1693809" cy="1060805"/>
      </dsp:txXfrm>
    </dsp:sp>
    <dsp:sp modelId="{A9881EB9-DE75-4F40-B442-18B33C60C4A8}">
      <dsp:nvSpPr>
        <dsp:cNvPr id="0" name=""/>
        <dsp:cNvSpPr/>
      </dsp:nvSpPr>
      <dsp:spPr>
        <a:xfrm>
          <a:off x="829740" y="589924"/>
          <a:ext cx="4704742" cy="4704742"/>
        </a:xfrm>
        <a:custGeom>
          <a:avLst/>
          <a:gdLst/>
          <a:ahLst/>
          <a:cxnLst/>
          <a:rect l="0" t="0" r="0" b="0"/>
          <a:pathLst>
            <a:path>
              <a:moveTo>
                <a:pt x="4699141" y="2514611"/>
              </a:moveTo>
              <a:arcTo wR="2352371" hR="2352371" stAng="21837285" swAng="1361787"/>
            </a:path>
          </a:pathLst>
        </a:custGeom>
        <a:noFill/>
        <a:ln w="12700" cap="flat" cmpd="sng" algn="ctr">
          <a:solidFill>
            <a:schemeClr val="accent2">
              <a:hueOff val="1610903"/>
              <a:satOff val="-4623"/>
              <a:lumOff val="-7402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0F56871-275C-4C86-BFB0-4C50EC6B51B3}">
      <dsp:nvSpPr>
        <dsp:cNvPr id="0" name=""/>
        <dsp:cNvSpPr/>
      </dsp:nvSpPr>
      <dsp:spPr>
        <a:xfrm>
          <a:off x="3660509" y="4257614"/>
          <a:ext cx="1808583" cy="1175579"/>
        </a:xfrm>
        <a:prstGeom prst="roundRect">
          <a:avLst/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High-integrity athlete dossiers for scouts</a:t>
          </a:r>
          <a:endParaRPr lang="en-US" sz="1300" kern="1200"/>
        </a:p>
      </dsp:txBody>
      <dsp:txXfrm>
        <a:off x="3717896" y="4315001"/>
        <a:ext cx="1693809" cy="1060805"/>
      </dsp:txXfrm>
    </dsp:sp>
    <dsp:sp modelId="{DB31B460-91E3-4FA3-8E36-04A7CADA29D0}">
      <dsp:nvSpPr>
        <dsp:cNvPr id="0" name=""/>
        <dsp:cNvSpPr/>
      </dsp:nvSpPr>
      <dsp:spPr>
        <a:xfrm>
          <a:off x="829740" y="589924"/>
          <a:ext cx="4704742" cy="4704742"/>
        </a:xfrm>
        <a:custGeom>
          <a:avLst/>
          <a:gdLst/>
          <a:ahLst/>
          <a:cxnLst/>
          <a:rect l="0" t="0" r="0" b="0"/>
          <a:pathLst>
            <a:path>
              <a:moveTo>
                <a:pt x="2642033" y="4686840"/>
              </a:moveTo>
              <a:arcTo wR="2352371" hR="2352371" stAng="4975612" swAng="848776"/>
            </a:path>
          </a:pathLst>
        </a:custGeom>
        <a:noFill/>
        <a:ln w="12700" cap="flat" cmpd="sng" algn="ctr">
          <a:solidFill>
            <a:schemeClr val="accent2">
              <a:hueOff val="3221807"/>
              <a:satOff val="-9246"/>
              <a:lumOff val="-14805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933B71D-CEC5-46A0-8A8C-0D4FC1198B70}">
      <dsp:nvSpPr>
        <dsp:cNvPr id="0" name=""/>
        <dsp:cNvSpPr/>
      </dsp:nvSpPr>
      <dsp:spPr>
        <a:xfrm>
          <a:off x="895131" y="4257614"/>
          <a:ext cx="1808583" cy="1175579"/>
        </a:xfrm>
        <a:prstGeom prst="roundRect">
          <a:avLst/>
        </a:prstGeom>
        <a:solidFill>
          <a:schemeClr val="accent2">
            <a:hueOff val="4832710"/>
            <a:satOff val="-13870"/>
            <a:lumOff val="-2220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Demonstrates how lightweight open-source tools can support developing sports ecosystems</a:t>
          </a:r>
          <a:endParaRPr lang="en-US" sz="1300" kern="1200"/>
        </a:p>
      </dsp:txBody>
      <dsp:txXfrm>
        <a:off x="952518" y="4315001"/>
        <a:ext cx="1693809" cy="1060805"/>
      </dsp:txXfrm>
    </dsp:sp>
    <dsp:sp modelId="{13B1FB84-3165-4A6E-B13A-A2A72BC10813}">
      <dsp:nvSpPr>
        <dsp:cNvPr id="0" name=""/>
        <dsp:cNvSpPr/>
      </dsp:nvSpPr>
      <dsp:spPr>
        <a:xfrm>
          <a:off x="829740" y="589924"/>
          <a:ext cx="4704742" cy="4704742"/>
        </a:xfrm>
        <a:custGeom>
          <a:avLst/>
          <a:gdLst/>
          <a:ahLst/>
          <a:cxnLst/>
          <a:rect l="0" t="0" r="0" b="0"/>
          <a:pathLst>
            <a:path>
              <a:moveTo>
                <a:pt x="249930" y="3407546"/>
              </a:moveTo>
              <a:arcTo wR="2352371" hR="2352371" stAng="9200928" swAng="1361787"/>
            </a:path>
          </a:pathLst>
        </a:custGeom>
        <a:noFill/>
        <a:ln w="12700" cap="flat" cmpd="sng" algn="ctr">
          <a:solidFill>
            <a:schemeClr val="accent2">
              <a:hueOff val="4832710"/>
              <a:satOff val="-13870"/>
              <a:lumOff val="-22207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DD3A2AD-3749-433B-B7D3-944E8FC71598}">
      <dsp:nvSpPr>
        <dsp:cNvPr id="0" name=""/>
        <dsp:cNvSpPr/>
      </dsp:nvSpPr>
      <dsp:spPr>
        <a:xfrm>
          <a:off x="40582" y="1627583"/>
          <a:ext cx="1808583" cy="1175579"/>
        </a:xfrm>
        <a:prstGeom prst="round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Provides a scalable foundation for future enhancements</a:t>
          </a:r>
          <a:endParaRPr lang="en-US" sz="1300" kern="1200"/>
        </a:p>
      </dsp:txBody>
      <dsp:txXfrm>
        <a:off x="97969" y="1684970"/>
        <a:ext cx="1693809" cy="1060805"/>
      </dsp:txXfrm>
    </dsp:sp>
    <dsp:sp modelId="{B29A5749-E02D-48B5-B47B-FDFFC557768B}">
      <dsp:nvSpPr>
        <dsp:cNvPr id="0" name=""/>
        <dsp:cNvSpPr/>
      </dsp:nvSpPr>
      <dsp:spPr>
        <a:xfrm>
          <a:off x="829740" y="589924"/>
          <a:ext cx="4704742" cy="4704742"/>
        </a:xfrm>
        <a:custGeom>
          <a:avLst/>
          <a:gdLst/>
          <a:ahLst/>
          <a:cxnLst/>
          <a:rect l="0" t="0" r="0" b="0"/>
          <a:pathLst>
            <a:path>
              <a:moveTo>
                <a:pt x="565410" y="822527"/>
              </a:moveTo>
              <a:arcTo wR="2352371" hR="2352371" stAng="13234040" swAng="1214202"/>
            </a:path>
          </a:pathLst>
        </a:custGeom>
        <a:noFill/>
        <a:ln w="1270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F296278-1AFD-43A4-8D39-23825F0980EE}">
      <dsp:nvSpPr>
        <dsp:cNvPr id="0" name=""/>
        <dsp:cNvSpPr/>
      </dsp:nvSpPr>
      <dsp:spPr>
        <a:xfrm>
          <a:off x="0" y="531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FCAB038-FB57-4C3D-AB65-A8C904DD4BD5}">
      <dsp:nvSpPr>
        <dsp:cNvPr id="0" name=""/>
        <dsp:cNvSpPr/>
      </dsp:nvSpPr>
      <dsp:spPr>
        <a:xfrm>
          <a:off x="375988" y="280191"/>
          <a:ext cx="683614" cy="68361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38ED31-3D0D-45C9-8F3E-17058BC90B8B}">
      <dsp:nvSpPr>
        <dsp:cNvPr id="0" name=""/>
        <dsp:cNvSpPr/>
      </dsp:nvSpPr>
      <dsp:spPr>
        <a:xfrm>
          <a:off x="1435590" y="531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[1] P. O'Donoghue, An Introduction to Performance Analysis of Sport, 2nd ed. London, U.K.: Routledge, 2021</a:t>
          </a:r>
        </a:p>
      </dsp:txBody>
      <dsp:txXfrm>
        <a:off x="1435590" y="531"/>
        <a:ext cx="9080009" cy="1242935"/>
      </dsp:txXfrm>
    </dsp:sp>
    <dsp:sp modelId="{86FA8F89-2FE9-42D1-84FA-783713BF3F4F}">
      <dsp:nvSpPr>
        <dsp:cNvPr id="0" name=""/>
        <dsp:cNvSpPr/>
      </dsp:nvSpPr>
      <dsp:spPr>
        <a:xfrm>
          <a:off x="0" y="1554201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02CB5F9-F7A9-4298-8C89-443FD95C7FE4}">
      <dsp:nvSpPr>
        <dsp:cNvPr id="0" name=""/>
        <dsp:cNvSpPr/>
      </dsp:nvSpPr>
      <dsp:spPr>
        <a:xfrm>
          <a:off x="375988" y="1833861"/>
          <a:ext cx="683614" cy="68361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DD1F17-544E-44DC-B6C2-B87ACC883077}">
      <dsp:nvSpPr>
        <dsp:cNvPr id="0" name=""/>
        <dsp:cNvSpPr/>
      </dsp:nvSpPr>
      <dsp:spPr>
        <a:xfrm>
          <a:off x="1435590" y="1554201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[2] P. Chynal, J. Sobecki, and J. Wasiak, "Mobile Web Accessibility and Field Usability Testing Frameworks," 2022.</a:t>
          </a:r>
          <a:r>
            <a:rPr lang="en-GB" sz="2500" kern="1200"/>
            <a:t> </a:t>
          </a:r>
          <a:endParaRPr lang="en-US" sz="2500" kern="1200"/>
        </a:p>
      </dsp:txBody>
      <dsp:txXfrm>
        <a:off x="1435590" y="1554201"/>
        <a:ext cx="9080009" cy="1242935"/>
      </dsp:txXfrm>
    </dsp:sp>
    <dsp:sp modelId="{1F7F262E-0E63-4681-ABA2-CE503903B319}">
      <dsp:nvSpPr>
        <dsp:cNvPr id="0" name=""/>
        <dsp:cNvSpPr/>
      </dsp:nvSpPr>
      <dsp:spPr>
        <a:xfrm>
          <a:off x="0" y="3107870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B9A29EE-53F4-4637-85E1-FDCA09A102DD}">
      <dsp:nvSpPr>
        <dsp:cNvPr id="0" name=""/>
        <dsp:cNvSpPr/>
      </dsp:nvSpPr>
      <dsp:spPr>
        <a:xfrm>
          <a:off x="375988" y="3387531"/>
          <a:ext cx="683614" cy="68361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37C22A-5185-4A85-9EDB-B0ECC9137EFD}">
      <dsp:nvSpPr>
        <dsp:cNvPr id="0" name=""/>
        <dsp:cNvSpPr/>
      </dsp:nvSpPr>
      <dsp:spPr>
        <a:xfrm>
          <a:off x="1435590" y="3107870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[3] T. Connolly and C. Begg, Database Systems, 6th ed., 2023.</a:t>
          </a:r>
          <a:r>
            <a:rPr lang="en-GB" sz="2500" kern="1200"/>
            <a:t> </a:t>
          </a:r>
          <a:endParaRPr lang="en-US" sz="2500" kern="1200"/>
        </a:p>
      </dsp:txBody>
      <dsp:txXfrm>
        <a:off x="1435590" y="3107870"/>
        <a:ext cx="9080009" cy="124293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LabelDescriptionList">
  <dgm:title val="Icon Label Description List"/>
  <dgm:desc val="Use to show non-sequential or grouped chunks of information. The placeholder holds an icon or small picture, and corresponding text boxes show Level 1 and Level 2 text respectively. Works well for minimal Level 1 text accompanied by lengthier Level two text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Node" refType="h" fact="0.45"/>
      <dgm:constr type="w" for="ch" forName="compNode" val="120"/>
      <dgm:constr type="w" for="ch" forName="sibTrans" refType="w" refFor="ch" refForName="compNode" fact="0.175"/>
      <dgm:constr type="primFontSz" for="des" forName="parTx" val="36"/>
      <dgm:constr type="primFontSz" for="des" forName="desTx" refType="primFontSz" refFor="des" refForName="parTx" op="lte" fact="0.75"/>
      <dgm:constr type="h" for="des" forName="compNode" op="equ"/>
      <dgm:constr type="h" for="des" forName="iconRect" op="equ"/>
      <dgm:constr type="w" for="des" forName="iconRect" op="equ"/>
      <dgm:constr type="h" for="des" forName="iconSpace" op="equ"/>
      <dgm:constr type="h" for="des" forName="parTx" op="equ"/>
      <dgm:constr type="h" for="des" forName="txSpace" op="equ"/>
      <dgm:constr type="h" for="des" forName="desTx" op="equ"/>
    </dgm:constrLst>
    <dgm:ruleLst>
      <dgm:rule type="w" for="ch" forName="compNode" val="0" fact="NaN" max="NaN"/>
    </dgm:ruleLst>
    <dgm:forEach name="Name3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35"/>
          <dgm:constr type="h" for="ch" forName="iconRect" refType="w" refFor="ch" refForName="iconRect"/>
          <dgm:constr type="l" for="ch" forName="iconRect"/>
          <dgm:constr type="t" for="ch" forName="iconRect"/>
          <dgm:constr type="w" for="ch" forName="iconSpace" refType="w"/>
          <dgm:constr type="h" for="ch" forName="iconSpace" refType="h" fact="0.043"/>
          <dgm:constr type="l" for="ch" forName="iconSpace"/>
          <dgm:constr type="t" for="ch" forName="iconSpace" refType="b" refFor="ch" refForName="iconRect"/>
          <dgm:constr type="w" for="ch" forName="parTx" refType="w"/>
          <dgm:constr type="h" for="ch" forName="parTx" refType="w" fact="0.15"/>
          <dgm:constr type="l" for="ch" forName="parTx"/>
          <dgm:constr type="t" for="ch" forName="parTx" refType="b" refFor="ch" refForName="iconSpace"/>
          <dgm:constr type="h" for="ch" forName="txSpace" refType="h" fact="0.02"/>
          <dgm:constr type="w" for="ch" forName="txSpace" refType="w"/>
          <dgm:constr type="l" for="ch" forName="txSpace"/>
          <dgm:constr type="t" for="ch" forName="txSpace" refType="b" refFor="ch" refForName="parTx"/>
          <dgm:constr type="w" for="ch" forName="desTx" refType="w"/>
          <dgm:constr type="l" for="ch" forName="desTx"/>
          <dgm:constr type="t" for="ch" forName="desTx" refType="b" refFor="ch" refForName="txSpace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icon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4" fact="NaN" max="NaN"/>
            <dgm:rule type="h" val="INF" fact="NaN" max="NaN"/>
          </dgm:ruleLst>
        </dgm:layoutNode>
        <dgm:layoutNode name="tx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desTx" styleLbl="revTx">
          <dgm:varLst/>
          <dgm:alg type="tx">
            <dgm:param type="stBulletLvl" val="0"/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refType="primFontSz"/>
            <dgm:constr type="lMarg"/>
            <dgm:constr type="rMarg"/>
            <dgm:constr type="tMarg"/>
            <dgm:constr type="bMarg"/>
          </dgm:constrLst>
          <dgm:ruleLst>
            <dgm:rule type="primFontSz" val="NaN" fact="NaN" max="17"/>
            <dgm:rule type="h" val="INF" fact="NaN" max="NaN"/>
          </dgm:ruleLst>
        </dgm:layoutNode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cycle5">
  <dgm:title val=""/>
  <dgm:desc val=""/>
  <dgm:catLst>
    <dgm:cat type="cycle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fact="-1"/>
          <dgm:constr type="diam" for="ch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2"/>
                <dgm:constr type="endPad" refType="connDist" fact="0.2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17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#35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#47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#100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#108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#13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#154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DF92AD9-5548-4AFD-829F-95338016486F}" type="datetimeFigureOut">
              <a:rPr lang="en-GB" smtClean="0"/>
              <a:t>21/09/2026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715B2F-791D-4CB0-AAB3-EE589D1BBC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1282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715B2F-791D-4CB0-AAB3-EE589D1BBC0A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79083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FB384C-8379-A324-6E8D-5A2097DA632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81075B0-0442-4CEE-B1E4-F2C245E4964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05FB96-64CE-DE97-4F6E-1F55C93C49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EB2761-30E1-4D6D-A03B-5230E3AADCFC}" type="datetimeFigureOut">
              <a:rPr lang="en-GB" smtClean="0"/>
              <a:t>21/09/2026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F28B05-EC0B-ABCF-5427-BA9ECA5AAA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CDAA4B-3CFF-0206-5166-3AAE36197B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F12B68-0E27-4710-A1AE-B2A12621DA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24053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88EBE4-460B-0D8A-236E-D4076659FD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41FF86-3EF2-D713-6027-CE7BF49170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89A2B8-9CE8-E80D-3DC6-718AD6BFBF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EB2761-30E1-4D6D-A03B-5230E3AADCFC}" type="datetimeFigureOut">
              <a:rPr lang="en-GB" smtClean="0"/>
              <a:t>21/09/2026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DB57D4-19CA-1CC9-A80D-BA9F190E55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6CFD1D-3484-6A74-E7A7-4804FDD8A3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F12B68-0E27-4710-A1AE-B2A12621DA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77990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56FCB7-03EA-DF42-53CF-EEB3B21EA9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3846006-1A23-4832-14C9-8768E2BD1E6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D94F9C-6764-9554-826D-C2E08D8214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EB2761-30E1-4D6D-A03B-5230E3AADCFC}" type="datetimeFigureOut">
              <a:rPr lang="en-GB" smtClean="0"/>
              <a:t>21/09/2026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DEDB7AB-A8D6-53D4-B4D8-8C0188D6DE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3AADE4-2B88-0EAA-B238-8D3CEF0ABB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F12B68-0E27-4710-A1AE-B2A12621DA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25568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9C7145-8E39-54F2-DE3D-7B7D619083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C08371-C7A8-AC9D-E243-D4531D8DE2D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6A32CCE-6868-EA5A-B4C3-56027C848F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153E2E-6DF3-65FE-123F-D1C1B71226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EB2761-30E1-4D6D-A03B-5230E3AADCFC}" type="datetimeFigureOut">
              <a:rPr lang="en-GB" smtClean="0"/>
              <a:t>21/09/2026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26379D-070F-8D67-6A1B-AE7DAE0CB8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8F60398-E530-751F-8500-CED35E74D9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F12B68-0E27-4710-A1AE-B2A12621DA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5090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422D42-CACE-48DE-242F-1FA6C7E2D7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A5B9AE0-4FBB-F073-819E-AFD7C5A154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4D7974-2B25-7BB1-0247-69152E14223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310E804-BE96-6100-C7FB-A46BC80F8FD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B4697D-7E37-BA28-8A28-DF2CFF6CCCC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8330F4C-0FE4-AEEC-FF2A-A9963655A7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EB2761-30E1-4D6D-A03B-5230E3AADCFC}" type="datetimeFigureOut">
              <a:rPr lang="en-GB" smtClean="0"/>
              <a:t>21/09/2026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49C15DF-B2B7-489D-D36D-B954BDCC7C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BBE5A2D-E21C-FC52-ED0F-66B5766EE0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F12B68-0E27-4710-A1AE-B2A12621DA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27889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F2D58F-B7A7-533B-FDE4-2B9B4BD564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B85A191-51FA-744A-AD9B-48D6824F95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EB2761-30E1-4D6D-A03B-5230E3AADCFC}" type="datetimeFigureOut">
              <a:rPr lang="en-GB" smtClean="0"/>
              <a:t>21/09/2026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379CB0E-A506-AC3D-290A-E6CD23F89B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CBB4F8C-EDF1-64AC-F6D4-1A92F03352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F12B68-0E27-4710-A1AE-B2A12621DA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82061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EDEFF12-0493-403B-1D72-302B9761B9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EB2761-30E1-4D6D-A03B-5230E3AADCFC}" type="datetimeFigureOut">
              <a:rPr lang="en-GB" smtClean="0"/>
              <a:t>21/09/2026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7457146-85BC-152D-775B-0584000D8D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647888E-CF60-A87A-8EEF-361D3DC7C4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F12B68-0E27-4710-A1AE-B2A12621DA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86674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5250ED-1BE4-1143-4074-87DF855CD5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3E19F1-8A9D-0129-1698-F25AF30B1F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32811F1-D514-4920-84C4-1CE6FDF03E8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9824A9-4BD5-5BC3-2156-F46F552314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EB2761-30E1-4D6D-A03B-5230E3AADCFC}" type="datetimeFigureOut">
              <a:rPr lang="en-GB" smtClean="0"/>
              <a:t>21/09/2026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A7CE1B7-2EC9-A8CF-1F2A-D96D2E8CE0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97F78E-DD34-1B3A-A31D-211E424ADE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F12B68-0E27-4710-A1AE-B2A12621DA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56112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D54024-5A0E-53C0-1C93-8F23D10D81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37B30EA-869C-B245-3850-1ADB2CE55E2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4C9740-26ED-F389-FADE-36A09DA666F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6702AB1-E259-56AE-8EBA-B3CD24AF71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EB2761-30E1-4D6D-A03B-5230E3AADCFC}" type="datetimeFigureOut">
              <a:rPr lang="en-GB" smtClean="0"/>
              <a:t>21/09/2026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9406A69-6A66-1555-F3A2-097F270036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9A7B62-8BB3-DAC0-F014-BCABB52B6D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F12B68-0E27-4710-A1AE-B2A12621DA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82705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0E8D08-2E19-674D-74DE-481346BC5B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F1306B-DB06-B8D7-2ED0-1F1924C6EDC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55038C-CC22-6024-3BF5-184D2EF5AE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EB2761-30E1-4D6D-A03B-5230E3AADCFC}" type="datetimeFigureOut">
              <a:rPr lang="en-GB" smtClean="0"/>
              <a:t>21/09/2026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211EE7-13A3-FD9A-C9EA-1AAB317830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28F141-182D-142A-353F-C28BF69700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F12B68-0E27-4710-A1AE-B2A12621DA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76203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5BA10D1-E10F-B204-662B-823BE7C2B17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278D156-437C-C5E0-ECA4-F6CD98245E4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A0516B-F827-3561-37D9-A1E84F24DA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EB2761-30E1-4D6D-A03B-5230E3AADCFC}" type="datetimeFigureOut">
              <a:rPr lang="en-GB" smtClean="0"/>
              <a:t>21/09/2026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365EC3-9C07-2A4C-3252-0D16FE25B8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5A47A2-C58C-C665-357E-A8E9D4165A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F12B68-0E27-4710-A1AE-B2A12621DA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40749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5F20D67-1C1E-67CE-CC2F-DB06C49C1B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6C48FE-5723-60A9-FC50-2C5DBD0D0CF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F9B76F-369D-1CF3-C315-08DAB03B7F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6EB2761-30E1-4D6D-A03B-5230E3AADCFC}" type="datetimeFigureOut">
              <a:rPr lang="en-GB" smtClean="0"/>
              <a:t>21/09/2026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28E3B4-0942-80DB-7736-3DF34972EC4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5F0412-C753-D561-2074-5E47544BB83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2F12B68-0E27-4710-A1AE-B2A12621DA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511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sv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660D8E-BADE-6313-8AA0-05A20D9E84E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97762" y="640080"/>
            <a:ext cx="6251110" cy="3566160"/>
          </a:xfrm>
        </p:spPr>
        <p:txBody>
          <a:bodyPr anchor="b">
            <a:normAutofit/>
          </a:bodyPr>
          <a:lstStyle/>
          <a:p>
            <a:pPr algn="l"/>
            <a:r>
              <a:rPr lang="en-GB" sz="4600"/>
              <a:t>Secure, Mobile‑Optimized Relational Platform for Youth Talent Scouting and Performance Tracking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E71054-2C09-0C97-0F7D-715616A331C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97760" y="4636008"/>
            <a:ext cx="6251111" cy="1572768"/>
          </a:xfrm>
        </p:spPr>
        <p:txBody>
          <a:bodyPr>
            <a:normAutofit/>
          </a:bodyPr>
          <a:lstStyle/>
          <a:p>
            <a:pPr lvl="0" algn="l"/>
            <a:r>
              <a:rPr lang="en-GB" sz="1300" b="1" dirty="0"/>
              <a:t>Name:</a:t>
            </a:r>
            <a:r>
              <a:rPr lang="en-GB" sz="1300" dirty="0"/>
              <a:t> Saidi Segirinya (2320521)</a:t>
            </a:r>
          </a:p>
          <a:p>
            <a:pPr lvl="0" algn="l"/>
            <a:r>
              <a:rPr lang="en-GB" sz="1300" b="1" dirty="0"/>
              <a:t>Supervisor:</a:t>
            </a:r>
            <a:r>
              <a:rPr lang="en-GB" sz="1300" dirty="0"/>
              <a:t> Dr. </a:t>
            </a:r>
            <a:r>
              <a:rPr lang="en-GB" sz="1300" dirty="0" err="1"/>
              <a:t>Vijeyananthan</a:t>
            </a:r>
            <a:r>
              <a:rPr lang="en-GB" sz="1300" dirty="0"/>
              <a:t> </a:t>
            </a:r>
            <a:r>
              <a:rPr lang="en-GB" sz="1300" dirty="0" err="1"/>
              <a:t>Thayananthan</a:t>
            </a:r>
            <a:endParaRPr lang="en-GB" sz="1300" dirty="0"/>
          </a:p>
          <a:p>
            <a:pPr lvl="0" algn="l"/>
            <a:r>
              <a:rPr lang="en-GB" sz="1300" b="1" dirty="0"/>
              <a:t>Subject:</a:t>
            </a:r>
            <a:r>
              <a:rPr lang="en-GB" sz="1300" dirty="0"/>
              <a:t> Interim Viva – 2026</a:t>
            </a:r>
          </a:p>
          <a:p>
            <a:pPr lvl="0" algn="l"/>
            <a:r>
              <a:rPr lang="en-GB" sz="1300" b="1" dirty="0"/>
              <a:t>Module:</a:t>
            </a:r>
            <a:r>
              <a:rPr lang="en-GB" sz="1300" dirty="0"/>
              <a:t> ACCA6020 Independent Project</a:t>
            </a:r>
          </a:p>
          <a:p>
            <a:pPr lvl="0" algn="l"/>
            <a:r>
              <a:rPr lang="en-GB" sz="1300" b="1" dirty="0"/>
              <a:t>Date: </a:t>
            </a:r>
            <a:r>
              <a:rPr lang="en-GB" sz="1300" dirty="0"/>
              <a:t>25/09/2026</a:t>
            </a:r>
          </a:p>
          <a:p>
            <a:pPr algn="l"/>
            <a:endParaRPr lang="en-GB" sz="1300" dirty="0"/>
          </a:p>
        </p:txBody>
      </p:sp>
      <p:pic>
        <p:nvPicPr>
          <p:cNvPr id="5" name="Picture 4" descr="Person watching empty phone">
            <a:extLst>
              <a:ext uri="{FF2B5EF4-FFF2-40B4-BE49-F238E27FC236}">
                <a16:creationId xmlns:a16="http://schemas.microsoft.com/office/drawing/2014/main" id="{954041B4-FFCC-5604-182F-CD3701D1E34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2914" r="11755" b="-1"/>
          <a:stretch>
            <a:fillRect/>
          </a:stretch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2862" y="4409267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563791 w 4243589"/>
              <a:gd name="csY1" fmla="*/ 0 h 18288"/>
              <a:gd name="csX2" fmla="*/ 1042710 w 4243589"/>
              <a:gd name="csY2" fmla="*/ 0 h 18288"/>
              <a:gd name="csX3" fmla="*/ 1564066 w 4243589"/>
              <a:gd name="csY3" fmla="*/ 0 h 18288"/>
              <a:gd name="csX4" fmla="*/ 2212729 w 4243589"/>
              <a:gd name="csY4" fmla="*/ 0 h 18288"/>
              <a:gd name="csX5" fmla="*/ 2776520 w 4243589"/>
              <a:gd name="csY5" fmla="*/ 0 h 18288"/>
              <a:gd name="csX6" fmla="*/ 3297875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637362 w 4243589"/>
              <a:gd name="csY9" fmla="*/ 18288 h 18288"/>
              <a:gd name="csX10" fmla="*/ 3116007 w 4243589"/>
              <a:gd name="csY10" fmla="*/ 18288 h 18288"/>
              <a:gd name="csX11" fmla="*/ 2424908 w 4243589"/>
              <a:gd name="csY11" fmla="*/ 18288 h 18288"/>
              <a:gd name="csX12" fmla="*/ 1861117 w 4243589"/>
              <a:gd name="csY12" fmla="*/ 18288 h 18288"/>
              <a:gd name="csX13" fmla="*/ 1382198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3987" y="7429"/>
                  <a:pt x="4243569" y="10822"/>
                  <a:pt x="4243589" y="18288"/>
                </a:cubicBezTo>
                <a:cubicBezTo>
                  <a:pt x="4112949" y="-2855"/>
                  <a:pt x="3928037" y="1831"/>
                  <a:pt x="3637362" y="18288"/>
                </a:cubicBezTo>
                <a:cubicBezTo>
                  <a:pt x="3346687" y="34745"/>
                  <a:pt x="3254446" y="26669"/>
                  <a:pt x="3116007" y="18288"/>
                </a:cubicBezTo>
                <a:cubicBezTo>
                  <a:pt x="2977569" y="9907"/>
                  <a:pt x="2620228" y="28873"/>
                  <a:pt x="2424908" y="18288"/>
                </a:cubicBezTo>
                <a:cubicBezTo>
                  <a:pt x="2229588" y="7703"/>
                  <a:pt x="2088287" y="-3854"/>
                  <a:pt x="1861117" y="18288"/>
                </a:cubicBezTo>
                <a:cubicBezTo>
                  <a:pt x="1633947" y="40430"/>
                  <a:pt x="1502447" y="-871"/>
                  <a:pt x="1382198" y="18288"/>
                </a:cubicBezTo>
                <a:cubicBezTo>
                  <a:pt x="1261949" y="37447"/>
                  <a:pt x="1045440" y="28353"/>
                  <a:pt x="733535" y="18288"/>
                </a:cubicBezTo>
                <a:cubicBezTo>
                  <a:pt x="421630" y="8223"/>
                  <a:pt x="341257" y="-18359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2703" y="5429"/>
                  <a:pt x="4244410" y="14046"/>
                  <a:pt x="4243589" y="18288"/>
                </a:cubicBezTo>
                <a:cubicBezTo>
                  <a:pt x="4130424" y="-1240"/>
                  <a:pt x="3932803" y="42249"/>
                  <a:pt x="3722234" y="18288"/>
                </a:cubicBezTo>
                <a:cubicBezTo>
                  <a:pt x="3511665" y="-5673"/>
                  <a:pt x="3269903" y="45994"/>
                  <a:pt x="3116007" y="18288"/>
                </a:cubicBezTo>
                <a:cubicBezTo>
                  <a:pt x="2962111" y="-9418"/>
                  <a:pt x="2744280" y="23224"/>
                  <a:pt x="2509780" y="18288"/>
                </a:cubicBezTo>
                <a:cubicBezTo>
                  <a:pt x="2275280" y="13352"/>
                  <a:pt x="2066059" y="43664"/>
                  <a:pt x="1945989" y="18288"/>
                </a:cubicBezTo>
                <a:cubicBezTo>
                  <a:pt x="1825919" y="-7088"/>
                  <a:pt x="1407329" y="12616"/>
                  <a:pt x="1254890" y="18288"/>
                </a:cubicBezTo>
                <a:cubicBezTo>
                  <a:pt x="1102451" y="23960"/>
                  <a:pt x="837950" y="31673"/>
                  <a:pt x="563791" y="18288"/>
                </a:cubicBezTo>
                <a:cubicBezTo>
                  <a:pt x="289632" y="4903"/>
                  <a:pt x="132768" y="710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6356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6BC0C3-D640-8246-592F-FB59D75934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anchor="b">
            <a:normAutofit/>
          </a:bodyPr>
          <a:lstStyle/>
          <a:p>
            <a:r>
              <a:rPr lang="en-GB" sz="5400"/>
              <a:t>Introduction / Overview</a:t>
            </a:r>
          </a:p>
        </p:txBody>
      </p:sp>
      <p:pic>
        <p:nvPicPr>
          <p:cNvPr id="5" name="Picture 4" descr="Person watching empty phone">
            <a:extLst>
              <a:ext uri="{FF2B5EF4-FFF2-40B4-BE49-F238E27FC236}">
                <a16:creationId xmlns:a16="http://schemas.microsoft.com/office/drawing/2014/main" id="{9E76AB4C-92C0-334C-9FB6-E5EAB2B8452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2914" r="11755" b="-1"/>
          <a:stretch>
            <a:fillRect/>
          </a:stretch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2" y="2374947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478919 w 4243589"/>
              <a:gd name="csY1" fmla="*/ 0 h 18288"/>
              <a:gd name="csX2" fmla="*/ 957839 w 4243589"/>
              <a:gd name="csY2" fmla="*/ 0 h 18288"/>
              <a:gd name="csX3" fmla="*/ 1521630 w 4243589"/>
              <a:gd name="csY3" fmla="*/ 0 h 18288"/>
              <a:gd name="csX4" fmla="*/ 2212729 w 4243589"/>
              <a:gd name="csY4" fmla="*/ 0 h 18288"/>
              <a:gd name="csX5" fmla="*/ 2734084 w 4243589"/>
              <a:gd name="csY5" fmla="*/ 0 h 18288"/>
              <a:gd name="csX6" fmla="*/ 3255439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594926 w 4243589"/>
              <a:gd name="csY9" fmla="*/ 18288 h 18288"/>
              <a:gd name="csX10" fmla="*/ 3073571 w 4243589"/>
              <a:gd name="csY10" fmla="*/ 18288 h 18288"/>
              <a:gd name="csX11" fmla="*/ 2552216 w 4243589"/>
              <a:gd name="csY11" fmla="*/ 18288 h 18288"/>
              <a:gd name="csX12" fmla="*/ 1903553 w 4243589"/>
              <a:gd name="csY12" fmla="*/ 18288 h 18288"/>
              <a:gd name="csX13" fmla="*/ 1212454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37C272-E0D4-1653-A992-C6A2EDBC6D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7762" y="2706624"/>
            <a:ext cx="6251110" cy="3483864"/>
          </a:xfrm>
        </p:spPr>
        <p:txBody>
          <a:bodyPr>
            <a:normAutofit/>
          </a:bodyPr>
          <a:lstStyle/>
          <a:p>
            <a:pPr lvl="0"/>
            <a:r>
              <a:rPr lang="en-GB" sz="2000"/>
              <a:t>Youth academies rely heavily on </a:t>
            </a:r>
            <a:r>
              <a:rPr lang="en-GB" sz="2000" b="1"/>
              <a:t>manual logging, paper records, and spreadsheets</a:t>
            </a:r>
            <a:endParaRPr lang="en-GB" sz="2000"/>
          </a:p>
          <a:p>
            <a:pPr lvl="0"/>
            <a:r>
              <a:rPr lang="en-GB" sz="2000"/>
              <a:t>These methods cause </a:t>
            </a:r>
            <a:r>
              <a:rPr lang="en-GB" sz="2000" b="1"/>
              <a:t>data volatility</a:t>
            </a:r>
            <a:r>
              <a:rPr lang="en-GB" sz="2000"/>
              <a:t>, inconsistency, and fragmented player records</a:t>
            </a:r>
          </a:p>
          <a:p>
            <a:pPr lvl="0"/>
            <a:r>
              <a:rPr lang="en-GB" sz="2000"/>
              <a:t>No centralised system for </a:t>
            </a:r>
            <a:r>
              <a:rPr lang="en-GB" sz="2000" b="1"/>
              <a:t>longitudinal performance tracking</a:t>
            </a:r>
            <a:endParaRPr lang="en-GB" sz="2000"/>
          </a:p>
          <a:p>
            <a:pPr lvl="0"/>
            <a:r>
              <a:rPr lang="en-GB" sz="2000"/>
              <a:t>Project proposes a </a:t>
            </a:r>
            <a:r>
              <a:rPr lang="en-GB" sz="2000" b="1"/>
              <a:t>secure, mobile-first web platform</a:t>
            </a:r>
            <a:r>
              <a:rPr lang="en-GB" sz="2000"/>
              <a:t> for coaches and scouts</a:t>
            </a:r>
          </a:p>
          <a:p>
            <a:pPr lvl="0"/>
            <a:r>
              <a:rPr lang="en-GB" sz="2000"/>
              <a:t>Supports your future career in </a:t>
            </a:r>
            <a:r>
              <a:rPr lang="en-GB" sz="2000" b="1"/>
              <a:t>secure systems engineering &amp; web development</a:t>
            </a:r>
            <a:endParaRPr lang="en-GB" sz="2000"/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26269732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BEEE93-07C1-68E7-C8BB-2EB5EC8AA0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This Project?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903DBF7-B93A-E929-4E7F-145148CC8DF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49410675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F434CA6B-D407-2A1D-AD7F-FBCAD9FFCF1E}"/>
              </a:ext>
            </a:extLst>
          </p:cNvPr>
          <p:cNvSpPr txBox="1"/>
          <p:nvPr/>
        </p:nvSpPr>
        <p:spPr>
          <a:xfrm>
            <a:off x="5354320" y="955040"/>
            <a:ext cx="6766560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Grassroots sports academies lack a practical, secure, and mobile‑optimised system for tracking and showcasing youth performance, resulting in inconsistent data, limited player visibility, and administrative inefficiencies that this project aims to solve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1625495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BB397D-603A-1A33-50D7-99F83F8C00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/>
              <a:t>Aim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E87230-A9D7-B4F4-B2F0-0723F67F5B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r>
              <a:rPr lang="en-GB" sz="2000"/>
              <a:t>To design, build, and evaluate a secure, lightweight web-based performance management system that reduces administrative workload and improves data-driven insights for youth talent development.</a:t>
            </a:r>
          </a:p>
        </p:txBody>
      </p:sp>
      <p:pic>
        <p:nvPicPr>
          <p:cNvPr id="5" name="Picture 4" descr="People at the meeting desk">
            <a:extLst>
              <a:ext uri="{FF2B5EF4-FFF2-40B4-BE49-F238E27FC236}">
                <a16:creationId xmlns:a16="http://schemas.microsoft.com/office/drawing/2014/main" id="{F75A64DD-BEAA-FDFC-19DF-0FF16E17703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271" r="29673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8051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48C651-39FF-57CB-6B29-B08E5A9300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Objectives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E10F453-021C-3730-65A4-2EE47C74B69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31345235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823836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C8031D-B5C6-B0AD-B3DC-C747BC46D7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Literature Review (Key Works Only)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5D5F24-CE8F-A95A-B8A3-03495CEF5A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r>
              <a:rPr lang="en-GB" sz="1500" b="1" dirty="0"/>
              <a:t>Performance Analysis in Sport [1]</a:t>
            </a:r>
            <a:endParaRPr lang="en-GB" sz="1500" dirty="0"/>
          </a:p>
          <a:p>
            <a:pPr lvl="0"/>
            <a:r>
              <a:rPr lang="en-GB" sz="1500" dirty="0"/>
              <a:t>Shift from subjective assessments → empirical analytics</a:t>
            </a:r>
          </a:p>
          <a:p>
            <a:pPr lvl="0"/>
            <a:r>
              <a:rPr lang="en-GB" sz="1500" dirty="0"/>
              <a:t>Strength: strong justification for objective metrics</a:t>
            </a:r>
          </a:p>
          <a:p>
            <a:pPr lvl="0"/>
            <a:r>
              <a:rPr lang="en-GB" sz="1500" dirty="0"/>
              <a:t>Weakness: lacks mobile-first implementation guidance</a:t>
            </a:r>
          </a:p>
          <a:p>
            <a:r>
              <a:rPr lang="en-GB" sz="1500" b="1" dirty="0"/>
              <a:t>Mobile Web Accessibility [2]</a:t>
            </a:r>
            <a:endParaRPr lang="en-GB" sz="1500" dirty="0"/>
          </a:p>
          <a:p>
            <a:pPr lvl="0"/>
            <a:r>
              <a:rPr lang="en-GB" sz="1500" dirty="0"/>
              <a:t>Outdoor environments require </a:t>
            </a:r>
            <a:r>
              <a:rPr lang="en-GB" sz="1500" b="1" dirty="0"/>
              <a:t>touch-friendly, low-cognitive-load interfaces</a:t>
            </a:r>
            <a:endParaRPr lang="en-GB" sz="1500" dirty="0"/>
          </a:p>
          <a:p>
            <a:pPr lvl="0"/>
            <a:r>
              <a:rPr lang="en-GB" sz="1500" dirty="0"/>
              <a:t>Strength: supports mobile optimisation</a:t>
            </a:r>
          </a:p>
          <a:p>
            <a:pPr lvl="0"/>
            <a:r>
              <a:rPr lang="en-GB" sz="1500" dirty="0"/>
              <a:t>Weakness: limited database integration discussion</a:t>
            </a:r>
          </a:p>
          <a:p>
            <a:r>
              <a:rPr lang="en-GB" sz="1500" b="1" dirty="0"/>
              <a:t>Database Systems [3]</a:t>
            </a:r>
            <a:endParaRPr lang="en-GB" sz="1500" dirty="0"/>
          </a:p>
          <a:p>
            <a:pPr lvl="0"/>
            <a:r>
              <a:rPr lang="en-GB" sz="1500" dirty="0"/>
              <a:t>Unstructured sheets hinder longitudinal analysis</a:t>
            </a:r>
          </a:p>
          <a:p>
            <a:pPr lvl="0"/>
            <a:r>
              <a:rPr lang="en-GB" sz="1500" dirty="0"/>
              <a:t>Strength: supports relational schema</a:t>
            </a:r>
          </a:p>
          <a:p>
            <a:pPr lvl="0"/>
            <a:r>
              <a:rPr lang="en-GB" sz="1500" dirty="0"/>
              <a:t>Weakness: not tailored to low-bandwidth environments</a:t>
            </a:r>
          </a:p>
          <a:p>
            <a:endParaRPr lang="en-GB" sz="1500" dirty="0"/>
          </a:p>
        </p:txBody>
      </p:sp>
    </p:spTree>
    <p:extLst>
      <p:ext uri="{BB962C8B-B14F-4D97-AF65-F5344CB8AC3E}">
        <p14:creationId xmlns:p14="http://schemas.microsoft.com/office/powerpoint/2010/main" val="18410389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F95B0F-1877-4563-07FC-A489316B98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Research Gap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88F8071-7876-27A4-83E2-722711130C6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32215237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4513839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515475-4A3D-B9E9-2D97-43DEEF851A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Methodology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0739DDE2-6595-2D13-5E5B-2EF986B01D0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53965346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685901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6DABA3-899A-AAA3-56FB-487F2BFDE6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6694" y="741391"/>
            <a:ext cx="2833324" cy="1616203"/>
          </a:xfrm>
        </p:spPr>
        <p:txBody>
          <a:bodyPr anchor="b">
            <a:normAutofit/>
          </a:bodyPr>
          <a:lstStyle/>
          <a:p>
            <a:r>
              <a:rPr lang="en-GB" sz="3200"/>
              <a:t>Design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2554C1-39AF-4ACC-DB43-0E22F97AE2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6694" y="2533476"/>
            <a:ext cx="2833324" cy="3447832"/>
          </a:xfrm>
        </p:spPr>
        <p:txBody>
          <a:bodyPr anchor="t">
            <a:normAutofit/>
          </a:bodyPr>
          <a:lstStyle/>
          <a:p>
            <a:r>
              <a:rPr lang="en-GB" sz="1400" b="1"/>
              <a:t>Three-Tier Architecture</a:t>
            </a:r>
            <a:endParaRPr lang="en-GB" sz="1400"/>
          </a:p>
          <a:p>
            <a:pPr lvl="0"/>
            <a:r>
              <a:rPr lang="en-GB" sz="1400" b="1"/>
              <a:t>Presentation Layer:</a:t>
            </a:r>
            <a:r>
              <a:rPr lang="en-GB" sz="1400"/>
              <a:t> HTML5, CSS3, Bootstrap 5</a:t>
            </a:r>
          </a:p>
          <a:p>
            <a:pPr lvl="0"/>
            <a:r>
              <a:rPr lang="en-GB" sz="1400" b="1"/>
              <a:t>Application Layer:</a:t>
            </a:r>
            <a:r>
              <a:rPr lang="en-GB" sz="1400"/>
              <a:t> Flask (MVC routing, RBAC, CRUD)</a:t>
            </a:r>
          </a:p>
          <a:p>
            <a:pPr lvl="0"/>
            <a:r>
              <a:rPr lang="en-GB" sz="1400" b="1"/>
              <a:t>Data Layer:</a:t>
            </a:r>
            <a:r>
              <a:rPr lang="en-GB" sz="1400"/>
              <a:t> SQLite3 relational database</a:t>
            </a:r>
          </a:p>
          <a:p>
            <a:pPr lvl="0"/>
            <a:r>
              <a:rPr lang="en-GB" sz="1400"/>
              <a:t>Ensures:</a:t>
            </a:r>
          </a:p>
          <a:p>
            <a:pPr lvl="1"/>
            <a:r>
              <a:rPr lang="en-GB" sz="1400"/>
              <a:t>Security</a:t>
            </a:r>
          </a:p>
          <a:p>
            <a:pPr lvl="1"/>
            <a:r>
              <a:rPr lang="en-GB" sz="1400"/>
              <a:t>Scalability</a:t>
            </a:r>
          </a:p>
          <a:p>
            <a:pPr lvl="1"/>
            <a:r>
              <a:rPr lang="en-GB" sz="1400"/>
              <a:t>Separation of concerns</a:t>
            </a:r>
          </a:p>
          <a:p>
            <a:pPr marL="0" indent="0">
              <a:buNone/>
            </a:pPr>
            <a:endParaRPr lang="en-GB" sz="140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366B18F-62C3-F1F4-D680-40F4DF0CA1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39263" y="1092536"/>
            <a:ext cx="3271048" cy="4672927"/>
          </a:xfrm>
          <a:prstGeom prst="rect">
            <a:avLst/>
          </a:prstGeom>
        </p:spPr>
      </p:pic>
      <p:pic>
        <p:nvPicPr>
          <p:cNvPr id="5" name="Picture 4" descr="Cubes connected with a red line">
            <a:extLst>
              <a:ext uri="{FF2B5EF4-FFF2-40B4-BE49-F238E27FC236}">
                <a16:creationId xmlns:a16="http://schemas.microsoft.com/office/drawing/2014/main" id="{FCB75D2E-ACD6-BDFC-987B-805381ED75A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1454" r="10024" b="-1"/>
          <a:stretch>
            <a:fillRect/>
          </a:stretch>
        </p:blipFill>
        <p:spPr>
          <a:xfrm>
            <a:off x="7983780" y="1557119"/>
            <a:ext cx="3331526" cy="3743761"/>
          </a:xfrm>
          <a:prstGeom prst="rect">
            <a:avLst/>
          </a:prstGeom>
        </p:spPr>
      </p:pic>
      <p:grpSp>
        <p:nvGrpSpPr>
          <p:cNvPr id="20" name="Group 19">
            <a:extLst>
              <a:ext uri="{FF2B5EF4-FFF2-40B4-BE49-F238E27FC236}">
                <a16:creationId xmlns:a16="http://schemas.microsoft.com/office/drawing/2014/main" id="{792AA144-DDFF-C43B-6866-516C9091D0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6737460"/>
            <a:ext cx="12192000" cy="123364"/>
            <a:chOff x="1" y="6737460"/>
            <a:chExt cx="12192000" cy="123364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56557A69-9517-26A8-EF3F-E65057EEC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6034320" y="703141"/>
              <a:ext cx="123362" cy="12192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47C5987E-7AB5-0A21-D727-68B38B342C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240559" y="4909383"/>
              <a:ext cx="123362" cy="3779520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2554894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949238-6EA6-5C9D-C95F-B1827C5746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Tools &amp; Technologies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9230ABC-9203-F9B9-14B5-A949A6E2328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297522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76E73F-399B-3A46-798E-B38FA8FA9B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/>
              <a:t>System Features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F6DF61-A90A-317A-CACC-90D957FA7A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pPr lvl="0"/>
            <a:r>
              <a:rPr lang="en-GB" sz="2000"/>
              <a:t>Role-Based Access Control (Admin, Trainer, Scout)</a:t>
            </a:r>
          </a:p>
          <a:p>
            <a:pPr lvl="0"/>
            <a:r>
              <a:rPr lang="en-GB" sz="2000"/>
              <a:t>Multi-table CRUD operations</a:t>
            </a:r>
          </a:p>
          <a:p>
            <a:pPr lvl="0"/>
            <a:r>
              <a:rPr lang="en-GB" sz="2000"/>
              <a:t>Mobile-first data entry forms</a:t>
            </a:r>
          </a:p>
          <a:p>
            <a:pPr lvl="0"/>
            <a:r>
              <a:rPr lang="en-GB" sz="2000"/>
              <a:t>Automated Chart.js visualisations</a:t>
            </a:r>
          </a:p>
          <a:p>
            <a:pPr lvl="0"/>
            <a:r>
              <a:rPr lang="en-GB" sz="2000"/>
              <a:t>Secure relational database storage</a:t>
            </a:r>
          </a:p>
          <a:p>
            <a:pPr lvl="0"/>
            <a:r>
              <a:rPr lang="en-GB" sz="2000"/>
              <a:t>Embedded video links for player verification</a:t>
            </a:r>
          </a:p>
          <a:p>
            <a:pPr marL="0" indent="0">
              <a:buNone/>
            </a:pPr>
            <a:endParaRPr lang="en-GB" sz="2000"/>
          </a:p>
        </p:txBody>
      </p:sp>
      <p:pic>
        <p:nvPicPr>
          <p:cNvPr id="5" name="Picture 4" descr="Top view of cubes connected with black lines">
            <a:extLst>
              <a:ext uri="{FF2B5EF4-FFF2-40B4-BE49-F238E27FC236}">
                <a16:creationId xmlns:a16="http://schemas.microsoft.com/office/drawing/2014/main" id="{9EDDF8FC-2AE3-7224-BAB8-D4EF05BA846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590" r="11668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546489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1A44B5-CA79-D85D-02FB-C26F6865FF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GB" sz="4000"/>
              <a:t>Demonstration (Prototype Progress)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5BC2D3A-8D64-7F7C-6052-48241FADA7A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34615672"/>
              </p:ext>
            </p:extLst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6864756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58254" y="-358254"/>
            <a:ext cx="6858000" cy="7574507"/>
          </a:xfrm>
          <a:prstGeom prst="rect">
            <a:avLst/>
          </a:prstGeom>
          <a:ln>
            <a:noFill/>
          </a:ln>
          <a:effectLst>
            <a:outerShdw blurRad="304800" dist="317500" sx="94000" sy="94000" algn="l" rotWithShape="0">
              <a:prstClr val="black">
                <a:alpha val="32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A00914-BF02-07E6-61E8-3952B22413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4853796"/>
            <a:ext cx="6032738" cy="1288211"/>
          </a:xfrm>
        </p:spPr>
        <p:txBody>
          <a:bodyPr anchor="b">
            <a:normAutofit/>
          </a:bodyPr>
          <a:lstStyle/>
          <a:p>
            <a:r>
              <a:rPr lang="en-GB" sz="4000"/>
              <a:t>Project Timeline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0F17B89-1CE8-94B4-41CE-A8D5BED9F13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4620" y="1224795"/>
            <a:ext cx="6032738" cy="248850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05CABF-8E79-EE04-5808-478841D57C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66006" y="743803"/>
            <a:ext cx="3304272" cy="5474173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/>
              <a:t>Key phases:</a:t>
            </a:r>
          </a:p>
          <a:p>
            <a:pPr lvl="0"/>
            <a:r>
              <a:rPr lang="en-GB" sz="2000"/>
              <a:t>Research &amp; literature review</a:t>
            </a:r>
          </a:p>
          <a:p>
            <a:pPr lvl="0"/>
            <a:r>
              <a:rPr lang="en-GB" sz="2000"/>
              <a:t>Requirements analysis</a:t>
            </a:r>
          </a:p>
          <a:p>
            <a:pPr lvl="0"/>
            <a:r>
              <a:rPr lang="en-GB" sz="2000"/>
              <a:t>Database design</a:t>
            </a:r>
          </a:p>
          <a:p>
            <a:pPr lvl="0"/>
            <a:r>
              <a:rPr lang="en-GB" sz="2000"/>
              <a:t>Wireframing</a:t>
            </a:r>
          </a:p>
          <a:p>
            <a:pPr lvl="0"/>
            <a:r>
              <a:rPr lang="en-GB" sz="2000"/>
              <a:t>Backend development</a:t>
            </a:r>
          </a:p>
          <a:p>
            <a:pPr lvl="0"/>
            <a:r>
              <a:rPr lang="en-GB" sz="2000"/>
              <a:t>CRUD + RBAC implementation</a:t>
            </a:r>
          </a:p>
          <a:p>
            <a:pPr lvl="0"/>
            <a:r>
              <a:rPr lang="en-GB" sz="2000"/>
              <a:t>Chart.js integration</a:t>
            </a:r>
          </a:p>
          <a:p>
            <a:pPr lvl="0"/>
            <a:r>
              <a:rPr lang="en-GB" sz="2000"/>
              <a:t>Testing (TCT + SUS)</a:t>
            </a:r>
          </a:p>
          <a:p>
            <a:pPr lvl="0"/>
            <a:r>
              <a:rPr lang="en-GB" sz="2000"/>
              <a:t>Thesis write-up</a:t>
            </a: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245497929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2455C2-81FB-CF0F-4CD4-706E858B36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GB" sz="4000"/>
              <a:t>Expected Outcomes</a:t>
            </a:r>
            <a:br>
              <a:rPr lang="en-GB" sz="4000" b="1"/>
            </a:br>
            <a:endParaRPr lang="en-GB" sz="400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2942433D-C29A-D8C4-2D09-85ED0931E6F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56153698"/>
              </p:ext>
            </p:extLst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9771251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AF1966E-FD40-4A4A-B61B-C4DF7FA05F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BFA19-D45E-416B-A404-7AF2F3F2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E0105E7-23DB-4CF2-8258-FF47C762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A9EF3C-E28B-4E7A-5435-D26B1C8DD4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/>
          <a:p>
            <a:r>
              <a:rPr lang="en-GB" sz="4000"/>
              <a:t>Conclusion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74B4F7D-14B2-478B-8BF5-01E4E0C5D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58952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EE3F3F-DC23-92F7-2CAA-554732AE4E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81943"/>
            <a:ext cx="10168128" cy="3695020"/>
          </a:xfrm>
        </p:spPr>
        <p:txBody>
          <a:bodyPr>
            <a:normAutofit/>
          </a:bodyPr>
          <a:lstStyle/>
          <a:p>
            <a:pPr lvl="0"/>
            <a:r>
              <a:rPr lang="en-GB" sz="2200"/>
              <a:t>Project addresses real operational challenges in youth sports analytics</a:t>
            </a:r>
          </a:p>
          <a:p>
            <a:pPr lvl="0"/>
            <a:r>
              <a:rPr lang="en-GB" sz="2200"/>
              <a:t>Provides a secure, mobile-first alternative to spreadsheets</a:t>
            </a:r>
          </a:p>
          <a:p>
            <a:pPr lvl="0"/>
            <a:r>
              <a:rPr lang="en-GB" sz="2200"/>
              <a:t>Supports data-driven decision-making for coaches and scouts</a:t>
            </a:r>
          </a:p>
          <a:p>
            <a:pPr lvl="0"/>
            <a:r>
              <a:rPr lang="en-GB" sz="2200"/>
              <a:t>On track for full development and evaluation</a:t>
            </a:r>
          </a:p>
          <a:p>
            <a:pPr lvl="0"/>
            <a:r>
              <a:rPr lang="en-GB" sz="2200"/>
              <a:t>Strong alignment with my academic and career goals</a:t>
            </a:r>
          </a:p>
        </p:txBody>
      </p:sp>
    </p:spTree>
    <p:extLst>
      <p:ext uri="{BB962C8B-B14F-4D97-AF65-F5344CB8AC3E}">
        <p14:creationId xmlns:p14="http://schemas.microsoft.com/office/powerpoint/2010/main" val="43654810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875FF6-F3BB-CEF1-2840-A5EA6DF1AA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D49FAA8-33D2-B75B-A5AE-9C70F206B92F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88496506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3363022-C969-41E9-8EB2-E4C94908C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1695" cy="68520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D1AD6B3-BE88-4CEB-BA17-790657CC47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2777C4-0013-7CF2-A9BB-7453FB79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90662" y="4267832"/>
            <a:ext cx="4805996" cy="129711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Thank You!</a:t>
            </a:r>
          </a:p>
        </p:txBody>
      </p:sp>
      <p:pic>
        <p:nvPicPr>
          <p:cNvPr id="7" name="Graphic 6" descr="Handshake">
            <a:extLst>
              <a:ext uri="{FF2B5EF4-FFF2-40B4-BE49-F238E27FC236}">
                <a16:creationId xmlns:a16="http://schemas.microsoft.com/office/drawing/2014/main" id="{4638876D-A862-7CA0-37E2-4C42B31890F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340470" y="1815320"/>
            <a:ext cx="4141760" cy="4141760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89D1390B-7E13-4B4F-9CB2-39106341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253" y="-5977"/>
            <a:ext cx="6238675" cy="6863979"/>
            <a:chOff x="305" y="-5977"/>
            <a:chExt cx="6238675" cy="6863979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E720206-AA49-4786-A932-A2650DE091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34854"/>
              <a:ext cx="6028697" cy="6817170"/>
            </a:xfrm>
            <a:custGeom>
              <a:avLst/>
              <a:gdLst>
                <a:gd name="connsiteX0" fmla="*/ 6028697 w 6028697"/>
                <a:gd name="connsiteY0" fmla="*/ 6155323 h 6817170"/>
                <a:gd name="connsiteX1" fmla="*/ 6028697 w 6028697"/>
                <a:gd name="connsiteY1" fmla="*/ 6817170 h 6817170"/>
                <a:gd name="connsiteX2" fmla="*/ 5157862 w 6028697"/>
                <a:gd name="connsiteY2" fmla="*/ 6817170 h 6817170"/>
                <a:gd name="connsiteX3" fmla="*/ 5347156 w 6028697"/>
                <a:gd name="connsiteY3" fmla="*/ 6687553 h 6817170"/>
                <a:gd name="connsiteX4" fmla="*/ 5487470 w 6028697"/>
                <a:gd name="connsiteY4" fmla="*/ 6581714 h 6817170"/>
                <a:gd name="connsiteX5" fmla="*/ 5627642 w 6028697"/>
                <a:gd name="connsiteY5" fmla="*/ 6472328 h 6817170"/>
                <a:gd name="connsiteX6" fmla="*/ 5911392 w 6028697"/>
                <a:gd name="connsiteY6" fmla="*/ 6245328 h 6817170"/>
                <a:gd name="connsiteX7" fmla="*/ 4481066 w 6028697"/>
                <a:gd name="connsiteY7" fmla="*/ 478 h 6817170"/>
                <a:gd name="connsiteX8" fmla="*/ 4672258 w 6028697"/>
                <a:gd name="connsiteY8" fmla="*/ 7519 h 6817170"/>
                <a:gd name="connsiteX9" fmla="*/ 5429869 w 6028697"/>
                <a:gd name="connsiteY9" fmla="*/ 125134 h 6817170"/>
                <a:gd name="connsiteX10" fmla="*/ 5976319 w 6028697"/>
                <a:gd name="connsiteY10" fmla="*/ 314893 h 6817170"/>
                <a:gd name="connsiteX11" fmla="*/ 6028697 w 6028697"/>
                <a:gd name="connsiteY11" fmla="*/ 339901 h 6817170"/>
                <a:gd name="connsiteX12" fmla="*/ 6028697 w 6028697"/>
                <a:gd name="connsiteY12" fmla="*/ 732458 h 6817170"/>
                <a:gd name="connsiteX13" fmla="*/ 5990985 w 6028697"/>
                <a:gd name="connsiteY13" fmla="*/ 712211 h 6817170"/>
                <a:gd name="connsiteX14" fmla="*/ 5341339 w 6028697"/>
                <a:gd name="connsiteY14" fmla="*/ 475281 h 6817170"/>
                <a:gd name="connsiteX15" fmla="*/ 4651969 w 6028697"/>
                <a:gd name="connsiteY15" fmla="*/ 377104 h 6817170"/>
                <a:gd name="connsiteX16" fmla="*/ 3953093 w 6028697"/>
                <a:gd name="connsiteY16" fmla="*/ 402498 h 6817170"/>
                <a:gd name="connsiteX17" fmla="*/ 3267413 w 6028697"/>
                <a:gd name="connsiteY17" fmla="*/ 546643 h 6817170"/>
                <a:gd name="connsiteX18" fmla="*/ 1439498 w 6028697"/>
                <a:gd name="connsiteY18" fmla="*/ 1568141 h 6817170"/>
                <a:gd name="connsiteX19" fmla="*/ 960671 w 6028697"/>
                <a:gd name="connsiteY19" fmla="*/ 2082013 h 6817170"/>
                <a:gd name="connsiteX20" fmla="*/ 581866 w 6028697"/>
                <a:gd name="connsiteY20" fmla="*/ 2672638 h 6817170"/>
                <a:gd name="connsiteX21" fmla="*/ 324789 w 6028697"/>
                <a:gd name="connsiteY21" fmla="*/ 3325262 h 6817170"/>
                <a:gd name="connsiteX22" fmla="*/ 231151 w 6028697"/>
                <a:gd name="connsiteY22" fmla="*/ 4022292 h 6817170"/>
                <a:gd name="connsiteX23" fmla="*/ 270592 w 6028697"/>
                <a:gd name="connsiteY23" fmla="*/ 4362792 h 6817170"/>
                <a:gd name="connsiteX24" fmla="*/ 387213 w 6028697"/>
                <a:gd name="connsiteY24" fmla="*/ 4681585 h 6817170"/>
                <a:gd name="connsiteX25" fmla="*/ 468507 w 6028697"/>
                <a:gd name="connsiteY25" fmla="*/ 4831546 h 6817170"/>
                <a:gd name="connsiteX26" fmla="*/ 561862 w 6028697"/>
                <a:gd name="connsiteY26" fmla="*/ 4976826 h 6817170"/>
                <a:gd name="connsiteX27" fmla="*/ 777511 w 6028697"/>
                <a:gd name="connsiteY27" fmla="*/ 5257597 h 6817170"/>
                <a:gd name="connsiteX28" fmla="*/ 1010895 w 6028697"/>
                <a:gd name="connsiteY28" fmla="*/ 5540494 h 6817170"/>
                <a:gd name="connsiteX29" fmla="*/ 1126948 w 6028697"/>
                <a:gd name="connsiteY29" fmla="*/ 5688186 h 6817170"/>
                <a:gd name="connsiteX30" fmla="*/ 1182706 w 6028697"/>
                <a:gd name="connsiteY30" fmla="*/ 5760543 h 6817170"/>
                <a:gd name="connsiteX31" fmla="*/ 1237327 w 6028697"/>
                <a:gd name="connsiteY31" fmla="*/ 5830060 h 6817170"/>
                <a:gd name="connsiteX32" fmla="*/ 1706649 w 6028697"/>
                <a:gd name="connsiteY32" fmla="*/ 6342797 h 6817170"/>
                <a:gd name="connsiteX33" fmla="*/ 1956207 w 6028697"/>
                <a:gd name="connsiteY33" fmla="*/ 6573484 h 6817170"/>
                <a:gd name="connsiteX34" fmla="*/ 2217681 w 6028697"/>
                <a:gd name="connsiteY34" fmla="*/ 6786297 h 6817170"/>
                <a:gd name="connsiteX35" fmla="*/ 2260820 w 6028697"/>
                <a:gd name="connsiteY35" fmla="*/ 6817170 h 6817170"/>
                <a:gd name="connsiteX36" fmla="*/ 1429497 w 6028697"/>
                <a:gd name="connsiteY36" fmla="*/ 6817170 h 6817170"/>
                <a:gd name="connsiteX37" fmla="*/ 1327275 w 6028697"/>
                <a:gd name="connsiteY37" fmla="*/ 6713800 h 6817170"/>
                <a:gd name="connsiteX38" fmla="*/ 1080556 w 6028697"/>
                <a:gd name="connsiteY38" fmla="*/ 6414443 h 6817170"/>
                <a:gd name="connsiteX39" fmla="*/ 865189 w 6028697"/>
                <a:gd name="connsiteY39" fmla="*/ 6097496 h 6817170"/>
                <a:gd name="connsiteX40" fmla="*/ 814823 w 6028697"/>
                <a:gd name="connsiteY40" fmla="*/ 6016911 h 6817170"/>
                <a:gd name="connsiteX41" fmla="*/ 766729 w 6028697"/>
                <a:gd name="connsiteY41" fmla="*/ 5938453 h 6817170"/>
                <a:gd name="connsiteX42" fmla="*/ 671672 w 6028697"/>
                <a:gd name="connsiteY42" fmla="*/ 5786648 h 6817170"/>
                <a:gd name="connsiteX43" fmla="*/ 474608 w 6028697"/>
                <a:gd name="connsiteY43" fmla="*/ 5474664 h 6817170"/>
                <a:gd name="connsiteX44" fmla="*/ 282652 w 6028697"/>
                <a:gd name="connsiteY44" fmla="*/ 5146508 h 6817170"/>
                <a:gd name="connsiteX45" fmla="*/ 196108 w 6028697"/>
                <a:gd name="connsiteY45" fmla="*/ 4972712 h 6817170"/>
                <a:gd name="connsiteX46" fmla="*/ 122474 w 6028697"/>
                <a:gd name="connsiteY46" fmla="*/ 4791821 h 6817170"/>
                <a:gd name="connsiteX47" fmla="*/ 65724 w 6028697"/>
                <a:gd name="connsiteY47" fmla="*/ 4603129 h 6817170"/>
                <a:gd name="connsiteX48" fmla="*/ 44727 w 6028697"/>
                <a:gd name="connsiteY48" fmla="*/ 4506937 h 6817170"/>
                <a:gd name="connsiteX49" fmla="*/ 35505 w 6028697"/>
                <a:gd name="connsiteY49" fmla="*/ 4458699 h 6817170"/>
                <a:gd name="connsiteX50" fmla="*/ 27845 w 6028697"/>
                <a:gd name="connsiteY50" fmla="*/ 4410320 h 6817170"/>
                <a:gd name="connsiteX51" fmla="*/ 37 w 6028697"/>
                <a:gd name="connsiteY51" fmla="*/ 4022292 h 6817170"/>
                <a:gd name="connsiteX52" fmla="*/ 78777 w 6028697"/>
                <a:gd name="connsiteY52" fmla="*/ 3267236 h 6817170"/>
                <a:gd name="connsiteX53" fmla="*/ 315424 w 6028697"/>
                <a:gd name="connsiteY53" fmla="*/ 2543673 h 6817170"/>
                <a:gd name="connsiteX54" fmla="*/ 1202710 w 6028697"/>
                <a:gd name="connsiteY54" fmla="*/ 1314895 h 6817170"/>
                <a:gd name="connsiteX55" fmla="*/ 1791065 w 6028697"/>
                <a:gd name="connsiteY55" fmla="*/ 833514 h 6817170"/>
                <a:gd name="connsiteX56" fmla="*/ 3908404 w 6028697"/>
                <a:gd name="connsiteY56" fmla="*/ 29794 h 6817170"/>
                <a:gd name="connsiteX57" fmla="*/ 4481066 w 6028697"/>
                <a:gd name="connsiteY57" fmla="*/ 478 h 681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28697" h="6817170">
                  <a:moveTo>
                    <a:pt x="6028697" y="6155323"/>
                  </a:moveTo>
                  <a:lnTo>
                    <a:pt x="6028697" y="6817170"/>
                  </a:lnTo>
                  <a:lnTo>
                    <a:pt x="5157862" y="6817170"/>
                  </a:lnTo>
                  <a:lnTo>
                    <a:pt x="5347156" y="6687553"/>
                  </a:lnTo>
                  <a:cubicBezTo>
                    <a:pt x="5394117" y="6653219"/>
                    <a:pt x="5440793" y="6617608"/>
                    <a:pt x="5487470" y="6581714"/>
                  </a:cubicBezTo>
                  <a:cubicBezTo>
                    <a:pt x="5534147" y="6545820"/>
                    <a:pt x="5580966" y="6509358"/>
                    <a:pt x="5627642" y="6472328"/>
                  </a:cubicBezTo>
                  <a:lnTo>
                    <a:pt x="5911392" y="6245328"/>
                  </a:lnTo>
                  <a:close/>
                  <a:moveTo>
                    <a:pt x="4481066" y="478"/>
                  </a:moveTo>
                  <a:cubicBezTo>
                    <a:pt x="4544817" y="1422"/>
                    <a:pt x="4608563" y="3769"/>
                    <a:pt x="4672258" y="7519"/>
                  </a:cubicBezTo>
                  <a:cubicBezTo>
                    <a:pt x="4927973" y="22364"/>
                    <a:pt x="5181687" y="61751"/>
                    <a:pt x="5429869" y="125134"/>
                  </a:cubicBezTo>
                  <a:cubicBezTo>
                    <a:pt x="5617090" y="173104"/>
                    <a:pt x="5799867" y="236595"/>
                    <a:pt x="5976319" y="314893"/>
                  </a:cubicBezTo>
                  <a:lnTo>
                    <a:pt x="6028697" y="339901"/>
                  </a:lnTo>
                  <a:lnTo>
                    <a:pt x="6028697" y="732458"/>
                  </a:lnTo>
                  <a:lnTo>
                    <a:pt x="5990985" y="712211"/>
                  </a:lnTo>
                  <a:cubicBezTo>
                    <a:pt x="5783917" y="609342"/>
                    <a:pt x="5566013" y="529876"/>
                    <a:pt x="5341339" y="475281"/>
                  </a:cubicBezTo>
                  <a:cubicBezTo>
                    <a:pt x="5115233" y="420503"/>
                    <a:pt x="4884375" y="387624"/>
                    <a:pt x="4651969" y="377104"/>
                  </a:cubicBezTo>
                  <a:cubicBezTo>
                    <a:pt x="4418713" y="365171"/>
                    <a:pt x="4184861" y="373670"/>
                    <a:pt x="3953093" y="402498"/>
                  </a:cubicBezTo>
                  <a:cubicBezTo>
                    <a:pt x="3721001" y="431832"/>
                    <a:pt x="3491675" y="480040"/>
                    <a:pt x="3267413" y="546643"/>
                  </a:cubicBezTo>
                  <a:cubicBezTo>
                    <a:pt x="2591323" y="750761"/>
                    <a:pt x="1967642" y="1099289"/>
                    <a:pt x="1439498" y="1568141"/>
                  </a:cubicBezTo>
                  <a:cubicBezTo>
                    <a:pt x="1265589" y="1725523"/>
                    <a:pt x="1105393" y="1897434"/>
                    <a:pt x="960671" y="2082013"/>
                  </a:cubicBezTo>
                  <a:cubicBezTo>
                    <a:pt x="815775" y="2266294"/>
                    <a:pt x="688923" y="2464081"/>
                    <a:pt x="581866" y="2672638"/>
                  </a:cubicBezTo>
                  <a:cubicBezTo>
                    <a:pt x="473765" y="2880669"/>
                    <a:pt x="387610" y="3099397"/>
                    <a:pt x="324789" y="3325262"/>
                  </a:cubicBezTo>
                  <a:cubicBezTo>
                    <a:pt x="262714" y="3552403"/>
                    <a:pt x="231223" y="3786822"/>
                    <a:pt x="231151" y="4022292"/>
                  </a:cubicBezTo>
                  <a:cubicBezTo>
                    <a:pt x="231413" y="4136912"/>
                    <a:pt x="244645" y="4251136"/>
                    <a:pt x="270592" y="4362792"/>
                  </a:cubicBezTo>
                  <a:cubicBezTo>
                    <a:pt x="297885" y="4472943"/>
                    <a:pt x="336983" y="4579833"/>
                    <a:pt x="387213" y="4681585"/>
                  </a:cubicBezTo>
                  <a:cubicBezTo>
                    <a:pt x="412042" y="4732517"/>
                    <a:pt x="439423" y="4782457"/>
                    <a:pt x="468507" y="4831546"/>
                  </a:cubicBezTo>
                  <a:cubicBezTo>
                    <a:pt x="497591" y="4880636"/>
                    <a:pt x="529230" y="4929015"/>
                    <a:pt x="561862" y="4976826"/>
                  </a:cubicBezTo>
                  <a:cubicBezTo>
                    <a:pt x="627975" y="5072166"/>
                    <a:pt x="701466" y="5164668"/>
                    <a:pt x="777511" y="5257597"/>
                  </a:cubicBezTo>
                  <a:cubicBezTo>
                    <a:pt x="853556" y="5350524"/>
                    <a:pt x="933574" y="5443594"/>
                    <a:pt x="1010895" y="5540494"/>
                  </a:cubicBezTo>
                  <a:cubicBezTo>
                    <a:pt x="1049957" y="5588732"/>
                    <a:pt x="1088642" y="5637963"/>
                    <a:pt x="1126948" y="5688186"/>
                  </a:cubicBezTo>
                  <a:lnTo>
                    <a:pt x="1182706" y="5760543"/>
                  </a:lnTo>
                  <a:cubicBezTo>
                    <a:pt x="1201007" y="5783669"/>
                    <a:pt x="1218458" y="5807503"/>
                    <a:pt x="1237327" y="5830060"/>
                  </a:cubicBezTo>
                  <a:cubicBezTo>
                    <a:pt x="1383714" y="6009916"/>
                    <a:pt x="1540413" y="6181116"/>
                    <a:pt x="1706649" y="6342797"/>
                  </a:cubicBezTo>
                  <a:cubicBezTo>
                    <a:pt x="1788084" y="6422531"/>
                    <a:pt x="1871265" y="6499427"/>
                    <a:pt x="1956207" y="6573484"/>
                  </a:cubicBezTo>
                  <a:cubicBezTo>
                    <a:pt x="2041332" y="6647402"/>
                    <a:pt x="2127733" y="6718907"/>
                    <a:pt x="2217681" y="6786297"/>
                  </a:cubicBezTo>
                  <a:lnTo>
                    <a:pt x="2260820" y="6817170"/>
                  </a:lnTo>
                  <a:lnTo>
                    <a:pt x="1429497" y="6817170"/>
                  </a:lnTo>
                  <a:lnTo>
                    <a:pt x="1327275" y="6713800"/>
                  </a:lnTo>
                  <a:cubicBezTo>
                    <a:pt x="1239186" y="6618984"/>
                    <a:pt x="1156797" y="6519019"/>
                    <a:pt x="1080556" y="6414443"/>
                  </a:cubicBezTo>
                  <a:cubicBezTo>
                    <a:pt x="1004653" y="6310734"/>
                    <a:pt x="932439" y="6205177"/>
                    <a:pt x="865189" y="6097496"/>
                  </a:cubicBezTo>
                  <a:cubicBezTo>
                    <a:pt x="847881" y="6070823"/>
                    <a:pt x="831565" y="6043725"/>
                    <a:pt x="814823" y="6016911"/>
                  </a:cubicBezTo>
                  <a:lnTo>
                    <a:pt x="766729" y="5938453"/>
                  </a:lnTo>
                  <a:cubicBezTo>
                    <a:pt x="735941" y="5887947"/>
                    <a:pt x="703878" y="5837581"/>
                    <a:pt x="671672" y="5786648"/>
                  </a:cubicBezTo>
                  <a:lnTo>
                    <a:pt x="474608" y="5474664"/>
                  </a:lnTo>
                  <a:cubicBezTo>
                    <a:pt x="408778" y="5368968"/>
                    <a:pt x="343516" y="5260008"/>
                    <a:pt x="282652" y="5146508"/>
                  </a:cubicBezTo>
                  <a:cubicBezTo>
                    <a:pt x="252290" y="5089759"/>
                    <a:pt x="223065" y="5032015"/>
                    <a:pt x="196108" y="4972712"/>
                  </a:cubicBezTo>
                  <a:cubicBezTo>
                    <a:pt x="169152" y="4913408"/>
                    <a:pt x="144607" y="4853111"/>
                    <a:pt x="122474" y="4791821"/>
                  </a:cubicBezTo>
                  <a:cubicBezTo>
                    <a:pt x="100342" y="4730532"/>
                    <a:pt x="81757" y="4666830"/>
                    <a:pt x="65724" y="4603129"/>
                  </a:cubicBezTo>
                  <a:cubicBezTo>
                    <a:pt x="58205" y="4571064"/>
                    <a:pt x="50828" y="4539143"/>
                    <a:pt x="44727" y="4506937"/>
                  </a:cubicBezTo>
                  <a:lnTo>
                    <a:pt x="35505" y="4458699"/>
                  </a:lnTo>
                  <a:lnTo>
                    <a:pt x="27845" y="4410320"/>
                  </a:lnTo>
                  <a:cubicBezTo>
                    <a:pt x="8635" y="4281881"/>
                    <a:pt x="-661" y="4152150"/>
                    <a:pt x="37" y="4022292"/>
                  </a:cubicBezTo>
                  <a:cubicBezTo>
                    <a:pt x="712" y="3768592"/>
                    <a:pt x="27094" y="3515615"/>
                    <a:pt x="78777" y="3267236"/>
                  </a:cubicBezTo>
                  <a:cubicBezTo>
                    <a:pt x="130048" y="3017876"/>
                    <a:pt x="209439" y="2775142"/>
                    <a:pt x="315424" y="2543673"/>
                  </a:cubicBezTo>
                  <a:cubicBezTo>
                    <a:pt x="528236" y="2081161"/>
                    <a:pt x="838234" y="1667312"/>
                    <a:pt x="1202710" y="1314895"/>
                  </a:cubicBezTo>
                  <a:cubicBezTo>
                    <a:pt x="1385514" y="1138814"/>
                    <a:pt x="1582282" y="977831"/>
                    <a:pt x="1791065" y="833514"/>
                  </a:cubicBezTo>
                  <a:cubicBezTo>
                    <a:pt x="2420037" y="395614"/>
                    <a:pt x="3147288" y="119557"/>
                    <a:pt x="3908404" y="29794"/>
                  </a:cubicBezTo>
                  <a:cubicBezTo>
                    <a:pt x="4098509" y="7429"/>
                    <a:pt x="4289811" y="-2355"/>
                    <a:pt x="4481066" y="47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72F6EE6-EDE9-45A5-8F6D-02B9B7CB2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1"/>
              <a:ext cx="6165116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093DC50-3BD7-46B1-A300-CD207E152F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-5977"/>
              <a:ext cx="6238675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245791348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TM16401375[[fn=Madison]]</Template>
  <TotalTime>0</TotalTime>
  <Words>777</Words>
  <Application>Microsoft Office PowerPoint</Application>
  <PresentationFormat>Widescreen</PresentationFormat>
  <Paragraphs>117</Paragraphs>
  <Slides>17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Aptos</vt:lpstr>
      <vt:lpstr>Aptos Display</vt:lpstr>
      <vt:lpstr>Arial</vt:lpstr>
      <vt:lpstr>Calibri</vt:lpstr>
      <vt:lpstr>Office Theme</vt:lpstr>
      <vt:lpstr>Secure, Mobile‑Optimized Relational Platform for Youth Talent Scouting and Performance Tracking</vt:lpstr>
      <vt:lpstr>Introduction / Overview</vt:lpstr>
      <vt:lpstr>Why This Project? </vt:lpstr>
      <vt:lpstr>Aim</vt:lpstr>
      <vt:lpstr>Objectives</vt:lpstr>
      <vt:lpstr>Literature Review (Key Works Only)</vt:lpstr>
      <vt:lpstr>Research Gap</vt:lpstr>
      <vt:lpstr>Methodology</vt:lpstr>
      <vt:lpstr>Design Overview</vt:lpstr>
      <vt:lpstr>Tools &amp; Technologies</vt:lpstr>
      <vt:lpstr>System Features</vt:lpstr>
      <vt:lpstr>Demonstration (Prototype Progress)</vt:lpstr>
      <vt:lpstr>Project Timeline</vt:lpstr>
      <vt:lpstr>Expected Outcomes </vt:lpstr>
      <vt:lpstr>Conclusion</vt:lpstr>
      <vt:lpstr>References</vt:lpstr>
      <vt:lpstr>Thank You!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Saidi Segirinya</dc:creator>
  <cp:lastModifiedBy>Saidi Segirinya</cp:lastModifiedBy>
  <cp:revision>1</cp:revision>
  <dcterms:created xsi:type="dcterms:W3CDTF">2026-09-17T05:14:17Z</dcterms:created>
  <dcterms:modified xsi:type="dcterms:W3CDTF">2026-09-22T17:30:19Z</dcterms:modified>
</cp:coreProperties>
</file>