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C2C1C9-8115-9EE1-9EF0-18526BA5255F}" v="659" dt="2025-10-06T22:26:36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Hughes (2500459)" userId="S::2500459@student.uwtsd.ac.uk::96e4fa6e-5986-412b-b0d9-2dc235878744" providerId="AD" clId="Web-{17C2C1C9-8115-9EE1-9EF0-18526BA5255F}"/>
    <pc:docChg chg="addSld modSld addMainMaster delMainMaster">
      <pc:chgData name="Ryan Hughes (2500459)" userId="S::2500459@student.uwtsd.ac.uk::96e4fa6e-5986-412b-b0d9-2dc235878744" providerId="AD" clId="Web-{17C2C1C9-8115-9EE1-9EF0-18526BA5255F}" dt="2025-10-06T22:26:36.760" v="651" actId="1076"/>
      <pc:docMkLst>
        <pc:docMk/>
      </pc:docMkLst>
      <pc:sldChg chg="addSp delSp modSp mod setBg modClrScheme chgLayout">
        <pc:chgData name="Ryan Hughes (2500459)" userId="S::2500459@student.uwtsd.ac.uk::96e4fa6e-5986-412b-b0d9-2dc235878744" providerId="AD" clId="Web-{17C2C1C9-8115-9EE1-9EF0-18526BA5255F}" dt="2025-10-06T21:41:10.799" v="18"/>
        <pc:sldMkLst>
          <pc:docMk/>
          <pc:sldMk cId="109857222" sldId="256"/>
        </pc:sldMkLst>
        <pc:spChg chg="mod">
          <ac:chgData name="Ryan Hughes (2500459)" userId="S::2500459@student.uwtsd.ac.uk::96e4fa6e-5986-412b-b0d9-2dc235878744" providerId="AD" clId="Web-{17C2C1C9-8115-9EE1-9EF0-18526BA5255F}" dt="2025-10-06T21:41:04.877" v="17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Ryan Hughes (2500459)" userId="S::2500459@student.uwtsd.ac.uk::96e4fa6e-5986-412b-b0d9-2dc235878744" providerId="AD" clId="Web-{17C2C1C9-8115-9EE1-9EF0-18526BA5255F}" dt="2025-10-06T21:41:10.799" v="1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yan Hughes (2500459)" userId="S::2500459@student.uwtsd.ac.uk::96e4fa6e-5986-412b-b0d9-2dc235878744" providerId="AD" clId="Web-{17C2C1C9-8115-9EE1-9EF0-18526BA5255F}" dt="2025-10-06T21:39:03.134" v="0"/>
          <ac:spMkLst>
            <pc:docMk/>
            <pc:sldMk cId="109857222" sldId="256"/>
            <ac:spMk id="9" creationId="{143B1410-D187-427C-B738-BA6AEEF75FA2}"/>
          </ac:spMkLst>
        </pc:spChg>
        <pc:spChg chg="add">
          <ac:chgData name="Ryan Hughes (2500459)" userId="S::2500459@student.uwtsd.ac.uk::96e4fa6e-5986-412b-b0d9-2dc235878744" providerId="AD" clId="Web-{17C2C1C9-8115-9EE1-9EF0-18526BA5255F}" dt="2025-10-06T21:39:03.134" v="0"/>
          <ac:spMkLst>
            <pc:docMk/>
            <pc:sldMk cId="109857222" sldId="256"/>
            <ac:spMk id="11" creationId="{67F1335F-97CE-4842-9A57-2B6A3F459D82}"/>
          </ac:spMkLst>
        </pc:spChg>
        <pc:picChg chg="add">
          <ac:chgData name="Ryan Hughes (2500459)" userId="S::2500459@student.uwtsd.ac.uk::96e4fa6e-5986-412b-b0d9-2dc235878744" providerId="AD" clId="Web-{17C2C1C9-8115-9EE1-9EF0-18526BA5255F}" dt="2025-10-06T21:39:03.134" v="0"/>
          <ac:picMkLst>
            <pc:docMk/>
            <pc:sldMk cId="109857222" sldId="256"/>
            <ac:picMk id="4" creationId="{241999FA-20BB-D93D-60BE-2B7F25577E23}"/>
          </ac:picMkLst>
        </pc:picChg>
      </pc:sldChg>
      <pc:sldChg chg="modSp new">
        <pc:chgData name="Ryan Hughes (2500459)" userId="S::2500459@student.uwtsd.ac.uk::96e4fa6e-5986-412b-b0d9-2dc235878744" providerId="AD" clId="Web-{17C2C1C9-8115-9EE1-9EF0-18526BA5255F}" dt="2025-10-06T21:55:08.284" v="197" actId="20577"/>
        <pc:sldMkLst>
          <pc:docMk/>
          <pc:sldMk cId="67175004" sldId="257"/>
        </pc:sldMkLst>
        <pc:spChg chg="mod">
          <ac:chgData name="Ryan Hughes (2500459)" userId="S::2500459@student.uwtsd.ac.uk::96e4fa6e-5986-412b-b0d9-2dc235878744" providerId="AD" clId="Web-{17C2C1C9-8115-9EE1-9EF0-18526BA5255F}" dt="2025-10-06T21:51:53.503" v="27" actId="20577"/>
          <ac:spMkLst>
            <pc:docMk/>
            <pc:sldMk cId="67175004" sldId="257"/>
            <ac:spMk id="2" creationId="{A2C72520-F6F1-9D58-B97E-2E17105B5E91}"/>
          </ac:spMkLst>
        </pc:spChg>
        <pc:spChg chg="mod">
          <ac:chgData name="Ryan Hughes (2500459)" userId="S::2500459@student.uwtsd.ac.uk::96e4fa6e-5986-412b-b0d9-2dc235878744" providerId="AD" clId="Web-{17C2C1C9-8115-9EE1-9EF0-18526BA5255F}" dt="2025-10-06T21:55:08.284" v="197" actId="20577"/>
          <ac:spMkLst>
            <pc:docMk/>
            <pc:sldMk cId="67175004" sldId="257"/>
            <ac:spMk id="3" creationId="{284D7705-61D2-7E61-E054-05BC02450DBC}"/>
          </ac:spMkLst>
        </pc:spChg>
      </pc:sldChg>
      <pc:sldChg chg="modSp new">
        <pc:chgData name="Ryan Hughes (2500459)" userId="S::2500459@student.uwtsd.ac.uk::96e4fa6e-5986-412b-b0d9-2dc235878744" providerId="AD" clId="Web-{17C2C1C9-8115-9EE1-9EF0-18526BA5255F}" dt="2025-10-06T22:13:41.049" v="467" actId="20577"/>
        <pc:sldMkLst>
          <pc:docMk/>
          <pc:sldMk cId="3304909709" sldId="258"/>
        </pc:sldMkLst>
        <pc:spChg chg="mod">
          <ac:chgData name="Ryan Hughes (2500459)" userId="S::2500459@student.uwtsd.ac.uk::96e4fa6e-5986-412b-b0d9-2dc235878744" providerId="AD" clId="Web-{17C2C1C9-8115-9EE1-9EF0-18526BA5255F}" dt="2025-10-06T22:08:27.544" v="211" actId="20577"/>
          <ac:spMkLst>
            <pc:docMk/>
            <pc:sldMk cId="3304909709" sldId="258"/>
            <ac:spMk id="2" creationId="{5247C501-A546-5583-3073-C074129CE4D8}"/>
          </ac:spMkLst>
        </pc:spChg>
        <pc:spChg chg="mod">
          <ac:chgData name="Ryan Hughes (2500459)" userId="S::2500459@student.uwtsd.ac.uk::96e4fa6e-5986-412b-b0d9-2dc235878744" providerId="AD" clId="Web-{17C2C1C9-8115-9EE1-9EF0-18526BA5255F}" dt="2025-10-06T22:13:41.049" v="467" actId="20577"/>
          <ac:spMkLst>
            <pc:docMk/>
            <pc:sldMk cId="3304909709" sldId="258"/>
            <ac:spMk id="3" creationId="{B97DE3E8-304B-3ED3-99B7-38B52A162B77}"/>
          </ac:spMkLst>
        </pc:spChg>
      </pc:sldChg>
      <pc:sldChg chg="modSp new">
        <pc:chgData name="Ryan Hughes (2500459)" userId="S::2500459@student.uwtsd.ac.uk::96e4fa6e-5986-412b-b0d9-2dc235878744" providerId="AD" clId="Web-{17C2C1C9-8115-9EE1-9EF0-18526BA5255F}" dt="2025-10-06T22:16:31.418" v="638" actId="20577"/>
        <pc:sldMkLst>
          <pc:docMk/>
          <pc:sldMk cId="2721523390" sldId="259"/>
        </pc:sldMkLst>
        <pc:spChg chg="mod">
          <ac:chgData name="Ryan Hughes (2500459)" userId="S::2500459@student.uwtsd.ac.uk::96e4fa6e-5986-412b-b0d9-2dc235878744" providerId="AD" clId="Web-{17C2C1C9-8115-9EE1-9EF0-18526BA5255F}" dt="2025-10-06T22:13:47.144" v="473" actId="20577"/>
          <ac:spMkLst>
            <pc:docMk/>
            <pc:sldMk cId="2721523390" sldId="259"/>
            <ac:spMk id="2" creationId="{8E592A0D-7AFC-6243-0BAE-0B26FB275ABD}"/>
          </ac:spMkLst>
        </pc:spChg>
        <pc:spChg chg="mod">
          <ac:chgData name="Ryan Hughes (2500459)" userId="S::2500459@student.uwtsd.ac.uk::96e4fa6e-5986-412b-b0d9-2dc235878744" providerId="AD" clId="Web-{17C2C1C9-8115-9EE1-9EF0-18526BA5255F}" dt="2025-10-06T22:16:31.418" v="638" actId="20577"/>
          <ac:spMkLst>
            <pc:docMk/>
            <pc:sldMk cId="2721523390" sldId="259"/>
            <ac:spMk id="3" creationId="{238B21B7-C8E9-D9A2-A236-2168D8F7C7B5}"/>
          </ac:spMkLst>
        </pc:spChg>
      </pc:sldChg>
      <pc:sldChg chg="addSp delSp modSp new">
        <pc:chgData name="Ryan Hughes (2500459)" userId="S::2500459@student.uwtsd.ac.uk::96e4fa6e-5986-412b-b0d9-2dc235878744" providerId="AD" clId="Web-{17C2C1C9-8115-9EE1-9EF0-18526BA5255F}" dt="2025-10-06T22:26:36.760" v="651" actId="1076"/>
        <pc:sldMkLst>
          <pc:docMk/>
          <pc:sldMk cId="2525318625" sldId="260"/>
        </pc:sldMkLst>
        <pc:spChg chg="mod">
          <ac:chgData name="Ryan Hughes (2500459)" userId="S::2500459@student.uwtsd.ac.uk::96e4fa6e-5986-412b-b0d9-2dc235878744" providerId="AD" clId="Web-{17C2C1C9-8115-9EE1-9EF0-18526BA5255F}" dt="2025-10-06T22:16:40.559" v="644" actId="20577"/>
          <ac:spMkLst>
            <pc:docMk/>
            <pc:sldMk cId="2525318625" sldId="260"/>
            <ac:spMk id="2" creationId="{45BD1403-382E-D51E-02A8-BE4890E7AD6F}"/>
          </ac:spMkLst>
        </pc:spChg>
        <pc:spChg chg="del">
          <ac:chgData name="Ryan Hughes (2500459)" userId="S::2500459@student.uwtsd.ac.uk::96e4fa6e-5986-412b-b0d9-2dc235878744" providerId="AD" clId="Web-{17C2C1C9-8115-9EE1-9EF0-18526BA5255F}" dt="2025-10-06T22:19:09.595" v="645"/>
          <ac:spMkLst>
            <pc:docMk/>
            <pc:sldMk cId="2525318625" sldId="260"/>
            <ac:spMk id="3" creationId="{26166C51-C3E9-9A5C-5B20-1F6C73165A9A}"/>
          </ac:spMkLst>
        </pc:spChg>
        <pc:picChg chg="add mod ord">
          <ac:chgData name="Ryan Hughes (2500459)" userId="S::2500459@student.uwtsd.ac.uk::96e4fa6e-5986-412b-b0d9-2dc235878744" providerId="AD" clId="Web-{17C2C1C9-8115-9EE1-9EF0-18526BA5255F}" dt="2025-10-06T22:19:15.642" v="648" actId="14100"/>
          <ac:picMkLst>
            <pc:docMk/>
            <pc:sldMk cId="2525318625" sldId="260"/>
            <ac:picMk id="4" creationId="{DFD46EBE-3A27-3B8D-9F22-98F8BF350EA7}"/>
          </ac:picMkLst>
        </pc:picChg>
        <pc:picChg chg="add mod">
          <ac:chgData name="Ryan Hughes (2500459)" userId="S::2500459@student.uwtsd.ac.uk::96e4fa6e-5986-412b-b0d9-2dc235878744" providerId="AD" clId="Web-{17C2C1C9-8115-9EE1-9EF0-18526BA5255F}" dt="2025-10-06T22:26:36.760" v="651" actId="1076"/>
          <ac:picMkLst>
            <pc:docMk/>
            <pc:sldMk cId="2525318625" sldId="260"/>
            <ac:picMk id="5" creationId="{C6E3443D-266F-E8FA-3DB6-8E64ACB26CAA}"/>
          </ac:picMkLst>
        </pc:picChg>
      </pc:sldChg>
      <pc:sldMasterChg chg="del delSldLayout">
        <pc:chgData name="Ryan Hughes (2500459)" userId="S::2500459@student.uwtsd.ac.uk::96e4fa6e-5986-412b-b0d9-2dc235878744" providerId="AD" clId="Web-{17C2C1C9-8115-9EE1-9EF0-18526BA5255F}" dt="2025-10-06T21:39:03.134" v="0"/>
        <pc:sldMasterMkLst>
          <pc:docMk/>
          <pc:sldMasterMk cId="2460954070" sldId="2147483660"/>
        </pc:sldMasterMkLst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yan Hughes (2500459)" userId="S::2500459@student.uwtsd.ac.uk::96e4fa6e-5986-412b-b0d9-2dc235878744" providerId="AD" clId="Web-{17C2C1C9-8115-9EE1-9EF0-18526BA5255F}" dt="2025-10-06T21:39:03.134" v="0"/>
        <pc:sldMasterMkLst>
          <pc:docMk/>
          <pc:sldMasterMk cId="2210671926" sldId="2147483747"/>
        </pc:sldMasterMkLst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3110746975" sldId="2147483736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1504239260" sldId="2147483737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2074319652" sldId="2147483738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2055755659" sldId="2147483739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1902093332" sldId="2147483740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899918466" sldId="2147483741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760057401" sldId="2147483742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4268134292" sldId="2147483743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3389659010" sldId="2147483744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2941487015" sldId="2147483745"/>
          </pc:sldLayoutMkLst>
        </pc:sldLayoutChg>
        <pc:sldLayoutChg chg="add">
          <pc:chgData name="Ryan Hughes (2500459)" userId="S::2500459@student.uwtsd.ac.uk::96e4fa6e-5986-412b-b0d9-2dc235878744" providerId="AD" clId="Web-{17C2C1C9-8115-9EE1-9EF0-18526BA5255F}" dt="2025-10-06T21:39:03.134" v="0"/>
          <pc:sldLayoutMkLst>
            <pc:docMk/>
            <pc:sldMasterMk cId="2210671926" sldId="2147483747"/>
            <pc:sldLayoutMk cId="3677850919" sldId="214748374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057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134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659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487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850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093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746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239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319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755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918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671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AKsyBIkxnk?feature=oembed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3B1410-D187-427C-B738-BA6AEEF75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241999FA-20BB-D93D-60BE-2B7F25577E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258"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34605" y="-299394"/>
            <a:ext cx="6858000" cy="745678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89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49886" y="914400"/>
            <a:ext cx="4294414" cy="3848100"/>
          </a:xfrm>
        </p:spPr>
        <p:txBody>
          <a:bodyPr>
            <a:normAutofit/>
          </a:bodyPr>
          <a:lstStyle/>
          <a:p>
            <a:pPr algn="r"/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: Noughts and crosses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72520-F6F1-9D58-B97E-2E17105B5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y </a:t>
            </a:r>
            <a:r>
              <a:rPr lang="en-GB" dirty="0" err="1"/>
              <a:t>ddrama</a:t>
            </a:r>
            <a:r>
              <a:rPr lang="en-GB" dirty="0"/>
              <a:t>/ </a:t>
            </a:r>
            <a:r>
              <a:rPr lang="en-GB" dirty="0" err="1"/>
              <a:t>olygfa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D7705-61D2-7E61-E054-05BC02450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Yr </a:t>
            </a:r>
            <a:r>
              <a:rPr lang="en-GB" dirty="0" err="1"/>
              <a:t>golyfgfaoedd</a:t>
            </a:r>
            <a:r>
              <a:rPr lang="en-GB" dirty="0"/>
              <a:t> 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ydi</a:t>
            </a:r>
            <a:r>
              <a:rPr lang="en-GB" dirty="0"/>
              <a:t> yr </a:t>
            </a:r>
            <a:r>
              <a:rPr lang="en-GB" dirty="0" err="1"/>
              <a:t>golygfa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siopau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chwythu</a:t>
            </a:r>
            <a:r>
              <a:rPr lang="en-GB" dirty="0"/>
              <a:t> I </a:t>
            </a:r>
            <a:r>
              <a:rPr lang="en-GB" dirty="0" err="1"/>
              <a:t>fynu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y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ddrama</a:t>
            </a:r>
            <a:r>
              <a:rPr lang="en-GB" dirty="0"/>
              <a:t> </a:t>
            </a:r>
          </a:p>
          <a:p>
            <a:pPr>
              <a:buClr>
                <a:srgbClr val="000000"/>
              </a:buClr>
            </a:pPr>
            <a:r>
              <a:rPr lang="en-GB" dirty="0"/>
              <a:t>Yr ail </a:t>
            </a:r>
            <a:r>
              <a:rPr lang="en-GB" err="1"/>
              <a:t>olygfa</a:t>
            </a:r>
            <a:r>
              <a:rPr lang="en-GB" dirty="0"/>
              <a:t> </a:t>
            </a:r>
            <a:r>
              <a:rPr lang="en-GB" err="1"/>
              <a:t>dwi</a:t>
            </a:r>
            <a:r>
              <a:rPr lang="en-GB" dirty="0"/>
              <a:t> </a:t>
            </a:r>
            <a:r>
              <a:rPr lang="en-GB" err="1"/>
              <a:t>wedi</a:t>
            </a:r>
            <a:r>
              <a:rPr lang="en-GB" dirty="0"/>
              <a:t> </a:t>
            </a:r>
            <a:r>
              <a:rPr lang="en-GB" err="1"/>
              <a:t>dewis</a:t>
            </a:r>
            <a:r>
              <a:rPr lang="en-GB" dirty="0"/>
              <a:t> </a:t>
            </a:r>
            <a:r>
              <a:rPr lang="en-GB" err="1"/>
              <a:t>ydi</a:t>
            </a:r>
            <a:r>
              <a:rPr lang="en-GB" dirty="0"/>
              <a:t> yr </a:t>
            </a:r>
            <a:r>
              <a:rPr lang="en-GB" err="1"/>
              <a:t>golygfa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yr </a:t>
            </a:r>
            <a:r>
              <a:rPr lang="en-GB" err="1"/>
              <a:t>carchar</a:t>
            </a:r>
            <a:r>
              <a:rPr lang="en-GB" dirty="0"/>
              <a:t> </a:t>
            </a:r>
            <a:r>
              <a:rPr lang="en-GB" err="1"/>
              <a:t>lle</a:t>
            </a:r>
            <a:r>
              <a:rPr lang="en-GB" dirty="0"/>
              <a:t> </a:t>
            </a:r>
            <a:r>
              <a:rPr lang="en-GB" err="1"/>
              <a:t>mae</a:t>
            </a:r>
            <a:r>
              <a:rPr lang="en-GB" dirty="0"/>
              <a:t> un </a:t>
            </a:r>
            <a:r>
              <a:rPr lang="en-GB" err="1"/>
              <a:t>o'r</a:t>
            </a:r>
            <a:r>
              <a:rPr lang="en-GB" dirty="0"/>
              <a:t> </a:t>
            </a:r>
            <a:r>
              <a:rPr lang="en-GB" err="1"/>
              <a:t>brif</a:t>
            </a:r>
            <a:r>
              <a:rPr lang="en-GB" dirty="0"/>
              <a:t> </a:t>
            </a:r>
            <a:r>
              <a:rPr lang="en-GB" err="1"/>
              <a:t>gymeriadau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gael</a:t>
            </a:r>
            <a:r>
              <a:rPr lang="en-GB" dirty="0"/>
              <a:t> </a:t>
            </a:r>
            <a:r>
              <a:rPr lang="en-GB" err="1"/>
              <a:t>eu</a:t>
            </a:r>
            <a:r>
              <a:rPr lang="en-GB" dirty="0"/>
              <a:t> </a:t>
            </a:r>
            <a:r>
              <a:rPr lang="en-GB" err="1"/>
              <a:t>ladd</a:t>
            </a:r>
            <a:r>
              <a:rPr lang="en-GB" dirty="0"/>
              <a:t> am </a:t>
            </a:r>
            <a:r>
              <a:rPr lang="en-GB" err="1"/>
              <a:t>eu</a:t>
            </a:r>
            <a:r>
              <a:rPr lang="en-GB" dirty="0"/>
              <a:t> </a:t>
            </a:r>
            <a:r>
              <a:rPr lang="en-GB" err="1"/>
              <a:t>droseddau</a:t>
            </a:r>
            <a:endParaRPr lang="en-GB" dirty="0" err="1"/>
          </a:p>
          <a:p>
            <a:pPr>
              <a:buClr>
                <a:srgbClr val="000000"/>
              </a:buClr>
            </a:pPr>
            <a:endParaRPr lang="en-GB" dirty="0"/>
          </a:p>
          <a:p>
            <a:pPr>
              <a:buClr>
                <a:srgbClr val="000000"/>
              </a:buClr>
            </a:pPr>
            <a:r>
              <a:rPr lang="en-GB" dirty="0"/>
              <a:t>Dwi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yr </a:t>
            </a:r>
            <a:r>
              <a:rPr lang="en-GB" dirty="0" err="1"/>
              <a:t>ddrama</a:t>
            </a:r>
            <a:r>
              <a:rPr lang="en-GB" dirty="0"/>
              <a:t> ac yr </a:t>
            </a:r>
            <a:r>
              <a:rPr lang="en-GB" dirty="0" err="1"/>
              <a:t>golygfaoedd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lot o physical theatre ac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fordd</a:t>
            </a:r>
            <a:r>
              <a:rPr lang="en-GB" dirty="0"/>
              <a:t>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golygfa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fordd</a:t>
            </a:r>
            <a:r>
              <a:rPr lang="en-GB" dirty="0"/>
              <a:t> </a:t>
            </a:r>
            <a:r>
              <a:rPr lang="en-GB" dirty="0" err="1"/>
              <a:t>saff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diddorol</a:t>
            </a:r>
            <a:r>
              <a:rPr lang="en-GB" dirty="0"/>
              <a:t> I mi</a:t>
            </a:r>
          </a:p>
        </p:txBody>
      </p:sp>
    </p:spTree>
    <p:extLst>
      <p:ext uri="{BB962C8B-B14F-4D97-AF65-F5344CB8AC3E}">
        <p14:creationId xmlns:p14="http://schemas.microsoft.com/office/powerpoint/2010/main" val="67175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7C501-A546-5583-3073-C074129CE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 </a:t>
            </a:r>
            <a:r>
              <a:rPr lang="en-GB" dirty="0" err="1"/>
              <a:t>oeddwn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hoffi'r</a:t>
            </a:r>
            <a:r>
              <a:rPr lang="en-GB" dirty="0"/>
              <a:t> </a:t>
            </a:r>
            <a:r>
              <a:rPr lang="en-GB" dirty="0" err="1"/>
              <a:t>golygfaoedd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DE3E8-304B-3ED3-99B7-38B52A162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AutoNum type="arabicPeriod"/>
            </a:pPr>
            <a:r>
              <a:rPr lang="en-GB" dirty="0" err="1"/>
              <a:t>Glygfa</a:t>
            </a:r>
            <a:r>
              <a:rPr lang="en-GB" dirty="0"/>
              <a:t> y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siopa</a:t>
            </a:r>
            <a:r>
              <a:rPr lang="en-GB" dirty="0"/>
              <a:t> – </a:t>
            </a:r>
            <a:r>
              <a:rPr lang="en-GB" dirty="0" err="1"/>
              <a:t>O'n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hoffi'r</a:t>
            </a:r>
            <a:r>
              <a:rPr lang="en-GB" dirty="0"/>
              <a:t> </a:t>
            </a:r>
            <a:r>
              <a:rPr lang="en-GB" dirty="0" err="1"/>
              <a:t>golygfa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theatrig</a:t>
            </a:r>
            <a:r>
              <a:rPr lang="en-GB" dirty="0"/>
              <a:t> </a:t>
            </a:r>
            <a:r>
              <a:rPr lang="en-GB" dirty="0" err="1"/>
              <a:t>sef</a:t>
            </a:r>
            <a:r>
              <a:rPr lang="en-GB" dirty="0"/>
              <a:t> lot o physical theatre I </a:t>
            </a:r>
            <a:r>
              <a:rPr lang="en-GB" dirty="0" err="1"/>
              <a:t>dangos</a:t>
            </a:r>
            <a:r>
              <a:rPr lang="en-GB" dirty="0"/>
              <a:t> yr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disgyn</a:t>
            </a:r>
            <a:r>
              <a:rPr lang="en-GB" dirty="0"/>
              <a:t> I </a:t>
            </a: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"Slow motion"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o </a:t>
            </a:r>
            <a:r>
              <a:rPr lang="en-GB" dirty="0" err="1"/>
              <a:t>pyrotechneg</a:t>
            </a:r>
            <a:r>
              <a:rPr lang="en-GB" dirty="0"/>
              <a:t> I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ffrwydriad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ganolfan</a:t>
            </a:r>
            <a:r>
              <a:rPr lang="en-GB" dirty="0"/>
              <a:t> </a:t>
            </a:r>
          </a:p>
          <a:p>
            <a:pPr marL="457200" indent="-457200">
              <a:buClr>
                <a:srgbClr val="000000"/>
              </a:buClr>
              <a:buAutoNum type="arabicPeriod"/>
            </a:pPr>
            <a:endParaRPr lang="en-GB" dirty="0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 dirty="0"/>
              <a:t>2. </a:t>
            </a:r>
            <a:r>
              <a:rPr lang="en-GB" dirty="0" err="1"/>
              <a:t>golygfa</a:t>
            </a:r>
            <a:r>
              <a:rPr lang="en-GB" dirty="0"/>
              <a:t> </a:t>
            </a:r>
            <a:r>
              <a:rPr lang="en-GB" dirty="0" err="1"/>
              <a:t>carchar</a:t>
            </a:r>
            <a:r>
              <a:rPr lang="en-GB" dirty="0"/>
              <a:t> – </a:t>
            </a:r>
            <a:r>
              <a:rPr lang="en-GB" dirty="0" err="1"/>
              <a:t>O'n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hoff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olygfa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 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yr </a:t>
            </a:r>
            <a:r>
              <a:rPr lang="en-GB" dirty="0" err="1"/>
              <a:t>defnydd</a:t>
            </a:r>
            <a:r>
              <a:rPr lang="en-GB" dirty="0"/>
              <a:t> o "stunts"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olygfa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real ac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o'n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o </a:t>
            </a:r>
            <a:r>
              <a:rPr lang="en-GB" dirty="0" err="1"/>
              <a:t>awyrgylch</a:t>
            </a:r>
            <a:r>
              <a:rPr lang="en-GB" dirty="0"/>
              <a:t>.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yr </a:t>
            </a:r>
            <a:r>
              <a:rPr lang="en-GB" dirty="0" err="1"/>
              <a:t>defnydd</a:t>
            </a:r>
            <a:r>
              <a:rPr lang="en-GB" dirty="0"/>
              <a:t> o </a:t>
            </a:r>
            <a:r>
              <a:rPr lang="en-GB" dirty="0" err="1"/>
              <a:t>emosiynnau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olygfa</a:t>
            </a:r>
            <a:r>
              <a:rPr lang="en-GB" dirty="0"/>
              <a:t> </a:t>
            </a:r>
            <a:r>
              <a:rPr lang="en-GB" dirty="0" err="1"/>
              <a:t>deimlo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real </a:t>
            </a:r>
          </a:p>
        </p:txBody>
      </p:sp>
    </p:spTree>
    <p:extLst>
      <p:ext uri="{BB962C8B-B14F-4D97-AF65-F5344CB8AC3E}">
        <p14:creationId xmlns:p14="http://schemas.microsoft.com/office/powerpoint/2010/main" val="3304909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92A0D-7AFC-6243-0BAE-0B26FB275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Neges</a:t>
            </a:r>
            <a:r>
              <a:rPr lang="en-GB" dirty="0"/>
              <a:t> y </a:t>
            </a:r>
            <a:r>
              <a:rPr lang="en-GB" dirty="0" err="1"/>
              <a:t>ddrama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B21B7-C8E9-D9A2-A236-2168D8F7C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Mae yr </a:t>
            </a:r>
            <a:r>
              <a:rPr lang="en-GB" dirty="0" err="1"/>
              <a:t>ddrama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addasiad</a:t>
            </a:r>
            <a:r>
              <a:rPr lang="en-GB" dirty="0"/>
              <a:t> Malorie Blackman o "Romeo and Juliet"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fersiwn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o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leoli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prydain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tua</a:t>
            </a:r>
            <a:r>
              <a:rPr lang="en-GB" dirty="0"/>
              <a:t> 2022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africa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prydain</a:t>
            </a:r>
            <a:r>
              <a:rPr lang="en-GB" dirty="0"/>
              <a:t> ac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oppressio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o </a:t>
            </a:r>
            <a:r>
              <a:rPr lang="en-GB" dirty="0" err="1"/>
              <a:t>liw</a:t>
            </a:r>
            <a:r>
              <a:rPr lang="en-GB" dirty="0"/>
              <a:t>.  </a:t>
            </a:r>
          </a:p>
          <a:p>
            <a:pPr>
              <a:buClr>
                <a:srgbClr val="000000"/>
              </a:buClr>
            </a:pPr>
            <a:endParaRPr lang="en-GB" dirty="0"/>
          </a:p>
          <a:p>
            <a:pPr>
              <a:buClr>
                <a:srgbClr val="000000"/>
              </a:buClr>
            </a:pP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neges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ddrama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dal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barchu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er yr </a:t>
            </a:r>
            <a:r>
              <a:rPr lang="en-GB" dirty="0" err="1"/>
              <a:t>senario</a:t>
            </a:r>
            <a:r>
              <a:rPr lang="en-GB" dirty="0"/>
              <a:t> "What if" </a:t>
            </a:r>
            <a:r>
              <a:rPr lang="en-GB" dirty="0" err="1"/>
              <a:t>yna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721523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D1403-382E-D51E-02A8-BE4890E7A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noughts and crosses </a:t>
            </a:r>
          </a:p>
        </p:txBody>
      </p:sp>
      <p:pic>
        <p:nvPicPr>
          <p:cNvPr id="4" name="Online Media 3" title="Noughts &amp; Crosses - Trailer">
            <a:hlinkClick r:id="" action="ppaction://noaction"/>
            <a:extLst>
              <a:ext uri="{FF2B5EF4-FFF2-40B4-BE49-F238E27FC236}">
                <a16:creationId xmlns:a16="http://schemas.microsoft.com/office/drawing/2014/main" id="{DFD46EBE-3A27-3B8D-9F22-98F8BF350E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2310" y="1992178"/>
            <a:ext cx="5208884" cy="2944033"/>
          </a:xfrm>
          <a:prstGeom prst="rect">
            <a:avLst/>
          </a:prstGeom>
        </p:spPr>
      </p:pic>
      <p:pic>
        <p:nvPicPr>
          <p:cNvPr id="5" name="Picture 4" descr="A group of people on a stage&#10;&#10;AI-generated content may be incorrect.">
            <a:extLst>
              <a:ext uri="{FF2B5EF4-FFF2-40B4-BE49-F238E27FC236}">
                <a16:creationId xmlns:a16="http://schemas.microsoft.com/office/drawing/2014/main" id="{C6E3443D-266F-E8FA-3DB6-8E64ACB26C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2060" y="1997372"/>
            <a:ext cx="6193765" cy="414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318625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Citation">
      <a:dk1>
        <a:sysClr val="windowText" lastClr="000000"/>
      </a:dk1>
      <a:lt1>
        <a:sysClr val="window" lastClr="FFFFFF"/>
      </a:lt1>
      <a:dk2>
        <a:srgbClr val="01375D"/>
      </a:dk2>
      <a:lt2>
        <a:srgbClr val="F3F2EF"/>
      </a:lt2>
      <a:accent1>
        <a:srgbClr val="29A3D2"/>
      </a:accent1>
      <a:accent2>
        <a:srgbClr val="0669AC"/>
      </a:accent2>
      <a:accent3>
        <a:srgbClr val="FD891C"/>
      </a:accent3>
      <a:accent4>
        <a:srgbClr val="FD6927"/>
      </a:accent4>
      <a:accent5>
        <a:srgbClr val="F95131"/>
      </a:accent5>
      <a:accent6>
        <a:srgbClr val="CE5FAE"/>
      </a:accent6>
      <a:hlink>
        <a:srgbClr val="0F8EC1"/>
      </a:hlink>
      <a:folHlink>
        <a:srgbClr val="DC6400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CitationVTI</vt:lpstr>
      <vt:lpstr>Perfformiad dwi wedi hoffi: Noughts and crosses </vt:lpstr>
      <vt:lpstr>Pam y ddrama/ olygfa yma? </vt:lpstr>
      <vt:lpstr>Pam oeddwn I'n hoffi'r golygfaoedd yma?</vt:lpstr>
      <vt:lpstr>Neges y ddrama </vt:lpstr>
      <vt:lpstr>Video noughts and crosses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120</cp:revision>
  <dcterms:created xsi:type="dcterms:W3CDTF">2025-10-06T21:37:42Z</dcterms:created>
  <dcterms:modified xsi:type="dcterms:W3CDTF">2025-10-06T22:26:37Z</dcterms:modified>
</cp:coreProperties>
</file>