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2C0AF1-26C0-4F19-A686-C856DB290065}" v="7" dt="2026-07-17T15:28:30.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37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xo" userId="9f6dc20f6e48e3b4" providerId="LiveId" clId="{0D2C79B7-FB17-4E22-B789-77304A60809D}"/>
    <pc:docChg chg="undo custSel addSld modSld">
      <pc:chgData name="emily xo" userId="9f6dc20f6e48e3b4" providerId="LiveId" clId="{0D2C79B7-FB17-4E22-B789-77304A60809D}" dt="2026-07-17T16:59:05.624" v="2235" actId="20577"/>
      <pc:docMkLst>
        <pc:docMk/>
      </pc:docMkLst>
      <pc:sldChg chg="modSp mod modNotesTx">
        <pc:chgData name="emily xo" userId="9f6dc20f6e48e3b4" providerId="LiveId" clId="{0D2C79B7-FB17-4E22-B789-77304A60809D}" dt="2026-07-17T14:01:39.485" v="657" actId="115"/>
        <pc:sldMkLst>
          <pc:docMk/>
          <pc:sldMk cId="812465080" sldId="256"/>
        </pc:sldMkLst>
        <pc:spChg chg="mod">
          <ac:chgData name="emily xo" userId="9f6dc20f6e48e3b4" providerId="LiveId" clId="{0D2C79B7-FB17-4E22-B789-77304A60809D}" dt="2026-07-17T14:01:39.485" v="657" actId="115"/>
          <ac:spMkLst>
            <pc:docMk/>
            <pc:sldMk cId="812465080" sldId="256"/>
            <ac:spMk id="2" creationId="{4F56DEE6-342B-6F76-55C2-2C5A5A036750}"/>
          </ac:spMkLst>
        </pc:spChg>
      </pc:sldChg>
      <pc:sldChg chg="addSp delSp modSp mod setBg modNotesTx">
        <pc:chgData name="emily xo" userId="9f6dc20f6e48e3b4" providerId="LiveId" clId="{0D2C79B7-FB17-4E22-B789-77304A60809D}" dt="2026-07-17T16:59:05.624" v="2235" actId="20577"/>
        <pc:sldMkLst>
          <pc:docMk/>
          <pc:sldMk cId="2916434004" sldId="257"/>
        </pc:sldMkLst>
        <pc:spChg chg="mod">
          <ac:chgData name="emily xo" userId="9f6dc20f6e48e3b4" providerId="LiveId" clId="{0D2C79B7-FB17-4E22-B789-77304A60809D}" dt="2026-07-17T14:13:35.040" v="901" actId="26606"/>
          <ac:spMkLst>
            <pc:docMk/>
            <pc:sldMk cId="2916434004" sldId="257"/>
            <ac:spMk id="2" creationId="{5248962B-4D6F-4C4D-3FA3-D002100496D7}"/>
          </ac:spMkLst>
        </pc:spChg>
        <pc:spChg chg="mod">
          <ac:chgData name="emily xo" userId="9f6dc20f6e48e3b4" providerId="LiveId" clId="{0D2C79B7-FB17-4E22-B789-77304A60809D}" dt="2026-07-17T14:56:53.341" v="1051" actId="20577"/>
          <ac:spMkLst>
            <pc:docMk/>
            <pc:sldMk cId="2916434004" sldId="257"/>
            <ac:spMk id="3" creationId="{F1E66FA5-19A2-EA12-0C9B-5B29D7A71EF6}"/>
          </ac:spMkLst>
        </pc:spChg>
        <pc:spChg chg="add">
          <ac:chgData name="emily xo" userId="9f6dc20f6e48e3b4" providerId="LiveId" clId="{0D2C79B7-FB17-4E22-B789-77304A60809D}" dt="2026-07-17T14:13:35.040" v="901" actId="26606"/>
          <ac:spMkLst>
            <pc:docMk/>
            <pc:sldMk cId="2916434004" sldId="257"/>
            <ac:spMk id="9" creationId="{4BE9D4C4-9FA3-4885-A769-301639CC7AD4}"/>
          </ac:spMkLst>
        </pc:spChg>
        <pc:spChg chg="add">
          <ac:chgData name="emily xo" userId="9f6dc20f6e48e3b4" providerId="LiveId" clId="{0D2C79B7-FB17-4E22-B789-77304A60809D}" dt="2026-07-17T14:13:35.040" v="901" actId="26606"/>
          <ac:spMkLst>
            <pc:docMk/>
            <pc:sldMk cId="2916434004" sldId="257"/>
            <ac:spMk id="10" creationId="{7EB6695E-BED5-4DA3-8C9B-AD301AEF4776}"/>
          </ac:spMkLst>
        </pc:spChg>
        <pc:spChg chg="add del">
          <ac:chgData name="emily xo" userId="9f6dc20f6e48e3b4" providerId="LiveId" clId="{0D2C79B7-FB17-4E22-B789-77304A60809D}" dt="2026-07-17T14:13:32.636" v="898" actId="26606"/>
          <ac:spMkLst>
            <pc:docMk/>
            <pc:sldMk cId="2916434004" sldId="257"/>
            <ac:spMk id="12" creationId="{8267EEE4-6354-4F1C-9484-951F0EB92F1B}"/>
          </ac:spMkLst>
        </pc:spChg>
        <pc:spChg chg="add del">
          <ac:chgData name="emily xo" userId="9f6dc20f6e48e3b4" providerId="LiveId" clId="{0D2C79B7-FB17-4E22-B789-77304A60809D}" dt="2026-07-17T14:13:32.636" v="898" actId="26606"/>
          <ac:spMkLst>
            <pc:docMk/>
            <pc:sldMk cId="2916434004" sldId="257"/>
            <ac:spMk id="14" creationId="{0E5A83F9-E6B8-40BD-9C0D-9A6F15650742}"/>
          </ac:spMkLst>
        </pc:spChg>
        <pc:picChg chg="add mod ord">
          <ac:chgData name="emily xo" userId="9f6dc20f6e48e3b4" providerId="LiveId" clId="{0D2C79B7-FB17-4E22-B789-77304A60809D}" dt="2026-07-17T14:13:35.040" v="901" actId="26606"/>
          <ac:picMkLst>
            <pc:docMk/>
            <pc:sldMk cId="2916434004" sldId="257"/>
            <ac:picMk id="5" creationId="{1696787E-7B0F-7EAF-CAE3-E10CB6A961AC}"/>
          </ac:picMkLst>
        </pc:picChg>
        <pc:picChg chg="add mod ord">
          <ac:chgData name="emily xo" userId="9f6dc20f6e48e3b4" providerId="LiveId" clId="{0D2C79B7-FB17-4E22-B789-77304A60809D}" dt="2026-07-17T14:13:35.040" v="901" actId="26606"/>
          <ac:picMkLst>
            <pc:docMk/>
            <pc:sldMk cId="2916434004" sldId="257"/>
            <ac:picMk id="7" creationId="{6CCFF9AF-4FD4-CF53-AB52-1D19D510DB55}"/>
          </ac:picMkLst>
        </pc:picChg>
      </pc:sldChg>
      <pc:sldChg chg="addSp modSp new mod setBg setClrOvrMap modNotesTx">
        <pc:chgData name="emily xo" userId="9f6dc20f6e48e3b4" providerId="LiveId" clId="{0D2C79B7-FB17-4E22-B789-77304A60809D}" dt="2026-07-17T16:55:51.108" v="1931" actId="20577"/>
        <pc:sldMkLst>
          <pc:docMk/>
          <pc:sldMk cId="185718946" sldId="258"/>
        </pc:sldMkLst>
        <pc:spChg chg="mod">
          <ac:chgData name="emily xo" userId="9f6dc20f6e48e3b4" providerId="LiveId" clId="{0D2C79B7-FB17-4E22-B789-77304A60809D}" dt="2026-07-17T14:13:50.726" v="902" actId="26606"/>
          <ac:spMkLst>
            <pc:docMk/>
            <pc:sldMk cId="185718946" sldId="258"/>
            <ac:spMk id="2" creationId="{742D8656-A0F0-3416-9968-4FA4D15EE091}"/>
          </ac:spMkLst>
        </pc:spChg>
        <pc:spChg chg="mod">
          <ac:chgData name="emily xo" userId="9f6dc20f6e48e3b4" providerId="LiveId" clId="{0D2C79B7-FB17-4E22-B789-77304A60809D}" dt="2026-07-17T14:13:50.726" v="902" actId="26606"/>
          <ac:spMkLst>
            <pc:docMk/>
            <pc:sldMk cId="185718946" sldId="258"/>
            <ac:spMk id="3" creationId="{CED28318-D7F7-FAC9-1EB5-13046D55C643}"/>
          </ac:spMkLst>
        </pc:spChg>
        <pc:spChg chg="add">
          <ac:chgData name="emily xo" userId="9f6dc20f6e48e3b4" providerId="LiveId" clId="{0D2C79B7-FB17-4E22-B789-77304A60809D}" dt="2026-07-17T14:13:50.726" v="902" actId="26606"/>
          <ac:spMkLst>
            <pc:docMk/>
            <pc:sldMk cId="185718946" sldId="258"/>
            <ac:spMk id="9" creationId="{3BCB5F6A-9EB0-40B0-9D13-3023E9A20508}"/>
          </ac:spMkLst>
        </pc:spChg>
        <pc:picChg chg="add">
          <ac:chgData name="emily xo" userId="9f6dc20f6e48e3b4" providerId="LiveId" clId="{0D2C79B7-FB17-4E22-B789-77304A60809D}" dt="2026-07-17T14:13:50.726" v="902" actId="26606"/>
          <ac:picMkLst>
            <pc:docMk/>
            <pc:sldMk cId="185718946" sldId="258"/>
            <ac:picMk id="5" creationId="{631F9492-34D8-3D9D-1131-49EFED33AD09}"/>
          </ac:picMkLst>
        </pc:picChg>
      </pc:sldChg>
      <pc:sldChg chg="addSp delSp modSp new mod setBg modNotesTx">
        <pc:chgData name="emily xo" userId="9f6dc20f6e48e3b4" providerId="LiveId" clId="{0D2C79B7-FB17-4E22-B789-77304A60809D}" dt="2026-07-17T16:54:44.061" v="1778" actId="20577"/>
        <pc:sldMkLst>
          <pc:docMk/>
          <pc:sldMk cId="702119181" sldId="259"/>
        </pc:sldMkLst>
        <pc:spChg chg="mod">
          <ac:chgData name="emily xo" userId="9f6dc20f6e48e3b4" providerId="LiveId" clId="{0D2C79B7-FB17-4E22-B789-77304A60809D}" dt="2026-07-17T14:13:59.425" v="903" actId="26606"/>
          <ac:spMkLst>
            <pc:docMk/>
            <pc:sldMk cId="702119181" sldId="259"/>
            <ac:spMk id="2" creationId="{15E2C8A1-9218-55C3-41B0-420C5A81CD50}"/>
          </ac:spMkLst>
        </pc:spChg>
        <pc:spChg chg="mod">
          <ac:chgData name="emily xo" userId="9f6dc20f6e48e3b4" providerId="LiveId" clId="{0D2C79B7-FB17-4E22-B789-77304A60809D}" dt="2026-07-17T14:55:59.679" v="1041" actId="313"/>
          <ac:spMkLst>
            <pc:docMk/>
            <pc:sldMk cId="702119181" sldId="259"/>
            <ac:spMk id="3" creationId="{82FF1754-FF6A-8095-2403-3534E0F3BE0B}"/>
          </ac:spMkLst>
        </pc:spChg>
        <pc:picChg chg="add del mod">
          <ac:chgData name="emily xo" userId="9f6dc20f6e48e3b4" providerId="LiveId" clId="{0D2C79B7-FB17-4E22-B789-77304A60809D}" dt="2026-07-17T14:12:15.538" v="895" actId="21"/>
          <ac:picMkLst>
            <pc:docMk/>
            <pc:sldMk cId="702119181" sldId="259"/>
            <ac:picMk id="5" creationId="{4661C9AD-96C8-DF75-1E98-8B7FAC17125E}"/>
          </ac:picMkLst>
        </pc:picChg>
        <pc:picChg chg="add del mod">
          <ac:chgData name="emily xo" userId="9f6dc20f6e48e3b4" providerId="LiveId" clId="{0D2C79B7-FB17-4E22-B789-77304A60809D}" dt="2026-07-17T14:12:15.538" v="895" actId="21"/>
          <ac:picMkLst>
            <pc:docMk/>
            <pc:sldMk cId="702119181" sldId="259"/>
            <ac:picMk id="7" creationId="{F0114C58-F95C-04EA-7A9C-785A5A6020BE}"/>
          </ac:picMkLst>
        </pc:picChg>
        <pc:cxnChg chg="add">
          <ac:chgData name="emily xo" userId="9f6dc20f6e48e3b4" providerId="LiveId" clId="{0D2C79B7-FB17-4E22-B789-77304A60809D}" dt="2026-07-17T14:13:59.425" v="903" actId="26606"/>
          <ac:cxnSpMkLst>
            <pc:docMk/>
            <pc:sldMk cId="702119181" sldId="259"/>
            <ac:cxnSpMk id="8" creationId="{0B5F7E3B-C5F1-40E0-A491-558BAFBC1127}"/>
          </ac:cxnSpMkLst>
        </pc:cxnChg>
      </pc:sldChg>
      <pc:sldChg chg="addSp delSp modSp new mod setBg setClrOvrMap modNotesTx">
        <pc:chgData name="emily xo" userId="9f6dc20f6e48e3b4" providerId="LiveId" clId="{0D2C79B7-FB17-4E22-B789-77304A60809D}" dt="2026-07-17T15:01:48.060" v="1066" actId="26606"/>
        <pc:sldMkLst>
          <pc:docMk/>
          <pc:sldMk cId="1113299604" sldId="260"/>
        </pc:sldMkLst>
        <pc:spChg chg="mod">
          <ac:chgData name="emily xo" userId="9f6dc20f6e48e3b4" providerId="LiveId" clId="{0D2C79B7-FB17-4E22-B789-77304A60809D}" dt="2026-07-17T15:01:48.060" v="1066" actId="26606"/>
          <ac:spMkLst>
            <pc:docMk/>
            <pc:sldMk cId="1113299604" sldId="260"/>
            <ac:spMk id="2" creationId="{E0EEDAD7-036B-3FD8-A368-897B381FB149}"/>
          </ac:spMkLst>
        </pc:spChg>
        <pc:spChg chg="mod ord">
          <ac:chgData name="emily xo" userId="9f6dc20f6e48e3b4" providerId="LiveId" clId="{0D2C79B7-FB17-4E22-B789-77304A60809D}" dt="2026-07-17T15:01:48.060" v="1066" actId="26606"/>
          <ac:spMkLst>
            <pc:docMk/>
            <pc:sldMk cId="1113299604" sldId="260"/>
            <ac:spMk id="3" creationId="{9643D3B5-8D04-D20B-306F-90B15E73CB87}"/>
          </ac:spMkLst>
        </pc:spChg>
        <pc:spChg chg="add del">
          <ac:chgData name="emily xo" userId="9f6dc20f6e48e3b4" providerId="LiveId" clId="{0D2C79B7-FB17-4E22-B789-77304A60809D}" dt="2026-07-17T14:33:06.624" v="906" actId="22"/>
          <ac:spMkLst>
            <pc:docMk/>
            <pc:sldMk cId="1113299604" sldId="260"/>
            <ac:spMk id="7" creationId="{DB89DAF3-A40E-BF45-F8B6-6BD9D58FFA7C}"/>
          </ac:spMkLst>
        </pc:spChg>
        <pc:spChg chg="add del">
          <ac:chgData name="emily xo" userId="9f6dc20f6e48e3b4" providerId="LiveId" clId="{0D2C79B7-FB17-4E22-B789-77304A60809D}" dt="2026-07-17T15:01:48.019" v="1065" actId="26606"/>
          <ac:spMkLst>
            <pc:docMk/>
            <pc:sldMk cId="1113299604" sldId="260"/>
            <ac:spMk id="10" creationId="{3BCB5F6A-9EB0-40B0-9D13-3023E9A20508}"/>
          </ac:spMkLst>
        </pc:spChg>
        <pc:spChg chg="add">
          <ac:chgData name="emily xo" userId="9f6dc20f6e48e3b4" providerId="LiveId" clId="{0D2C79B7-FB17-4E22-B789-77304A60809D}" dt="2026-07-17T15:01:48.060" v="1066" actId="26606"/>
          <ac:spMkLst>
            <pc:docMk/>
            <pc:sldMk cId="1113299604" sldId="260"/>
            <ac:spMk id="12" creationId="{D6320AF9-619A-4175-865B-5663E1AEF4C5}"/>
          </ac:spMkLst>
        </pc:spChg>
        <pc:spChg chg="add">
          <ac:chgData name="emily xo" userId="9f6dc20f6e48e3b4" providerId="LiveId" clId="{0D2C79B7-FB17-4E22-B789-77304A60809D}" dt="2026-07-17T15:01:48.060" v="1066" actId="26606"/>
          <ac:spMkLst>
            <pc:docMk/>
            <pc:sldMk cId="1113299604" sldId="260"/>
            <ac:spMk id="13" creationId="{A65AC7D1-EAA9-48F5-B509-60A7F50BF703}"/>
          </ac:spMkLst>
        </pc:spChg>
        <pc:spChg chg="add">
          <ac:chgData name="emily xo" userId="9f6dc20f6e48e3b4" providerId="LiveId" clId="{0D2C79B7-FB17-4E22-B789-77304A60809D}" dt="2026-07-17T15:01:48.060" v="1066" actId="26606"/>
          <ac:spMkLst>
            <pc:docMk/>
            <pc:sldMk cId="1113299604" sldId="260"/>
            <ac:spMk id="18" creationId="{7E018740-5C2B-4A41-AC1A-7E68D1EC1954}"/>
          </ac:spMkLst>
        </pc:spChg>
        <pc:spChg chg="add">
          <ac:chgData name="emily xo" userId="9f6dc20f6e48e3b4" providerId="LiveId" clId="{0D2C79B7-FB17-4E22-B789-77304A60809D}" dt="2026-07-17T15:01:48.060" v="1066" actId="26606"/>
          <ac:spMkLst>
            <pc:docMk/>
            <pc:sldMk cId="1113299604" sldId="260"/>
            <ac:spMk id="20" creationId="{166F75A4-C475-4941-8EE2-B80A06A2C1BB}"/>
          </ac:spMkLst>
        </pc:spChg>
        <pc:spChg chg="add">
          <ac:chgData name="emily xo" userId="9f6dc20f6e48e3b4" providerId="LiveId" clId="{0D2C79B7-FB17-4E22-B789-77304A60809D}" dt="2026-07-17T15:01:48.060" v="1066" actId="26606"/>
          <ac:spMkLst>
            <pc:docMk/>
            <pc:sldMk cId="1113299604" sldId="260"/>
            <ac:spMk id="22" creationId="{A032553A-72E8-4B0D-8405-FF9771C9AF05}"/>
          </ac:spMkLst>
        </pc:spChg>
        <pc:spChg chg="add">
          <ac:chgData name="emily xo" userId="9f6dc20f6e48e3b4" providerId="LiveId" clId="{0D2C79B7-FB17-4E22-B789-77304A60809D}" dt="2026-07-17T15:01:48.060" v="1066" actId="26606"/>
          <ac:spMkLst>
            <pc:docMk/>
            <pc:sldMk cId="1113299604" sldId="260"/>
            <ac:spMk id="24" creationId="{765800AC-C3B9-498E-87BC-29FAE4C76B21}"/>
          </ac:spMkLst>
        </pc:spChg>
        <pc:spChg chg="add">
          <ac:chgData name="emily xo" userId="9f6dc20f6e48e3b4" providerId="LiveId" clId="{0D2C79B7-FB17-4E22-B789-77304A60809D}" dt="2026-07-17T15:01:48.060" v="1066" actId="26606"/>
          <ac:spMkLst>
            <pc:docMk/>
            <pc:sldMk cId="1113299604" sldId="260"/>
            <ac:spMk id="26" creationId="{1F9D6ACB-2FF4-49F9-978A-E0D5327FC635}"/>
          </ac:spMkLst>
        </pc:spChg>
        <pc:spChg chg="add">
          <ac:chgData name="emily xo" userId="9f6dc20f6e48e3b4" providerId="LiveId" clId="{0D2C79B7-FB17-4E22-B789-77304A60809D}" dt="2026-07-17T15:01:48.060" v="1066" actId="26606"/>
          <ac:spMkLst>
            <pc:docMk/>
            <pc:sldMk cId="1113299604" sldId="260"/>
            <ac:spMk id="28" creationId="{A5EC319D-0FEA-4B95-A3EA-01E35672C95B}"/>
          </ac:spMkLst>
        </pc:spChg>
        <pc:picChg chg="add mod">
          <ac:chgData name="emily xo" userId="9f6dc20f6e48e3b4" providerId="LiveId" clId="{0D2C79B7-FB17-4E22-B789-77304A60809D}" dt="2026-07-17T15:01:48.019" v="1065" actId="26606"/>
          <ac:picMkLst>
            <pc:docMk/>
            <pc:sldMk cId="1113299604" sldId="260"/>
            <ac:picMk id="5" creationId="{350798F8-3EE0-48D8-1981-1F7DAAA1BE87}"/>
          </ac:picMkLst>
        </pc:picChg>
      </pc:sldChg>
      <pc:sldChg chg="addSp delSp modSp new mod setBg setClrOvrMap modNotesTx">
        <pc:chgData name="emily xo" userId="9f6dc20f6e48e3b4" providerId="LiveId" clId="{0D2C79B7-FB17-4E22-B789-77304A60809D}" dt="2026-07-17T15:01:38.668" v="1063" actId="26606"/>
        <pc:sldMkLst>
          <pc:docMk/>
          <pc:sldMk cId="4238613134" sldId="261"/>
        </pc:sldMkLst>
        <pc:spChg chg="mod">
          <ac:chgData name="emily xo" userId="9f6dc20f6e48e3b4" providerId="LiveId" clId="{0D2C79B7-FB17-4E22-B789-77304A60809D}" dt="2026-07-17T15:01:38.668" v="1063" actId="26606"/>
          <ac:spMkLst>
            <pc:docMk/>
            <pc:sldMk cId="4238613134" sldId="261"/>
            <ac:spMk id="2" creationId="{A0102219-CA36-78C5-139E-F0B7236E4A9B}"/>
          </ac:spMkLst>
        </pc:spChg>
        <pc:spChg chg="mod">
          <ac:chgData name="emily xo" userId="9f6dc20f6e48e3b4" providerId="LiveId" clId="{0D2C79B7-FB17-4E22-B789-77304A60809D}" dt="2026-07-17T15:01:38.668" v="1063" actId="26606"/>
          <ac:spMkLst>
            <pc:docMk/>
            <pc:sldMk cId="4238613134" sldId="261"/>
            <ac:spMk id="3" creationId="{EBC795BE-A4EC-9EF0-96B6-9E9AA3124C28}"/>
          </ac:spMkLst>
        </pc:spChg>
        <pc:spChg chg="add del">
          <ac:chgData name="emily xo" userId="9f6dc20f6e48e3b4" providerId="LiveId" clId="{0D2C79B7-FB17-4E22-B789-77304A60809D}" dt="2026-07-17T15:01:38.656" v="1062" actId="26606"/>
          <ac:spMkLst>
            <pc:docMk/>
            <pc:sldMk cId="4238613134" sldId="261"/>
            <ac:spMk id="14" creationId="{3F088236-D655-4F88-B238-E16762358025}"/>
          </ac:spMkLst>
        </pc:spChg>
        <pc:spChg chg="add del">
          <ac:chgData name="emily xo" userId="9f6dc20f6e48e3b4" providerId="LiveId" clId="{0D2C79B7-FB17-4E22-B789-77304A60809D}" dt="2026-07-17T15:01:38.656" v="1062" actId="26606"/>
          <ac:spMkLst>
            <pc:docMk/>
            <pc:sldMk cId="4238613134" sldId="261"/>
            <ac:spMk id="16" creationId="{3DAC0C92-199E-475C-9390-119A9B027276}"/>
          </ac:spMkLst>
        </pc:spChg>
        <pc:spChg chg="add del">
          <ac:chgData name="emily xo" userId="9f6dc20f6e48e3b4" providerId="LiveId" clId="{0D2C79B7-FB17-4E22-B789-77304A60809D}" dt="2026-07-17T15:01:38.656" v="1062" actId="26606"/>
          <ac:spMkLst>
            <pc:docMk/>
            <pc:sldMk cId="4238613134" sldId="261"/>
            <ac:spMk id="18" creationId="{C4CFB339-0ED8-4FE2-9EF1-6D1375B8499B}"/>
          </ac:spMkLst>
        </pc:spChg>
        <pc:spChg chg="add del">
          <ac:chgData name="emily xo" userId="9f6dc20f6e48e3b4" providerId="LiveId" clId="{0D2C79B7-FB17-4E22-B789-77304A60809D}" dt="2026-07-17T15:01:38.656" v="1062" actId="26606"/>
          <ac:spMkLst>
            <pc:docMk/>
            <pc:sldMk cId="4238613134" sldId="261"/>
            <ac:spMk id="20" creationId="{31896C80-2069-4431-9C19-83B913734490}"/>
          </ac:spMkLst>
        </pc:spChg>
        <pc:spChg chg="add del">
          <ac:chgData name="emily xo" userId="9f6dc20f6e48e3b4" providerId="LiveId" clId="{0D2C79B7-FB17-4E22-B789-77304A60809D}" dt="2026-07-17T15:01:38.656" v="1062" actId="26606"/>
          <ac:spMkLst>
            <pc:docMk/>
            <pc:sldMk cId="4238613134" sldId="261"/>
            <ac:spMk id="22" creationId="{BF120A21-0841-4823-B0C4-28AEBCEF9B78}"/>
          </ac:spMkLst>
        </pc:spChg>
        <pc:spChg chg="add del">
          <ac:chgData name="emily xo" userId="9f6dc20f6e48e3b4" providerId="LiveId" clId="{0D2C79B7-FB17-4E22-B789-77304A60809D}" dt="2026-07-17T15:01:38.656" v="1062" actId="26606"/>
          <ac:spMkLst>
            <pc:docMk/>
            <pc:sldMk cId="4238613134" sldId="261"/>
            <ac:spMk id="24" creationId="{DBB05BAE-BBD3-4289-899F-A6851503C6B0}"/>
          </ac:spMkLst>
        </pc:spChg>
        <pc:spChg chg="add del">
          <ac:chgData name="emily xo" userId="9f6dc20f6e48e3b4" providerId="LiveId" clId="{0D2C79B7-FB17-4E22-B789-77304A60809D}" dt="2026-07-17T15:01:38.656" v="1062" actId="26606"/>
          <ac:spMkLst>
            <pc:docMk/>
            <pc:sldMk cId="4238613134" sldId="261"/>
            <ac:spMk id="26" creationId="{9874D11C-36F5-4BBE-A490-019A54E953B0}"/>
          </ac:spMkLst>
        </pc:spChg>
        <pc:spChg chg="add">
          <ac:chgData name="emily xo" userId="9f6dc20f6e48e3b4" providerId="LiveId" clId="{0D2C79B7-FB17-4E22-B789-77304A60809D}" dt="2026-07-17T15:01:38.668" v="1063" actId="26606"/>
          <ac:spMkLst>
            <pc:docMk/>
            <pc:sldMk cId="4238613134" sldId="261"/>
            <ac:spMk id="28" creationId="{3BCB5F6A-9EB0-40B0-9D13-3023E9A20508}"/>
          </ac:spMkLst>
        </pc:spChg>
        <pc:picChg chg="add mod ord">
          <ac:chgData name="emily xo" userId="9f6dc20f6e48e3b4" providerId="LiveId" clId="{0D2C79B7-FB17-4E22-B789-77304A60809D}" dt="2026-07-17T15:01:38.668" v="1063" actId="26606"/>
          <ac:picMkLst>
            <pc:docMk/>
            <pc:sldMk cId="4238613134" sldId="261"/>
            <ac:picMk id="5" creationId="{97039AE1-3433-A9CE-0D2E-9748C3731407}"/>
          </ac:picMkLst>
        </pc:picChg>
      </pc:sldChg>
      <pc:sldChg chg="addSp modSp new mod setBg modNotesTx">
        <pc:chgData name="emily xo" userId="9f6dc20f6e48e3b4" providerId="LiveId" clId="{0D2C79B7-FB17-4E22-B789-77304A60809D}" dt="2026-07-17T15:27:55.012" v="1376" actId="26606"/>
        <pc:sldMkLst>
          <pc:docMk/>
          <pc:sldMk cId="3129880026" sldId="262"/>
        </pc:sldMkLst>
        <pc:spChg chg="mod">
          <ac:chgData name="emily xo" userId="9f6dc20f6e48e3b4" providerId="LiveId" clId="{0D2C79B7-FB17-4E22-B789-77304A60809D}" dt="2026-07-17T15:27:55.012" v="1376" actId="26606"/>
          <ac:spMkLst>
            <pc:docMk/>
            <pc:sldMk cId="3129880026" sldId="262"/>
            <ac:spMk id="2" creationId="{E87BD33A-0725-6380-4EAE-2C88CC7FA58D}"/>
          </ac:spMkLst>
        </pc:spChg>
        <pc:spChg chg="mod">
          <ac:chgData name="emily xo" userId="9f6dc20f6e48e3b4" providerId="LiveId" clId="{0D2C79B7-FB17-4E22-B789-77304A60809D}" dt="2026-07-17T15:27:55.012" v="1376" actId="26606"/>
          <ac:spMkLst>
            <pc:docMk/>
            <pc:sldMk cId="3129880026" sldId="262"/>
            <ac:spMk id="3" creationId="{C781586D-C00D-E7A4-F21E-4A8C08154F85}"/>
          </ac:spMkLst>
        </pc:spChg>
        <pc:spChg chg="add">
          <ac:chgData name="emily xo" userId="9f6dc20f6e48e3b4" providerId="LiveId" clId="{0D2C79B7-FB17-4E22-B789-77304A60809D}" dt="2026-07-17T15:27:55.012" v="1376" actId="26606"/>
          <ac:spMkLst>
            <pc:docMk/>
            <pc:sldMk cId="3129880026" sldId="262"/>
            <ac:spMk id="10" creationId="{A65AC7D1-EAA9-48F5-B509-60A7F50BF703}"/>
          </ac:spMkLst>
        </pc:spChg>
        <pc:spChg chg="add">
          <ac:chgData name="emily xo" userId="9f6dc20f6e48e3b4" providerId="LiveId" clId="{0D2C79B7-FB17-4E22-B789-77304A60809D}" dt="2026-07-17T15:27:55.012" v="1376" actId="26606"/>
          <ac:spMkLst>
            <pc:docMk/>
            <pc:sldMk cId="3129880026" sldId="262"/>
            <ac:spMk id="12" creationId="{D6320AF9-619A-4175-865B-5663E1AEF4C5}"/>
          </ac:spMkLst>
        </pc:spChg>
        <pc:spChg chg="add">
          <ac:chgData name="emily xo" userId="9f6dc20f6e48e3b4" providerId="LiveId" clId="{0D2C79B7-FB17-4E22-B789-77304A60809D}" dt="2026-07-17T15:27:55.012" v="1376" actId="26606"/>
          <ac:spMkLst>
            <pc:docMk/>
            <pc:sldMk cId="3129880026" sldId="262"/>
            <ac:spMk id="18" creationId="{7E018740-5C2B-4A41-AC1A-7E68D1EC1954}"/>
          </ac:spMkLst>
        </pc:spChg>
        <pc:spChg chg="add">
          <ac:chgData name="emily xo" userId="9f6dc20f6e48e3b4" providerId="LiveId" clId="{0D2C79B7-FB17-4E22-B789-77304A60809D}" dt="2026-07-17T15:27:55.012" v="1376" actId="26606"/>
          <ac:spMkLst>
            <pc:docMk/>
            <pc:sldMk cId="3129880026" sldId="262"/>
            <ac:spMk id="20" creationId="{166F75A4-C475-4941-8EE2-B80A06A2C1BB}"/>
          </ac:spMkLst>
        </pc:spChg>
        <pc:spChg chg="add">
          <ac:chgData name="emily xo" userId="9f6dc20f6e48e3b4" providerId="LiveId" clId="{0D2C79B7-FB17-4E22-B789-77304A60809D}" dt="2026-07-17T15:27:55.012" v="1376" actId="26606"/>
          <ac:spMkLst>
            <pc:docMk/>
            <pc:sldMk cId="3129880026" sldId="262"/>
            <ac:spMk id="22" creationId="{A032553A-72E8-4B0D-8405-FF9771C9AF05}"/>
          </ac:spMkLst>
        </pc:spChg>
        <pc:spChg chg="add">
          <ac:chgData name="emily xo" userId="9f6dc20f6e48e3b4" providerId="LiveId" clId="{0D2C79B7-FB17-4E22-B789-77304A60809D}" dt="2026-07-17T15:27:55.012" v="1376" actId="26606"/>
          <ac:spMkLst>
            <pc:docMk/>
            <pc:sldMk cId="3129880026" sldId="262"/>
            <ac:spMk id="24" creationId="{765800AC-C3B9-498E-87BC-29FAE4C76B21}"/>
          </ac:spMkLst>
        </pc:spChg>
        <pc:spChg chg="add">
          <ac:chgData name="emily xo" userId="9f6dc20f6e48e3b4" providerId="LiveId" clId="{0D2C79B7-FB17-4E22-B789-77304A60809D}" dt="2026-07-17T15:27:55.012" v="1376" actId="26606"/>
          <ac:spMkLst>
            <pc:docMk/>
            <pc:sldMk cId="3129880026" sldId="262"/>
            <ac:spMk id="26" creationId="{1F9D6ACB-2FF4-49F9-978A-E0D5327FC635}"/>
          </ac:spMkLst>
        </pc:spChg>
        <pc:spChg chg="add">
          <ac:chgData name="emily xo" userId="9f6dc20f6e48e3b4" providerId="LiveId" clId="{0D2C79B7-FB17-4E22-B789-77304A60809D}" dt="2026-07-17T15:27:55.012" v="1376" actId="26606"/>
          <ac:spMkLst>
            <pc:docMk/>
            <pc:sldMk cId="3129880026" sldId="262"/>
            <ac:spMk id="28" creationId="{A5EC319D-0FEA-4B95-A3EA-01E35672C95B}"/>
          </ac:spMkLst>
        </pc:spChg>
      </pc:sldChg>
      <pc:sldChg chg="modSp new mod">
        <pc:chgData name="emily xo" userId="9f6dc20f6e48e3b4" providerId="LiveId" clId="{0D2C79B7-FB17-4E22-B789-77304A60809D}" dt="2026-07-17T15:39:59.935" v="1555" actId="20577"/>
        <pc:sldMkLst>
          <pc:docMk/>
          <pc:sldMk cId="1943458474" sldId="263"/>
        </pc:sldMkLst>
        <pc:spChg chg="mod">
          <ac:chgData name="emily xo" userId="9f6dc20f6e48e3b4" providerId="LiveId" clId="{0D2C79B7-FB17-4E22-B789-77304A60809D}" dt="2026-07-17T15:28:01.969" v="1388" actId="20577"/>
          <ac:spMkLst>
            <pc:docMk/>
            <pc:sldMk cId="1943458474" sldId="263"/>
            <ac:spMk id="2" creationId="{33EB24B3-5CD9-A158-9610-1614BAF605FA}"/>
          </ac:spMkLst>
        </pc:spChg>
        <pc:spChg chg="mod">
          <ac:chgData name="emily xo" userId="9f6dc20f6e48e3b4" providerId="LiveId" clId="{0D2C79B7-FB17-4E22-B789-77304A60809D}" dt="2026-07-17T15:39:59.935" v="1555" actId="20577"/>
          <ac:spMkLst>
            <pc:docMk/>
            <pc:sldMk cId="1943458474" sldId="263"/>
            <ac:spMk id="3" creationId="{97BBDB71-91A0-3731-A043-A8406C6660B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EC0316-1234-4A2D-BDE8-85B14445CBD0}"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0FE630-8094-4EE0-9794-5FD0D0824544}" type="slidenum">
              <a:rPr lang="en-GB" smtClean="0"/>
              <a:t>‹#›</a:t>
            </a:fld>
            <a:endParaRPr lang="en-GB"/>
          </a:p>
        </p:txBody>
      </p:sp>
    </p:spTree>
    <p:extLst>
      <p:ext uri="{BB962C8B-B14F-4D97-AF65-F5344CB8AC3E}">
        <p14:creationId xmlns:p14="http://schemas.microsoft.com/office/powerpoint/2010/main" val="3367204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today I will be discussing a fascinating question: does the language we speak shape the way we think? This is not just a philosophical debate, there is real evidence to suggest that yes language plays a big role in how we think. This </a:t>
            </a:r>
            <a:r>
              <a:rPr lang="en-US" dirty="0" err="1"/>
              <a:t>powerpoint</a:t>
            </a:r>
            <a:r>
              <a:rPr lang="en-US" dirty="0"/>
              <a:t> will include examples, debates, and key points. </a:t>
            </a:r>
            <a:endParaRPr lang="en-GB" dirty="0"/>
          </a:p>
        </p:txBody>
      </p:sp>
      <p:sp>
        <p:nvSpPr>
          <p:cNvPr id="4" name="Slide Number Placeholder 3"/>
          <p:cNvSpPr>
            <a:spLocks noGrp="1"/>
          </p:cNvSpPr>
          <p:nvPr>
            <p:ph type="sldNum" sz="quarter" idx="5"/>
          </p:nvPr>
        </p:nvSpPr>
        <p:spPr/>
        <p:txBody>
          <a:bodyPr/>
          <a:lstStyle/>
          <a:p>
            <a:fld id="{9C0FE630-8094-4EE0-9794-5FD0D0824544}" type="slidenum">
              <a:rPr lang="en-GB" smtClean="0"/>
              <a:t>1</a:t>
            </a:fld>
            <a:endParaRPr lang="en-GB"/>
          </a:p>
        </p:txBody>
      </p:sp>
    </p:spTree>
    <p:extLst>
      <p:ext uri="{BB962C8B-B14F-4D97-AF65-F5344CB8AC3E}">
        <p14:creationId xmlns:p14="http://schemas.microsoft.com/office/powerpoint/2010/main" val="38071201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question we are asking ‘does the language you speak influence how you perceive and understand the world?’ is not as simple as it might seem. There are two ideas to take into account. Linguistic relativity is the idea that language shapes thought. That your way of thinking and the way your brain works is </a:t>
            </a:r>
            <a:r>
              <a:rPr lang="en-US" dirty="0" err="1"/>
              <a:t>dependant</a:t>
            </a:r>
            <a:r>
              <a:rPr lang="en-US" dirty="0"/>
              <a:t> on your language. On the other hand we have universalism which is the idea that human thought is the same regardless of language, and that language is just a tool for expressing pre- existing thoughts. This idea is that language doesn’t effect the way of thinking at all and that everyone across the globe has the same kind of </a:t>
            </a:r>
            <a:r>
              <a:rPr lang="en-US"/>
              <a:t>thought process. </a:t>
            </a:r>
            <a:endParaRPr lang="en-GB" dirty="0"/>
          </a:p>
        </p:txBody>
      </p:sp>
      <p:sp>
        <p:nvSpPr>
          <p:cNvPr id="4" name="Slide Number Placeholder 3"/>
          <p:cNvSpPr>
            <a:spLocks noGrp="1"/>
          </p:cNvSpPr>
          <p:nvPr>
            <p:ph type="sldNum" sz="quarter" idx="5"/>
          </p:nvPr>
        </p:nvSpPr>
        <p:spPr/>
        <p:txBody>
          <a:bodyPr/>
          <a:lstStyle/>
          <a:p>
            <a:fld id="{9C0FE630-8094-4EE0-9794-5FD0D0824544}" type="slidenum">
              <a:rPr lang="en-GB" smtClean="0"/>
              <a:t>2</a:t>
            </a:fld>
            <a:endParaRPr lang="en-GB"/>
          </a:p>
        </p:txBody>
      </p:sp>
    </p:spTree>
    <p:extLst>
      <p:ext uri="{BB962C8B-B14F-4D97-AF65-F5344CB8AC3E}">
        <p14:creationId xmlns:p14="http://schemas.microsoft.com/office/powerpoint/2010/main" val="1616745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idea comes from the work of two linguists, Edward Spir and Benjamin Lee Whorf in the early 20th century. Their hypothesis comes in two versions. The strong version is linguistic determinism which says that language completely controls what you think. That if your language doesn’t have a word for something then you can’t think about it, most people reject this version. An example of this is if your language didn’t have a word for car then everyone who speaks that language is unable to think about a </a:t>
            </a:r>
            <a:r>
              <a:rPr lang="en-US" dirty="0" err="1"/>
              <a:t>car.The</a:t>
            </a:r>
            <a:r>
              <a:rPr lang="en-US" dirty="0"/>
              <a:t> weak version is linguistic relativity which suggests that language influences how we think, without totally controlling it. </a:t>
            </a:r>
            <a:endParaRPr lang="en-GB" dirty="0"/>
          </a:p>
        </p:txBody>
      </p:sp>
      <p:sp>
        <p:nvSpPr>
          <p:cNvPr id="4" name="Slide Number Placeholder 3"/>
          <p:cNvSpPr>
            <a:spLocks noGrp="1"/>
          </p:cNvSpPr>
          <p:nvPr>
            <p:ph type="sldNum" sz="quarter" idx="5"/>
          </p:nvPr>
        </p:nvSpPr>
        <p:spPr/>
        <p:txBody>
          <a:bodyPr/>
          <a:lstStyle/>
          <a:p>
            <a:fld id="{9C0FE630-8094-4EE0-9794-5FD0D0824544}" type="slidenum">
              <a:rPr lang="en-GB" smtClean="0"/>
              <a:t>3</a:t>
            </a:fld>
            <a:endParaRPr lang="en-GB"/>
          </a:p>
        </p:txBody>
      </p:sp>
    </p:spTree>
    <p:extLst>
      <p:ext uri="{BB962C8B-B14F-4D97-AF65-F5344CB8AC3E}">
        <p14:creationId xmlns:p14="http://schemas.microsoft.com/office/powerpoint/2010/main" val="3999085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interesting example of language effecting the way we think comes from Lera Boroditsky's research with the Kuuk </a:t>
            </a:r>
            <a:r>
              <a:rPr lang="en-US" dirty="0" err="1"/>
              <a:t>Thaayorre</a:t>
            </a:r>
            <a:r>
              <a:rPr lang="en-US" dirty="0"/>
              <a:t>, an Aboriginal community in Australia. Their language has no terms for “left” and “right”. Instead they use cardinal directions for everything, even to describe the position of a cup on a </a:t>
            </a:r>
            <a:r>
              <a:rPr lang="en-US" dirty="0" err="1"/>
              <a:t>table.For</a:t>
            </a:r>
            <a:r>
              <a:rPr lang="en-US" dirty="0"/>
              <a:t> example, if the cup was in on the left of the table, they would refer to the cup as west. being This means to speak their language fluently you must constantly know which way is north. This results in speakers having an incredible sense of direction. The language seems to have trained their minds to work this way.</a:t>
            </a:r>
            <a:endParaRPr lang="en-GB" dirty="0"/>
          </a:p>
        </p:txBody>
      </p:sp>
      <p:sp>
        <p:nvSpPr>
          <p:cNvPr id="4" name="Slide Number Placeholder 3"/>
          <p:cNvSpPr>
            <a:spLocks noGrp="1"/>
          </p:cNvSpPr>
          <p:nvPr>
            <p:ph type="sldNum" sz="quarter" idx="5"/>
          </p:nvPr>
        </p:nvSpPr>
        <p:spPr/>
        <p:txBody>
          <a:bodyPr/>
          <a:lstStyle/>
          <a:p>
            <a:fld id="{9C0FE630-8094-4EE0-9794-5FD0D0824544}" type="slidenum">
              <a:rPr lang="en-GB" smtClean="0"/>
              <a:t>4</a:t>
            </a:fld>
            <a:endParaRPr lang="en-GB"/>
          </a:p>
        </p:txBody>
      </p:sp>
    </p:spTree>
    <p:extLst>
      <p:ext uri="{BB962C8B-B14F-4D97-AF65-F5344CB8AC3E}">
        <p14:creationId xmlns:p14="http://schemas.microsoft.com/office/powerpoint/2010/main" val="2011627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 also shapes the way we picture time. In her </a:t>
            </a:r>
            <a:r>
              <a:rPr lang="en-US" dirty="0" err="1"/>
              <a:t>TedTalk</a:t>
            </a:r>
            <a:r>
              <a:rPr lang="en-US" dirty="0"/>
              <a:t> Boroditsky explained that when she asked people from different linguistic backgrounds to arrange images showing a person aging. English speakers arranged them from left to right, the same way as they write. Hebrew and Arabic speakers arranged them from right to left. But the Kuuk </a:t>
            </a:r>
            <a:r>
              <a:rPr lang="en-US" dirty="0" err="1"/>
              <a:t>Thaayorre</a:t>
            </a:r>
            <a:r>
              <a:rPr lang="en-US" dirty="0"/>
              <a:t> arranged them in a completely different way, from east to west regardless of which way they were facing. So if they were facing south, time went left to right. If they were facing north, it went the other way. Their whole concept of time is tied to the physical world around them.</a:t>
            </a:r>
            <a:endParaRPr lang="en-GB" dirty="0"/>
          </a:p>
        </p:txBody>
      </p:sp>
      <p:sp>
        <p:nvSpPr>
          <p:cNvPr id="4" name="Slide Number Placeholder 3"/>
          <p:cNvSpPr>
            <a:spLocks noGrp="1"/>
          </p:cNvSpPr>
          <p:nvPr>
            <p:ph type="sldNum" sz="quarter" idx="5"/>
          </p:nvPr>
        </p:nvSpPr>
        <p:spPr/>
        <p:txBody>
          <a:bodyPr/>
          <a:lstStyle/>
          <a:p>
            <a:fld id="{9C0FE630-8094-4EE0-9794-5FD0D0824544}" type="slidenum">
              <a:rPr lang="en-GB" smtClean="0"/>
              <a:t>5</a:t>
            </a:fld>
            <a:endParaRPr lang="en-GB"/>
          </a:p>
        </p:txBody>
      </p:sp>
    </p:spTree>
    <p:extLst>
      <p:ext uri="{BB962C8B-B14F-4D97-AF65-F5344CB8AC3E}">
        <p14:creationId xmlns:p14="http://schemas.microsoft.com/office/powerpoint/2010/main" val="3587074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Languages like </a:t>
            </a:r>
            <a:r>
              <a:rPr lang="en-US" dirty="0" err="1"/>
              <a:t>german</a:t>
            </a:r>
            <a:r>
              <a:rPr lang="en-US" dirty="0"/>
              <a:t> and Spanish assign a gender to every noun. This seems to affect how speakers perceive these things. For example when the speakers of these languages describe an object with feminine pronouns they are more likely to use feminine adjectives. </a:t>
            </a:r>
            <a:endParaRPr lang="en-GB" dirty="0"/>
          </a:p>
        </p:txBody>
      </p:sp>
      <p:sp>
        <p:nvSpPr>
          <p:cNvPr id="4" name="Slide Number Placeholder 3"/>
          <p:cNvSpPr>
            <a:spLocks noGrp="1"/>
          </p:cNvSpPr>
          <p:nvPr>
            <p:ph type="sldNum" sz="quarter" idx="5"/>
          </p:nvPr>
        </p:nvSpPr>
        <p:spPr/>
        <p:txBody>
          <a:bodyPr/>
          <a:lstStyle/>
          <a:p>
            <a:fld id="{9C0FE630-8094-4EE0-9794-5FD0D0824544}" type="slidenum">
              <a:rPr lang="en-GB" smtClean="0"/>
              <a:t>6</a:t>
            </a:fld>
            <a:endParaRPr lang="en-GB"/>
          </a:p>
        </p:txBody>
      </p:sp>
    </p:spTree>
    <p:extLst>
      <p:ext uri="{BB962C8B-B14F-4D97-AF65-F5344CB8AC3E}">
        <p14:creationId xmlns:p14="http://schemas.microsoft.com/office/powerpoint/2010/main" val="3145772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evidence seems to suggest that language does indeed influence the way we think. Although, Whorf has over exaggerated his case, language is not a barrier to the mind instead it can be a helpful tool to expand knowledge and experiences. By learning a different language you can open up a whole new way of thinking. </a:t>
            </a:r>
            <a:endParaRPr lang="en-GB" dirty="0"/>
          </a:p>
        </p:txBody>
      </p:sp>
      <p:sp>
        <p:nvSpPr>
          <p:cNvPr id="4" name="Slide Number Placeholder 3"/>
          <p:cNvSpPr>
            <a:spLocks noGrp="1"/>
          </p:cNvSpPr>
          <p:nvPr>
            <p:ph type="sldNum" sz="quarter" idx="5"/>
          </p:nvPr>
        </p:nvSpPr>
        <p:spPr/>
        <p:txBody>
          <a:bodyPr/>
          <a:lstStyle/>
          <a:p>
            <a:fld id="{9C0FE630-8094-4EE0-9794-5FD0D0824544}" type="slidenum">
              <a:rPr lang="en-GB" smtClean="0"/>
              <a:t>7</a:t>
            </a:fld>
            <a:endParaRPr lang="en-GB"/>
          </a:p>
        </p:txBody>
      </p:sp>
    </p:spTree>
    <p:extLst>
      <p:ext uri="{BB962C8B-B14F-4D97-AF65-F5344CB8AC3E}">
        <p14:creationId xmlns:p14="http://schemas.microsoft.com/office/powerpoint/2010/main" val="3447478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2636575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2941249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227491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539220-1B1C-4C60-9E41-3BDA9B9686A8}"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2668925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539220-1B1C-4C60-9E41-3BDA9B9686A8}"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2987351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539220-1B1C-4C60-9E41-3BDA9B9686A8}"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1060558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539220-1B1C-4C60-9E41-3BDA9B9686A8}" type="datetimeFigureOut">
              <a:rPr lang="en-GB" smtClean="0"/>
              <a:t>17/07/2026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2059481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539220-1B1C-4C60-9E41-3BDA9B9686A8}"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3930978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539220-1B1C-4C60-9E41-3BDA9B9686A8}"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739898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28910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19080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4186302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1679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3717656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817075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539220-1B1C-4C60-9E41-3BDA9B9686A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0E767-010D-45B4-8EFE-A2939EF04559}" type="slidenum">
              <a:rPr lang="en-GB" smtClean="0"/>
              <a:t>‹#›</a:t>
            </a:fld>
            <a:endParaRPr lang="en-GB"/>
          </a:p>
        </p:txBody>
      </p:sp>
    </p:spTree>
    <p:extLst>
      <p:ext uri="{BB962C8B-B14F-4D97-AF65-F5344CB8AC3E}">
        <p14:creationId xmlns:p14="http://schemas.microsoft.com/office/powerpoint/2010/main" val="2271442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539220-1B1C-4C60-9E41-3BDA9B9686A8}" type="datetimeFigureOut">
              <a:rPr lang="en-GB" smtClean="0"/>
              <a:t>17/07/2026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2B0E767-010D-45B4-8EFE-A2939EF04559}" type="slidenum">
              <a:rPr lang="en-GB" smtClean="0"/>
              <a:t>‹#›</a:t>
            </a:fld>
            <a:endParaRPr lang="en-GB"/>
          </a:p>
        </p:txBody>
      </p:sp>
    </p:spTree>
    <p:extLst>
      <p:ext uri="{BB962C8B-B14F-4D97-AF65-F5344CB8AC3E}">
        <p14:creationId xmlns:p14="http://schemas.microsoft.com/office/powerpoint/2010/main" val="28691518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ted.com/talks/leraboroditskyhowlanguageshapesthewaywethi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6DEE6-342B-6F76-55C2-2C5A5A036750}"/>
              </a:ext>
            </a:extLst>
          </p:cNvPr>
          <p:cNvSpPr>
            <a:spLocks noGrp="1"/>
          </p:cNvSpPr>
          <p:nvPr>
            <p:ph type="ctrTitle"/>
          </p:nvPr>
        </p:nvSpPr>
        <p:spPr>
          <a:xfrm>
            <a:off x="1507067" y="870857"/>
            <a:ext cx="7766936" cy="3179979"/>
          </a:xfrm>
        </p:spPr>
        <p:txBody>
          <a:bodyPr/>
          <a:lstStyle/>
          <a:p>
            <a:pPr algn="ctr"/>
            <a:r>
              <a:rPr lang="en-GB" b="1" u="sng" dirty="0"/>
              <a:t>Language and the way we think</a:t>
            </a:r>
          </a:p>
        </p:txBody>
      </p:sp>
      <p:sp>
        <p:nvSpPr>
          <p:cNvPr id="3" name="Subtitle 2">
            <a:extLst>
              <a:ext uri="{FF2B5EF4-FFF2-40B4-BE49-F238E27FC236}">
                <a16:creationId xmlns:a16="http://schemas.microsoft.com/office/drawing/2014/main" id="{8D918829-239E-728B-039B-05BA77F6699C}"/>
              </a:ext>
            </a:extLst>
          </p:cNvPr>
          <p:cNvSpPr>
            <a:spLocks noGrp="1"/>
          </p:cNvSpPr>
          <p:nvPr>
            <p:ph type="subTitle" idx="1"/>
          </p:nvPr>
        </p:nvSpPr>
        <p:spPr/>
        <p:txBody>
          <a:bodyPr/>
          <a:lstStyle/>
          <a:p>
            <a:r>
              <a:rPr lang="en-GB" dirty="0"/>
              <a:t>Emily Calvert</a:t>
            </a:r>
          </a:p>
        </p:txBody>
      </p:sp>
    </p:spTree>
    <p:extLst>
      <p:ext uri="{BB962C8B-B14F-4D97-AF65-F5344CB8AC3E}">
        <p14:creationId xmlns:p14="http://schemas.microsoft.com/office/powerpoint/2010/main" val="812465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7" name="Picture 6" descr="Puzzles in brain">
            <a:extLst>
              <a:ext uri="{FF2B5EF4-FFF2-40B4-BE49-F238E27FC236}">
                <a16:creationId xmlns:a16="http://schemas.microsoft.com/office/drawing/2014/main" id="{6CCFF9AF-4FD4-CF53-AB52-1D19D510DB55}"/>
              </a:ext>
            </a:extLst>
          </p:cNvPr>
          <p:cNvPicPr>
            <a:picLocks noChangeAspect="1"/>
          </p:cNvPicPr>
          <p:nvPr/>
        </p:nvPicPr>
        <p:blipFill>
          <a:blip r:embed="rId3">
            <a:extLst>
              <a:ext uri="{28A0092B-C50C-407E-A947-70E740481C1C}">
                <a14:useLocalDpi xmlns:a14="http://schemas.microsoft.com/office/drawing/2010/main" val="0"/>
              </a:ext>
            </a:extLst>
          </a:blip>
          <a:srcRect l="16277" r="12372" b="1"/>
          <a:stretch>
            <a:fillRect/>
          </a:stretch>
        </p:blipFill>
        <p:spPr>
          <a:xfrm>
            <a:off x="4296867" y="5"/>
            <a:ext cx="4831627" cy="4520011"/>
          </a:xfrm>
          <a:custGeom>
            <a:avLst/>
            <a:gdLst/>
            <a:ahLst/>
            <a:cxnLst/>
            <a:rect l="l" t="t" r="r" b="b"/>
            <a:pathLst>
              <a:path w="4831627" h="4520011">
                <a:moveTo>
                  <a:pt x="0" y="0"/>
                </a:moveTo>
                <a:lnTo>
                  <a:pt x="4831627" y="0"/>
                </a:lnTo>
                <a:lnTo>
                  <a:pt x="1416677" y="4520011"/>
                </a:lnTo>
                <a:close/>
              </a:path>
            </a:pathLst>
          </a:custGeom>
        </p:spPr>
      </p:pic>
      <p:pic>
        <p:nvPicPr>
          <p:cNvPr id="5" name="Picture 4" descr="People talking to each other">
            <a:extLst>
              <a:ext uri="{FF2B5EF4-FFF2-40B4-BE49-F238E27FC236}">
                <a16:creationId xmlns:a16="http://schemas.microsoft.com/office/drawing/2014/main" id="{1696787E-7B0F-7EAF-CAE3-E10CB6A961AC}"/>
              </a:ext>
            </a:extLst>
          </p:cNvPr>
          <p:cNvPicPr>
            <a:picLocks noChangeAspect="1"/>
          </p:cNvPicPr>
          <p:nvPr/>
        </p:nvPicPr>
        <p:blipFill>
          <a:blip r:embed="rId4">
            <a:extLst>
              <a:ext uri="{28A0092B-C50C-407E-A947-70E740481C1C}">
                <a14:useLocalDpi xmlns:a14="http://schemas.microsoft.com/office/drawing/2010/main" val="0"/>
              </a:ext>
            </a:extLst>
          </a:blip>
          <a:srcRect l="9165" r="11612" b="-2"/>
          <a:stretch>
            <a:fillRect/>
          </a:stretch>
        </p:blipFill>
        <p:spPr>
          <a:xfrm>
            <a:off x="4041994" y="-4"/>
            <a:ext cx="8139373" cy="6858000"/>
          </a:xfrm>
          <a:custGeom>
            <a:avLst/>
            <a:gdLst/>
            <a:ahLst/>
            <a:cxnLst/>
            <a:rect l="l" t="t" r="r" b="b"/>
            <a:pathLst>
              <a:path w="8139373" h="6858000">
                <a:moveTo>
                  <a:pt x="5181344" y="0"/>
                </a:moveTo>
                <a:lnTo>
                  <a:pt x="8139373" y="0"/>
                </a:lnTo>
                <a:lnTo>
                  <a:pt x="8139373" y="6858000"/>
                </a:lnTo>
                <a:lnTo>
                  <a:pt x="0" y="6858000"/>
                </a:lnTo>
                <a:close/>
              </a:path>
            </a:pathLst>
          </a:custGeom>
        </p:spPr>
      </p:pic>
      <p:sp>
        <p:nvSpPr>
          <p:cNvPr id="2" name="Title 1">
            <a:extLst>
              <a:ext uri="{FF2B5EF4-FFF2-40B4-BE49-F238E27FC236}">
                <a16:creationId xmlns:a16="http://schemas.microsoft.com/office/drawing/2014/main" id="{5248962B-4D6F-4C4D-3FA3-D002100496D7}"/>
              </a:ext>
            </a:extLst>
          </p:cNvPr>
          <p:cNvSpPr>
            <a:spLocks noGrp="1"/>
          </p:cNvSpPr>
          <p:nvPr>
            <p:ph type="title"/>
          </p:nvPr>
        </p:nvSpPr>
        <p:spPr>
          <a:xfrm>
            <a:off x="677334" y="1176489"/>
            <a:ext cx="3749061" cy="1508469"/>
          </a:xfrm>
        </p:spPr>
        <p:txBody>
          <a:bodyPr anchor="ctr">
            <a:normAutofit/>
          </a:bodyPr>
          <a:lstStyle/>
          <a:p>
            <a:r>
              <a:rPr lang="en-GB" sz="3200" b="1" u="sng"/>
              <a:t>Does language shape thought?</a:t>
            </a:r>
          </a:p>
        </p:txBody>
      </p:sp>
      <p:sp>
        <p:nvSpPr>
          <p:cNvPr id="10" name="Isosceles Triangle 9">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1E66FA5-19A2-EA12-0C9B-5B29D7A71EF6}"/>
              </a:ext>
            </a:extLst>
          </p:cNvPr>
          <p:cNvSpPr>
            <a:spLocks noGrp="1"/>
          </p:cNvSpPr>
          <p:nvPr>
            <p:ph idx="1"/>
          </p:nvPr>
        </p:nvSpPr>
        <p:spPr>
          <a:xfrm>
            <a:off x="677334" y="2795618"/>
            <a:ext cx="3749061" cy="3005289"/>
          </a:xfrm>
        </p:spPr>
        <p:txBody>
          <a:bodyPr>
            <a:normAutofit/>
          </a:bodyPr>
          <a:lstStyle/>
          <a:p>
            <a:pPr>
              <a:buFont typeface="Wingdings" panose="05000000000000000000" pitchFamily="2" charset="2"/>
              <a:buChar char="v"/>
            </a:pPr>
            <a:r>
              <a:rPr lang="en-GB" sz="1600" dirty="0"/>
              <a:t>Do different languages create different ways of thinking?</a:t>
            </a:r>
          </a:p>
          <a:p>
            <a:pPr>
              <a:buFont typeface="Wingdings" panose="05000000000000000000" pitchFamily="2" charset="2"/>
              <a:buChar char="v"/>
            </a:pPr>
            <a:r>
              <a:rPr lang="en-GB" sz="1600" dirty="0"/>
              <a:t>Or is thought universal with language just expressing it?</a:t>
            </a:r>
          </a:p>
          <a:p>
            <a:pPr>
              <a:buFont typeface="Wingdings" panose="05000000000000000000" pitchFamily="2" charset="2"/>
              <a:buChar char="v"/>
            </a:pPr>
            <a:r>
              <a:rPr lang="en-GB" sz="1600" dirty="0"/>
              <a:t>The debate: Linguistic Relativity vs Universalism</a:t>
            </a:r>
          </a:p>
        </p:txBody>
      </p:sp>
    </p:spTree>
    <p:extLst>
      <p:ext uri="{BB962C8B-B14F-4D97-AF65-F5344CB8AC3E}">
        <p14:creationId xmlns:p14="http://schemas.microsoft.com/office/powerpoint/2010/main" val="2916434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D8656-A0F0-3416-9968-4FA4D15EE091}"/>
              </a:ext>
            </a:extLst>
          </p:cNvPr>
          <p:cNvSpPr>
            <a:spLocks noGrp="1"/>
          </p:cNvSpPr>
          <p:nvPr>
            <p:ph type="title"/>
          </p:nvPr>
        </p:nvSpPr>
        <p:spPr>
          <a:xfrm>
            <a:off x="5536734" y="609600"/>
            <a:ext cx="3737268" cy="1320800"/>
          </a:xfrm>
        </p:spPr>
        <p:txBody>
          <a:bodyPr>
            <a:normAutofit/>
          </a:bodyPr>
          <a:lstStyle/>
          <a:p>
            <a:r>
              <a:rPr lang="en-GB" b="1" u="sng" dirty="0"/>
              <a:t>The Sapir-Whorf Hypothesis</a:t>
            </a:r>
          </a:p>
        </p:txBody>
      </p:sp>
      <p:sp>
        <p:nvSpPr>
          <p:cNvPr id="3" name="Content Placeholder 2">
            <a:extLst>
              <a:ext uri="{FF2B5EF4-FFF2-40B4-BE49-F238E27FC236}">
                <a16:creationId xmlns:a16="http://schemas.microsoft.com/office/drawing/2014/main" id="{CED28318-D7F7-FAC9-1EB5-13046D55C643}"/>
              </a:ext>
            </a:extLst>
          </p:cNvPr>
          <p:cNvSpPr>
            <a:spLocks noGrp="1"/>
          </p:cNvSpPr>
          <p:nvPr>
            <p:ph idx="1"/>
          </p:nvPr>
        </p:nvSpPr>
        <p:spPr>
          <a:xfrm>
            <a:off x="5209563" y="2160589"/>
            <a:ext cx="4064439" cy="3880773"/>
          </a:xfrm>
        </p:spPr>
        <p:txBody>
          <a:bodyPr>
            <a:normAutofit/>
          </a:bodyPr>
          <a:lstStyle/>
          <a:p>
            <a:r>
              <a:rPr lang="en-GB" dirty="0"/>
              <a:t>Two versions:</a:t>
            </a:r>
          </a:p>
          <a:p>
            <a:pPr lvl="1">
              <a:buFont typeface="Wingdings" panose="05000000000000000000" pitchFamily="2" charset="2"/>
              <a:buChar char="v"/>
            </a:pPr>
            <a:r>
              <a:rPr lang="en-GB" dirty="0"/>
              <a:t>  </a:t>
            </a:r>
            <a:r>
              <a:rPr lang="en-US" dirty="0"/>
              <a:t>Linguistic determinism: Language determines thought (strong version)</a:t>
            </a:r>
          </a:p>
          <a:p>
            <a:pPr lvl="1">
              <a:buFont typeface="Wingdings" panose="05000000000000000000" pitchFamily="2" charset="2"/>
              <a:buChar char="v"/>
            </a:pPr>
            <a:r>
              <a:rPr lang="en-US" dirty="0"/>
              <a:t>Linguistic relativity: Language influences thought (weak version)</a:t>
            </a:r>
          </a:p>
          <a:p>
            <a:pPr indent="-285750"/>
            <a:r>
              <a:rPr lang="en-US" dirty="0"/>
              <a:t>Key figures: Edward Sapir, Benjamin Lee Whorf</a:t>
            </a:r>
            <a:endParaRPr lang="en-GB" dirty="0"/>
          </a:p>
        </p:txBody>
      </p:sp>
      <p:pic>
        <p:nvPicPr>
          <p:cNvPr id="5" name="Picture 4" descr="Colorful carved figures of humans">
            <a:extLst>
              <a:ext uri="{FF2B5EF4-FFF2-40B4-BE49-F238E27FC236}">
                <a16:creationId xmlns:a16="http://schemas.microsoft.com/office/drawing/2014/main" id="{631F9492-34D8-3D9D-1131-49EFED33AD09}"/>
              </a:ext>
            </a:extLst>
          </p:cNvPr>
          <p:cNvPicPr>
            <a:picLocks noChangeAspect="1"/>
          </p:cNvPicPr>
          <p:nvPr/>
        </p:nvPicPr>
        <p:blipFill>
          <a:blip r:embed="rId3"/>
          <a:srcRect l="22091" r="21858"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571894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5E2C8A1-9218-55C3-41B0-420C5A81CD50}"/>
              </a:ext>
            </a:extLst>
          </p:cNvPr>
          <p:cNvSpPr>
            <a:spLocks noGrp="1"/>
          </p:cNvSpPr>
          <p:nvPr>
            <p:ph type="title"/>
          </p:nvPr>
        </p:nvSpPr>
        <p:spPr>
          <a:xfrm>
            <a:off x="643467" y="816638"/>
            <a:ext cx="3367359" cy="5224724"/>
          </a:xfrm>
        </p:spPr>
        <p:txBody>
          <a:bodyPr anchor="ctr">
            <a:normAutofit/>
          </a:bodyPr>
          <a:lstStyle/>
          <a:p>
            <a:r>
              <a:rPr lang="en-GB" b="1" u="sng" dirty="0"/>
              <a:t>Examples of language effecting thought</a:t>
            </a:r>
            <a:br>
              <a:rPr lang="en-GB" dirty="0"/>
            </a:br>
            <a:br>
              <a:rPr lang="en-GB" dirty="0"/>
            </a:br>
            <a:r>
              <a:rPr lang="en-GB" dirty="0"/>
              <a:t>Space and direction</a:t>
            </a:r>
          </a:p>
        </p:txBody>
      </p:sp>
      <p:sp>
        <p:nvSpPr>
          <p:cNvPr id="3" name="Content Placeholder 2">
            <a:extLst>
              <a:ext uri="{FF2B5EF4-FFF2-40B4-BE49-F238E27FC236}">
                <a16:creationId xmlns:a16="http://schemas.microsoft.com/office/drawing/2014/main" id="{82FF1754-FF6A-8095-2403-3534E0F3BE0B}"/>
              </a:ext>
            </a:extLst>
          </p:cNvPr>
          <p:cNvSpPr>
            <a:spLocks noGrp="1"/>
          </p:cNvSpPr>
          <p:nvPr>
            <p:ph idx="1"/>
          </p:nvPr>
        </p:nvSpPr>
        <p:spPr>
          <a:xfrm>
            <a:off x="4654295" y="816638"/>
            <a:ext cx="4619706" cy="5224724"/>
          </a:xfrm>
        </p:spPr>
        <p:txBody>
          <a:bodyPr anchor="ctr">
            <a:normAutofit/>
          </a:bodyPr>
          <a:lstStyle/>
          <a:p>
            <a:endParaRPr lang="en-US" dirty="0"/>
          </a:p>
          <a:p>
            <a:r>
              <a:rPr lang="en-US" dirty="0"/>
              <a:t>Spatial Thinking: The Kuuk </a:t>
            </a:r>
            <a:r>
              <a:rPr lang="en-US" dirty="0" err="1"/>
              <a:t>Thaayorre</a:t>
            </a:r>
            <a:endParaRPr lang="en-US" dirty="0"/>
          </a:p>
          <a:p>
            <a:pPr>
              <a:buFont typeface="Wingdings" panose="05000000000000000000" pitchFamily="2" charset="2"/>
              <a:buChar char="v"/>
            </a:pPr>
            <a:r>
              <a:rPr lang="en-GB" dirty="0"/>
              <a:t>Aboriginal community in Australia</a:t>
            </a:r>
          </a:p>
          <a:p>
            <a:pPr>
              <a:buFont typeface="Wingdings" panose="05000000000000000000" pitchFamily="2" charset="2"/>
              <a:buChar char="v"/>
            </a:pPr>
            <a:r>
              <a:rPr lang="en-US" dirty="0"/>
              <a:t>No words for “left” or “right”</a:t>
            </a:r>
          </a:p>
          <a:p>
            <a:pPr>
              <a:buFont typeface="Wingdings" panose="05000000000000000000" pitchFamily="2" charset="2"/>
              <a:buChar char="v"/>
            </a:pPr>
            <a:r>
              <a:rPr lang="en-US" dirty="0"/>
              <a:t>Use cardinal directions (north, south, east, west) for all spatial reference</a:t>
            </a:r>
          </a:p>
          <a:p>
            <a:pPr>
              <a:buFont typeface="Wingdings" panose="05000000000000000000" pitchFamily="2" charset="2"/>
              <a:buChar char="v"/>
            </a:pPr>
            <a:r>
              <a:rPr lang="en-US" dirty="0"/>
              <a:t>Result: Superior orientation skills, even in unfamiliar environments</a:t>
            </a:r>
            <a:endParaRPr lang="en-GB" dirty="0"/>
          </a:p>
        </p:txBody>
      </p:sp>
    </p:spTree>
    <p:extLst>
      <p:ext uri="{BB962C8B-B14F-4D97-AF65-F5344CB8AC3E}">
        <p14:creationId xmlns:p14="http://schemas.microsoft.com/office/powerpoint/2010/main" val="702119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EEDAD7-036B-3FD8-A368-897B381FB149}"/>
              </a:ext>
            </a:extLst>
          </p:cNvPr>
          <p:cNvSpPr>
            <a:spLocks noGrp="1"/>
          </p:cNvSpPr>
          <p:nvPr>
            <p:ph type="title"/>
          </p:nvPr>
        </p:nvSpPr>
        <p:spPr>
          <a:xfrm>
            <a:off x="7181723" y="609600"/>
            <a:ext cx="4512989" cy="2227730"/>
          </a:xfrm>
        </p:spPr>
        <p:txBody>
          <a:bodyPr anchor="ctr">
            <a:normAutofit/>
          </a:bodyPr>
          <a:lstStyle/>
          <a:p>
            <a:br>
              <a:rPr lang="en-GB">
                <a:solidFill>
                  <a:srgbClr val="FFFFFF"/>
                </a:solidFill>
              </a:rPr>
            </a:br>
            <a:r>
              <a:rPr lang="en-GB">
                <a:solidFill>
                  <a:srgbClr val="FFFFFF"/>
                </a:solidFill>
              </a:rPr>
              <a:t>How we picture time</a:t>
            </a:r>
          </a:p>
        </p:txBody>
      </p:sp>
      <p:pic>
        <p:nvPicPr>
          <p:cNvPr id="5" name="Picture 4" descr="Half face clock on a wall">
            <a:extLst>
              <a:ext uri="{FF2B5EF4-FFF2-40B4-BE49-F238E27FC236}">
                <a16:creationId xmlns:a16="http://schemas.microsoft.com/office/drawing/2014/main" id="{350798F8-3EE0-48D8-1981-1F7DAAA1BE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251" y="2085011"/>
            <a:ext cx="3856774" cy="2776877"/>
          </a:xfrm>
          <a:prstGeom prst="rect">
            <a:avLst/>
          </a:prstGeom>
        </p:spPr>
      </p:pic>
      <p:sp>
        <p:nvSpPr>
          <p:cNvPr id="3" name="Content Placeholder 2">
            <a:extLst>
              <a:ext uri="{FF2B5EF4-FFF2-40B4-BE49-F238E27FC236}">
                <a16:creationId xmlns:a16="http://schemas.microsoft.com/office/drawing/2014/main" id="{9643D3B5-8D04-D20B-306F-90B15E73CB87}"/>
              </a:ext>
            </a:extLst>
          </p:cNvPr>
          <p:cNvSpPr>
            <a:spLocks noGrp="1"/>
          </p:cNvSpPr>
          <p:nvPr>
            <p:ph idx="1"/>
          </p:nvPr>
        </p:nvSpPr>
        <p:spPr>
          <a:xfrm>
            <a:off x="7181725" y="2837329"/>
            <a:ext cx="4512988" cy="3317938"/>
          </a:xfrm>
        </p:spPr>
        <p:txBody>
          <a:bodyPr anchor="t">
            <a:normAutofit/>
          </a:bodyPr>
          <a:lstStyle/>
          <a:p>
            <a:pPr>
              <a:buFont typeface="Wingdings" panose="05000000000000000000" pitchFamily="2" charset="2"/>
              <a:buChar char="v"/>
            </a:pPr>
            <a:r>
              <a:rPr lang="en-GB">
                <a:solidFill>
                  <a:srgbClr val="FFFFFF"/>
                </a:solidFill>
              </a:rPr>
              <a:t>English speakers: Time flows from left to right </a:t>
            </a:r>
          </a:p>
          <a:p>
            <a:pPr>
              <a:buFont typeface="Wingdings" panose="05000000000000000000" pitchFamily="2" charset="2"/>
              <a:buChar char="v"/>
            </a:pPr>
            <a:r>
              <a:rPr lang="en-GB">
                <a:solidFill>
                  <a:srgbClr val="FFFFFF"/>
                </a:solidFill>
              </a:rPr>
              <a:t>Hebrew/ Arabic speakers: time flows from right to left </a:t>
            </a:r>
          </a:p>
          <a:p>
            <a:pPr>
              <a:buFont typeface="Wingdings" panose="05000000000000000000" pitchFamily="2" charset="2"/>
              <a:buChar char="v"/>
            </a:pPr>
            <a:r>
              <a:rPr lang="en-GB">
                <a:solidFill>
                  <a:srgbClr val="FFFFFF"/>
                </a:solidFill>
              </a:rPr>
              <a:t>Kuuk Thaayorre speakers: time flows from east to west </a:t>
            </a:r>
          </a:p>
        </p:txBody>
      </p:sp>
    </p:spTree>
    <p:extLst>
      <p:ext uri="{BB962C8B-B14F-4D97-AF65-F5344CB8AC3E}">
        <p14:creationId xmlns:p14="http://schemas.microsoft.com/office/powerpoint/2010/main" val="1113299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02219-CA36-78C5-139E-F0B7236E4A9B}"/>
              </a:ext>
            </a:extLst>
          </p:cNvPr>
          <p:cNvSpPr>
            <a:spLocks noGrp="1"/>
          </p:cNvSpPr>
          <p:nvPr>
            <p:ph type="title"/>
          </p:nvPr>
        </p:nvSpPr>
        <p:spPr>
          <a:xfrm>
            <a:off x="5536734" y="609600"/>
            <a:ext cx="3737268" cy="1320800"/>
          </a:xfrm>
        </p:spPr>
        <p:txBody>
          <a:bodyPr>
            <a:normAutofit/>
          </a:bodyPr>
          <a:lstStyle/>
          <a:p>
            <a:pPr>
              <a:lnSpc>
                <a:spcPct val="90000"/>
              </a:lnSpc>
            </a:pPr>
            <a:br>
              <a:rPr lang="en-GB" sz="2800"/>
            </a:br>
            <a:r>
              <a:rPr lang="en-GB" sz="2800"/>
              <a:t>Grammatical Gender and Perception</a:t>
            </a:r>
          </a:p>
        </p:txBody>
      </p:sp>
      <p:sp>
        <p:nvSpPr>
          <p:cNvPr id="3" name="Content Placeholder 2">
            <a:extLst>
              <a:ext uri="{FF2B5EF4-FFF2-40B4-BE49-F238E27FC236}">
                <a16:creationId xmlns:a16="http://schemas.microsoft.com/office/drawing/2014/main" id="{EBC795BE-A4EC-9EF0-96B6-9E9AA3124C28}"/>
              </a:ext>
            </a:extLst>
          </p:cNvPr>
          <p:cNvSpPr>
            <a:spLocks noGrp="1"/>
          </p:cNvSpPr>
          <p:nvPr>
            <p:ph idx="1"/>
          </p:nvPr>
        </p:nvSpPr>
        <p:spPr>
          <a:xfrm>
            <a:off x="5209563" y="2160589"/>
            <a:ext cx="4064439" cy="3880773"/>
          </a:xfrm>
        </p:spPr>
        <p:txBody>
          <a:bodyPr>
            <a:normAutofit/>
          </a:bodyPr>
          <a:lstStyle/>
          <a:p>
            <a:r>
              <a:rPr lang="en-GB" dirty="0"/>
              <a:t>Grammatical Gender Shapes Descriptions</a:t>
            </a:r>
          </a:p>
          <a:p>
            <a:pPr>
              <a:buFont typeface="Wingdings" panose="05000000000000000000" pitchFamily="2" charset="2"/>
              <a:buChar char="v"/>
            </a:pPr>
            <a:r>
              <a:rPr lang="en-US" dirty="0"/>
              <a:t>In German “bridge” is feminine - described as “elegant” and “beautiful”</a:t>
            </a:r>
          </a:p>
          <a:p>
            <a:pPr>
              <a:buFont typeface="Wingdings" panose="05000000000000000000" pitchFamily="2" charset="2"/>
              <a:buChar char="v"/>
            </a:pPr>
            <a:r>
              <a:rPr lang="en-US" dirty="0"/>
              <a:t>In Spanish “bridge” is masculine - described as “strong” and “sturdy”</a:t>
            </a:r>
          </a:p>
          <a:p>
            <a:pPr>
              <a:buFont typeface="Wingdings" panose="05000000000000000000" pitchFamily="2" charset="2"/>
              <a:buChar char="v"/>
            </a:pPr>
            <a:endParaRPr lang="en-GB" dirty="0"/>
          </a:p>
        </p:txBody>
      </p:sp>
      <p:pic>
        <p:nvPicPr>
          <p:cNvPr id="5" name="Picture 4" descr="Tower Bridge at dusk">
            <a:extLst>
              <a:ext uri="{FF2B5EF4-FFF2-40B4-BE49-F238E27FC236}">
                <a16:creationId xmlns:a16="http://schemas.microsoft.com/office/drawing/2014/main" id="{97039AE1-3433-A9CE-0D2E-9748C3731407}"/>
              </a:ext>
            </a:extLst>
          </p:cNvPr>
          <p:cNvPicPr>
            <a:picLocks noChangeAspect="1"/>
          </p:cNvPicPr>
          <p:nvPr/>
        </p:nvPicPr>
        <p:blipFill>
          <a:blip r:embed="rId3">
            <a:extLst>
              <a:ext uri="{28A0092B-C50C-407E-A947-70E740481C1C}">
                <a14:useLocalDpi xmlns:a14="http://schemas.microsoft.com/office/drawing/2010/main" val="0"/>
              </a:ext>
            </a:extLst>
          </a:blip>
          <a:srcRect l="14605" r="32884"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8" name="Isosceles Triangle 2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3861313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7BD33A-0725-6380-4EAE-2C88CC7FA58D}"/>
              </a:ext>
            </a:extLst>
          </p:cNvPr>
          <p:cNvSpPr>
            <a:spLocks noGrp="1"/>
          </p:cNvSpPr>
          <p:nvPr>
            <p:ph type="title"/>
          </p:nvPr>
        </p:nvSpPr>
        <p:spPr>
          <a:xfrm>
            <a:off x="7181723" y="609600"/>
            <a:ext cx="4512989" cy="2227730"/>
          </a:xfrm>
        </p:spPr>
        <p:txBody>
          <a:bodyPr anchor="ctr">
            <a:normAutofit/>
          </a:bodyPr>
          <a:lstStyle/>
          <a:p>
            <a:r>
              <a:rPr lang="en-GB" b="1" u="sng">
                <a:solidFill>
                  <a:srgbClr val="FFFFFF"/>
                </a:solidFill>
              </a:rPr>
              <a:t>Conclusion</a:t>
            </a:r>
          </a:p>
        </p:txBody>
      </p:sp>
      <p:pic>
        <p:nvPicPr>
          <p:cNvPr id="7" name="Graphic 6" descr="Translate">
            <a:extLst>
              <a:ext uri="{FF2B5EF4-FFF2-40B4-BE49-F238E27FC236}">
                <a16:creationId xmlns:a16="http://schemas.microsoft.com/office/drawing/2014/main" id="{6A508AC1-EBEA-F6FA-CC6E-13DC290EE3B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781586D-C00D-E7A4-F21E-4A8C08154F85}"/>
              </a:ext>
            </a:extLst>
          </p:cNvPr>
          <p:cNvSpPr>
            <a:spLocks noGrp="1"/>
          </p:cNvSpPr>
          <p:nvPr>
            <p:ph idx="1"/>
          </p:nvPr>
        </p:nvSpPr>
        <p:spPr>
          <a:xfrm>
            <a:off x="7181725" y="2837329"/>
            <a:ext cx="4512988" cy="3317938"/>
          </a:xfrm>
        </p:spPr>
        <p:txBody>
          <a:bodyPr anchor="t">
            <a:normAutofit/>
          </a:bodyPr>
          <a:lstStyle/>
          <a:p>
            <a:pPr>
              <a:buFont typeface="Wingdings" panose="05000000000000000000" pitchFamily="2" charset="2"/>
              <a:buChar char="v"/>
            </a:pPr>
            <a:r>
              <a:rPr lang="en-GB">
                <a:solidFill>
                  <a:srgbClr val="FFFFFF"/>
                </a:solidFill>
              </a:rPr>
              <a:t>Language influences the way you think about time, space, objects, and more</a:t>
            </a:r>
          </a:p>
          <a:p>
            <a:pPr>
              <a:buFont typeface="Wingdings" panose="05000000000000000000" pitchFamily="2" charset="2"/>
              <a:buChar char="v"/>
            </a:pPr>
            <a:r>
              <a:rPr lang="en-US">
                <a:solidFill>
                  <a:srgbClr val="FFFFFF"/>
                </a:solidFill>
              </a:rPr>
              <a:t>Linguistic diversity reveals the flexibility of the human mind</a:t>
            </a:r>
          </a:p>
          <a:p>
            <a:pPr>
              <a:buFont typeface="Wingdings" panose="05000000000000000000" pitchFamily="2" charset="2"/>
              <a:buChar char="v"/>
            </a:pPr>
            <a:r>
              <a:rPr lang="en-US">
                <a:solidFill>
                  <a:srgbClr val="FFFFFF"/>
                </a:solidFill>
              </a:rPr>
              <a:t>Whorf overstated his case</a:t>
            </a:r>
            <a:endParaRPr lang="en-GB">
              <a:solidFill>
                <a:srgbClr val="FFFFFF"/>
              </a:solidFill>
            </a:endParaRPr>
          </a:p>
        </p:txBody>
      </p:sp>
    </p:spTree>
    <p:extLst>
      <p:ext uri="{BB962C8B-B14F-4D97-AF65-F5344CB8AC3E}">
        <p14:creationId xmlns:p14="http://schemas.microsoft.com/office/powerpoint/2010/main" val="3129880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B24B3-5CD9-A158-9610-1614BAF605FA}"/>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97BBDB71-91A0-3731-A043-A8406C6660BB}"/>
              </a:ext>
            </a:extLst>
          </p:cNvPr>
          <p:cNvSpPr>
            <a:spLocks noGrp="1"/>
          </p:cNvSpPr>
          <p:nvPr>
            <p:ph idx="1"/>
          </p:nvPr>
        </p:nvSpPr>
        <p:spPr/>
        <p:txBody>
          <a:bodyPr/>
          <a:lstStyle/>
          <a:p>
            <a:r>
              <a:rPr lang="en-US" dirty="0"/>
              <a:t>Boroditsky, Lera, ‘</a:t>
            </a:r>
            <a:r>
              <a:rPr lang="en-US" i="1" dirty="0"/>
              <a:t>How language shapes the way we think</a:t>
            </a:r>
            <a:r>
              <a:rPr lang="en-US" dirty="0"/>
              <a:t>’, TED Conferences, YouTube, 2 May 2018 [accessed 14 July 2026] </a:t>
            </a:r>
            <a:r>
              <a:rPr lang="en-US" dirty="0">
                <a:hlinkClick r:id="rId2"/>
              </a:rPr>
              <a:t>https://www.ted.com/talks/leraboroditskyhowlanguageshapesthewaywethink</a:t>
            </a:r>
            <a:r>
              <a:rPr lang="en-US" dirty="0"/>
              <a:t>  </a:t>
            </a:r>
          </a:p>
          <a:p>
            <a:r>
              <a:rPr lang="en-US" dirty="0" err="1"/>
              <a:t>Stanlaw</a:t>
            </a:r>
            <a:r>
              <a:rPr lang="en-US" dirty="0"/>
              <a:t>, James, Nobuko Adachi, and Zdenek Salzmann</a:t>
            </a:r>
            <a:r>
              <a:rPr lang="en-US" i="1" dirty="0"/>
              <a:t>, Language, Culture, and Society: An Introduction to Linguistic Anthropology</a:t>
            </a:r>
            <a:r>
              <a:rPr lang="en-US" dirty="0"/>
              <a:t>, 7th </a:t>
            </a:r>
            <a:r>
              <a:rPr lang="en-US" dirty="0" err="1"/>
              <a:t>edn</a:t>
            </a:r>
            <a:r>
              <a:rPr lang="en-US" dirty="0"/>
              <a:t> (New York and London: Routledge, 2018).</a:t>
            </a:r>
          </a:p>
          <a:p>
            <a:endParaRPr lang="en-US" dirty="0"/>
          </a:p>
        </p:txBody>
      </p:sp>
    </p:spTree>
    <p:extLst>
      <p:ext uri="{BB962C8B-B14F-4D97-AF65-F5344CB8AC3E}">
        <p14:creationId xmlns:p14="http://schemas.microsoft.com/office/powerpoint/2010/main" val="1943458474"/>
      </p:ext>
    </p:extLst>
  </p:cSld>
  <p:clrMapOvr>
    <a:masterClrMapping/>
  </p:clrMapOvr>
</p:sld>
</file>

<file path=ppt/theme/theme1.xml><?xml version="1.0" encoding="utf-8"?>
<a:theme xmlns:a="http://schemas.openxmlformats.org/drawingml/2006/main" name="Face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258</TotalTime>
  <Words>975</Words>
  <Application>Microsoft Office PowerPoint</Application>
  <PresentationFormat>Widescreen</PresentationFormat>
  <Paragraphs>47</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Trebuchet MS</vt:lpstr>
      <vt:lpstr>Wingdings</vt:lpstr>
      <vt:lpstr>Wingdings 3</vt:lpstr>
      <vt:lpstr>Facet</vt:lpstr>
      <vt:lpstr>Language and the way we think</vt:lpstr>
      <vt:lpstr>Does language shape thought?</vt:lpstr>
      <vt:lpstr>The Sapir-Whorf Hypothesis</vt:lpstr>
      <vt:lpstr>Examples of language effecting thought  Space and direction</vt:lpstr>
      <vt:lpstr> How we picture time</vt:lpstr>
      <vt:lpstr> Grammatical Gender and Perception</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xo</dc:creator>
  <cp:lastModifiedBy>emily xo</cp:lastModifiedBy>
  <cp:revision>1</cp:revision>
  <dcterms:created xsi:type="dcterms:W3CDTF">2026-07-17T12:40:32Z</dcterms:created>
  <dcterms:modified xsi:type="dcterms:W3CDTF">2026-07-17T16:59:08Z</dcterms:modified>
</cp:coreProperties>
</file>