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21"/>
  </p:notesMasterIdLst>
  <p:sldIdLst>
    <p:sldId id="256" r:id="rId2"/>
    <p:sldId id="265" r:id="rId3"/>
    <p:sldId id="285" r:id="rId4"/>
    <p:sldId id="282" r:id="rId5"/>
    <p:sldId id="274" r:id="rId6"/>
    <p:sldId id="283" r:id="rId7"/>
    <p:sldId id="284" r:id="rId8"/>
    <p:sldId id="272" r:id="rId9"/>
    <p:sldId id="263" r:id="rId10"/>
    <p:sldId id="275" r:id="rId11"/>
    <p:sldId id="277" r:id="rId12"/>
    <p:sldId id="278" r:id="rId13"/>
    <p:sldId id="279" r:id="rId14"/>
    <p:sldId id="280" r:id="rId15"/>
    <p:sldId id="281" r:id="rId16"/>
    <p:sldId id="276" r:id="rId17"/>
    <p:sldId id="264" r:id="rId18"/>
    <p:sldId id="273" r:id="rId19"/>
    <p:sldId id="286"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12C799-CB20-BBD9-11EC-9320EDCBF41F}" v="82" dt="2022-10-17T06:14:53.253"/>
    <p1510:client id="{8F8B673E-7174-064A-8E4D-D1355756F798}" v="1508" dt="2022-10-17T00:04:27.5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mmela Mahmud (2212992)" userId="S::2212992@student.uwtsd.ac.uk::6e40719d-68de-4a32-9531-d37528bada7c" providerId="AD" clId="Web-{6D12C799-CB20-BBD9-11EC-9320EDCBF41F}"/>
    <pc:docChg chg="modSld">
      <pc:chgData name="Shammela Mahmud (2212992)" userId="S::2212992@student.uwtsd.ac.uk::6e40719d-68de-4a32-9531-d37528bada7c" providerId="AD" clId="Web-{6D12C799-CB20-BBD9-11EC-9320EDCBF41F}" dt="2022-10-17T06:14:53.253" v="81"/>
      <pc:docMkLst>
        <pc:docMk/>
      </pc:docMkLst>
      <pc:sldChg chg="modAnim">
        <pc:chgData name="Shammela Mahmud (2212992)" userId="S::2212992@student.uwtsd.ac.uk::6e40719d-68de-4a32-9531-d37528bada7c" providerId="AD" clId="Web-{6D12C799-CB20-BBD9-11EC-9320EDCBF41F}" dt="2022-10-17T06:14:53.253" v="81"/>
        <pc:sldMkLst>
          <pc:docMk/>
          <pc:sldMk cId="109857222" sldId="256"/>
        </pc:sldMkLst>
      </pc:sldChg>
      <pc:sldChg chg="modSp addAnim modAnim">
        <pc:chgData name="Shammela Mahmud (2212992)" userId="S::2212992@student.uwtsd.ac.uk::6e40719d-68de-4a32-9531-d37528bada7c" providerId="AD" clId="Web-{6D12C799-CB20-BBD9-11EC-9320EDCBF41F}" dt="2022-10-17T06:12:57.563" v="66"/>
        <pc:sldMkLst>
          <pc:docMk/>
          <pc:sldMk cId="3064539609" sldId="272"/>
        </pc:sldMkLst>
        <pc:spChg chg="mod">
          <ac:chgData name="Shammela Mahmud (2212992)" userId="S::2212992@student.uwtsd.ac.uk::6e40719d-68de-4a32-9531-d37528bada7c" providerId="AD" clId="Web-{6D12C799-CB20-BBD9-11EC-9320EDCBF41F}" dt="2022-10-17T06:12:32.890" v="58" actId="1076"/>
          <ac:spMkLst>
            <pc:docMk/>
            <pc:sldMk cId="3064539609" sldId="272"/>
            <ac:spMk id="7" creationId="{97DB8A97-5450-F1CA-D79B-A4C66DBB307B}"/>
          </ac:spMkLst>
        </pc:spChg>
        <pc:spChg chg="mod">
          <ac:chgData name="Shammela Mahmud (2212992)" userId="S::2212992@student.uwtsd.ac.uk::6e40719d-68de-4a32-9531-d37528bada7c" providerId="AD" clId="Web-{6D12C799-CB20-BBD9-11EC-9320EDCBF41F}" dt="2022-10-17T06:12:26.625" v="57" actId="14100"/>
          <ac:spMkLst>
            <pc:docMk/>
            <pc:sldMk cId="3064539609" sldId="272"/>
            <ac:spMk id="16" creationId="{DF57E9B7-2CFA-F16D-150F-AB61C797B2E4}"/>
          </ac:spMkLst>
        </pc:spChg>
      </pc:sldChg>
      <pc:sldChg chg="addAnim modAnim">
        <pc:chgData name="Shammela Mahmud (2212992)" userId="S::2212992@student.uwtsd.ac.uk::6e40719d-68de-4a32-9531-d37528bada7c" providerId="AD" clId="Web-{6D12C799-CB20-BBD9-11EC-9320EDCBF41F}" dt="2022-10-17T06:09:45.210" v="34"/>
        <pc:sldMkLst>
          <pc:docMk/>
          <pc:sldMk cId="2058076496" sldId="274"/>
        </pc:sldMkLst>
      </pc:sldChg>
      <pc:sldChg chg="addAnim modAnim">
        <pc:chgData name="Shammela Mahmud (2212992)" userId="S::2212992@student.uwtsd.ac.uk::6e40719d-68de-4a32-9531-d37528bada7c" providerId="AD" clId="Web-{6D12C799-CB20-BBD9-11EC-9320EDCBF41F}" dt="2022-10-17T06:13:31.064" v="71"/>
        <pc:sldMkLst>
          <pc:docMk/>
          <pc:sldMk cId="2509076764" sldId="276"/>
        </pc:sldMkLst>
      </pc:sldChg>
      <pc:sldChg chg="modSp addAnim modAnim">
        <pc:chgData name="Shammela Mahmud (2212992)" userId="S::2212992@student.uwtsd.ac.uk::6e40719d-68de-4a32-9531-d37528bada7c" providerId="AD" clId="Web-{6D12C799-CB20-BBD9-11EC-9320EDCBF41F}" dt="2022-10-17T06:09:07.647" v="28"/>
        <pc:sldMkLst>
          <pc:docMk/>
          <pc:sldMk cId="342174922" sldId="282"/>
        </pc:sldMkLst>
        <pc:spChg chg="mod">
          <ac:chgData name="Shammela Mahmud (2212992)" userId="S::2212992@student.uwtsd.ac.uk::6e40719d-68de-4a32-9531-d37528bada7c" providerId="AD" clId="Web-{6D12C799-CB20-BBD9-11EC-9320EDCBF41F}" dt="2022-10-17T06:08:52.381" v="24" actId="14100"/>
          <ac:spMkLst>
            <pc:docMk/>
            <pc:sldMk cId="342174922" sldId="282"/>
            <ac:spMk id="4" creationId="{4769225F-EBD4-DC94-4721-D97B0F0CD26B}"/>
          </ac:spMkLst>
        </pc:spChg>
        <pc:spChg chg="mod">
          <ac:chgData name="Shammela Mahmud (2212992)" userId="S::2212992@student.uwtsd.ac.uk::6e40719d-68de-4a32-9531-d37528bada7c" providerId="AD" clId="Web-{6D12C799-CB20-BBD9-11EC-9320EDCBF41F}" dt="2022-10-17T06:08:57.131" v="25" actId="14100"/>
          <ac:spMkLst>
            <pc:docMk/>
            <pc:sldMk cId="342174922" sldId="282"/>
            <ac:spMk id="5" creationId="{62A5E3EA-926A-C0C3-57F7-15395FFD5A9D}"/>
          </ac:spMkLst>
        </pc:spChg>
        <pc:picChg chg="mod">
          <ac:chgData name="Shammela Mahmud (2212992)" userId="S::2212992@student.uwtsd.ac.uk::6e40719d-68de-4a32-9531-d37528bada7c" providerId="AD" clId="Web-{6D12C799-CB20-BBD9-11EC-9320EDCBF41F}" dt="2022-10-17T06:09:01.475" v="26" actId="1076"/>
          <ac:picMkLst>
            <pc:docMk/>
            <pc:sldMk cId="342174922" sldId="282"/>
            <ac:picMk id="6" creationId="{DB2A3FCB-168E-EFC2-EF99-D11B35E61E35}"/>
          </ac:picMkLst>
        </pc:picChg>
      </pc:sldChg>
      <pc:sldChg chg="modSp addAnim modAnim">
        <pc:chgData name="Shammela Mahmud (2212992)" userId="S::2212992@student.uwtsd.ac.uk::6e40719d-68de-4a32-9531-d37528bada7c" providerId="AD" clId="Web-{6D12C799-CB20-BBD9-11EC-9320EDCBF41F}" dt="2022-10-17T06:10:39.700" v="40"/>
        <pc:sldMkLst>
          <pc:docMk/>
          <pc:sldMk cId="1885362484" sldId="283"/>
        </pc:sldMkLst>
        <pc:spChg chg="mod">
          <ac:chgData name="Shammela Mahmud (2212992)" userId="S::2212992@student.uwtsd.ac.uk::6e40719d-68de-4a32-9531-d37528bada7c" providerId="AD" clId="Web-{6D12C799-CB20-BBD9-11EC-9320EDCBF41F}" dt="2022-10-17T06:04:36.468" v="9" actId="20577"/>
          <ac:spMkLst>
            <pc:docMk/>
            <pc:sldMk cId="1885362484" sldId="283"/>
            <ac:spMk id="4" creationId="{21780FCC-4852-7B04-741A-DED1A737CE82}"/>
          </ac:spMkLst>
        </pc:spChg>
        <pc:picChg chg="mod">
          <ac:chgData name="Shammela Mahmud (2212992)" userId="S::2212992@student.uwtsd.ac.uk::6e40719d-68de-4a32-9531-d37528bada7c" providerId="AD" clId="Web-{6D12C799-CB20-BBD9-11EC-9320EDCBF41F}" dt="2022-10-17T06:10:36.825" v="38" actId="1076"/>
          <ac:picMkLst>
            <pc:docMk/>
            <pc:sldMk cId="1885362484" sldId="283"/>
            <ac:picMk id="3" creationId="{644A07D3-7687-4587-4653-0302733CDAE1}"/>
          </ac:picMkLst>
        </pc:picChg>
      </pc:sldChg>
      <pc:sldChg chg="modSp addAnim modAnim">
        <pc:chgData name="Shammela Mahmud (2212992)" userId="S::2212992@student.uwtsd.ac.uk::6e40719d-68de-4a32-9531-d37528bada7c" providerId="AD" clId="Web-{6D12C799-CB20-BBD9-11EC-9320EDCBF41F}" dt="2022-10-17T06:11:55.796" v="53"/>
        <pc:sldMkLst>
          <pc:docMk/>
          <pc:sldMk cId="1156434627" sldId="284"/>
        </pc:sldMkLst>
        <pc:spChg chg="mod">
          <ac:chgData name="Shammela Mahmud (2212992)" userId="S::2212992@student.uwtsd.ac.uk::6e40719d-68de-4a32-9531-d37528bada7c" providerId="AD" clId="Web-{6D12C799-CB20-BBD9-11EC-9320EDCBF41F}" dt="2022-10-17T06:11:26.764" v="47" actId="14100"/>
          <ac:spMkLst>
            <pc:docMk/>
            <pc:sldMk cId="1156434627" sldId="284"/>
            <ac:spMk id="3" creationId="{D975DBFF-BFF3-224E-CCF4-E4E7AB934E09}"/>
          </ac:spMkLst>
        </pc:spChg>
      </pc:sldChg>
      <pc:sldChg chg="modSp addAnim modAnim">
        <pc:chgData name="Shammela Mahmud (2212992)" userId="S::2212992@student.uwtsd.ac.uk::6e40719d-68de-4a32-9531-d37528bada7c" providerId="AD" clId="Web-{6D12C799-CB20-BBD9-11EC-9320EDCBF41F}" dt="2022-10-17T06:07:40.238" v="15"/>
        <pc:sldMkLst>
          <pc:docMk/>
          <pc:sldMk cId="3639399295" sldId="285"/>
        </pc:sldMkLst>
        <pc:spChg chg="mod">
          <ac:chgData name="Shammela Mahmud (2212992)" userId="S::2212992@student.uwtsd.ac.uk::6e40719d-68de-4a32-9531-d37528bada7c" providerId="AD" clId="Web-{6D12C799-CB20-BBD9-11EC-9320EDCBF41F}" dt="2022-10-17T06:02:59.184" v="3" actId="20577"/>
          <ac:spMkLst>
            <pc:docMk/>
            <pc:sldMk cId="3639399295" sldId="285"/>
            <ac:spMk id="3" creationId="{21F48EB0-A740-2EB9-903F-E6366FB64AD4}"/>
          </ac:spMkLst>
        </pc:spChg>
      </pc:sldChg>
      <pc:sldChg chg="modSp addAnim modAnim">
        <pc:chgData name="Shammela Mahmud (2212992)" userId="S::2212992@student.uwtsd.ac.uk::6e40719d-68de-4a32-9531-d37528bada7c" providerId="AD" clId="Web-{6D12C799-CB20-BBD9-11EC-9320EDCBF41F}" dt="2022-10-17T06:14:21.128" v="80"/>
        <pc:sldMkLst>
          <pc:docMk/>
          <pc:sldMk cId="2121765336" sldId="286"/>
        </pc:sldMkLst>
        <pc:spChg chg="mod">
          <ac:chgData name="Shammela Mahmud (2212992)" userId="S::2212992@student.uwtsd.ac.uk::6e40719d-68de-4a32-9531-d37528bada7c" providerId="AD" clId="Web-{6D12C799-CB20-BBD9-11EC-9320EDCBF41F}" dt="2022-10-17T06:14:17.096" v="78" actId="1076"/>
          <ac:spMkLst>
            <pc:docMk/>
            <pc:sldMk cId="2121765336" sldId="286"/>
            <ac:spMk id="2" creationId="{C0121207-444E-2873-23D6-E0216B87931B}"/>
          </ac:spMkLst>
        </pc:spChg>
      </pc:sldChg>
    </pc:docChg>
  </pc:docChgLst>
  <pc:docChgLst>
    <pc:chgData name="Shammela Mahmud (2212992)" userId="S::2212992@student.uwtsd.ac.uk::6e40719d-68de-4a32-9531-d37528bada7c" providerId="AD" clId="Web-{C9A3F1C8-5AB8-C782-7757-A1B9634B07BF}"/>
    <pc:docChg chg="modSld">
      <pc:chgData name="Shammela Mahmud (2212992)" userId="S::2212992@student.uwtsd.ac.uk::6e40719d-68de-4a32-9531-d37528bada7c" providerId="AD" clId="Web-{C9A3F1C8-5AB8-C782-7757-A1B9634B07BF}" dt="2022-10-07T14:44:29.077" v="51" actId="20577"/>
      <pc:docMkLst>
        <pc:docMk/>
      </pc:docMkLst>
      <pc:sldChg chg="addSp delSp modSp addAnim">
        <pc:chgData name="Shammela Mahmud (2212992)" userId="S::2212992@student.uwtsd.ac.uk::6e40719d-68de-4a32-9531-d37528bada7c" providerId="AD" clId="Web-{C9A3F1C8-5AB8-C782-7757-A1B9634B07BF}" dt="2022-10-07T14:44:29.077" v="51" actId="20577"/>
        <pc:sldMkLst>
          <pc:docMk/>
          <pc:sldMk cId="109857222" sldId="256"/>
        </pc:sldMkLst>
        <pc:spChg chg="mod">
          <ac:chgData name="Shammela Mahmud (2212992)" userId="S::2212992@student.uwtsd.ac.uk::6e40719d-68de-4a32-9531-d37528bada7c" providerId="AD" clId="Web-{C9A3F1C8-5AB8-C782-7757-A1B9634B07BF}" dt="2022-10-07T14:39:34.395" v="10"/>
          <ac:spMkLst>
            <pc:docMk/>
            <pc:sldMk cId="109857222" sldId="256"/>
            <ac:spMk id="2" creationId="{00000000-0000-0000-0000-000000000000}"/>
          </ac:spMkLst>
        </pc:spChg>
        <pc:spChg chg="mod">
          <ac:chgData name="Shammela Mahmud (2212992)" userId="S::2212992@student.uwtsd.ac.uk::6e40719d-68de-4a32-9531-d37528bada7c" providerId="AD" clId="Web-{C9A3F1C8-5AB8-C782-7757-A1B9634B07BF}" dt="2022-10-07T14:44:29.077" v="51" actId="20577"/>
          <ac:spMkLst>
            <pc:docMk/>
            <pc:sldMk cId="109857222" sldId="256"/>
            <ac:spMk id="3" creationId="{00000000-0000-0000-0000-000000000000}"/>
          </ac:spMkLst>
        </pc:spChg>
        <pc:spChg chg="del">
          <ac:chgData name="Shammela Mahmud (2212992)" userId="S::2212992@student.uwtsd.ac.uk::6e40719d-68de-4a32-9531-d37528bada7c" providerId="AD" clId="Web-{C9A3F1C8-5AB8-C782-7757-A1B9634B07BF}" dt="2022-10-07T14:37:57.579" v="4"/>
          <ac:spMkLst>
            <pc:docMk/>
            <pc:sldMk cId="109857222" sldId="256"/>
            <ac:spMk id="33" creationId="{A35C5297-7623-44A6-B13A-4424C8257CD5}"/>
          </ac:spMkLst>
        </pc:spChg>
        <pc:spChg chg="del">
          <ac:chgData name="Shammela Mahmud (2212992)" userId="S::2212992@student.uwtsd.ac.uk::6e40719d-68de-4a32-9531-d37528bada7c" providerId="AD" clId="Web-{C9A3F1C8-5AB8-C782-7757-A1B9634B07BF}" dt="2022-10-07T14:37:57.579" v="4"/>
          <ac:spMkLst>
            <pc:docMk/>
            <pc:sldMk cId="109857222" sldId="256"/>
            <ac:spMk id="35" creationId="{666E46BD-1D93-4B75-A1AD-F8DCF32C3455}"/>
          </ac:spMkLst>
        </pc:spChg>
        <pc:spChg chg="add del">
          <ac:chgData name="Shammela Mahmud (2212992)" userId="S::2212992@student.uwtsd.ac.uk::6e40719d-68de-4a32-9531-d37528bada7c" providerId="AD" clId="Web-{C9A3F1C8-5AB8-C782-7757-A1B9634B07BF}" dt="2022-10-07T14:38:20.627" v="8"/>
          <ac:spMkLst>
            <pc:docMk/>
            <pc:sldMk cId="109857222" sldId="256"/>
            <ac:spMk id="40" creationId="{8D128206-5B44-431B-AC4F-F56230722287}"/>
          </ac:spMkLst>
        </pc:spChg>
        <pc:spChg chg="add del">
          <ac:chgData name="Shammela Mahmud (2212992)" userId="S::2212992@student.uwtsd.ac.uk::6e40719d-68de-4a32-9531-d37528bada7c" providerId="AD" clId="Web-{C9A3F1C8-5AB8-C782-7757-A1B9634B07BF}" dt="2022-10-07T14:38:20.627" v="8"/>
          <ac:spMkLst>
            <pc:docMk/>
            <pc:sldMk cId="109857222" sldId="256"/>
            <ac:spMk id="42" creationId="{25EF408A-EA6D-4426-AA3C-8E5FBF562214}"/>
          </ac:spMkLst>
        </pc:spChg>
        <pc:spChg chg="add del">
          <ac:chgData name="Shammela Mahmud (2212992)" userId="S::2212992@student.uwtsd.ac.uk::6e40719d-68de-4a32-9531-d37528bada7c" providerId="AD" clId="Web-{C9A3F1C8-5AB8-C782-7757-A1B9634B07BF}" dt="2022-10-07T14:39:34.395" v="10"/>
          <ac:spMkLst>
            <pc:docMk/>
            <pc:sldMk cId="109857222" sldId="256"/>
            <ac:spMk id="47" creationId="{7FEECB93-933C-477B-BC7D-C2F2F6271A66}"/>
          </ac:spMkLst>
        </pc:spChg>
        <pc:spChg chg="add del">
          <ac:chgData name="Shammela Mahmud (2212992)" userId="S::2212992@student.uwtsd.ac.uk::6e40719d-68de-4a32-9531-d37528bada7c" providerId="AD" clId="Web-{C9A3F1C8-5AB8-C782-7757-A1B9634B07BF}" dt="2022-10-07T14:39:34.395" v="10"/>
          <ac:spMkLst>
            <pc:docMk/>
            <pc:sldMk cId="109857222" sldId="256"/>
            <ac:spMk id="49" creationId="{497BC505-FE0C-4637-A29D-B71DFBBBAA71}"/>
          </ac:spMkLst>
        </pc:spChg>
        <pc:spChg chg="add">
          <ac:chgData name="Shammela Mahmud (2212992)" userId="S::2212992@student.uwtsd.ac.uk::6e40719d-68de-4a32-9531-d37528bada7c" providerId="AD" clId="Web-{C9A3F1C8-5AB8-C782-7757-A1B9634B07BF}" dt="2022-10-07T14:39:34.395" v="10"/>
          <ac:spMkLst>
            <pc:docMk/>
            <pc:sldMk cId="109857222" sldId="256"/>
            <ac:spMk id="65" creationId="{BDE63055-C438-4977-B234-872D73E6C459}"/>
          </ac:spMkLst>
        </pc:spChg>
        <pc:spChg chg="add">
          <ac:chgData name="Shammela Mahmud (2212992)" userId="S::2212992@student.uwtsd.ac.uk::6e40719d-68de-4a32-9531-d37528bada7c" providerId="AD" clId="Web-{C9A3F1C8-5AB8-C782-7757-A1B9634B07BF}" dt="2022-10-07T14:39:34.395" v="10"/>
          <ac:spMkLst>
            <pc:docMk/>
            <pc:sldMk cId="109857222" sldId="256"/>
            <ac:spMk id="67" creationId="{497BC505-FE0C-4637-A29D-B71DFBBBAA71}"/>
          </ac:spMkLst>
        </pc:spChg>
        <pc:grpChg chg="add del">
          <ac:chgData name="Shammela Mahmud (2212992)" userId="S::2212992@student.uwtsd.ac.uk::6e40719d-68de-4a32-9531-d37528bada7c" providerId="AD" clId="Web-{C9A3F1C8-5AB8-C782-7757-A1B9634B07BF}" dt="2022-10-07T14:39:34.395" v="10"/>
          <ac:grpSpMkLst>
            <pc:docMk/>
            <pc:sldMk cId="109857222" sldId="256"/>
            <ac:grpSpMk id="51" creationId="{F2FD01A0-E6FF-41CD-AEBD-279232B90D43}"/>
          </ac:grpSpMkLst>
        </pc:grpChg>
        <pc:grpChg chg="add del">
          <ac:chgData name="Shammela Mahmud (2212992)" userId="S::2212992@student.uwtsd.ac.uk::6e40719d-68de-4a32-9531-d37528bada7c" providerId="AD" clId="Web-{C9A3F1C8-5AB8-C782-7757-A1B9634B07BF}" dt="2022-10-07T14:39:34.395" v="10"/>
          <ac:grpSpMkLst>
            <pc:docMk/>
            <pc:sldMk cId="109857222" sldId="256"/>
            <ac:grpSpMk id="56" creationId="{3C9AA14C-80A4-427C-A911-28CD20C56E5E}"/>
          </ac:grpSpMkLst>
        </pc:grpChg>
        <pc:grpChg chg="add">
          <ac:chgData name="Shammela Mahmud (2212992)" userId="S::2212992@student.uwtsd.ac.uk::6e40719d-68de-4a32-9531-d37528bada7c" providerId="AD" clId="Web-{C9A3F1C8-5AB8-C782-7757-A1B9634B07BF}" dt="2022-10-07T14:39:34.395" v="10"/>
          <ac:grpSpMkLst>
            <pc:docMk/>
            <pc:sldMk cId="109857222" sldId="256"/>
            <ac:grpSpMk id="69" creationId="{F2FD01A0-E6FF-41CD-AEBD-279232B90D43}"/>
          </ac:grpSpMkLst>
        </pc:grpChg>
        <pc:grpChg chg="add">
          <ac:chgData name="Shammela Mahmud (2212992)" userId="S::2212992@student.uwtsd.ac.uk::6e40719d-68de-4a32-9531-d37528bada7c" providerId="AD" clId="Web-{C9A3F1C8-5AB8-C782-7757-A1B9634B07BF}" dt="2022-10-07T14:39:34.395" v="10"/>
          <ac:grpSpMkLst>
            <pc:docMk/>
            <pc:sldMk cId="109857222" sldId="256"/>
            <ac:grpSpMk id="74" creationId="{3C9AA14C-80A4-427C-A911-28CD20C56E5E}"/>
          </ac:grpSpMkLst>
        </pc:grpChg>
        <pc:picChg chg="add del mod ord">
          <ac:chgData name="Shammela Mahmud (2212992)" userId="S::2212992@student.uwtsd.ac.uk::6e40719d-68de-4a32-9531-d37528bada7c" providerId="AD" clId="Web-{C9A3F1C8-5AB8-C782-7757-A1B9634B07BF}" dt="2022-10-07T14:39:30.488" v="9"/>
          <ac:picMkLst>
            <pc:docMk/>
            <pc:sldMk cId="109857222" sldId="256"/>
            <ac:picMk id="4" creationId="{8D06805C-E8C9-C94C-1D34-D47D1AD2E97B}"/>
          </ac:picMkLst>
        </pc:picChg>
        <pc:picChg chg="add">
          <ac:chgData name="Shammela Mahmud (2212992)" userId="S::2212992@student.uwtsd.ac.uk::6e40719d-68de-4a32-9531-d37528bada7c" providerId="AD" clId="Web-{C9A3F1C8-5AB8-C782-7757-A1B9634B07BF}" dt="2022-10-07T14:39:34.395" v="10"/>
          <ac:picMkLst>
            <pc:docMk/>
            <pc:sldMk cId="109857222" sldId="256"/>
            <ac:picMk id="61" creationId="{85A88727-EBBA-9A80-4207-0EB464FAA820}"/>
          </ac:picMkLst>
        </pc:picChg>
      </pc:sldChg>
    </pc:docChg>
  </pc:docChgLst>
  <pc:docChgLst>
    <pc:chgData name="Dawn Chantiloupe-Miller (2213990)" userId="S::2213990@student.uwtsd.ac.uk::00d6abc3-53d9-4775-ba31-e1d8c19c6c17" providerId="AD" clId="Web-{F470DE64-5EB2-EB09-3766-9BBA07FB0C5D}"/>
    <pc:docChg chg="modSld">
      <pc:chgData name="Dawn Chantiloupe-Miller (2213990)" userId="S::2213990@student.uwtsd.ac.uk::00d6abc3-53d9-4775-ba31-e1d8c19c6c17" providerId="AD" clId="Web-{F470DE64-5EB2-EB09-3766-9BBA07FB0C5D}" dt="2022-10-07T14:53:38.941" v="2"/>
      <pc:docMkLst>
        <pc:docMk/>
      </pc:docMkLst>
      <pc:sldChg chg="addSp delSp modSp">
        <pc:chgData name="Dawn Chantiloupe-Miller (2213990)" userId="S::2213990@student.uwtsd.ac.uk::00d6abc3-53d9-4775-ba31-e1d8c19c6c17" providerId="AD" clId="Web-{F470DE64-5EB2-EB09-3766-9BBA07FB0C5D}" dt="2022-10-07T14:53:38.941" v="2"/>
        <pc:sldMkLst>
          <pc:docMk/>
          <pc:sldMk cId="3452400535" sldId="257"/>
        </pc:sldMkLst>
        <pc:spChg chg="add del mod">
          <ac:chgData name="Dawn Chantiloupe-Miller (2213990)" userId="S::2213990@student.uwtsd.ac.uk::00d6abc3-53d9-4775-ba31-e1d8c19c6c17" providerId="AD" clId="Web-{F470DE64-5EB2-EB09-3766-9BBA07FB0C5D}" dt="2022-10-07T14:53:38.941" v="2"/>
          <ac:spMkLst>
            <pc:docMk/>
            <pc:sldMk cId="3452400535" sldId="257"/>
            <ac:spMk id="4" creationId="{B02543B3-4B0B-C9CF-C952-43C273D938BA}"/>
          </ac:spMkLst>
        </pc:spChg>
      </pc:sldChg>
    </pc:docChg>
  </pc:docChgLst>
  <pc:docChgLst>
    <pc:chgData name="Shammela Mahmud (2212992)" userId="S::2212992@student.uwtsd.ac.uk::6e40719d-68de-4a32-9531-d37528bada7c" providerId="AD" clId="Web-{969B69E7-7654-393F-9C1D-45A4BB5339F8}"/>
    <pc:docChg chg="modSld">
      <pc:chgData name="Shammela Mahmud (2212992)" userId="S::2212992@student.uwtsd.ac.uk::6e40719d-68de-4a32-9531-d37528bada7c" providerId="AD" clId="Web-{969B69E7-7654-393F-9C1D-45A4BB5339F8}" dt="2022-10-12T22:36:45.983" v="81" actId="20577"/>
      <pc:docMkLst>
        <pc:docMk/>
      </pc:docMkLst>
      <pc:sldChg chg="modSp">
        <pc:chgData name="Shammela Mahmud (2212992)" userId="S::2212992@student.uwtsd.ac.uk::6e40719d-68de-4a32-9531-d37528bada7c" providerId="AD" clId="Web-{969B69E7-7654-393F-9C1D-45A4BB5339F8}" dt="2022-10-12T22:36:45.983" v="81" actId="20577"/>
        <pc:sldMkLst>
          <pc:docMk/>
          <pc:sldMk cId="1823193172" sldId="265"/>
        </pc:sldMkLst>
        <pc:spChg chg="mod">
          <ac:chgData name="Shammela Mahmud (2212992)" userId="S::2212992@student.uwtsd.ac.uk::6e40719d-68de-4a32-9531-d37528bada7c" providerId="AD" clId="Web-{969B69E7-7654-393F-9C1D-45A4BB5339F8}" dt="2022-10-12T22:36:45.983" v="81" actId="20577"/>
          <ac:spMkLst>
            <pc:docMk/>
            <pc:sldMk cId="1823193172" sldId="265"/>
            <ac:spMk id="3" creationId="{988383E7-ED9B-82B8-CC53-53480C4B357F}"/>
          </ac:spMkLst>
        </pc:spChg>
      </pc:sldChg>
    </pc:docChg>
  </pc:docChgLst>
  <pc:docChgLst>
    <pc:chgData name="Dawn Chantiloupe-Miller (2213990)" userId="S::2213990@student.uwtsd.ac.uk::00d6abc3-53d9-4775-ba31-e1d8c19c6c17" providerId="AD" clId="Web-{CBB4EFB2-1BC7-CB96-53DB-E37376210DFD}"/>
    <pc:docChg chg="addSld sldOrd">
      <pc:chgData name="Dawn Chantiloupe-Miller (2213990)" userId="S::2213990@student.uwtsd.ac.uk::00d6abc3-53d9-4775-ba31-e1d8c19c6c17" providerId="AD" clId="Web-{CBB4EFB2-1BC7-CB96-53DB-E37376210DFD}" dt="2022-10-14T14:58:41.123" v="4"/>
      <pc:docMkLst>
        <pc:docMk/>
      </pc:docMkLst>
      <pc:sldChg chg="ord">
        <pc:chgData name="Dawn Chantiloupe-Miller (2213990)" userId="S::2213990@student.uwtsd.ac.uk::00d6abc3-53d9-4775-ba31-e1d8c19c6c17" providerId="AD" clId="Web-{CBB4EFB2-1BC7-CB96-53DB-E37376210DFD}" dt="2022-10-14T14:58:30.029" v="3"/>
        <pc:sldMkLst>
          <pc:docMk/>
          <pc:sldMk cId="2181388886" sldId="263"/>
        </pc:sldMkLst>
      </pc:sldChg>
      <pc:sldChg chg="ord">
        <pc:chgData name="Dawn Chantiloupe-Miller (2213990)" userId="S::2213990@student.uwtsd.ac.uk::00d6abc3-53d9-4775-ba31-e1d8c19c6c17" providerId="AD" clId="Web-{CBB4EFB2-1BC7-CB96-53DB-E37376210DFD}" dt="2022-10-14T14:58:41.123" v="4"/>
        <pc:sldMkLst>
          <pc:docMk/>
          <pc:sldMk cId="235172313" sldId="266"/>
        </pc:sldMkLst>
      </pc:sldChg>
      <pc:sldChg chg="new ord">
        <pc:chgData name="Dawn Chantiloupe-Miller (2213990)" userId="S::2213990@student.uwtsd.ac.uk::00d6abc3-53d9-4775-ba31-e1d8c19c6c17" providerId="AD" clId="Web-{CBB4EFB2-1BC7-CB96-53DB-E37376210DFD}" dt="2022-10-14T14:58:23.779" v="2"/>
        <pc:sldMkLst>
          <pc:docMk/>
          <pc:sldMk cId="2121696673" sldId="267"/>
        </pc:sldMkLst>
      </pc:sldChg>
    </pc:docChg>
  </pc:docChgLst>
  <pc:docChgLst>
    <pc:chgData name="Dawn Chantiloupe-Miller (2213990)" userId="S::2213990@student.uwtsd.ac.uk::00d6abc3-53d9-4775-ba31-e1d8c19c6c17" providerId="AD" clId="Web-{6F5C1528-6CB7-E754-1D23-D5A19087C1B5}"/>
    <pc:docChg chg="mod addSld modSld addMainMaster delMainMaster modMainMaster setSldSz">
      <pc:chgData name="Dawn Chantiloupe-Miller (2213990)" userId="S::2213990@student.uwtsd.ac.uk::00d6abc3-53d9-4775-ba31-e1d8c19c6c17" providerId="AD" clId="Web-{6F5C1528-6CB7-E754-1D23-D5A19087C1B5}" dt="2022-10-08T15:13:36.524" v="60"/>
      <pc:docMkLst>
        <pc:docMk/>
      </pc:docMkLst>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109857222" sldId="256"/>
        </pc:sldMkLst>
        <pc:spChg chg="mod ord">
          <ac:chgData name="Dawn Chantiloupe-Miller (2213990)" userId="S::2213990@student.uwtsd.ac.uk::00d6abc3-53d9-4775-ba31-e1d8c19c6c17" providerId="AD" clId="Web-{6F5C1528-6CB7-E754-1D23-D5A19087C1B5}" dt="2022-10-08T15:13:36.524" v="60"/>
          <ac:spMkLst>
            <pc:docMk/>
            <pc:sldMk cId="109857222" sldId="256"/>
            <ac:spMk id="2" creationId="{00000000-0000-0000-0000-000000000000}"/>
          </ac:spMkLst>
        </pc:spChg>
        <pc:spChg chg="mod ord">
          <ac:chgData name="Dawn Chantiloupe-Miller (2213990)" userId="S::2213990@student.uwtsd.ac.uk::00d6abc3-53d9-4775-ba31-e1d8c19c6c17" providerId="AD" clId="Web-{6F5C1528-6CB7-E754-1D23-D5A19087C1B5}" dt="2022-10-08T15:13:36.524" v="60"/>
          <ac:spMkLst>
            <pc:docMk/>
            <pc:sldMk cId="109857222" sldId="256"/>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k cId="109857222" sldId="256"/>
            <ac:spMk id="4" creationId="{D3F25FE0-19E0-5AB3-3B30-9F3D4F366779}"/>
          </ac:spMkLst>
        </pc:spChg>
        <pc:spChg chg="del">
          <ac:chgData name="Dawn Chantiloupe-Miller (2213990)" userId="S::2213990@student.uwtsd.ac.uk::00d6abc3-53d9-4775-ba31-e1d8c19c6c17" providerId="AD" clId="Web-{6F5C1528-6CB7-E754-1D23-D5A19087C1B5}" dt="2022-10-08T15:05:11.208" v="0"/>
          <ac:spMkLst>
            <pc:docMk/>
            <pc:sldMk cId="109857222" sldId="256"/>
            <ac:spMk id="93"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109857222" sldId="256"/>
            <ac:spMk id="95" creationId="{5BB3780B-63EB-450D-A804-D6AA12F98E0B}"/>
          </ac:spMkLst>
        </pc:spChg>
        <pc:spChg chg="del">
          <ac:chgData name="Dawn Chantiloupe-Miller (2213990)" userId="S::2213990@student.uwtsd.ac.uk::00d6abc3-53d9-4775-ba31-e1d8c19c6c17" providerId="AD" clId="Web-{6F5C1528-6CB7-E754-1D23-D5A19087C1B5}" dt="2022-10-08T15:05:11.208" v="0"/>
          <ac:spMkLst>
            <pc:docMk/>
            <pc:sldMk cId="109857222" sldId="256"/>
            <ac:spMk id="97" creationId="{FE0847A5-A329-48CD-B3A7-3892FF6DA78F}"/>
          </ac:spMkLst>
        </pc:spChg>
        <pc:picChg chg="mod">
          <ac:chgData name="Dawn Chantiloupe-Miller (2213990)" userId="S::2213990@student.uwtsd.ac.uk::00d6abc3-53d9-4775-ba31-e1d8c19c6c17" providerId="AD" clId="Web-{6F5C1528-6CB7-E754-1D23-D5A19087C1B5}" dt="2022-10-08T15:13:35.977" v="59"/>
          <ac:picMkLst>
            <pc:docMk/>
            <pc:sldMk cId="109857222" sldId="256"/>
            <ac:picMk id="11" creationId="{BCA82AFE-FEB8-8A19-74B3-2F80EB89786C}"/>
          </ac:picMkLst>
        </pc:picChg>
      </pc:sldChg>
      <pc:sldChg chg="addSp delSp modSp mod modTransition modClrScheme delDesignElem chgLayout">
        <pc:chgData name="Dawn Chantiloupe-Miller (2213990)" userId="S::2213990@student.uwtsd.ac.uk::00d6abc3-53d9-4775-ba31-e1d8c19c6c17" providerId="AD" clId="Web-{6F5C1528-6CB7-E754-1D23-D5A19087C1B5}" dt="2022-10-08T15:13:36.524" v="60"/>
        <pc:sldMkLst>
          <pc:docMk/>
          <pc:sldMk cId="3452400535" sldId="257"/>
        </pc:sldMkLst>
        <pc:spChg chg="del">
          <ac:chgData name="Dawn Chantiloupe-Miller (2213990)" userId="S::2213990@student.uwtsd.ac.uk::00d6abc3-53d9-4775-ba31-e1d8c19c6c17" providerId="AD" clId="Web-{6F5C1528-6CB7-E754-1D23-D5A19087C1B5}" dt="2022-10-08T15:05:11.208" v="0"/>
          <ac:spMkLst>
            <pc:docMk/>
            <pc:sldMk cId="3452400535" sldId="257"/>
            <ac:spMk id="6"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3452400535" sldId="257"/>
            <ac:spMk id="7" creationId="{0C04A63C-988E-4CDA-93A4-2FE95EAD4E59}"/>
          </ac:spMkLst>
        </pc:spChg>
        <pc:spChg chg="del">
          <ac:chgData name="Dawn Chantiloupe-Miller (2213990)" userId="S::2213990@student.uwtsd.ac.uk::00d6abc3-53d9-4775-ba31-e1d8c19c6c17" providerId="AD" clId="Web-{6F5C1528-6CB7-E754-1D23-D5A19087C1B5}" dt="2022-10-08T15:05:11.208" v="0"/>
          <ac:spMkLst>
            <pc:docMk/>
            <pc:sldMk cId="3452400535" sldId="257"/>
            <ac:spMk id="13" creationId="{62F244BA-9ADF-4F8B-8A82-0BCFD736C55C}"/>
          </ac:spMkLst>
        </pc:spChg>
        <pc:spChg chg="add mod">
          <ac:chgData name="Dawn Chantiloupe-Miller (2213990)" userId="S::2213990@student.uwtsd.ac.uk::00d6abc3-53d9-4775-ba31-e1d8c19c6c17" providerId="AD" clId="Web-{6F5C1528-6CB7-E754-1D23-D5A19087C1B5}" dt="2022-10-08T15:13:35.977" v="59"/>
          <ac:spMkLst>
            <pc:docMk/>
            <pc:sldMk cId="3452400535" sldId="257"/>
            <ac:spMk id="35" creationId="{C1E7DB1E-67CD-260A-2C46-799B4694030A}"/>
          </ac:spMkLst>
        </pc:spChg>
        <pc:grpChg chg="del">
          <ac:chgData name="Dawn Chantiloupe-Miller (2213990)" userId="S::2213990@student.uwtsd.ac.uk::00d6abc3-53d9-4775-ba31-e1d8c19c6c17" providerId="AD" clId="Web-{6F5C1528-6CB7-E754-1D23-D5A19087C1B5}" dt="2022-10-08T15:05:11.208" v="0"/>
          <ac:grpSpMkLst>
            <pc:docMk/>
            <pc:sldMk cId="3452400535" sldId="257"/>
            <ac:grpSpMk id="15" creationId="{9CE01B79-04E0-42C8-9E4B-CA4E551FF131}"/>
          </ac:grpSpMkLst>
        </pc:grpChg>
        <pc:picChg chg="mod ord">
          <ac:chgData name="Dawn Chantiloupe-Miller (2213990)" userId="S::2213990@student.uwtsd.ac.uk::00d6abc3-53d9-4775-ba31-e1d8c19c6c17" providerId="AD" clId="Web-{6F5C1528-6CB7-E754-1D23-D5A19087C1B5}" dt="2022-10-08T15:13:36.524" v="60"/>
          <ac:picMkLst>
            <pc:docMk/>
            <pc:sldMk cId="3452400535" sldId="257"/>
            <ac:picMk id="4" creationId="{24421EBC-0652-04C0-DAE5-DB0079088BAC}"/>
          </ac:picMkLst>
        </pc:picChg>
        <pc:inkChg chg="add mod">
          <ac:chgData name="Dawn Chantiloupe-Miller (2213990)" userId="S::2213990@student.uwtsd.ac.uk::00d6abc3-53d9-4775-ba31-e1d8c19c6c17" providerId="AD" clId="Web-{6F5C1528-6CB7-E754-1D23-D5A19087C1B5}" dt="2022-10-08T15:13:35.977" v="59"/>
          <ac:inkMkLst>
            <pc:docMk/>
            <pc:sldMk cId="3452400535" sldId="257"/>
            <ac:inkMk id="2" creationId="{8FC67914-C4C9-AC21-54A5-775485DC23C0}"/>
          </ac:inkMkLst>
        </pc:inkChg>
        <pc:inkChg chg="add mod">
          <ac:chgData name="Dawn Chantiloupe-Miller (2213990)" userId="S::2213990@student.uwtsd.ac.uk::00d6abc3-53d9-4775-ba31-e1d8c19c6c17" providerId="AD" clId="Web-{6F5C1528-6CB7-E754-1D23-D5A19087C1B5}" dt="2022-10-08T15:13:35.977" v="59"/>
          <ac:inkMkLst>
            <pc:docMk/>
            <pc:sldMk cId="3452400535" sldId="257"/>
            <ac:inkMk id="3" creationId="{A3522AA1-DD67-9A7F-6EAE-104CD5F31EB5}"/>
          </ac:inkMkLst>
        </pc:inkChg>
        <pc:inkChg chg="add mod">
          <ac:chgData name="Dawn Chantiloupe-Miller (2213990)" userId="S::2213990@student.uwtsd.ac.uk::00d6abc3-53d9-4775-ba31-e1d8c19c6c17" providerId="AD" clId="Web-{6F5C1528-6CB7-E754-1D23-D5A19087C1B5}" dt="2022-10-08T15:13:35.977" v="59"/>
          <ac:inkMkLst>
            <pc:docMk/>
            <pc:sldMk cId="3452400535" sldId="257"/>
            <ac:inkMk id="5" creationId="{9D5DA803-2AD1-D9CE-7973-8EB221F3BF30}"/>
          </ac:inkMkLst>
        </pc:inkChg>
        <pc:inkChg chg="add mod">
          <ac:chgData name="Dawn Chantiloupe-Miller (2213990)" userId="S::2213990@student.uwtsd.ac.uk::00d6abc3-53d9-4775-ba31-e1d8c19c6c17" providerId="AD" clId="Web-{6F5C1528-6CB7-E754-1D23-D5A19087C1B5}" dt="2022-10-08T15:13:35.977" v="59"/>
          <ac:inkMkLst>
            <pc:docMk/>
            <pc:sldMk cId="3452400535" sldId="257"/>
            <ac:inkMk id="8" creationId="{0F341EE1-26BC-F8B2-4137-661C5D6B2A0B}"/>
          </ac:inkMkLst>
        </pc:inkChg>
        <pc:inkChg chg="add mod">
          <ac:chgData name="Dawn Chantiloupe-Miller (2213990)" userId="S::2213990@student.uwtsd.ac.uk::00d6abc3-53d9-4775-ba31-e1d8c19c6c17" providerId="AD" clId="Web-{6F5C1528-6CB7-E754-1D23-D5A19087C1B5}" dt="2022-10-08T15:13:35.977" v="59"/>
          <ac:inkMkLst>
            <pc:docMk/>
            <pc:sldMk cId="3452400535" sldId="257"/>
            <ac:inkMk id="9" creationId="{60F829F9-4823-5F47-0612-BCDDE55BCA2B}"/>
          </ac:inkMkLst>
        </pc:inkChg>
        <pc:inkChg chg="add mod">
          <ac:chgData name="Dawn Chantiloupe-Miller (2213990)" userId="S::2213990@student.uwtsd.ac.uk::00d6abc3-53d9-4775-ba31-e1d8c19c6c17" providerId="AD" clId="Web-{6F5C1528-6CB7-E754-1D23-D5A19087C1B5}" dt="2022-10-08T15:13:35.977" v="59"/>
          <ac:inkMkLst>
            <pc:docMk/>
            <pc:sldMk cId="3452400535" sldId="257"/>
            <ac:inkMk id="10" creationId="{7C1B73C6-C0A1-0FB9-CD21-9527948F7A7B}"/>
          </ac:inkMkLst>
        </pc:inkChg>
        <pc:inkChg chg="add del">
          <ac:chgData name="Dawn Chantiloupe-Miller (2213990)" userId="S::2213990@student.uwtsd.ac.uk::00d6abc3-53d9-4775-ba31-e1d8c19c6c17" providerId="AD" clId="Web-{6F5C1528-6CB7-E754-1D23-D5A19087C1B5}" dt="2022-10-08T15:10:10.812" v="45"/>
          <ac:inkMkLst>
            <pc:docMk/>
            <pc:sldMk cId="3452400535" sldId="257"/>
            <ac:inkMk id="11" creationId="{ECDDCD99-B0A6-000B-FA3D-85A4BD173E8B}"/>
          </ac:inkMkLst>
        </pc:inkChg>
        <pc:inkChg chg="add del">
          <ac:chgData name="Dawn Chantiloupe-Miller (2213990)" userId="S::2213990@student.uwtsd.ac.uk::00d6abc3-53d9-4775-ba31-e1d8c19c6c17" providerId="AD" clId="Web-{6F5C1528-6CB7-E754-1D23-D5A19087C1B5}" dt="2022-10-08T15:10:10.812" v="44"/>
          <ac:inkMkLst>
            <pc:docMk/>
            <pc:sldMk cId="3452400535" sldId="257"/>
            <ac:inkMk id="12" creationId="{AD71C334-1488-B563-E9CA-F67927041D86}"/>
          </ac:inkMkLst>
        </pc:inkChg>
        <pc:inkChg chg="add del">
          <ac:chgData name="Dawn Chantiloupe-Miller (2213990)" userId="S::2213990@student.uwtsd.ac.uk::00d6abc3-53d9-4775-ba31-e1d8c19c6c17" providerId="AD" clId="Web-{6F5C1528-6CB7-E754-1D23-D5A19087C1B5}" dt="2022-10-08T15:10:10.812" v="43"/>
          <ac:inkMkLst>
            <pc:docMk/>
            <pc:sldMk cId="3452400535" sldId="257"/>
            <ac:inkMk id="14" creationId="{5043BE37-8710-FA78-113E-60EC9FDEF3E7}"/>
          </ac:inkMkLst>
        </pc:inkChg>
        <pc:inkChg chg="add del">
          <ac:chgData name="Dawn Chantiloupe-Miller (2213990)" userId="S::2213990@student.uwtsd.ac.uk::00d6abc3-53d9-4775-ba31-e1d8c19c6c17" providerId="AD" clId="Web-{6F5C1528-6CB7-E754-1D23-D5A19087C1B5}" dt="2022-10-08T15:10:00.343" v="31"/>
          <ac:inkMkLst>
            <pc:docMk/>
            <pc:sldMk cId="3452400535" sldId="257"/>
            <ac:inkMk id="19" creationId="{E4FE68FC-99F2-2E24-F8A0-48A15EB0D6DF}"/>
          </ac:inkMkLst>
        </pc:inkChg>
        <pc:inkChg chg="add del">
          <ac:chgData name="Dawn Chantiloupe-Miller (2213990)" userId="S::2213990@student.uwtsd.ac.uk::00d6abc3-53d9-4775-ba31-e1d8c19c6c17" providerId="AD" clId="Web-{6F5C1528-6CB7-E754-1D23-D5A19087C1B5}" dt="2022-10-08T15:09:58.436" v="30"/>
          <ac:inkMkLst>
            <pc:docMk/>
            <pc:sldMk cId="3452400535" sldId="257"/>
            <ac:inkMk id="20" creationId="{C69BFFE3-4A84-503E-F4E8-4323895AC0EC}"/>
          </ac:inkMkLst>
        </pc:inkChg>
        <pc:inkChg chg="add del">
          <ac:chgData name="Dawn Chantiloupe-Miller (2213990)" userId="S::2213990@student.uwtsd.ac.uk::00d6abc3-53d9-4775-ba31-e1d8c19c6c17" providerId="AD" clId="Web-{6F5C1528-6CB7-E754-1D23-D5A19087C1B5}" dt="2022-10-08T15:09:58.436" v="29"/>
          <ac:inkMkLst>
            <pc:docMk/>
            <pc:sldMk cId="3452400535" sldId="257"/>
            <ac:inkMk id="21" creationId="{D701896D-2C49-E427-6317-85EEA8F8BE16}"/>
          </ac:inkMkLst>
        </pc:inkChg>
        <pc:inkChg chg="add del">
          <ac:chgData name="Dawn Chantiloupe-Miller (2213990)" userId="S::2213990@student.uwtsd.ac.uk::00d6abc3-53d9-4775-ba31-e1d8c19c6c17" providerId="AD" clId="Web-{6F5C1528-6CB7-E754-1D23-D5A19087C1B5}" dt="2022-10-08T15:10:08.265" v="42"/>
          <ac:inkMkLst>
            <pc:docMk/>
            <pc:sldMk cId="3452400535" sldId="257"/>
            <ac:inkMk id="22" creationId="{3CB582EE-1A8C-EF86-B15D-97CBE4815DE1}"/>
          </ac:inkMkLst>
        </pc:inkChg>
        <pc:inkChg chg="add del">
          <ac:chgData name="Dawn Chantiloupe-Miller (2213990)" userId="S::2213990@student.uwtsd.ac.uk::00d6abc3-53d9-4775-ba31-e1d8c19c6c17" providerId="AD" clId="Web-{6F5C1528-6CB7-E754-1D23-D5A19087C1B5}" dt="2022-10-08T15:10:06.280" v="39"/>
          <ac:inkMkLst>
            <pc:docMk/>
            <pc:sldMk cId="3452400535" sldId="257"/>
            <ac:inkMk id="23" creationId="{EC1130BB-0FC2-F8F4-167F-9DD67B31D5EB}"/>
          </ac:inkMkLst>
        </pc:inkChg>
        <pc:inkChg chg="add del">
          <ac:chgData name="Dawn Chantiloupe-Miller (2213990)" userId="S::2213990@student.uwtsd.ac.uk::00d6abc3-53d9-4775-ba31-e1d8c19c6c17" providerId="AD" clId="Web-{6F5C1528-6CB7-E754-1D23-D5A19087C1B5}" dt="2022-10-08T15:10:06.280" v="38"/>
          <ac:inkMkLst>
            <pc:docMk/>
            <pc:sldMk cId="3452400535" sldId="257"/>
            <ac:inkMk id="24" creationId="{3AF19F9B-0478-00CC-A179-A9EFCE86C302}"/>
          </ac:inkMkLst>
        </pc:inkChg>
        <pc:inkChg chg="add del">
          <ac:chgData name="Dawn Chantiloupe-Miller (2213990)" userId="S::2213990@student.uwtsd.ac.uk::00d6abc3-53d9-4775-ba31-e1d8c19c6c17" providerId="AD" clId="Web-{6F5C1528-6CB7-E754-1D23-D5A19087C1B5}" dt="2022-10-08T15:10:03.405" v="37"/>
          <ac:inkMkLst>
            <pc:docMk/>
            <pc:sldMk cId="3452400535" sldId="257"/>
            <ac:inkMk id="25" creationId="{D3197692-6A48-3AD0-4C1B-F05B8A77FE4A}"/>
          </ac:inkMkLst>
        </pc:inkChg>
        <pc:inkChg chg="add del">
          <ac:chgData name="Dawn Chantiloupe-Miller (2213990)" userId="S::2213990@student.uwtsd.ac.uk::00d6abc3-53d9-4775-ba31-e1d8c19c6c17" providerId="AD" clId="Web-{6F5C1528-6CB7-E754-1D23-D5A19087C1B5}" dt="2022-10-08T15:10:03.405" v="36"/>
          <ac:inkMkLst>
            <pc:docMk/>
            <pc:sldMk cId="3452400535" sldId="257"/>
            <ac:inkMk id="26" creationId="{A3DC6A66-8B00-1E90-5F5F-AA3A38FB1F99}"/>
          </ac:inkMkLst>
        </pc:inkChg>
        <pc:inkChg chg="add del">
          <ac:chgData name="Dawn Chantiloupe-Miller (2213990)" userId="S::2213990@student.uwtsd.ac.uk::00d6abc3-53d9-4775-ba31-e1d8c19c6c17" providerId="AD" clId="Web-{6F5C1528-6CB7-E754-1D23-D5A19087C1B5}" dt="2022-10-08T15:10:03.405" v="35"/>
          <ac:inkMkLst>
            <pc:docMk/>
            <pc:sldMk cId="3452400535" sldId="257"/>
            <ac:inkMk id="27" creationId="{7D558CC1-743A-A8AA-9107-6C970C65E39B}"/>
          </ac:inkMkLst>
        </pc:inkChg>
        <pc:inkChg chg="add del">
          <ac:chgData name="Dawn Chantiloupe-Miller (2213990)" userId="S::2213990@student.uwtsd.ac.uk::00d6abc3-53d9-4775-ba31-e1d8c19c6c17" providerId="AD" clId="Web-{6F5C1528-6CB7-E754-1D23-D5A19087C1B5}" dt="2022-10-08T15:10:03.405" v="34"/>
          <ac:inkMkLst>
            <pc:docMk/>
            <pc:sldMk cId="3452400535" sldId="257"/>
            <ac:inkMk id="28" creationId="{40ACEA57-49E0-8986-01F6-95B1CE53F6C9}"/>
          </ac:inkMkLst>
        </pc:inkChg>
        <pc:inkChg chg="add del">
          <ac:chgData name="Dawn Chantiloupe-Miller (2213990)" userId="S::2213990@student.uwtsd.ac.uk::00d6abc3-53d9-4775-ba31-e1d8c19c6c17" providerId="AD" clId="Web-{6F5C1528-6CB7-E754-1D23-D5A19087C1B5}" dt="2022-10-08T15:10:03.405" v="33"/>
          <ac:inkMkLst>
            <pc:docMk/>
            <pc:sldMk cId="3452400535" sldId="257"/>
            <ac:inkMk id="29" creationId="{3EC70436-10FB-E0B0-4F55-3D40A6F89D02}"/>
          </ac:inkMkLst>
        </pc:inkChg>
        <pc:inkChg chg="add del">
          <ac:chgData name="Dawn Chantiloupe-Miller (2213990)" userId="S::2213990@student.uwtsd.ac.uk::00d6abc3-53d9-4775-ba31-e1d8c19c6c17" providerId="AD" clId="Web-{6F5C1528-6CB7-E754-1D23-D5A19087C1B5}" dt="2022-10-08T15:10:03.405" v="32"/>
          <ac:inkMkLst>
            <pc:docMk/>
            <pc:sldMk cId="3452400535" sldId="257"/>
            <ac:inkMk id="30" creationId="{0FD6C898-7728-E222-B4B9-A1DDD730B02A}"/>
          </ac:inkMkLst>
        </pc:inkChg>
        <pc:inkChg chg="add del">
          <ac:chgData name="Dawn Chantiloupe-Miller (2213990)" userId="S::2213990@student.uwtsd.ac.uk::00d6abc3-53d9-4775-ba31-e1d8c19c6c17" providerId="AD" clId="Web-{6F5C1528-6CB7-E754-1D23-D5A19087C1B5}" dt="2022-10-08T15:10:08.265" v="41"/>
          <ac:inkMkLst>
            <pc:docMk/>
            <pc:sldMk cId="3452400535" sldId="257"/>
            <ac:inkMk id="31" creationId="{4CE5DA2A-4CF6-C399-3273-35AA3F4BFE05}"/>
          </ac:inkMkLst>
        </pc:inkChg>
        <pc:inkChg chg="add del">
          <ac:chgData name="Dawn Chantiloupe-Miller (2213990)" userId="S::2213990@student.uwtsd.ac.uk::00d6abc3-53d9-4775-ba31-e1d8c19c6c17" providerId="AD" clId="Web-{6F5C1528-6CB7-E754-1D23-D5A19087C1B5}" dt="2022-10-08T15:10:08.265" v="40"/>
          <ac:inkMkLst>
            <pc:docMk/>
            <pc:sldMk cId="3452400535" sldId="257"/>
            <ac:inkMk id="32" creationId="{21455F25-07D0-33B3-2C9C-0C931CF3A2FC}"/>
          </ac:inkMkLst>
        </pc:inkChg>
        <pc:inkChg chg="add del">
          <ac:chgData name="Dawn Chantiloupe-Miller (2213990)" userId="S::2213990@student.uwtsd.ac.uk::00d6abc3-53d9-4775-ba31-e1d8c19c6c17" providerId="AD" clId="Web-{6F5C1528-6CB7-E754-1D23-D5A19087C1B5}" dt="2022-10-08T15:10:25.953" v="49"/>
          <ac:inkMkLst>
            <pc:docMk/>
            <pc:sldMk cId="3452400535" sldId="257"/>
            <ac:inkMk id="33" creationId="{DC3D2DE2-7CA2-6BC4-D359-46A1ECB19ABC}"/>
          </ac:inkMkLst>
        </pc:inkChg>
        <pc:inkChg chg="add del">
          <ac:chgData name="Dawn Chantiloupe-Miller (2213990)" userId="S::2213990@student.uwtsd.ac.uk::00d6abc3-53d9-4775-ba31-e1d8c19c6c17" providerId="AD" clId="Web-{6F5C1528-6CB7-E754-1D23-D5A19087C1B5}" dt="2022-10-08T15:10:25.953" v="48"/>
          <ac:inkMkLst>
            <pc:docMk/>
            <pc:sldMk cId="3452400535" sldId="257"/>
            <ac:inkMk id="34" creationId="{8F8614E6-B14D-C246-CF12-9E68988A9616}"/>
          </ac:inkMkLst>
        </pc:inkChg>
      </pc:sldChg>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1308267197" sldId="258"/>
        </pc:sldMkLst>
        <pc:spChg chg="mod">
          <ac:chgData name="Dawn Chantiloupe-Miller (2213990)" userId="S::2213990@student.uwtsd.ac.uk::00d6abc3-53d9-4775-ba31-e1d8c19c6c17" providerId="AD" clId="Web-{6F5C1528-6CB7-E754-1D23-D5A19087C1B5}" dt="2022-10-08T15:13:35.977" v="59"/>
          <ac:spMkLst>
            <pc:docMk/>
            <pc:sldMk cId="1308267197" sldId="258"/>
            <ac:spMk id="5" creationId="{8B34E164-84F5-F7D1-5210-56D8A34B064F}"/>
          </ac:spMkLst>
        </pc:spChg>
        <pc:spChg chg="del">
          <ac:chgData name="Dawn Chantiloupe-Miller (2213990)" userId="S::2213990@student.uwtsd.ac.uk::00d6abc3-53d9-4775-ba31-e1d8c19c6c17" providerId="AD" clId="Web-{6F5C1528-6CB7-E754-1D23-D5A19087C1B5}" dt="2022-10-08T15:05:11.208" v="0"/>
          <ac:spMkLst>
            <pc:docMk/>
            <pc:sldMk cId="1308267197" sldId="258"/>
            <ac:spMk id="10"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1308267197" sldId="258"/>
            <ac:spMk id="12" creationId="{37D7CF97-C693-42F5-AFF2-9C4EBFE0E69A}"/>
          </ac:spMkLst>
        </pc:spChg>
        <pc:picChg chg="mod ord">
          <ac:chgData name="Dawn Chantiloupe-Miller (2213990)" userId="S::2213990@student.uwtsd.ac.uk::00d6abc3-53d9-4775-ba31-e1d8c19c6c17" providerId="AD" clId="Web-{6F5C1528-6CB7-E754-1D23-D5A19087C1B5}" dt="2022-10-08T15:13:36.524" v="60"/>
          <ac:picMkLst>
            <pc:docMk/>
            <pc:sldMk cId="1308267197" sldId="258"/>
            <ac:picMk id="4" creationId="{6B9C50A4-277D-766A-4924-9A842E778C0D}"/>
          </ac:picMkLst>
        </pc:picChg>
      </pc:sldChg>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2848680920" sldId="259"/>
        </pc:sldMkLst>
        <pc:spChg chg="del">
          <ac:chgData name="Dawn Chantiloupe-Miller (2213990)" userId="S::2213990@student.uwtsd.ac.uk::00d6abc3-53d9-4775-ba31-e1d8c19c6c17" providerId="AD" clId="Web-{6F5C1528-6CB7-E754-1D23-D5A19087C1B5}" dt="2022-10-08T15:05:11.208" v="0"/>
          <ac:spMkLst>
            <pc:docMk/>
            <pc:sldMk cId="2848680920" sldId="259"/>
            <ac:spMk id="16"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2848680920" sldId="259"/>
            <ac:spMk id="18" creationId="{37D7CF97-C693-42F5-AFF2-9C4EBFE0E69A}"/>
          </ac:spMkLst>
        </pc:spChg>
        <pc:spChg chg="del">
          <ac:chgData name="Dawn Chantiloupe-Miller (2213990)" userId="S::2213990@student.uwtsd.ac.uk::00d6abc3-53d9-4775-ba31-e1d8c19c6c17" providerId="AD" clId="Web-{6F5C1528-6CB7-E754-1D23-D5A19087C1B5}" dt="2022-10-08T15:05:11.208" v="0"/>
          <ac:spMkLst>
            <pc:docMk/>
            <pc:sldMk cId="2848680920" sldId="259"/>
            <ac:spMk id="20" creationId="{477461D8-A691-44CC-94F5-FE4FCE899AE0}"/>
          </ac:spMkLst>
        </pc:spChg>
        <pc:picChg chg="mod ord">
          <ac:chgData name="Dawn Chantiloupe-Miller (2213990)" userId="S::2213990@student.uwtsd.ac.uk::00d6abc3-53d9-4775-ba31-e1d8c19c6c17" providerId="AD" clId="Web-{6F5C1528-6CB7-E754-1D23-D5A19087C1B5}" dt="2022-10-08T15:13:36.524" v="60"/>
          <ac:picMkLst>
            <pc:docMk/>
            <pc:sldMk cId="2848680920" sldId="259"/>
            <ac:picMk id="4" creationId="{6BDE50A0-D01E-82F1-86D5-15866169ADEB}"/>
          </ac:picMkLst>
        </pc:picChg>
      </pc:sldChg>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1393806723" sldId="260"/>
        </pc:sldMkLst>
        <pc:spChg chg="mod ord">
          <ac:chgData name="Dawn Chantiloupe-Miller (2213990)" userId="S::2213990@student.uwtsd.ac.uk::00d6abc3-53d9-4775-ba31-e1d8c19c6c17" providerId="AD" clId="Web-{6F5C1528-6CB7-E754-1D23-D5A19087C1B5}" dt="2022-10-08T15:13:36.524" v="60"/>
          <ac:spMkLst>
            <pc:docMk/>
            <pc:sldMk cId="1393806723" sldId="260"/>
            <ac:spMk id="6" creationId="{71FD2E09-7297-94DF-5553-049A4C1B13C9}"/>
          </ac:spMkLst>
        </pc:spChg>
        <pc:spChg chg="del">
          <ac:chgData name="Dawn Chantiloupe-Miller (2213990)" userId="S::2213990@student.uwtsd.ac.uk::00d6abc3-53d9-4775-ba31-e1d8c19c6c17" providerId="AD" clId="Web-{6F5C1528-6CB7-E754-1D23-D5A19087C1B5}" dt="2022-10-08T15:05:11.208" v="0"/>
          <ac:spMkLst>
            <pc:docMk/>
            <pc:sldMk cId="1393806723" sldId="260"/>
            <ac:spMk id="30"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1393806723" sldId="260"/>
            <ac:spMk id="32" creationId="{7FEECB93-933C-477B-BC7D-C2F2F6271A66}"/>
          </ac:spMkLst>
        </pc:spChg>
        <pc:spChg chg="del">
          <ac:chgData name="Dawn Chantiloupe-Miller (2213990)" userId="S::2213990@student.uwtsd.ac.uk::00d6abc3-53d9-4775-ba31-e1d8c19c6c17" providerId="AD" clId="Web-{6F5C1528-6CB7-E754-1D23-D5A19087C1B5}" dt="2022-10-08T15:05:11.208" v="0"/>
          <ac:spMkLst>
            <pc:docMk/>
            <pc:sldMk cId="1393806723" sldId="260"/>
            <ac:spMk id="34" creationId="{497BC505-FE0C-4637-A29D-B71DFBBBAA71}"/>
          </ac:spMkLst>
        </pc:spChg>
        <pc:grpChg chg="del">
          <ac:chgData name="Dawn Chantiloupe-Miller (2213990)" userId="S::2213990@student.uwtsd.ac.uk::00d6abc3-53d9-4775-ba31-e1d8c19c6c17" providerId="AD" clId="Web-{6F5C1528-6CB7-E754-1D23-D5A19087C1B5}" dt="2022-10-08T15:05:11.208" v="0"/>
          <ac:grpSpMkLst>
            <pc:docMk/>
            <pc:sldMk cId="1393806723" sldId="260"/>
            <ac:grpSpMk id="36" creationId="{F2FD01A0-E6FF-41CD-AEBD-279232B90D43}"/>
          </ac:grpSpMkLst>
        </pc:grpChg>
        <pc:grpChg chg="del">
          <ac:chgData name="Dawn Chantiloupe-Miller (2213990)" userId="S::2213990@student.uwtsd.ac.uk::00d6abc3-53d9-4775-ba31-e1d8c19c6c17" providerId="AD" clId="Web-{6F5C1528-6CB7-E754-1D23-D5A19087C1B5}" dt="2022-10-08T15:05:11.208" v="0"/>
          <ac:grpSpMkLst>
            <pc:docMk/>
            <pc:sldMk cId="1393806723" sldId="260"/>
            <ac:grpSpMk id="41" creationId="{3C9AA14C-80A4-427C-A911-28CD20C56E5E}"/>
          </ac:grpSpMkLst>
        </pc:grpChg>
        <pc:picChg chg="mod ord">
          <ac:chgData name="Dawn Chantiloupe-Miller (2213990)" userId="S::2213990@student.uwtsd.ac.uk::00d6abc3-53d9-4775-ba31-e1d8c19c6c17" providerId="AD" clId="Web-{6F5C1528-6CB7-E754-1D23-D5A19087C1B5}" dt="2022-10-08T15:13:36.524" v="60"/>
          <ac:picMkLst>
            <pc:docMk/>
            <pc:sldMk cId="1393806723" sldId="260"/>
            <ac:picMk id="4" creationId="{F74E0C63-D902-D4D7-5957-7FF1CF77A0D5}"/>
          </ac:picMkLst>
        </pc:picChg>
      </pc:sldChg>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2078459022" sldId="261"/>
        </pc:sldMkLst>
        <pc:spChg chg="del">
          <ac:chgData name="Dawn Chantiloupe-Miller (2213990)" userId="S::2213990@student.uwtsd.ac.uk::00d6abc3-53d9-4775-ba31-e1d8c19c6c17" providerId="AD" clId="Web-{6F5C1528-6CB7-E754-1D23-D5A19087C1B5}" dt="2022-10-08T15:05:11.208" v="0"/>
          <ac:spMkLst>
            <pc:docMk/>
            <pc:sldMk cId="2078459022" sldId="261"/>
            <ac:spMk id="25"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2078459022" sldId="261"/>
            <ac:spMk id="27" creationId="{0C04A63C-988E-4CDA-93A4-2FE95EAD4E59}"/>
          </ac:spMkLst>
        </pc:spChg>
        <pc:spChg chg="del">
          <ac:chgData name="Dawn Chantiloupe-Miller (2213990)" userId="S::2213990@student.uwtsd.ac.uk::00d6abc3-53d9-4775-ba31-e1d8c19c6c17" providerId="AD" clId="Web-{6F5C1528-6CB7-E754-1D23-D5A19087C1B5}" dt="2022-10-08T15:05:11.208" v="0"/>
          <ac:spMkLst>
            <pc:docMk/>
            <pc:sldMk cId="2078459022" sldId="261"/>
            <ac:spMk id="29" creationId="{62F244BA-9ADF-4F8B-8A82-0BCFD736C55C}"/>
          </ac:spMkLst>
        </pc:spChg>
        <pc:grpChg chg="del">
          <ac:chgData name="Dawn Chantiloupe-Miller (2213990)" userId="S::2213990@student.uwtsd.ac.uk::00d6abc3-53d9-4775-ba31-e1d8c19c6c17" providerId="AD" clId="Web-{6F5C1528-6CB7-E754-1D23-D5A19087C1B5}" dt="2022-10-08T15:05:11.208" v="0"/>
          <ac:grpSpMkLst>
            <pc:docMk/>
            <pc:sldMk cId="2078459022" sldId="261"/>
            <ac:grpSpMk id="31" creationId="{9CE01B79-04E0-42C8-9E4B-CA4E551FF131}"/>
          </ac:grpSpMkLst>
        </pc:grpChg>
        <pc:picChg chg="mod">
          <ac:chgData name="Dawn Chantiloupe-Miller (2213990)" userId="S::2213990@student.uwtsd.ac.uk::00d6abc3-53d9-4775-ba31-e1d8c19c6c17" providerId="AD" clId="Web-{6F5C1528-6CB7-E754-1D23-D5A19087C1B5}" dt="2022-10-08T15:13:35.977" v="59"/>
          <ac:picMkLst>
            <pc:docMk/>
            <pc:sldMk cId="2078459022" sldId="261"/>
            <ac:picMk id="5" creationId="{6F6CE86E-5737-33B9-181D-19FF8BF5841E}"/>
          </ac:picMkLst>
        </pc:picChg>
      </pc:sldChg>
      <pc:sldChg chg="delSp modSp mod modClrScheme delDesignElem chgLayout">
        <pc:chgData name="Dawn Chantiloupe-Miller (2213990)" userId="S::2213990@student.uwtsd.ac.uk::00d6abc3-53d9-4775-ba31-e1d8c19c6c17" providerId="AD" clId="Web-{6F5C1528-6CB7-E754-1D23-D5A19087C1B5}" dt="2022-10-08T15:13:36.524" v="60"/>
        <pc:sldMkLst>
          <pc:docMk/>
          <pc:sldMk cId="928974121" sldId="262"/>
        </pc:sldMkLst>
        <pc:spChg chg="del">
          <ac:chgData name="Dawn Chantiloupe-Miller (2213990)" userId="S::2213990@student.uwtsd.ac.uk::00d6abc3-53d9-4775-ba31-e1d8c19c6c17" providerId="AD" clId="Web-{6F5C1528-6CB7-E754-1D23-D5A19087C1B5}" dt="2022-10-08T15:05:11.208" v="0"/>
          <ac:spMkLst>
            <pc:docMk/>
            <pc:sldMk cId="928974121" sldId="262"/>
            <ac:spMk id="9" creationId="{09646535-AEF6-4883-A4F9-EEC1F8B4319E}"/>
          </ac:spMkLst>
        </pc:spChg>
        <pc:spChg chg="del">
          <ac:chgData name="Dawn Chantiloupe-Miller (2213990)" userId="S::2213990@student.uwtsd.ac.uk::00d6abc3-53d9-4775-ba31-e1d8c19c6c17" providerId="AD" clId="Web-{6F5C1528-6CB7-E754-1D23-D5A19087C1B5}" dt="2022-10-08T15:05:11.208" v="0"/>
          <ac:spMkLst>
            <pc:docMk/>
            <pc:sldMk cId="928974121" sldId="262"/>
            <ac:spMk id="11" creationId="{0C04A63C-988E-4CDA-93A4-2FE95EAD4E59}"/>
          </ac:spMkLst>
        </pc:spChg>
        <pc:spChg chg="del">
          <ac:chgData name="Dawn Chantiloupe-Miller (2213990)" userId="S::2213990@student.uwtsd.ac.uk::00d6abc3-53d9-4775-ba31-e1d8c19c6c17" providerId="AD" clId="Web-{6F5C1528-6CB7-E754-1D23-D5A19087C1B5}" dt="2022-10-08T15:05:11.208" v="0"/>
          <ac:spMkLst>
            <pc:docMk/>
            <pc:sldMk cId="928974121" sldId="262"/>
            <ac:spMk id="13" creationId="{62F244BA-9ADF-4F8B-8A82-0BCFD736C55C}"/>
          </ac:spMkLst>
        </pc:spChg>
        <pc:grpChg chg="del">
          <ac:chgData name="Dawn Chantiloupe-Miller (2213990)" userId="S::2213990@student.uwtsd.ac.uk::00d6abc3-53d9-4775-ba31-e1d8c19c6c17" providerId="AD" clId="Web-{6F5C1528-6CB7-E754-1D23-D5A19087C1B5}" dt="2022-10-08T15:05:11.208" v="0"/>
          <ac:grpSpMkLst>
            <pc:docMk/>
            <pc:sldMk cId="928974121" sldId="262"/>
            <ac:grpSpMk id="15" creationId="{9CE01B79-04E0-42C8-9E4B-CA4E551FF131}"/>
          </ac:grpSpMkLst>
        </pc:grpChg>
        <pc:picChg chg="mod ord">
          <ac:chgData name="Dawn Chantiloupe-Miller (2213990)" userId="S::2213990@student.uwtsd.ac.uk::00d6abc3-53d9-4775-ba31-e1d8c19c6c17" providerId="AD" clId="Web-{6F5C1528-6CB7-E754-1D23-D5A19087C1B5}" dt="2022-10-08T15:13:36.524" v="60"/>
          <ac:picMkLst>
            <pc:docMk/>
            <pc:sldMk cId="928974121" sldId="262"/>
            <ac:picMk id="4" creationId="{454FC3AC-096A-A09B-7A02-6679E27940FB}"/>
          </ac:picMkLst>
        </pc:picChg>
      </pc:sldChg>
      <pc:sldChg chg="addSp modSp new mod modClrScheme chgLayout">
        <pc:chgData name="Dawn Chantiloupe-Miller (2213990)" userId="S::2213990@student.uwtsd.ac.uk::00d6abc3-53d9-4775-ba31-e1d8c19c6c17" providerId="AD" clId="Web-{6F5C1528-6CB7-E754-1D23-D5A19087C1B5}" dt="2022-10-08T15:13:36.524" v="60"/>
        <pc:sldMkLst>
          <pc:docMk/>
          <pc:sldMk cId="2181388886" sldId="263"/>
        </pc:sldMkLst>
        <pc:spChg chg="mod ord">
          <ac:chgData name="Dawn Chantiloupe-Miller (2213990)" userId="S::2213990@student.uwtsd.ac.uk::00d6abc3-53d9-4775-ba31-e1d8c19c6c17" providerId="AD" clId="Web-{6F5C1528-6CB7-E754-1D23-D5A19087C1B5}" dt="2022-10-08T15:13:36.524" v="60"/>
          <ac:spMkLst>
            <pc:docMk/>
            <pc:sldMk cId="2181388886" sldId="263"/>
            <ac:spMk id="2" creationId="{4081DF8B-486D-FA39-4F88-24D308F56994}"/>
          </ac:spMkLst>
        </pc:spChg>
        <pc:spChg chg="mod ord">
          <ac:chgData name="Dawn Chantiloupe-Miller (2213990)" userId="S::2213990@student.uwtsd.ac.uk::00d6abc3-53d9-4775-ba31-e1d8c19c6c17" providerId="AD" clId="Web-{6F5C1528-6CB7-E754-1D23-D5A19087C1B5}" dt="2022-10-08T15:13:36.524" v="60"/>
          <ac:spMkLst>
            <pc:docMk/>
            <pc:sldMk cId="2181388886" sldId="263"/>
            <ac:spMk id="3" creationId="{FC66A074-45D7-3635-74BE-389426DE8A1F}"/>
          </ac:spMkLst>
        </pc:spChg>
        <pc:inkChg chg="add mod">
          <ac:chgData name="Dawn Chantiloupe-Miller (2213990)" userId="S::2213990@student.uwtsd.ac.uk::00d6abc3-53d9-4775-ba31-e1d8c19c6c17" providerId="AD" clId="Web-{6F5C1528-6CB7-E754-1D23-D5A19087C1B5}" dt="2022-10-08T15:13:35.977" v="59"/>
          <ac:inkMkLst>
            <pc:docMk/>
            <pc:sldMk cId="2181388886" sldId="263"/>
            <ac:inkMk id="4" creationId="{9297B881-43CD-3836-AAAC-E36D9613FCD0}"/>
          </ac:inkMkLst>
        </pc:inkChg>
      </pc:sldChg>
      <pc:sldChg chg="modSp new mod modClrScheme chgLayout">
        <pc:chgData name="Dawn Chantiloupe-Miller (2213990)" userId="S::2213990@student.uwtsd.ac.uk::00d6abc3-53d9-4775-ba31-e1d8c19c6c17" providerId="AD" clId="Web-{6F5C1528-6CB7-E754-1D23-D5A19087C1B5}" dt="2022-10-08T15:13:36.524" v="60"/>
        <pc:sldMkLst>
          <pc:docMk/>
          <pc:sldMk cId="4182361997" sldId="264"/>
        </pc:sldMkLst>
        <pc:spChg chg="mod ord">
          <ac:chgData name="Dawn Chantiloupe-Miller (2213990)" userId="S::2213990@student.uwtsd.ac.uk::00d6abc3-53d9-4775-ba31-e1d8c19c6c17" providerId="AD" clId="Web-{6F5C1528-6CB7-E754-1D23-D5A19087C1B5}" dt="2022-10-08T15:13:36.524" v="60"/>
          <ac:spMkLst>
            <pc:docMk/>
            <pc:sldMk cId="4182361997" sldId="264"/>
            <ac:spMk id="2" creationId="{08E29316-81C2-D813-BA64-63D9FB3144D2}"/>
          </ac:spMkLst>
        </pc:spChg>
        <pc:spChg chg="mod ord">
          <ac:chgData name="Dawn Chantiloupe-Miller (2213990)" userId="S::2213990@student.uwtsd.ac.uk::00d6abc3-53d9-4775-ba31-e1d8c19c6c17" providerId="AD" clId="Web-{6F5C1528-6CB7-E754-1D23-D5A19087C1B5}" dt="2022-10-08T15:13:36.524" v="60"/>
          <ac:spMkLst>
            <pc:docMk/>
            <pc:sldMk cId="4182361997" sldId="264"/>
            <ac:spMk id="3" creationId="{8D6339F0-90B5-14D0-E388-9F68F393AF19}"/>
          </ac:spMkLst>
        </pc:spChg>
      </pc:sldChg>
      <pc:sldMasterChg chg="del delSldLayout">
        <pc:chgData name="Dawn Chantiloupe-Miller (2213990)" userId="S::2213990@student.uwtsd.ac.uk::00d6abc3-53d9-4775-ba31-e1d8c19c6c17" providerId="AD" clId="Web-{6F5C1528-6CB7-E754-1D23-D5A19087C1B5}" dt="2022-10-08T15:05:11.208" v="0"/>
        <pc:sldMasterMkLst>
          <pc:docMk/>
          <pc:sldMasterMk cId="792827298" sldId="2147483712"/>
        </pc:sldMasterMkLst>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1283012214" sldId="2147483701"/>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2921524574" sldId="2147483702"/>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2595006494" sldId="2147483703"/>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2136941689" sldId="2147483704"/>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756058970" sldId="2147483705"/>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2568456279" sldId="2147483706"/>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74731470" sldId="2147483707"/>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480693496" sldId="2147483708"/>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4238567731" sldId="2147483709"/>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4256105601" sldId="2147483710"/>
          </pc:sldLayoutMkLst>
        </pc:sldLayoutChg>
        <pc:sldLayoutChg chg="del">
          <pc:chgData name="Dawn Chantiloupe-Miller (2213990)" userId="S::2213990@student.uwtsd.ac.uk::00d6abc3-53d9-4775-ba31-e1d8c19c6c17" providerId="AD" clId="Web-{6F5C1528-6CB7-E754-1D23-D5A19087C1B5}" dt="2022-10-08T15:05:11.208" v="0"/>
          <pc:sldLayoutMkLst>
            <pc:docMk/>
            <pc:sldMasterMk cId="792827298" sldId="2147483712"/>
            <pc:sldLayoutMk cId="1254896362" sldId="2147483711"/>
          </pc:sldLayoutMkLst>
        </pc:sldLayoutChg>
      </pc:sldMasterChg>
      <pc:sldMasterChg chg="add del modTransition addSldLayout delSldLayout modSldLayout">
        <pc:chgData name="Dawn Chantiloupe-Miller (2213990)" userId="S::2213990@student.uwtsd.ac.uk::00d6abc3-53d9-4775-ba31-e1d8c19c6c17" providerId="AD" clId="Web-{6F5C1528-6CB7-E754-1D23-D5A19087C1B5}" dt="2022-10-08T15:05:18.974" v="1"/>
        <pc:sldMasterMkLst>
          <pc:docMk/>
          <pc:sldMasterMk cId="3637326309" sldId="2147483713"/>
        </pc:sldMasterMkLst>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2779363232" sldId="2147483714"/>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853692222" sldId="2147483715"/>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1028727804" sldId="2147483716"/>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1168724023" sldId="2147483717"/>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4218756724" sldId="2147483718"/>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3727705002" sldId="2147483719"/>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2705395091" sldId="2147483720"/>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742015535" sldId="2147483721"/>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2142914533" sldId="2147483722"/>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582299533" sldId="2147483723"/>
          </pc:sldLayoutMkLst>
        </pc:sldLayoutChg>
        <pc:sldLayoutChg chg="add del mod replId">
          <pc:chgData name="Dawn Chantiloupe-Miller (2213990)" userId="S::2213990@student.uwtsd.ac.uk::00d6abc3-53d9-4775-ba31-e1d8c19c6c17" providerId="AD" clId="Web-{6F5C1528-6CB7-E754-1D23-D5A19087C1B5}" dt="2022-10-08T15:05:18.974" v="1"/>
          <pc:sldLayoutMkLst>
            <pc:docMk/>
            <pc:sldMasterMk cId="3637326309" sldId="2147483713"/>
            <pc:sldLayoutMk cId="2238799772" sldId="2147483724"/>
          </pc:sldLayoutMkLst>
        </pc:sldLayoutChg>
      </pc:sldMasterChg>
      <pc:sldMasterChg chg="modSp add del modTransition addSldLayout delSldLayout modSldLayout">
        <pc:chgData name="Dawn Chantiloupe-Miller (2213990)" userId="S::2213990@student.uwtsd.ac.uk::00d6abc3-53d9-4775-ba31-e1d8c19c6c17" providerId="AD" clId="Web-{6F5C1528-6CB7-E754-1D23-D5A19087C1B5}" dt="2022-10-08T15:13:36.524" v="60"/>
        <pc:sldMasterMkLst>
          <pc:docMk/>
          <pc:sldMasterMk cId="2364597539" sldId="2147483725"/>
        </pc:sldMasterMkLst>
        <pc:spChg chg="mod">
          <ac:chgData name="Dawn Chantiloupe-Miller (2213990)" userId="S::2213990@student.uwtsd.ac.uk::00d6abc3-53d9-4775-ba31-e1d8c19c6c17" providerId="AD" clId="Web-{6F5C1528-6CB7-E754-1D23-D5A19087C1B5}" dt="2022-10-08T15:13:35.977" v="59"/>
          <ac:spMkLst>
            <pc:docMk/>
            <pc:sldMasterMk cId="2364597539" sldId="2147483725"/>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4"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5"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6"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19"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20"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21"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2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2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ac:spMk id="24" creationId="{00000000-0000-0000-0000-000000000000}"/>
          </ac:spMkLst>
        </pc:sp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273778543" sldId="2147483726"/>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73778543" sldId="2147483726"/>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73778543" sldId="2147483726"/>
              <ac:spMk id="3" creationId="{00000000-0000-0000-0000-000000000000}"/>
            </ac:spMkLst>
          </pc:spChg>
        </pc:sldLayoutChg>
        <pc:sldLayoutChg chg="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4028694507" sldId="2147483727"/>
          </pc:sldLayoutMkLst>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1355325952" sldId="2147483728"/>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355325952" sldId="2147483728"/>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355325952" sldId="2147483728"/>
              <ac:spMk id="3"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617565426" sldId="2147483729"/>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617565426" sldId="2147483729"/>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617565426" sldId="2147483729"/>
              <ac:spMk id="4"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2296254214" sldId="2147483730"/>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296254214" sldId="2147483730"/>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296254214" sldId="2147483730"/>
              <ac:spMk id="4"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296254214" sldId="2147483730"/>
              <ac:spMk id="5"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296254214" sldId="2147483730"/>
              <ac:spMk id="6" creationId="{00000000-0000-0000-0000-000000000000}"/>
            </ac:spMkLst>
          </pc:spChg>
        </pc:sldLayoutChg>
        <pc:sldLayoutChg chg="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042570895" sldId="2147483731"/>
          </pc:sldLayoutMkLst>
        </pc:sldLayoutChg>
        <pc:sldLayoutChg chg="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111040291" sldId="2147483732"/>
          </pc:sldLayoutMkLst>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236009039" sldId="2147483733"/>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236009039" sldId="2147483733"/>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236009039" sldId="2147483733"/>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236009039" sldId="2147483733"/>
              <ac:spMk id="4"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170550270" sldId="2147483734"/>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170550270" sldId="2147483734"/>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170550270" sldId="2147483734"/>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170550270" sldId="2147483734"/>
              <ac:spMk id="4"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2124822292" sldId="2147483735"/>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124822292" sldId="2147483735"/>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124822292" sldId="2147483735"/>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124822292" sldId="2147483735"/>
              <ac:spMk id="4"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3944104503" sldId="2147483736"/>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944104503" sldId="2147483736"/>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3944104503" sldId="2147483736"/>
              <ac:spMk id="8"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1143048969" sldId="2147483737"/>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143048969" sldId="2147483737"/>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143048969" sldId="2147483737"/>
              <ac:spMk id="10"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143048969" sldId="2147483737"/>
              <ac:spMk id="11"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143048969" sldId="2147483737"/>
              <ac:spMk id="1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143048969" sldId="2147483737"/>
              <ac:spMk id="15"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438620398" sldId="2147483738"/>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438620398" sldId="2147483738"/>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438620398" sldId="2147483738"/>
              <ac:spMk id="3" creationId="{00000000-0000-0000-0000-000000000000}"/>
            </ac:spMkLst>
          </pc:sp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1888255950" sldId="2147483739"/>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5"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14"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16"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19"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88255950" sldId="2147483739"/>
              <ac:spMk id="20" creationId="{00000000-0000-0000-0000-000000000000}"/>
            </ac:spMkLst>
          </pc:spChg>
          <pc:cxnChg chg="mod">
            <ac:chgData name="Dawn Chantiloupe-Miller (2213990)" userId="S::2213990@student.uwtsd.ac.uk::00d6abc3-53d9-4775-ba31-e1d8c19c6c17" providerId="AD" clId="Web-{6F5C1528-6CB7-E754-1D23-D5A19087C1B5}" dt="2022-10-08T15:13:35.977" v="59"/>
            <ac:cxnSpMkLst>
              <pc:docMk/>
              <pc:sldMasterMk cId="2364597539" sldId="2147483725"/>
              <pc:sldLayoutMk cId="1888255950" sldId="2147483739"/>
              <ac:cxnSpMk id="17" creationId="{00000000-0000-0000-0000-000000000000}"/>
            </ac:cxnSpMkLst>
          </pc:cxnChg>
          <pc:cxnChg chg="mod">
            <ac:chgData name="Dawn Chantiloupe-Miller (2213990)" userId="S::2213990@student.uwtsd.ac.uk::00d6abc3-53d9-4775-ba31-e1d8c19c6c17" providerId="AD" clId="Web-{6F5C1528-6CB7-E754-1D23-D5A19087C1B5}" dt="2022-10-08T15:13:35.977" v="59"/>
            <ac:cxnSpMkLst>
              <pc:docMk/>
              <pc:sldMasterMk cId="2364597539" sldId="2147483725"/>
              <pc:sldLayoutMk cId="1888255950" sldId="2147483739"/>
              <ac:cxnSpMk id="18" creationId="{00000000-0000-0000-0000-000000000000}"/>
            </ac:cxnSpMkLst>
          </pc:cxnChg>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1848400684" sldId="2147483740"/>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5"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14"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2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23"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24"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29"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30"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1848400684" sldId="2147483740"/>
              <ac:spMk id="31" creationId="{00000000-0000-0000-0000-000000000000}"/>
            </ac:spMkLst>
          </pc:spChg>
          <pc:cxnChg chg="mod">
            <ac:chgData name="Dawn Chantiloupe-Miller (2213990)" userId="S::2213990@student.uwtsd.ac.uk::00d6abc3-53d9-4775-ba31-e1d8c19c6c17" providerId="AD" clId="Web-{6F5C1528-6CB7-E754-1D23-D5A19087C1B5}" dt="2022-10-08T15:13:35.977" v="59"/>
            <ac:cxnSpMkLst>
              <pc:docMk/>
              <pc:sldMasterMk cId="2364597539" sldId="2147483725"/>
              <pc:sldLayoutMk cId="1848400684" sldId="2147483740"/>
              <ac:cxnSpMk id="19" creationId="{00000000-0000-0000-0000-000000000000}"/>
            </ac:cxnSpMkLst>
          </pc:cxnChg>
          <pc:cxnChg chg="mod">
            <ac:chgData name="Dawn Chantiloupe-Miller (2213990)" userId="S::2213990@student.uwtsd.ac.uk::00d6abc3-53d9-4775-ba31-e1d8c19c6c17" providerId="AD" clId="Web-{6F5C1528-6CB7-E754-1D23-D5A19087C1B5}" dt="2022-10-08T15:13:35.977" v="59"/>
            <ac:cxnSpMkLst>
              <pc:docMk/>
              <pc:sldMasterMk cId="2364597539" sldId="2147483725"/>
              <pc:sldLayoutMk cId="1848400684" sldId="2147483740"/>
              <ac:cxnSpMk id="20" creationId="{00000000-0000-0000-0000-000000000000}"/>
            </ac:cxnSpMkLst>
          </pc:cxnChg>
        </pc:sldLayoutChg>
        <pc:sldLayoutChg chg="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2307365472" sldId="2147483741"/>
          </pc:sldLayoutMkLst>
        </pc:sldLayoutChg>
        <pc:sldLayoutChg chg="modSp add del mod replId">
          <pc:chgData name="Dawn Chantiloupe-Miller (2213990)" userId="S::2213990@student.uwtsd.ac.uk::00d6abc3-53d9-4775-ba31-e1d8c19c6c17" providerId="AD" clId="Web-{6F5C1528-6CB7-E754-1D23-D5A19087C1B5}" dt="2022-10-08T15:13:36.524" v="60"/>
          <pc:sldLayoutMkLst>
            <pc:docMk/>
            <pc:sldMasterMk cId="2364597539" sldId="2147483725"/>
            <pc:sldLayoutMk cId="2801084745" sldId="2147483742"/>
          </pc:sldLayoutMkLst>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801084745" sldId="2147483742"/>
              <ac:spMk id="2" creationId="{00000000-0000-0000-0000-000000000000}"/>
            </ac:spMkLst>
          </pc:spChg>
          <pc:spChg chg="mod">
            <ac:chgData name="Dawn Chantiloupe-Miller (2213990)" userId="S::2213990@student.uwtsd.ac.uk::00d6abc3-53d9-4775-ba31-e1d8c19c6c17" providerId="AD" clId="Web-{6F5C1528-6CB7-E754-1D23-D5A19087C1B5}" dt="2022-10-08T15:13:35.977" v="59"/>
            <ac:spMkLst>
              <pc:docMk/>
              <pc:sldMasterMk cId="2364597539" sldId="2147483725"/>
              <pc:sldLayoutMk cId="2801084745" sldId="2147483742"/>
              <ac:spMk id="3" creationId="{00000000-0000-0000-0000-000000000000}"/>
            </ac:spMkLst>
          </pc:spChg>
        </pc:sldLayoutChg>
      </pc:sldMasterChg>
      <pc:sldMasterChg chg="add modTransition addSldLayout modSldLayout">
        <pc:chgData name="Dawn Chantiloupe-Miller (2213990)" userId="S::2213990@student.uwtsd.ac.uk::00d6abc3-53d9-4775-ba31-e1d8c19c6c17" providerId="AD" clId="Web-{6F5C1528-6CB7-E754-1D23-D5A19087C1B5}" dt="2022-10-08T15:13:36.524" v="60"/>
        <pc:sldMasterMkLst>
          <pc:docMk/>
          <pc:sldMasterMk cId="1905446746" sldId="2147483743"/>
        </pc:sldMasterMkLst>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125933026" sldId="2147483744"/>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2848471770" sldId="2147483745"/>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2883062224" sldId="2147483746"/>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458481650" sldId="2147483747"/>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376680136" sldId="2147483748"/>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1766349559" sldId="2147483749"/>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2975364108" sldId="2147483750"/>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666115576" sldId="2147483751"/>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2778702128" sldId="2147483752"/>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376040478" sldId="2147483753"/>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1028140784" sldId="2147483754"/>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1643970654" sldId="2147483755"/>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4182312008" sldId="2147483756"/>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854213900" sldId="2147483757"/>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039693326" sldId="2147483758"/>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3398292493" sldId="2147483759"/>
          </pc:sldLayoutMkLst>
        </pc:sldLayoutChg>
        <pc:sldLayoutChg chg="add mod replId">
          <pc:chgData name="Dawn Chantiloupe-Miller (2213990)" userId="S::2213990@student.uwtsd.ac.uk::00d6abc3-53d9-4775-ba31-e1d8c19c6c17" providerId="AD" clId="Web-{6F5C1528-6CB7-E754-1D23-D5A19087C1B5}" dt="2022-10-08T15:13:36.524" v="60"/>
          <pc:sldLayoutMkLst>
            <pc:docMk/>
            <pc:sldMasterMk cId="1905446746" sldId="2147483743"/>
            <pc:sldLayoutMk cId="107752583" sldId="2147483760"/>
          </pc:sldLayoutMkLst>
        </pc:sldLayoutChg>
      </pc:sldMasterChg>
    </pc:docChg>
  </pc:docChgLst>
  <pc:docChgLst>
    <pc:chgData name="Shammela Mahmud (2212992)" userId="S::2212992@student.uwtsd.ac.uk::6e40719d-68de-4a32-9531-d37528bada7c" providerId="AD" clId="Web-{395B86EE-296D-50F8-8EC0-614587E3303F}"/>
    <pc:docChg chg="addSld delSld modSld">
      <pc:chgData name="Shammela Mahmud (2212992)" userId="S::2212992@student.uwtsd.ac.uk::6e40719d-68de-4a32-9531-d37528bada7c" providerId="AD" clId="Web-{395B86EE-296D-50F8-8EC0-614587E3303F}" dt="2022-10-14T14:56:56.954" v="1008"/>
      <pc:docMkLst>
        <pc:docMk/>
      </pc:docMkLst>
      <pc:sldChg chg="modSp">
        <pc:chgData name="Shammela Mahmud (2212992)" userId="S::2212992@student.uwtsd.ac.uk::6e40719d-68de-4a32-9531-d37528bada7c" providerId="AD" clId="Web-{395B86EE-296D-50F8-8EC0-614587E3303F}" dt="2022-10-14T13:35:59.092" v="338" actId="20577"/>
        <pc:sldMkLst>
          <pc:docMk/>
          <pc:sldMk cId="109857222" sldId="256"/>
        </pc:sldMkLst>
        <pc:spChg chg="mod">
          <ac:chgData name="Shammela Mahmud (2212992)" userId="S::2212992@student.uwtsd.ac.uk::6e40719d-68de-4a32-9531-d37528bada7c" providerId="AD" clId="Web-{395B86EE-296D-50F8-8EC0-614587E3303F}" dt="2022-10-14T13:35:59.092" v="338" actId="20577"/>
          <ac:spMkLst>
            <pc:docMk/>
            <pc:sldMk cId="109857222" sldId="256"/>
            <ac:spMk id="3" creationId="{00000000-0000-0000-0000-000000000000}"/>
          </ac:spMkLst>
        </pc:spChg>
      </pc:sldChg>
      <pc:sldChg chg="addSp delSp modSp del">
        <pc:chgData name="Shammela Mahmud (2212992)" userId="S::2212992@student.uwtsd.ac.uk::6e40719d-68de-4a32-9531-d37528bada7c" providerId="AD" clId="Web-{395B86EE-296D-50F8-8EC0-614587E3303F}" dt="2022-10-14T14:42:46.209" v="858"/>
        <pc:sldMkLst>
          <pc:docMk/>
          <pc:sldMk cId="3452400535" sldId="257"/>
        </pc:sldMkLst>
        <pc:spChg chg="add del mod">
          <ac:chgData name="Shammela Mahmud (2212992)" userId="S::2212992@student.uwtsd.ac.uk::6e40719d-68de-4a32-9531-d37528bada7c" providerId="AD" clId="Web-{395B86EE-296D-50F8-8EC0-614587E3303F}" dt="2022-10-14T14:14:49.376" v="445"/>
          <ac:spMkLst>
            <pc:docMk/>
            <pc:sldMk cId="3452400535" sldId="257"/>
            <ac:spMk id="16" creationId="{78DB0F4F-F505-1B8D-F1AA-2DC97E93A040}"/>
          </ac:spMkLst>
        </pc:spChg>
        <pc:spChg chg="add del mod">
          <ac:chgData name="Shammela Mahmud (2212992)" userId="S::2212992@student.uwtsd.ac.uk::6e40719d-68de-4a32-9531-d37528bada7c" providerId="AD" clId="Web-{395B86EE-296D-50F8-8EC0-614587E3303F}" dt="2022-10-14T14:42:30.599" v="856"/>
          <ac:spMkLst>
            <pc:docMk/>
            <pc:sldMk cId="3452400535" sldId="257"/>
            <ac:spMk id="17" creationId="{1880EEC0-8218-3520-07FF-869260BC1CA2}"/>
          </ac:spMkLst>
        </pc:spChg>
        <pc:spChg chg="add del mod">
          <ac:chgData name="Shammela Mahmud (2212992)" userId="S::2212992@student.uwtsd.ac.uk::6e40719d-68de-4a32-9531-d37528bada7c" providerId="AD" clId="Web-{395B86EE-296D-50F8-8EC0-614587E3303F}" dt="2022-10-14T14:42:24.865" v="854"/>
          <ac:spMkLst>
            <pc:docMk/>
            <pc:sldMk cId="3452400535" sldId="257"/>
            <ac:spMk id="19" creationId="{C15F96FE-9B20-578E-41F7-EC3080E85D31}"/>
          </ac:spMkLst>
        </pc:spChg>
        <pc:spChg chg="del mod">
          <ac:chgData name="Shammela Mahmud (2212992)" userId="S::2212992@student.uwtsd.ac.uk::6e40719d-68de-4a32-9531-d37528bada7c" providerId="AD" clId="Web-{395B86EE-296D-50F8-8EC0-614587E3303F}" dt="2022-10-14T13:59:56.130" v="398"/>
          <ac:spMkLst>
            <pc:docMk/>
            <pc:sldMk cId="3452400535" sldId="257"/>
            <ac:spMk id="35" creationId="{C1E7DB1E-67CD-260A-2C46-799B4694030A}"/>
          </ac:spMkLst>
        </pc:spChg>
        <pc:picChg chg="del">
          <ac:chgData name="Shammela Mahmud (2212992)" userId="S::2212992@student.uwtsd.ac.uk::6e40719d-68de-4a32-9531-d37528bada7c" providerId="AD" clId="Web-{395B86EE-296D-50F8-8EC0-614587E3303F}" dt="2022-10-14T13:59:46.395" v="396"/>
          <ac:picMkLst>
            <pc:docMk/>
            <pc:sldMk cId="3452400535" sldId="257"/>
            <ac:picMk id="4" creationId="{24421EBC-0652-04C0-DAE5-DB0079088BAC}"/>
          </ac:picMkLst>
        </pc:picChg>
        <pc:picChg chg="add del mod">
          <ac:chgData name="Shammela Mahmud (2212992)" userId="S::2212992@student.uwtsd.ac.uk::6e40719d-68de-4a32-9531-d37528bada7c" providerId="AD" clId="Web-{395B86EE-296D-50F8-8EC0-614587E3303F}" dt="2022-10-14T14:42:26.912" v="855"/>
          <ac:picMkLst>
            <pc:docMk/>
            <pc:sldMk cId="3452400535" sldId="257"/>
            <ac:picMk id="18" creationId="{64B99E3F-556C-9AE6-59E2-7A3CE7F17DE1}"/>
          </ac:picMkLst>
        </pc:picChg>
      </pc:sldChg>
      <pc:sldChg chg="addSp delSp modSp">
        <pc:chgData name="Shammela Mahmud (2212992)" userId="S::2212992@student.uwtsd.ac.uk::6e40719d-68de-4a32-9531-d37528bada7c" providerId="AD" clId="Web-{395B86EE-296D-50F8-8EC0-614587E3303F}" dt="2022-10-14T14:56:56.954" v="1008"/>
        <pc:sldMkLst>
          <pc:docMk/>
          <pc:sldMk cId="1308267197" sldId="258"/>
        </pc:sldMkLst>
        <pc:spChg chg="del">
          <ac:chgData name="Shammela Mahmud (2212992)" userId="S::2212992@student.uwtsd.ac.uk::6e40719d-68de-4a32-9531-d37528bada7c" providerId="AD" clId="Web-{395B86EE-296D-50F8-8EC0-614587E3303F}" dt="2022-10-14T14:56:02.609" v="998"/>
          <ac:spMkLst>
            <pc:docMk/>
            <pc:sldMk cId="1308267197" sldId="258"/>
            <ac:spMk id="5" creationId="{8B34E164-84F5-F7D1-5210-56D8A34B064F}"/>
          </ac:spMkLst>
        </pc:spChg>
        <pc:spChg chg="add del mod">
          <ac:chgData name="Shammela Mahmud (2212992)" userId="S::2212992@student.uwtsd.ac.uk::6e40719d-68de-4a32-9531-d37528bada7c" providerId="AD" clId="Web-{395B86EE-296D-50F8-8EC0-614587E3303F}" dt="2022-10-14T14:56:15.531" v="1003"/>
          <ac:spMkLst>
            <pc:docMk/>
            <pc:sldMk cId="1308267197" sldId="258"/>
            <ac:spMk id="7" creationId="{C067CC3C-F719-090A-7021-C9C222E44AB5}"/>
          </ac:spMkLst>
        </pc:spChg>
        <pc:spChg chg="add del mod">
          <ac:chgData name="Shammela Mahmud (2212992)" userId="S::2212992@student.uwtsd.ac.uk::6e40719d-68de-4a32-9531-d37528bada7c" providerId="AD" clId="Web-{395B86EE-296D-50F8-8EC0-614587E3303F}" dt="2022-10-14T14:56:48.438" v="1006"/>
          <ac:spMkLst>
            <pc:docMk/>
            <pc:sldMk cId="1308267197" sldId="258"/>
            <ac:spMk id="9" creationId="{633E5C76-AC46-3301-B154-6A430D4247EC}"/>
          </ac:spMkLst>
        </pc:spChg>
        <pc:graphicFrameChg chg="add mod ord modGraphic">
          <ac:chgData name="Shammela Mahmud (2212992)" userId="S::2212992@student.uwtsd.ac.uk::6e40719d-68de-4a32-9531-d37528bada7c" providerId="AD" clId="Web-{395B86EE-296D-50F8-8EC0-614587E3303F}" dt="2022-10-14T14:56:56.954" v="1008"/>
          <ac:graphicFrameMkLst>
            <pc:docMk/>
            <pc:sldMk cId="1308267197" sldId="258"/>
            <ac:graphicFrameMk id="10" creationId="{5EA11A97-DC0F-3547-329F-85C4EC82DDA4}"/>
          </ac:graphicFrameMkLst>
        </pc:graphicFrameChg>
        <pc:picChg chg="del mod">
          <ac:chgData name="Shammela Mahmud (2212992)" userId="S::2212992@student.uwtsd.ac.uk::6e40719d-68de-4a32-9531-d37528bada7c" providerId="AD" clId="Web-{395B86EE-296D-50F8-8EC0-614587E3303F}" dt="2022-10-14T14:56:02.609" v="998"/>
          <ac:picMkLst>
            <pc:docMk/>
            <pc:sldMk cId="1308267197" sldId="258"/>
            <ac:picMk id="4" creationId="{6B9C50A4-277D-766A-4924-9A842E778C0D}"/>
          </ac:picMkLst>
        </pc:picChg>
      </pc:sldChg>
      <pc:sldChg chg="modSp">
        <pc:chgData name="Shammela Mahmud (2212992)" userId="S::2212992@student.uwtsd.ac.uk::6e40719d-68de-4a32-9531-d37528bada7c" providerId="AD" clId="Web-{395B86EE-296D-50F8-8EC0-614587E3303F}" dt="2022-10-14T14:55:33.576" v="994" actId="20577"/>
        <pc:sldMkLst>
          <pc:docMk/>
          <pc:sldMk cId="4182361997" sldId="264"/>
        </pc:sldMkLst>
        <pc:spChg chg="mod">
          <ac:chgData name="Shammela Mahmud (2212992)" userId="S::2212992@student.uwtsd.ac.uk::6e40719d-68de-4a32-9531-d37528bada7c" providerId="AD" clId="Web-{395B86EE-296D-50F8-8EC0-614587E3303F}" dt="2022-10-14T14:55:33.576" v="994" actId="20577"/>
          <ac:spMkLst>
            <pc:docMk/>
            <pc:sldMk cId="4182361997" sldId="264"/>
            <ac:spMk id="2" creationId="{08E29316-81C2-D813-BA64-63D9FB3144D2}"/>
          </ac:spMkLst>
        </pc:spChg>
      </pc:sldChg>
      <pc:sldChg chg="addSp modSp">
        <pc:chgData name="Shammela Mahmud (2212992)" userId="S::2212992@student.uwtsd.ac.uk::6e40719d-68de-4a32-9531-d37528bada7c" providerId="AD" clId="Web-{395B86EE-296D-50F8-8EC0-614587E3303F}" dt="2022-10-14T14:41:41.504" v="853" actId="14100"/>
        <pc:sldMkLst>
          <pc:docMk/>
          <pc:sldMk cId="1823193172" sldId="265"/>
        </pc:sldMkLst>
        <pc:spChg chg="mod">
          <ac:chgData name="Shammela Mahmud (2212992)" userId="S::2212992@student.uwtsd.ac.uk::6e40719d-68de-4a32-9531-d37528bada7c" providerId="AD" clId="Web-{395B86EE-296D-50F8-8EC0-614587E3303F}" dt="2022-10-14T14:41:41.504" v="853" actId="14100"/>
          <ac:spMkLst>
            <pc:docMk/>
            <pc:sldMk cId="1823193172" sldId="265"/>
            <ac:spMk id="3" creationId="{988383E7-ED9B-82B8-CC53-53480C4B357F}"/>
          </ac:spMkLst>
        </pc:spChg>
        <pc:spChg chg="add mod">
          <ac:chgData name="Shammela Mahmud (2212992)" userId="S::2212992@student.uwtsd.ac.uk::6e40719d-68de-4a32-9531-d37528bada7c" providerId="AD" clId="Web-{395B86EE-296D-50F8-8EC0-614587E3303F}" dt="2022-10-14T14:40:46.252" v="843" actId="1076"/>
          <ac:spMkLst>
            <pc:docMk/>
            <pc:sldMk cId="1823193172" sldId="265"/>
            <ac:spMk id="4" creationId="{A09A3FDC-54CB-C5ED-0DDC-C3F9A2D8F77B}"/>
          </ac:spMkLst>
        </pc:spChg>
      </pc:sldChg>
      <pc:sldChg chg="modSp new">
        <pc:chgData name="Shammela Mahmud (2212992)" userId="S::2212992@student.uwtsd.ac.uk::6e40719d-68de-4a32-9531-d37528bada7c" providerId="AD" clId="Web-{395B86EE-296D-50F8-8EC0-614587E3303F}" dt="2022-10-14T14:52:17.617" v="965" actId="20577"/>
        <pc:sldMkLst>
          <pc:docMk/>
          <pc:sldMk cId="235172313" sldId="266"/>
        </pc:sldMkLst>
        <pc:spChg chg="mod">
          <ac:chgData name="Shammela Mahmud (2212992)" userId="S::2212992@student.uwtsd.ac.uk::6e40719d-68de-4a32-9531-d37528bada7c" providerId="AD" clId="Web-{395B86EE-296D-50F8-8EC0-614587E3303F}" dt="2022-10-14T14:42:52.553" v="868" actId="20577"/>
          <ac:spMkLst>
            <pc:docMk/>
            <pc:sldMk cId="235172313" sldId="266"/>
            <ac:spMk id="2" creationId="{F987DFBC-2329-8528-B8C5-CC53F2CC049E}"/>
          </ac:spMkLst>
        </pc:spChg>
        <pc:spChg chg="mod">
          <ac:chgData name="Shammela Mahmud (2212992)" userId="S::2212992@student.uwtsd.ac.uk::6e40719d-68de-4a32-9531-d37528bada7c" providerId="AD" clId="Web-{395B86EE-296D-50F8-8EC0-614587E3303F}" dt="2022-10-14T14:52:17.617" v="965" actId="20577"/>
          <ac:spMkLst>
            <pc:docMk/>
            <pc:sldMk cId="235172313" sldId="266"/>
            <ac:spMk id="3" creationId="{147AB887-EF04-8995-BE01-69A3A242D0DA}"/>
          </ac:spMkLst>
        </pc:spChg>
      </pc:sldChg>
    </pc:docChg>
  </pc:docChgLst>
  <pc:docChgLst>
    <pc:chgData name="Shammela Mahmud (2212992)" userId="S::2212992@student.uwtsd.ac.uk::6e40719d-68de-4a32-9531-d37528bada7c" providerId="AD" clId="Web-{66F1A732-0C00-C196-0890-EEABABF7178A}"/>
    <pc:docChg chg="addSld modSld addMainMaster delMainMaster modMainMaster">
      <pc:chgData name="Shammela Mahmud (2212992)" userId="S::2212992@student.uwtsd.ac.uk::6e40719d-68de-4a32-9531-d37528bada7c" providerId="AD" clId="Web-{66F1A732-0C00-C196-0890-EEABABF7178A}" dt="2022-10-09T01:00:47.656" v="155" actId="1076"/>
      <pc:docMkLst>
        <pc:docMk/>
      </pc:docMkLst>
      <pc:sldChg chg="addSp delSp modSp mod setBg modClrScheme addAnim modAnim delDesignElem chgLayout">
        <pc:chgData name="Shammela Mahmud (2212992)" userId="S::2212992@student.uwtsd.ac.uk::6e40719d-68de-4a32-9531-d37528bada7c" providerId="AD" clId="Web-{66F1A732-0C00-C196-0890-EEABABF7178A}" dt="2022-10-09T01:00:47.656" v="155" actId="1076"/>
        <pc:sldMkLst>
          <pc:docMk/>
          <pc:sldMk cId="109857222" sldId="256"/>
        </pc:sldMkLst>
        <pc:spChg chg="mod ord">
          <ac:chgData name="Shammela Mahmud (2212992)" userId="S::2212992@student.uwtsd.ac.uk::6e40719d-68de-4a32-9531-d37528bada7c" providerId="AD" clId="Web-{66F1A732-0C00-C196-0890-EEABABF7178A}" dt="2022-10-09T01:00:47.656" v="155" actId="1076"/>
          <ac:spMkLst>
            <pc:docMk/>
            <pc:sldMk cId="109857222" sldId="256"/>
            <ac:spMk id="2" creationId="{00000000-0000-0000-0000-000000000000}"/>
          </ac:spMkLst>
        </pc:spChg>
        <pc:spChg chg="mod ord">
          <ac:chgData name="Shammela Mahmud (2212992)" userId="S::2212992@student.uwtsd.ac.uk::6e40719d-68de-4a32-9531-d37528bada7c" providerId="AD" clId="Web-{66F1A732-0C00-C196-0890-EEABABF7178A}" dt="2022-10-09T00:40:23.858" v="58" actId="1076"/>
          <ac:spMkLst>
            <pc:docMk/>
            <pc:sldMk cId="109857222" sldId="256"/>
            <ac:spMk id="3" creationId="{00000000-0000-0000-0000-000000000000}"/>
          </ac:spMkLst>
        </pc:spChg>
        <pc:spChg chg="mod">
          <ac:chgData name="Shammela Mahmud (2212992)" userId="S::2212992@student.uwtsd.ac.uk::6e40719d-68de-4a32-9531-d37528bada7c" providerId="AD" clId="Web-{66F1A732-0C00-C196-0890-EEABABF7178A}" dt="2022-10-09T00:40:13.291" v="57" actId="1076"/>
          <ac:spMkLst>
            <pc:docMk/>
            <pc:sldMk cId="109857222" sldId="256"/>
            <ac:spMk id="4" creationId="{D3F25FE0-19E0-5AB3-3B30-9F3D4F366779}"/>
          </ac:spMkLst>
        </pc:spChg>
        <pc:spChg chg="add del mod">
          <ac:chgData name="Shammela Mahmud (2212992)" userId="S::2212992@student.uwtsd.ac.uk::6e40719d-68de-4a32-9531-d37528bada7c" providerId="AD" clId="Web-{66F1A732-0C00-C196-0890-EEABABF7178A}" dt="2022-10-09T00:40:01.665" v="54"/>
          <ac:spMkLst>
            <pc:docMk/>
            <pc:sldMk cId="109857222" sldId="256"/>
            <ac:spMk id="8" creationId="{17BF1BB8-8221-D04E-ED42-4E0980FBA7B3}"/>
          </ac:spMkLst>
        </pc:spChg>
        <pc:spChg chg="add del mod">
          <ac:chgData name="Shammela Mahmud (2212992)" userId="S::2212992@student.uwtsd.ac.uk::6e40719d-68de-4a32-9531-d37528bada7c" providerId="AD" clId="Web-{66F1A732-0C00-C196-0890-EEABABF7178A}" dt="2022-10-09T00:39:12.070" v="42"/>
          <ac:spMkLst>
            <pc:docMk/>
            <pc:sldMk cId="109857222" sldId="256"/>
            <ac:spMk id="12" creationId="{F06F310B-7D48-A17A-41CC-3257EEA74C0A}"/>
          </ac:spMkLst>
        </pc:spChg>
        <pc:spChg chg="add del">
          <ac:chgData name="Shammela Mahmud (2212992)" userId="S::2212992@student.uwtsd.ac.uk::6e40719d-68de-4a32-9531-d37528bada7c" providerId="AD" clId="Web-{66F1A732-0C00-C196-0890-EEABABF7178A}" dt="2022-10-09T00:28:56.234" v="1"/>
          <ac:spMkLst>
            <pc:docMk/>
            <pc:sldMk cId="109857222" sldId="256"/>
            <ac:spMk id="15" creationId="{989BE678-777B-482A-A616-FEDC47B162E5}"/>
          </ac:spMkLst>
        </pc:spChg>
        <pc:spChg chg="add del">
          <ac:chgData name="Shammela Mahmud (2212992)" userId="S::2212992@student.uwtsd.ac.uk::6e40719d-68de-4a32-9531-d37528bada7c" providerId="AD" clId="Web-{66F1A732-0C00-C196-0890-EEABABF7178A}" dt="2022-10-09T00:29:25.547" v="4"/>
          <ac:spMkLst>
            <pc:docMk/>
            <pc:sldMk cId="109857222" sldId="256"/>
            <ac:spMk id="17" creationId="{A4322390-8B58-46BE-88EB-D9FD30C08743}"/>
          </ac:spMkLst>
        </pc:spChg>
        <pc:spChg chg="add del">
          <ac:chgData name="Shammela Mahmud (2212992)" userId="S::2212992@student.uwtsd.ac.uk::6e40719d-68de-4a32-9531-d37528bada7c" providerId="AD" clId="Web-{66F1A732-0C00-C196-0890-EEABABF7178A}" dt="2022-10-09T00:29:25.547" v="4"/>
          <ac:spMkLst>
            <pc:docMk/>
            <pc:sldMk cId="109857222" sldId="256"/>
            <ac:spMk id="19" creationId="{C885E190-58DD-42DD-A4A8-401E15C92A52}"/>
          </ac:spMkLst>
        </pc:spChg>
        <pc:spChg chg="add del">
          <ac:chgData name="Shammela Mahmud (2212992)" userId="S::2212992@student.uwtsd.ac.uk::6e40719d-68de-4a32-9531-d37528bada7c" providerId="AD" clId="Web-{66F1A732-0C00-C196-0890-EEABABF7178A}" dt="2022-10-09T00:28:56.234" v="1"/>
          <ac:spMkLst>
            <pc:docMk/>
            <pc:sldMk cId="109857222" sldId="256"/>
            <ac:spMk id="26" creationId="{D28BE0C3-2102-4820-B88B-A448B1840D14}"/>
          </ac:spMkLst>
        </pc:spChg>
        <pc:spChg chg="add">
          <ac:chgData name="Shammela Mahmud (2212992)" userId="S::2212992@student.uwtsd.ac.uk::6e40719d-68de-4a32-9531-d37528bada7c" providerId="AD" clId="Web-{66F1A732-0C00-C196-0890-EEABABF7178A}" dt="2022-10-09T00:29:25.610" v="5"/>
          <ac:spMkLst>
            <pc:docMk/>
            <pc:sldMk cId="109857222" sldId="256"/>
            <ac:spMk id="27" creationId="{FE5ECD52-6A23-4FF4-8C32-7B5DE9973ADA}"/>
          </ac:spMkLst>
        </pc:spChg>
        <pc:spChg chg="add del">
          <ac:chgData name="Shammela Mahmud (2212992)" userId="S::2212992@student.uwtsd.ac.uk::6e40719d-68de-4a32-9531-d37528bada7c" providerId="AD" clId="Web-{66F1A732-0C00-C196-0890-EEABABF7178A}" dt="2022-10-09T00:28:56.234" v="1"/>
          <ac:spMkLst>
            <pc:docMk/>
            <pc:sldMk cId="109857222" sldId="256"/>
            <ac:spMk id="28" creationId="{A01CF8E8-3809-4B79-ADEA-57B77FFFE266}"/>
          </ac:spMkLst>
        </pc:spChg>
        <pc:spChg chg="add del">
          <ac:chgData name="Shammela Mahmud (2212992)" userId="S::2212992@student.uwtsd.ac.uk::6e40719d-68de-4a32-9531-d37528bada7c" providerId="AD" clId="Web-{66F1A732-0C00-C196-0890-EEABABF7178A}" dt="2022-10-09T00:28:56.234" v="1"/>
          <ac:spMkLst>
            <pc:docMk/>
            <pc:sldMk cId="109857222" sldId="256"/>
            <ac:spMk id="30" creationId="{AC78ED9A-A000-47CC-824F-C8C0CC5B5818}"/>
          </ac:spMkLst>
        </pc:spChg>
        <pc:spChg chg="add del">
          <ac:chgData name="Shammela Mahmud (2212992)" userId="S::2212992@student.uwtsd.ac.uk::6e40719d-68de-4a32-9531-d37528bada7c" providerId="AD" clId="Web-{66F1A732-0C00-C196-0890-EEABABF7178A}" dt="2022-10-09T00:28:56.234" v="1"/>
          <ac:spMkLst>
            <pc:docMk/>
            <pc:sldMk cId="109857222" sldId="256"/>
            <ac:spMk id="32" creationId="{315158EE-2B51-42AF-83FF-5560D5B864A4}"/>
          </ac:spMkLst>
        </pc:spChg>
        <pc:spChg chg="add">
          <ac:chgData name="Shammela Mahmud (2212992)" userId="S::2212992@student.uwtsd.ac.uk::6e40719d-68de-4a32-9531-d37528bada7c" providerId="AD" clId="Web-{66F1A732-0C00-C196-0890-EEABABF7178A}" dt="2022-10-09T00:29:25.610" v="5"/>
          <ac:spMkLst>
            <pc:docMk/>
            <pc:sldMk cId="109857222" sldId="256"/>
            <ac:spMk id="34" creationId="{45624C63-3CCA-4EA6-B822-6E710A82062B}"/>
          </ac:spMkLst>
        </pc:spChg>
        <pc:spChg chg="add">
          <ac:chgData name="Shammela Mahmud (2212992)" userId="S::2212992@student.uwtsd.ac.uk::6e40719d-68de-4a32-9531-d37528bada7c" providerId="AD" clId="Web-{66F1A732-0C00-C196-0890-EEABABF7178A}" dt="2022-10-09T00:29:25.610" v="5"/>
          <ac:spMkLst>
            <pc:docMk/>
            <pc:sldMk cId="109857222" sldId="256"/>
            <ac:spMk id="36" creationId="{98AA0E06-14DE-4C1A-B11B-D05846A279E0}"/>
          </ac:spMkLst>
        </pc:spChg>
        <pc:picChg chg="add mod">
          <ac:chgData name="Shammela Mahmud (2212992)" userId="S::2212992@student.uwtsd.ac.uk::6e40719d-68de-4a32-9531-d37528bada7c" providerId="AD" clId="Web-{66F1A732-0C00-C196-0890-EEABABF7178A}" dt="2022-10-09T00:59:42.543" v="138" actId="1076"/>
          <ac:picMkLst>
            <pc:docMk/>
            <pc:sldMk cId="109857222" sldId="256"/>
            <ac:picMk id="5" creationId="{001E9707-5696-6FEA-5D95-64CFCD457FD9}"/>
          </ac:picMkLst>
        </pc:picChg>
        <pc:picChg chg="add mod">
          <ac:chgData name="Shammela Mahmud (2212992)" userId="S::2212992@student.uwtsd.ac.uk::6e40719d-68de-4a32-9531-d37528bada7c" providerId="AD" clId="Web-{66F1A732-0C00-C196-0890-EEABABF7178A}" dt="2022-10-09T00:59:45.403" v="139" actId="1076"/>
          <ac:picMkLst>
            <pc:docMk/>
            <pc:sldMk cId="109857222" sldId="256"/>
            <ac:picMk id="6" creationId="{190E37C7-CF9D-3690-45BD-CDE31906B668}"/>
          </ac:picMkLst>
        </pc:picChg>
        <pc:picChg chg="add mod">
          <ac:chgData name="Shammela Mahmud (2212992)" userId="S::2212992@student.uwtsd.ac.uk::6e40719d-68de-4a32-9531-d37528bada7c" providerId="AD" clId="Web-{66F1A732-0C00-C196-0890-EEABABF7178A}" dt="2022-10-09T01:00:37.843" v="153" actId="688"/>
          <ac:picMkLst>
            <pc:docMk/>
            <pc:sldMk cId="109857222" sldId="256"/>
            <ac:picMk id="7" creationId="{DCDFD7AE-1605-0C3C-0E7A-6113D112D126}"/>
          </ac:picMkLst>
        </pc:picChg>
        <pc:picChg chg="add mod">
          <ac:chgData name="Shammela Mahmud (2212992)" userId="S::2212992@student.uwtsd.ac.uk::6e40719d-68de-4a32-9531-d37528bada7c" providerId="AD" clId="Web-{66F1A732-0C00-C196-0890-EEABABF7178A}" dt="2022-10-09T01:00:06.857" v="146" actId="1076"/>
          <ac:picMkLst>
            <pc:docMk/>
            <pc:sldMk cId="109857222" sldId="256"/>
            <ac:picMk id="10" creationId="{52A78C33-AD7A-E884-D48B-8E2F740F13ED}"/>
          </ac:picMkLst>
        </pc:picChg>
        <pc:picChg chg="mod ord">
          <ac:chgData name="Shammela Mahmud (2212992)" userId="S::2212992@student.uwtsd.ac.uk::6e40719d-68de-4a32-9531-d37528bada7c" providerId="AD" clId="Web-{66F1A732-0C00-C196-0890-EEABABF7178A}" dt="2022-10-09T00:29:25.610" v="5"/>
          <ac:picMkLst>
            <pc:docMk/>
            <pc:sldMk cId="109857222" sldId="256"/>
            <ac:picMk id="11" creationId="{BCA82AFE-FEB8-8A19-74B3-2F80EB89786C}"/>
          </ac:picMkLst>
        </pc:picChg>
        <pc:picChg chg="add del">
          <ac:chgData name="Shammela Mahmud (2212992)" userId="S::2212992@student.uwtsd.ac.uk::6e40719d-68de-4a32-9531-d37528bada7c" providerId="AD" clId="Web-{66F1A732-0C00-C196-0890-EEABABF7178A}" dt="2022-10-09T00:28:56.234" v="1"/>
          <ac:picMkLst>
            <pc:docMk/>
            <pc:sldMk cId="109857222" sldId="256"/>
            <ac:picMk id="13" creationId="{DF19BAF3-7E20-4B9D-B544-BABAEEA1FA75}"/>
          </ac:picMkLst>
        </pc:picChg>
        <pc:picChg chg="add del">
          <ac:chgData name="Shammela Mahmud (2212992)" userId="S::2212992@student.uwtsd.ac.uk::6e40719d-68de-4a32-9531-d37528bada7c" providerId="AD" clId="Web-{66F1A732-0C00-C196-0890-EEABABF7178A}" dt="2022-10-09T00:28:56.234" v="1"/>
          <ac:picMkLst>
            <pc:docMk/>
            <pc:sldMk cId="109857222" sldId="256"/>
            <ac:picMk id="14" creationId="{950648F4-ABCD-4DF0-8641-76CFB2354721}"/>
          </ac:picMkLst>
        </pc:picChg>
        <pc:picChg chg="add">
          <ac:chgData name="Shammela Mahmud (2212992)" userId="S::2212992@student.uwtsd.ac.uk::6e40719d-68de-4a32-9531-d37528bada7c" providerId="AD" clId="Web-{66F1A732-0C00-C196-0890-EEABABF7178A}" dt="2022-10-09T00:29:25.610" v="5"/>
          <ac:picMkLst>
            <pc:docMk/>
            <pc:sldMk cId="109857222" sldId="256"/>
            <ac:picMk id="21" creationId="{26E32CE1-D113-412E-9933-113646E21F53}"/>
          </ac:picMkLst>
        </pc:picChg>
        <pc:picChg chg="add del">
          <ac:chgData name="Shammela Mahmud (2212992)" userId="S::2212992@student.uwtsd.ac.uk::6e40719d-68de-4a32-9531-d37528bada7c" providerId="AD" clId="Web-{66F1A732-0C00-C196-0890-EEABABF7178A}" dt="2022-10-09T00:28:56.234" v="1"/>
          <ac:picMkLst>
            <pc:docMk/>
            <pc:sldMk cId="109857222" sldId="256"/>
            <ac:picMk id="22" creationId="{CF1EB4BD-9C7E-4AA3-9681-C7EB0DA6250B}"/>
          </ac:picMkLst>
        </pc:picChg>
        <pc:picChg chg="add">
          <ac:chgData name="Shammela Mahmud (2212992)" userId="S::2212992@student.uwtsd.ac.uk::6e40719d-68de-4a32-9531-d37528bada7c" providerId="AD" clId="Web-{66F1A732-0C00-C196-0890-EEABABF7178A}" dt="2022-10-09T00:29:25.610" v="5"/>
          <ac:picMkLst>
            <pc:docMk/>
            <pc:sldMk cId="109857222" sldId="256"/>
            <ac:picMk id="23" creationId="{117B7C8B-175B-4009-808B-9F66FD108AB3}"/>
          </ac:picMkLst>
        </pc:picChg>
        <pc:picChg chg="add del">
          <ac:chgData name="Shammela Mahmud (2212992)" userId="S::2212992@student.uwtsd.ac.uk::6e40719d-68de-4a32-9531-d37528bada7c" providerId="AD" clId="Web-{66F1A732-0C00-C196-0890-EEABABF7178A}" dt="2022-10-09T00:28:56.234" v="1"/>
          <ac:picMkLst>
            <pc:docMk/>
            <pc:sldMk cId="109857222" sldId="256"/>
            <ac:picMk id="24" creationId="{94AAE3AA-3759-4D28-B0EF-575F25A5146C}"/>
          </ac:picMkLst>
        </pc:picChg>
        <pc:picChg chg="add">
          <ac:chgData name="Shammela Mahmud (2212992)" userId="S::2212992@student.uwtsd.ac.uk::6e40719d-68de-4a32-9531-d37528bada7c" providerId="AD" clId="Web-{66F1A732-0C00-C196-0890-EEABABF7178A}" dt="2022-10-09T00:29:25.610" v="5"/>
          <ac:picMkLst>
            <pc:docMk/>
            <pc:sldMk cId="109857222" sldId="256"/>
            <ac:picMk id="29" creationId="{5C3F2B96-5F34-41C9-8E37-A9CD279A4270}"/>
          </ac:picMkLst>
        </pc:picChg>
        <pc:picChg chg="add">
          <ac:chgData name="Shammela Mahmud (2212992)" userId="S::2212992@student.uwtsd.ac.uk::6e40719d-68de-4a32-9531-d37528bada7c" providerId="AD" clId="Web-{66F1A732-0C00-C196-0890-EEABABF7178A}" dt="2022-10-09T00:29:25.610" v="5"/>
          <ac:picMkLst>
            <pc:docMk/>
            <pc:sldMk cId="109857222" sldId="256"/>
            <ac:picMk id="31" creationId="{9A4E02BF-4F0E-44E2-A489-075900B7866C}"/>
          </ac:picMkLst>
        </pc:picChg>
      </pc:sldChg>
      <pc:sldChg chg="modSp mod modClrScheme chgLayout">
        <pc:chgData name="Shammela Mahmud (2212992)" userId="S::2212992@student.uwtsd.ac.uk::6e40719d-68de-4a32-9531-d37528bada7c" providerId="AD" clId="Web-{66F1A732-0C00-C196-0890-EEABABF7178A}" dt="2022-10-09T00:52:43.164" v="79" actId="1076"/>
        <pc:sldMkLst>
          <pc:docMk/>
          <pc:sldMk cId="3452400535" sldId="257"/>
        </pc:sldMkLst>
        <pc:picChg chg="mod ord">
          <ac:chgData name="Shammela Mahmud (2212992)" userId="S::2212992@student.uwtsd.ac.uk::6e40719d-68de-4a32-9531-d37528bada7c" providerId="AD" clId="Web-{66F1A732-0C00-C196-0890-EEABABF7178A}" dt="2022-10-09T00:52:43.164" v="79" actId="1076"/>
          <ac:picMkLst>
            <pc:docMk/>
            <pc:sldMk cId="3452400535" sldId="257"/>
            <ac:picMk id="4" creationId="{24421EBC-0652-04C0-DAE5-DB0079088BAC}"/>
          </ac:picMkLst>
        </pc:picChg>
      </pc:sldChg>
      <pc:sldChg chg="modSp mod modClrScheme chgLayout">
        <pc:chgData name="Shammela Mahmud (2212992)" userId="S::2212992@student.uwtsd.ac.uk::6e40719d-68de-4a32-9531-d37528bada7c" providerId="AD" clId="Web-{66F1A732-0C00-C196-0890-EEABABF7178A}" dt="2022-10-09T00:29:02.328" v="2"/>
        <pc:sldMkLst>
          <pc:docMk/>
          <pc:sldMk cId="1308267197" sldId="258"/>
        </pc:sldMkLst>
        <pc:picChg chg="mod ord">
          <ac:chgData name="Shammela Mahmud (2212992)" userId="S::2212992@student.uwtsd.ac.uk::6e40719d-68de-4a32-9531-d37528bada7c" providerId="AD" clId="Web-{66F1A732-0C00-C196-0890-EEABABF7178A}" dt="2022-10-09T00:29:02.328" v="2"/>
          <ac:picMkLst>
            <pc:docMk/>
            <pc:sldMk cId="1308267197" sldId="258"/>
            <ac:picMk id="4" creationId="{6B9C50A4-277D-766A-4924-9A842E778C0D}"/>
          </ac:picMkLst>
        </pc:picChg>
      </pc:sldChg>
      <pc:sldChg chg="modSp mod modClrScheme chgLayout">
        <pc:chgData name="Shammela Mahmud (2212992)" userId="S::2212992@student.uwtsd.ac.uk::6e40719d-68de-4a32-9531-d37528bada7c" providerId="AD" clId="Web-{66F1A732-0C00-C196-0890-EEABABF7178A}" dt="2022-10-09T00:29:02.328" v="2"/>
        <pc:sldMkLst>
          <pc:docMk/>
          <pc:sldMk cId="2848680920" sldId="259"/>
        </pc:sldMkLst>
        <pc:picChg chg="mod ord">
          <ac:chgData name="Shammela Mahmud (2212992)" userId="S::2212992@student.uwtsd.ac.uk::6e40719d-68de-4a32-9531-d37528bada7c" providerId="AD" clId="Web-{66F1A732-0C00-C196-0890-EEABABF7178A}" dt="2022-10-09T00:29:02.328" v="2"/>
          <ac:picMkLst>
            <pc:docMk/>
            <pc:sldMk cId="2848680920" sldId="259"/>
            <ac:picMk id="4" creationId="{6BDE50A0-D01E-82F1-86D5-15866169ADEB}"/>
          </ac:picMkLst>
        </pc:picChg>
      </pc:sldChg>
      <pc:sldChg chg="modSp mod modClrScheme chgLayout">
        <pc:chgData name="Shammela Mahmud (2212992)" userId="S::2212992@student.uwtsd.ac.uk::6e40719d-68de-4a32-9531-d37528bada7c" providerId="AD" clId="Web-{66F1A732-0C00-C196-0890-EEABABF7178A}" dt="2022-10-09T00:29:02.328" v="2"/>
        <pc:sldMkLst>
          <pc:docMk/>
          <pc:sldMk cId="1393806723" sldId="260"/>
        </pc:sldMkLst>
        <pc:spChg chg="mod ord">
          <ac:chgData name="Shammela Mahmud (2212992)" userId="S::2212992@student.uwtsd.ac.uk::6e40719d-68de-4a32-9531-d37528bada7c" providerId="AD" clId="Web-{66F1A732-0C00-C196-0890-EEABABF7178A}" dt="2022-10-09T00:29:02.328" v="2"/>
          <ac:spMkLst>
            <pc:docMk/>
            <pc:sldMk cId="1393806723" sldId="260"/>
            <ac:spMk id="6" creationId="{71FD2E09-7297-94DF-5553-049A4C1B13C9}"/>
          </ac:spMkLst>
        </pc:spChg>
        <pc:picChg chg="mod ord">
          <ac:chgData name="Shammela Mahmud (2212992)" userId="S::2212992@student.uwtsd.ac.uk::6e40719d-68de-4a32-9531-d37528bada7c" providerId="AD" clId="Web-{66F1A732-0C00-C196-0890-EEABABF7178A}" dt="2022-10-09T00:29:02.328" v="2"/>
          <ac:picMkLst>
            <pc:docMk/>
            <pc:sldMk cId="1393806723" sldId="260"/>
            <ac:picMk id="4" creationId="{F74E0C63-D902-D4D7-5957-7FF1CF77A0D5}"/>
          </ac:picMkLst>
        </pc:picChg>
      </pc:sldChg>
      <pc:sldChg chg="mod modClrScheme chgLayout">
        <pc:chgData name="Shammela Mahmud (2212992)" userId="S::2212992@student.uwtsd.ac.uk::6e40719d-68de-4a32-9531-d37528bada7c" providerId="AD" clId="Web-{66F1A732-0C00-C196-0890-EEABABF7178A}" dt="2022-10-09T00:29:02.328" v="2"/>
        <pc:sldMkLst>
          <pc:docMk/>
          <pc:sldMk cId="2078459022" sldId="261"/>
        </pc:sldMkLst>
      </pc:sldChg>
      <pc:sldChg chg="modSp mod modClrScheme chgLayout">
        <pc:chgData name="Shammela Mahmud (2212992)" userId="S::2212992@student.uwtsd.ac.uk::6e40719d-68de-4a32-9531-d37528bada7c" providerId="AD" clId="Web-{66F1A732-0C00-C196-0890-EEABABF7178A}" dt="2022-10-09T00:29:02.328" v="2"/>
        <pc:sldMkLst>
          <pc:docMk/>
          <pc:sldMk cId="928974121" sldId="262"/>
        </pc:sldMkLst>
        <pc:picChg chg="mod ord">
          <ac:chgData name="Shammela Mahmud (2212992)" userId="S::2212992@student.uwtsd.ac.uk::6e40719d-68de-4a32-9531-d37528bada7c" providerId="AD" clId="Web-{66F1A732-0C00-C196-0890-EEABABF7178A}" dt="2022-10-09T00:29:02.328" v="2"/>
          <ac:picMkLst>
            <pc:docMk/>
            <pc:sldMk cId="928974121" sldId="262"/>
            <ac:picMk id="4" creationId="{454FC3AC-096A-A09B-7A02-6679E27940FB}"/>
          </ac:picMkLst>
        </pc:picChg>
      </pc:sldChg>
      <pc:sldChg chg="modSp mod modClrScheme chgLayout">
        <pc:chgData name="Shammela Mahmud (2212992)" userId="S::2212992@student.uwtsd.ac.uk::6e40719d-68de-4a32-9531-d37528bada7c" providerId="AD" clId="Web-{66F1A732-0C00-C196-0890-EEABABF7178A}" dt="2022-10-09T00:29:02.328" v="2"/>
        <pc:sldMkLst>
          <pc:docMk/>
          <pc:sldMk cId="2181388886" sldId="263"/>
        </pc:sldMkLst>
        <pc:spChg chg="mod ord">
          <ac:chgData name="Shammela Mahmud (2212992)" userId="S::2212992@student.uwtsd.ac.uk::6e40719d-68de-4a32-9531-d37528bada7c" providerId="AD" clId="Web-{66F1A732-0C00-C196-0890-EEABABF7178A}" dt="2022-10-09T00:29:02.328" v="2"/>
          <ac:spMkLst>
            <pc:docMk/>
            <pc:sldMk cId="2181388886" sldId="263"/>
            <ac:spMk id="2" creationId="{4081DF8B-486D-FA39-4F88-24D308F56994}"/>
          </ac:spMkLst>
        </pc:spChg>
        <pc:spChg chg="mod ord">
          <ac:chgData name="Shammela Mahmud (2212992)" userId="S::2212992@student.uwtsd.ac.uk::6e40719d-68de-4a32-9531-d37528bada7c" providerId="AD" clId="Web-{66F1A732-0C00-C196-0890-EEABABF7178A}" dt="2022-10-09T00:29:02.328" v="2"/>
          <ac:spMkLst>
            <pc:docMk/>
            <pc:sldMk cId="2181388886" sldId="263"/>
            <ac:spMk id="3" creationId="{FC66A074-45D7-3635-74BE-389426DE8A1F}"/>
          </ac:spMkLst>
        </pc:spChg>
      </pc:sldChg>
      <pc:sldChg chg="modSp mod modClrScheme chgLayout">
        <pc:chgData name="Shammela Mahmud (2212992)" userId="S::2212992@student.uwtsd.ac.uk::6e40719d-68de-4a32-9531-d37528bada7c" providerId="AD" clId="Web-{66F1A732-0C00-C196-0890-EEABABF7178A}" dt="2022-10-09T00:29:02.328" v="2"/>
        <pc:sldMkLst>
          <pc:docMk/>
          <pc:sldMk cId="4182361997" sldId="264"/>
        </pc:sldMkLst>
        <pc:spChg chg="mod ord">
          <ac:chgData name="Shammela Mahmud (2212992)" userId="S::2212992@student.uwtsd.ac.uk::6e40719d-68de-4a32-9531-d37528bada7c" providerId="AD" clId="Web-{66F1A732-0C00-C196-0890-EEABABF7178A}" dt="2022-10-09T00:29:02.328" v="2"/>
          <ac:spMkLst>
            <pc:docMk/>
            <pc:sldMk cId="4182361997" sldId="264"/>
            <ac:spMk id="2" creationId="{08E29316-81C2-D813-BA64-63D9FB3144D2}"/>
          </ac:spMkLst>
        </pc:spChg>
        <pc:spChg chg="mod ord">
          <ac:chgData name="Shammela Mahmud (2212992)" userId="S::2212992@student.uwtsd.ac.uk::6e40719d-68de-4a32-9531-d37528bada7c" providerId="AD" clId="Web-{66F1A732-0C00-C196-0890-EEABABF7178A}" dt="2022-10-09T00:29:02.328" v="2"/>
          <ac:spMkLst>
            <pc:docMk/>
            <pc:sldMk cId="4182361997" sldId="264"/>
            <ac:spMk id="3" creationId="{8D6339F0-90B5-14D0-E388-9F68F393AF19}"/>
          </ac:spMkLst>
        </pc:spChg>
      </pc:sldChg>
      <pc:sldChg chg="modSp new">
        <pc:chgData name="Shammela Mahmud (2212992)" userId="S::2212992@student.uwtsd.ac.uk::6e40719d-68de-4a32-9531-d37528bada7c" providerId="AD" clId="Web-{66F1A732-0C00-C196-0890-EEABABF7178A}" dt="2022-10-09T00:58:23.447" v="121" actId="20577"/>
        <pc:sldMkLst>
          <pc:docMk/>
          <pc:sldMk cId="1823193172" sldId="265"/>
        </pc:sldMkLst>
        <pc:spChg chg="mod">
          <ac:chgData name="Shammela Mahmud (2212992)" userId="S::2212992@student.uwtsd.ac.uk::6e40719d-68de-4a32-9531-d37528bada7c" providerId="AD" clId="Web-{66F1A732-0C00-C196-0890-EEABABF7178A}" dt="2022-10-09T00:55:59.138" v="109" actId="20577"/>
          <ac:spMkLst>
            <pc:docMk/>
            <pc:sldMk cId="1823193172" sldId="265"/>
            <ac:spMk id="2" creationId="{6ADEF095-3467-A3E5-C28C-7D4631821EA5}"/>
          </ac:spMkLst>
        </pc:spChg>
        <pc:spChg chg="mod">
          <ac:chgData name="Shammela Mahmud (2212992)" userId="S::2212992@student.uwtsd.ac.uk::6e40719d-68de-4a32-9531-d37528bada7c" providerId="AD" clId="Web-{66F1A732-0C00-C196-0890-EEABABF7178A}" dt="2022-10-09T00:58:23.447" v="121" actId="20577"/>
          <ac:spMkLst>
            <pc:docMk/>
            <pc:sldMk cId="1823193172" sldId="265"/>
            <ac:spMk id="3" creationId="{988383E7-ED9B-82B8-CC53-53480C4B357F}"/>
          </ac:spMkLst>
        </pc:spChg>
      </pc:sldChg>
      <pc:sldMasterChg chg="del delSldLayout">
        <pc:chgData name="Shammela Mahmud (2212992)" userId="S::2212992@student.uwtsd.ac.uk::6e40719d-68de-4a32-9531-d37528bada7c" providerId="AD" clId="Web-{66F1A732-0C00-C196-0890-EEABABF7178A}" dt="2022-10-09T00:28:56.234" v="1"/>
        <pc:sldMasterMkLst>
          <pc:docMk/>
          <pc:sldMasterMk cId="1905446746" sldId="2147483743"/>
        </pc:sldMasterMkLst>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125933026" sldId="2147483744"/>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2848471770" sldId="2147483745"/>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2883062224" sldId="2147483746"/>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458481650" sldId="2147483747"/>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376680136" sldId="2147483748"/>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1766349559" sldId="2147483749"/>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2975364108" sldId="2147483750"/>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666115576" sldId="2147483751"/>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2778702128" sldId="2147483752"/>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376040478" sldId="2147483753"/>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1028140784" sldId="2147483754"/>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1643970654" sldId="2147483755"/>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4182312008" sldId="2147483756"/>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854213900" sldId="2147483757"/>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039693326" sldId="2147483758"/>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3398292493" sldId="2147483759"/>
          </pc:sldLayoutMkLst>
        </pc:sldLayoutChg>
        <pc:sldLayoutChg chg="del">
          <pc:chgData name="Shammela Mahmud (2212992)" userId="S::2212992@student.uwtsd.ac.uk::6e40719d-68de-4a32-9531-d37528bada7c" providerId="AD" clId="Web-{66F1A732-0C00-C196-0890-EEABABF7178A}" dt="2022-10-09T00:28:56.234" v="1"/>
          <pc:sldLayoutMkLst>
            <pc:docMk/>
            <pc:sldMasterMk cId="1905446746" sldId="2147483743"/>
            <pc:sldLayoutMk cId="107752583" sldId="2147483760"/>
          </pc:sldLayoutMkLst>
        </pc:sldLayoutChg>
      </pc:sldMasterChg>
      <pc:sldMasterChg chg="add del modTransition addSldLayout delSldLayout modSldLayout">
        <pc:chgData name="Shammela Mahmud (2212992)" userId="S::2212992@student.uwtsd.ac.uk::6e40719d-68de-4a32-9531-d37528bada7c" providerId="AD" clId="Web-{66F1A732-0C00-C196-0890-EEABABF7178A}" dt="2022-10-09T00:29:02.328" v="2"/>
        <pc:sldMasterMkLst>
          <pc:docMk/>
          <pc:sldMasterMk cId="3641797294" sldId="2147483761"/>
        </pc:sldMasterMkLst>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819146535" sldId="2147483762"/>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3736860766" sldId="2147483763"/>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3431417686" sldId="2147483764"/>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822700241" sldId="2147483765"/>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262076830" sldId="2147483766"/>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3569003093" sldId="2147483767"/>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410878757" sldId="2147483768"/>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904622489" sldId="2147483769"/>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2441422480" sldId="2147483770"/>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2424742737" sldId="2147483771"/>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829866747" sldId="2147483772"/>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1802587966" sldId="2147483773"/>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3549785054" sldId="2147483774"/>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2378733091" sldId="2147483775"/>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286498717" sldId="2147483776"/>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3094088825" sldId="2147483777"/>
          </pc:sldLayoutMkLst>
        </pc:sldLayoutChg>
        <pc:sldLayoutChg chg="add del mod replId">
          <pc:chgData name="Shammela Mahmud (2212992)" userId="S::2212992@student.uwtsd.ac.uk::6e40719d-68de-4a32-9531-d37528bada7c" providerId="AD" clId="Web-{66F1A732-0C00-C196-0890-EEABABF7178A}" dt="2022-10-09T00:29:02.328" v="2"/>
          <pc:sldLayoutMkLst>
            <pc:docMk/>
            <pc:sldMasterMk cId="3641797294" sldId="2147483761"/>
            <pc:sldLayoutMk cId="2536994466" sldId="2147483778"/>
          </pc:sldLayoutMkLst>
        </pc:sldLayoutChg>
      </pc:sldMasterChg>
      <pc:sldMasterChg chg="add modTransition addSldLayout modSldLayout">
        <pc:chgData name="Shammela Mahmud (2212992)" userId="S::2212992@student.uwtsd.ac.uk::6e40719d-68de-4a32-9531-d37528bada7c" providerId="AD" clId="Web-{66F1A732-0C00-C196-0890-EEABABF7178A}" dt="2022-10-09T00:29:02.328" v="2"/>
        <pc:sldMasterMkLst>
          <pc:docMk/>
          <pc:sldMasterMk cId="2275616615" sldId="2147483779"/>
        </pc:sldMasterMkLst>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219387750" sldId="2147483780"/>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401836545" sldId="2147483781"/>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3771398595" sldId="2147483782"/>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543637309" sldId="2147483783"/>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036190253" sldId="2147483784"/>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1454003069" sldId="2147483785"/>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3397395462" sldId="2147483786"/>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050788337" sldId="2147483787"/>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893232686" sldId="2147483788"/>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3461176092" sldId="2147483789"/>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866586629" sldId="2147483790"/>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3304513069" sldId="2147483791"/>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1222826672" sldId="2147483792"/>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1543936777" sldId="2147483793"/>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983743979" sldId="2147483794"/>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2341674837" sldId="2147483795"/>
          </pc:sldLayoutMkLst>
        </pc:sldLayoutChg>
        <pc:sldLayoutChg chg="add mod replId">
          <pc:chgData name="Shammela Mahmud (2212992)" userId="S::2212992@student.uwtsd.ac.uk::6e40719d-68de-4a32-9531-d37528bada7c" providerId="AD" clId="Web-{66F1A732-0C00-C196-0890-EEABABF7178A}" dt="2022-10-09T00:29:02.328" v="2"/>
          <pc:sldLayoutMkLst>
            <pc:docMk/>
            <pc:sldMasterMk cId="2275616615" sldId="2147483779"/>
            <pc:sldLayoutMk cId="3061380070" sldId="2147483796"/>
          </pc:sldLayoutMkLst>
        </pc:sldLayoutChg>
      </pc:sldMasterChg>
    </pc:docChg>
  </pc:docChgLst>
  <pc:docChgLst>
    <pc:chgData name="Dawn Chantiloupe-Miller (2213990)" userId="S::2213990@student.uwtsd.ac.uk::00d6abc3-53d9-4775-ba31-e1d8c19c6c17" providerId="AD" clId="Web-{D5A93ECF-2F70-6C05-3302-B894C7C3689F}"/>
    <pc:docChg chg="addSld">
      <pc:chgData name="Dawn Chantiloupe-Miller (2213990)" userId="S::2213990@student.uwtsd.ac.uk::00d6abc3-53d9-4775-ba31-e1d8c19c6c17" providerId="AD" clId="Web-{D5A93ECF-2F70-6C05-3302-B894C7C3689F}" dt="2022-10-14T15:09:56.836" v="3"/>
      <pc:docMkLst>
        <pc:docMk/>
      </pc:docMkLst>
      <pc:sldChg chg="new">
        <pc:chgData name="Dawn Chantiloupe-Miller (2213990)" userId="S::2213990@student.uwtsd.ac.uk::00d6abc3-53d9-4775-ba31-e1d8c19c6c17" providerId="AD" clId="Web-{D5A93ECF-2F70-6C05-3302-B894C7C3689F}" dt="2022-10-14T15:08:26.393" v="0"/>
        <pc:sldMkLst>
          <pc:docMk/>
          <pc:sldMk cId="995050923" sldId="269"/>
        </pc:sldMkLst>
      </pc:sldChg>
      <pc:sldChg chg="new">
        <pc:chgData name="Dawn Chantiloupe-Miller (2213990)" userId="S::2213990@student.uwtsd.ac.uk::00d6abc3-53d9-4775-ba31-e1d8c19c6c17" providerId="AD" clId="Web-{D5A93ECF-2F70-6C05-3302-B894C7C3689F}" dt="2022-10-14T15:08:28.362" v="1"/>
        <pc:sldMkLst>
          <pc:docMk/>
          <pc:sldMk cId="3263829591" sldId="270"/>
        </pc:sldMkLst>
      </pc:sldChg>
      <pc:sldChg chg="add">
        <pc:chgData name="Dawn Chantiloupe-Miller (2213990)" userId="S::2213990@student.uwtsd.ac.uk::00d6abc3-53d9-4775-ba31-e1d8c19c6c17" providerId="AD" clId="Web-{D5A93ECF-2F70-6C05-3302-B894C7C3689F}" dt="2022-10-14T15:09:35.382" v="2"/>
        <pc:sldMkLst>
          <pc:docMk/>
          <pc:sldMk cId="544302712" sldId="271"/>
        </pc:sldMkLst>
      </pc:sldChg>
      <pc:sldChg chg="add">
        <pc:chgData name="Dawn Chantiloupe-Miller (2213990)" userId="S::2213990@student.uwtsd.ac.uk::00d6abc3-53d9-4775-ba31-e1d8c19c6c17" providerId="AD" clId="Web-{D5A93ECF-2F70-6C05-3302-B894C7C3689F}" dt="2022-10-14T15:09:56.836" v="3"/>
        <pc:sldMkLst>
          <pc:docMk/>
          <pc:sldMk cId="3064539609" sldId="272"/>
        </pc:sldMkLst>
      </pc:sldChg>
    </pc:docChg>
  </pc:docChgLst>
  <pc:docChgLst>
    <pc:chgData name="Margarita Karazijaite (2211612)" userId="S::2211612@student.uwtsd.ac.uk::513aae65-10aa-49a7-8069-125df702c64d" providerId="AD" clId="Web-{BEB341DC-091E-3FEB-E6E8-1C0723FEF914}"/>
    <pc:docChg chg="modSld">
      <pc:chgData name="Margarita Karazijaite (2211612)" userId="S::2211612@student.uwtsd.ac.uk::513aae65-10aa-49a7-8069-125df702c64d" providerId="AD" clId="Web-{BEB341DC-091E-3FEB-E6E8-1C0723FEF914}" dt="2022-10-14T15:51:44.219" v="295" actId="20577"/>
      <pc:docMkLst>
        <pc:docMk/>
      </pc:docMkLst>
      <pc:sldChg chg="addSp delSp modSp">
        <pc:chgData name="Margarita Karazijaite (2211612)" userId="S::2211612@student.uwtsd.ac.uk::513aae65-10aa-49a7-8069-125df702c64d" providerId="AD" clId="Web-{BEB341DC-091E-3FEB-E6E8-1C0723FEF914}" dt="2022-10-14T15:51:44.219" v="295" actId="20577"/>
        <pc:sldMkLst>
          <pc:docMk/>
          <pc:sldMk cId="2181388886" sldId="263"/>
        </pc:sldMkLst>
        <pc:spChg chg="del">
          <ac:chgData name="Margarita Karazijaite (2211612)" userId="S::2211612@student.uwtsd.ac.uk::513aae65-10aa-49a7-8069-125df702c64d" providerId="AD" clId="Web-{BEB341DC-091E-3FEB-E6E8-1C0723FEF914}" dt="2022-10-14T14:40:04.137" v="23"/>
          <ac:spMkLst>
            <pc:docMk/>
            <pc:sldMk cId="2181388886" sldId="263"/>
            <ac:spMk id="3" creationId="{FC66A074-45D7-3635-74BE-389426DE8A1F}"/>
          </ac:spMkLst>
        </pc:spChg>
        <pc:spChg chg="add mod">
          <ac:chgData name="Margarita Karazijaite (2211612)" userId="S::2211612@student.uwtsd.ac.uk::513aae65-10aa-49a7-8069-125df702c64d" providerId="AD" clId="Web-{BEB341DC-091E-3FEB-E6E8-1C0723FEF914}" dt="2022-10-14T15:51:44.219" v="295" actId="20577"/>
          <ac:spMkLst>
            <pc:docMk/>
            <pc:sldMk cId="2181388886" sldId="263"/>
            <ac:spMk id="6" creationId="{26CA9D28-7040-F6ED-9565-8C52F3C575A9}"/>
          </ac:spMkLst>
        </pc:spChg>
        <pc:picChg chg="add mod ord">
          <ac:chgData name="Margarita Karazijaite (2211612)" userId="S::2211612@student.uwtsd.ac.uk::513aae65-10aa-49a7-8069-125df702c64d" providerId="AD" clId="Web-{BEB341DC-091E-3FEB-E6E8-1C0723FEF914}" dt="2022-10-14T14:40:13.762" v="25" actId="14100"/>
          <ac:picMkLst>
            <pc:docMk/>
            <pc:sldMk cId="2181388886" sldId="263"/>
            <ac:picMk id="5" creationId="{3BA8A7B5-4C78-A5EA-461A-49C0723E8C36}"/>
          </ac:picMkLst>
        </pc:picChg>
      </pc:sldChg>
      <pc:sldChg chg="modSp">
        <pc:chgData name="Margarita Karazijaite (2211612)" userId="S::2211612@student.uwtsd.ac.uk::513aae65-10aa-49a7-8069-125df702c64d" providerId="AD" clId="Web-{BEB341DC-091E-3FEB-E6E8-1C0723FEF914}" dt="2022-10-14T13:22:32.931" v="22" actId="20577"/>
        <pc:sldMkLst>
          <pc:docMk/>
          <pc:sldMk cId="1823193172" sldId="265"/>
        </pc:sldMkLst>
        <pc:spChg chg="mod">
          <ac:chgData name="Margarita Karazijaite (2211612)" userId="S::2211612@student.uwtsd.ac.uk::513aae65-10aa-49a7-8069-125df702c64d" providerId="AD" clId="Web-{BEB341DC-091E-3FEB-E6E8-1C0723FEF914}" dt="2022-10-14T13:22:32.931" v="22" actId="20577"/>
          <ac:spMkLst>
            <pc:docMk/>
            <pc:sldMk cId="1823193172" sldId="265"/>
            <ac:spMk id="3" creationId="{988383E7-ED9B-82B8-CC53-53480C4B357F}"/>
          </ac:spMkLst>
        </pc:spChg>
      </pc:sldChg>
    </pc:docChg>
  </pc:docChgLst>
  <pc:docChgLst>
    <pc:chgData name="Dawn Chantiloupe-Miller (2213990)" userId="S::2213990@student.uwtsd.ac.uk::00d6abc3-53d9-4775-ba31-e1d8c19c6c17" providerId="AD" clId="Web-{FA334CEC-8B89-F0B0-034F-098BC205D770}"/>
    <pc:docChg chg="addSld modSld">
      <pc:chgData name="Dawn Chantiloupe-Miller (2213990)" userId="S::2213990@student.uwtsd.ac.uk::00d6abc3-53d9-4775-ba31-e1d8c19c6c17" providerId="AD" clId="Web-{FA334CEC-8B89-F0B0-034F-098BC205D770}" dt="2022-10-07T16:36:34.693" v="66"/>
      <pc:docMkLst>
        <pc:docMk/>
      </pc:docMkLst>
      <pc:sldChg chg="addSp delSp modSp mod setBg">
        <pc:chgData name="Dawn Chantiloupe-Miller (2213990)" userId="S::2213990@student.uwtsd.ac.uk::00d6abc3-53d9-4775-ba31-e1d8c19c6c17" providerId="AD" clId="Web-{FA334CEC-8B89-F0B0-034F-098BC205D770}" dt="2022-10-07T16:10:20.992" v="12"/>
        <pc:sldMkLst>
          <pc:docMk/>
          <pc:sldMk cId="3452400535" sldId="257"/>
        </pc:sldMkLst>
        <pc:spChg chg="add del">
          <ac:chgData name="Dawn Chantiloupe-Miller (2213990)" userId="S::2213990@student.uwtsd.ac.uk::00d6abc3-53d9-4775-ba31-e1d8c19c6c17" providerId="AD" clId="Web-{FA334CEC-8B89-F0B0-034F-098BC205D770}" dt="2022-10-07T16:10:20.992" v="12"/>
          <ac:spMkLst>
            <pc:docMk/>
            <pc:sldMk cId="3452400535" sldId="257"/>
            <ac:spMk id="2" creationId="{58D0C58E-81CA-7EBF-F609-C3891E1838E3}"/>
          </ac:spMkLst>
        </pc:spChg>
        <pc:spChg chg="del">
          <ac:chgData name="Dawn Chantiloupe-Miller (2213990)" userId="S::2213990@student.uwtsd.ac.uk::00d6abc3-53d9-4775-ba31-e1d8c19c6c17" providerId="AD" clId="Web-{FA334CEC-8B89-F0B0-034F-098BC205D770}" dt="2022-10-07T15:57:29.650" v="0"/>
          <ac:spMkLst>
            <pc:docMk/>
            <pc:sldMk cId="3452400535" sldId="257"/>
            <ac:spMk id="3" creationId="{ACDE8A58-DEC0-DB51-DE78-F10BC07DD652}"/>
          </ac:spMkLst>
        </pc:spChg>
        <pc:spChg chg="add">
          <ac:chgData name="Dawn Chantiloupe-Miller (2213990)" userId="S::2213990@student.uwtsd.ac.uk::00d6abc3-53d9-4775-ba31-e1d8c19c6c17" providerId="AD" clId="Web-{FA334CEC-8B89-F0B0-034F-098BC205D770}" dt="2022-10-07T16:10:20.992" v="12"/>
          <ac:spMkLst>
            <pc:docMk/>
            <pc:sldMk cId="3452400535" sldId="257"/>
            <ac:spMk id="6" creationId="{09646535-AEF6-4883-A4F9-EEC1F8B4319E}"/>
          </ac:spMkLst>
        </pc:spChg>
        <pc:spChg chg="add">
          <ac:chgData name="Dawn Chantiloupe-Miller (2213990)" userId="S::2213990@student.uwtsd.ac.uk::00d6abc3-53d9-4775-ba31-e1d8c19c6c17" providerId="AD" clId="Web-{FA334CEC-8B89-F0B0-034F-098BC205D770}" dt="2022-10-07T16:10:20.992" v="12"/>
          <ac:spMkLst>
            <pc:docMk/>
            <pc:sldMk cId="3452400535" sldId="257"/>
            <ac:spMk id="7" creationId="{0C04A63C-988E-4CDA-93A4-2FE95EAD4E59}"/>
          </ac:spMkLst>
        </pc:spChg>
        <pc:spChg chg="add del">
          <ac:chgData name="Dawn Chantiloupe-Miller (2213990)" userId="S::2213990@student.uwtsd.ac.uk::00d6abc3-53d9-4775-ba31-e1d8c19c6c17" providerId="AD" clId="Web-{FA334CEC-8B89-F0B0-034F-098BC205D770}" dt="2022-10-07T15:57:59.666" v="2"/>
          <ac:spMkLst>
            <pc:docMk/>
            <pc:sldMk cId="3452400535" sldId="257"/>
            <ac:spMk id="9" creationId="{09646535-AEF6-4883-A4F9-EEC1F8B4319E}"/>
          </ac:spMkLst>
        </pc:spChg>
        <pc:spChg chg="add del">
          <ac:chgData name="Dawn Chantiloupe-Miller (2213990)" userId="S::2213990@student.uwtsd.ac.uk::00d6abc3-53d9-4775-ba31-e1d8c19c6c17" providerId="AD" clId="Web-{FA334CEC-8B89-F0B0-034F-098BC205D770}" dt="2022-10-07T15:57:59.666" v="2"/>
          <ac:spMkLst>
            <pc:docMk/>
            <pc:sldMk cId="3452400535" sldId="257"/>
            <ac:spMk id="11" creationId="{37D7CF97-C693-42F5-AFF2-9C4EBFE0E69A}"/>
          </ac:spMkLst>
        </pc:spChg>
        <pc:spChg chg="add">
          <ac:chgData name="Dawn Chantiloupe-Miller (2213990)" userId="S::2213990@student.uwtsd.ac.uk::00d6abc3-53d9-4775-ba31-e1d8c19c6c17" providerId="AD" clId="Web-{FA334CEC-8B89-F0B0-034F-098BC205D770}" dt="2022-10-07T16:10:20.992" v="12"/>
          <ac:spMkLst>
            <pc:docMk/>
            <pc:sldMk cId="3452400535" sldId="257"/>
            <ac:spMk id="13" creationId="{62F244BA-9ADF-4F8B-8A82-0BCFD736C55C}"/>
          </ac:spMkLst>
        </pc:spChg>
        <pc:grpChg chg="add">
          <ac:chgData name="Dawn Chantiloupe-Miller (2213990)" userId="S::2213990@student.uwtsd.ac.uk::00d6abc3-53d9-4775-ba31-e1d8c19c6c17" providerId="AD" clId="Web-{FA334CEC-8B89-F0B0-034F-098BC205D770}" dt="2022-10-07T16:10:20.992" v="12"/>
          <ac:grpSpMkLst>
            <pc:docMk/>
            <pc:sldMk cId="3452400535" sldId="257"/>
            <ac:grpSpMk id="15" creationId="{9CE01B79-04E0-42C8-9E4B-CA4E551FF131}"/>
          </ac:grpSpMkLst>
        </pc:grpChg>
        <pc:picChg chg="add mod ord">
          <ac:chgData name="Dawn Chantiloupe-Miller (2213990)" userId="S::2213990@student.uwtsd.ac.uk::00d6abc3-53d9-4775-ba31-e1d8c19c6c17" providerId="AD" clId="Web-{FA334CEC-8B89-F0B0-034F-098BC205D770}" dt="2022-10-07T16:10:20.992" v="12"/>
          <ac:picMkLst>
            <pc:docMk/>
            <pc:sldMk cId="3452400535" sldId="257"/>
            <ac:picMk id="4" creationId="{24421EBC-0652-04C0-DAE5-DB0079088BAC}"/>
          </ac:picMkLst>
        </pc:picChg>
      </pc:sldChg>
      <pc:sldChg chg="addSp delSp modSp mod setBg">
        <pc:chgData name="Dawn Chantiloupe-Miller (2213990)" userId="S::2213990@student.uwtsd.ac.uk::00d6abc3-53d9-4775-ba31-e1d8c19c6c17" providerId="AD" clId="Web-{FA334CEC-8B89-F0B0-034F-098BC205D770}" dt="2022-10-07T16:08:39.771" v="9"/>
        <pc:sldMkLst>
          <pc:docMk/>
          <pc:sldMk cId="1308267197" sldId="258"/>
        </pc:sldMkLst>
        <pc:spChg chg="del">
          <ac:chgData name="Dawn Chantiloupe-Miller (2213990)" userId="S::2213990@student.uwtsd.ac.uk::00d6abc3-53d9-4775-ba31-e1d8c19c6c17" providerId="AD" clId="Web-{FA334CEC-8B89-F0B0-034F-098BC205D770}" dt="2022-10-07T16:08:39.771" v="9"/>
          <ac:spMkLst>
            <pc:docMk/>
            <pc:sldMk cId="1308267197" sldId="258"/>
            <ac:spMk id="2" creationId="{80650D81-2794-7656-C28B-F8122D23CBB2}"/>
          </ac:spMkLst>
        </pc:spChg>
        <pc:spChg chg="del">
          <ac:chgData name="Dawn Chantiloupe-Miller (2213990)" userId="S::2213990@student.uwtsd.ac.uk::00d6abc3-53d9-4775-ba31-e1d8c19c6c17" providerId="AD" clId="Web-{FA334CEC-8B89-F0B0-034F-098BC205D770}" dt="2022-10-07T16:06:43.066" v="3"/>
          <ac:spMkLst>
            <pc:docMk/>
            <pc:sldMk cId="1308267197" sldId="258"/>
            <ac:spMk id="3" creationId="{22FEC241-3EDD-715F-AB5E-0770C3619EE4}"/>
          </ac:spMkLst>
        </pc:spChg>
        <pc:spChg chg="add mod">
          <ac:chgData name="Dawn Chantiloupe-Miller (2213990)" userId="S::2213990@student.uwtsd.ac.uk::00d6abc3-53d9-4775-ba31-e1d8c19c6c17" providerId="AD" clId="Web-{FA334CEC-8B89-F0B0-034F-098BC205D770}" dt="2022-10-07T16:08:39.771" v="9"/>
          <ac:spMkLst>
            <pc:docMk/>
            <pc:sldMk cId="1308267197" sldId="258"/>
            <ac:spMk id="5" creationId="{8B34E164-84F5-F7D1-5210-56D8A34B064F}"/>
          </ac:spMkLst>
        </pc:spChg>
        <pc:spChg chg="add">
          <ac:chgData name="Dawn Chantiloupe-Miller (2213990)" userId="S::2213990@student.uwtsd.ac.uk::00d6abc3-53d9-4775-ba31-e1d8c19c6c17" providerId="AD" clId="Web-{FA334CEC-8B89-F0B0-034F-098BC205D770}" dt="2022-10-07T16:08:39.771" v="9"/>
          <ac:spMkLst>
            <pc:docMk/>
            <pc:sldMk cId="1308267197" sldId="258"/>
            <ac:spMk id="10" creationId="{09646535-AEF6-4883-A4F9-EEC1F8B4319E}"/>
          </ac:spMkLst>
        </pc:spChg>
        <pc:spChg chg="add">
          <ac:chgData name="Dawn Chantiloupe-Miller (2213990)" userId="S::2213990@student.uwtsd.ac.uk::00d6abc3-53d9-4775-ba31-e1d8c19c6c17" providerId="AD" clId="Web-{FA334CEC-8B89-F0B0-034F-098BC205D770}" dt="2022-10-07T16:08:39.771" v="9"/>
          <ac:spMkLst>
            <pc:docMk/>
            <pc:sldMk cId="1308267197" sldId="258"/>
            <ac:spMk id="12" creationId="{37D7CF97-C693-42F5-AFF2-9C4EBFE0E69A}"/>
          </ac:spMkLst>
        </pc:spChg>
        <pc:picChg chg="add mod ord">
          <ac:chgData name="Dawn Chantiloupe-Miller (2213990)" userId="S::2213990@student.uwtsd.ac.uk::00d6abc3-53d9-4775-ba31-e1d8c19c6c17" providerId="AD" clId="Web-{FA334CEC-8B89-F0B0-034F-098BC205D770}" dt="2022-10-07T16:08:39.771" v="9"/>
          <ac:picMkLst>
            <pc:docMk/>
            <pc:sldMk cId="1308267197" sldId="258"/>
            <ac:picMk id="4" creationId="{6B9C50A4-277D-766A-4924-9A842E778C0D}"/>
          </ac:picMkLst>
        </pc:picChg>
      </pc:sldChg>
      <pc:sldChg chg="addSp delSp modSp mod setBg">
        <pc:chgData name="Dawn Chantiloupe-Miller (2213990)" userId="S::2213990@student.uwtsd.ac.uk::00d6abc3-53d9-4775-ba31-e1d8c19c6c17" providerId="AD" clId="Web-{FA334CEC-8B89-F0B0-034F-098BC205D770}" dt="2022-10-07T16:27:13.136" v="60"/>
        <pc:sldMkLst>
          <pc:docMk/>
          <pc:sldMk cId="2848680920" sldId="259"/>
        </pc:sldMkLst>
        <pc:spChg chg="del">
          <ac:chgData name="Dawn Chantiloupe-Miller (2213990)" userId="S::2213990@student.uwtsd.ac.uk::00d6abc3-53d9-4775-ba31-e1d8c19c6c17" providerId="AD" clId="Web-{FA334CEC-8B89-F0B0-034F-098BC205D770}" dt="2022-10-07T16:08:26.005" v="8"/>
          <ac:spMkLst>
            <pc:docMk/>
            <pc:sldMk cId="2848680920" sldId="259"/>
            <ac:spMk id="2" creationId="{C1F043E6-FCE2-3ABF-D1A9-7029D1A25595}"/>
          </ac:spMkLst>
        </pc:spChg>
        <pc:spChg chg="del">
          <ac:chgData name="Dawn Chantiloupe-Miller (2213990)" userId="S::2213990@student.uwtsd.ac.uk::00d6abc3-53d9-4775-ba31-e1d8c19c6c17" providerId="AD" clId="Web-{FA334CEC-8B89-F0B0-034F-098BC205D770}" dt="2022-10-07T16:08:20.208" v="7"/>
          <ac:spMkLst>
            <pc:docMk/>
            <pc:sldMk cId="2848680920" sldId="259"/>
            <ac:spMk id="3" creationId="{D0CD52A6-73BE-0A2E-2984-E73737040E3D}"/>
          </ac:spMkLst>
        </pc:spChg>
        <pc:spChg chg="add del">
          <ac:chgData name="Dawn Chantiloupe-Miller (2213990)" userId="S::2213990@student.uwtsd.ac.uk::00d6abc3-53d9-4775-ba31-e1d8c19c6c17" providerId="AD" clId="Web-{FA334CEC-8B89-F0B0-034F-098BC205D770}" dt="2022-10-07T16:27:13.136" v="60"/>
          <ac:spMkLst>
            <pc:docMk/>
            <pc:sldMk cId="2848680920" sldId="259"/>
            <ac:spMk id="9" creationId="{09646535-AEF6-4883-A4F9-EEC1F8B4319E}"/>
          </ac:spMkLst>
        </pc:spChg>
        <pc:spChg chg="add del">
          <ac:chgData name="Dawn Chantiloupe-Miller (2213990)" userId="S::2213990@student.uwtsd.ac.uk::00d6abc3-53d9-4775-ba31-e1d8c19c6c17" providerId="AD" clId="Web-{FA334CEC-8B89-F0B0-034F-098BC205D770}" dt="2022-10-07T16:27:13.136" v="60"/>
          <ac:spMkLst>
            <pc:docMk/>
            <pc:sldMk cId="2848680920" sldId="259"/>
            <ac:spMk id="11" creationId="{37D7CF97-C693-42F5-AFF2-9C4EBFE0E69A}"/>
          </ac:spMkLst>
        </pc:spChg>
        <pc:spChg chg="add">
          <ac:chgData name="Dawn Chantiloupe-Miller (2213990)" userId="S::2213990@student.uwtsd.ac.uk::00d6abc3-53d9-4775-ba31-e1d8c19c6c17" providerId="AD" clId="Web-{FA334CEC-8B89-F0B0-034F-098BC205D770}" dt="2022-10-07T16:27:13.136" v="60"/>
          <ac:spMkLst>
            <pc:docMk/>
            <pc:sldMk cId="2848680920" sldId="259"/>
            <ac:spMk id="16" creationId="{09646535-AEF6-4883-A4F9-EEC1F8B4319E}"/>
          </ac:spMkLst>
        </pc:spChg>
        <pc:spChg chg="add">
          <ac:chgData name="Dawn Chantiloupe-Miller (2213990)" userId="S::2213990@student.uwtsd.ac.uk::00d6abc3-53d9-4775-ba31-e1d8c19c6c17" providerId="AD" clId="Web-{FA334CEC-8B89-F0B0-034F-098BC205D770}" dt="2022-10-07T16:27:13.136" v="60"/>
          <ac:spMkLst>
            <pc:docMk/>
            <pc:sldMk cId="2848680920" sldId="259"/>
            <ac:spMk id="18" creationId="{37D7CF97-C693-42F5-AFF2-9C4EBFE0E69A}"/>
          </ac:spMkLst>
        </pc:spChg>
        <pc:spChg chg="add">
          <ac:chgData name="Dawn Chantiloupe-Miller (2213990)" userId="S::2213990@student.uwtsd.ac.uk::00d6abc3-53d9-4775-ba31-e1d8c19c6c17" providerId="AD" clId="Web-{FA334CEC-8B89-F0B0-034F-098BC205D770}" dt="2022-10-07T16:27:13.136" v="60"/>
          <ac:spMkLst>
            <pc:docMk/>
            <pc:sldMk cId="2848680920" sldId="259"/>
            <ac:spMk id="20" creationId="{477461D8-A691-44CC-94F5-FE4FCE899AE0}"/>
          </ac:spMkLst>
        </pc:spChg>
        <pc:picChg chg="add mod ord">
          <ac:chgData name="Dawn Chantiloupe-Miller (2213990)" userId="S::2213990@student.uwtsd.ac.uk::00d6abc3-53d9-4775-ba31-e1d8c19c6c17" providerId="AD" clId="Web-{FA334CEC-8B89-F0B0-034F-098BC205D770}" dt="2022-10-07T16:27:13.136" v="60"/>
          <ac:picMkLst>
            <pc:docMk/>
            <pc:sldMk cId="2848680920" sldId="259"/>
            <ac:picMk id="4" creationId="{6BDE50A0-D01E-82F1-86D5-15866169ADEB}"/>
          </ac:picMkLst>
        </pc:picChg>
      </pc:sldChg>
      <pc:sldChg chg="addSp delSp modSp mod setBg">
        <pc:chgData name="Dawn Chantiloupe-Miller (2213990)" userId="S::2213990@student.uwtsd.ac.uk::00d6abc3-53d9-4775-ba31-e1d8c19c6c17" providerId="AD" clId="Web-{FA334CEC-8B89-F0B0-034F-098BC205D770}" dt="2022-10-07T16:32:51.470" v="63"/>
        <pc:sldMkLst>
          <pc:docMk/>
          <pc:sldMk cId="1393806723" sldId="260"/>
        </pc:sldMkLst>
        <pc:spChg chg="del mod">
          <ac:chgData name="Dawn Chantiloupe-Miller (2213990)" userId="S::2213990@student.uwtsd.ac.uk::00d6abc3-53d9-4775-ba31-e1d8c19c6c17" providerId="AD" clId="Web-{FA334CEC-8B89-F0B0-034F-098BC205D770}" dt="2022-10-07T16:26:15.072" v="38"/>
          <ac:spMkLst>
            <pc:docMk/>
            <pc:sldMk cId="1393806723" sldId="260"/>
            <ac:spMk id="2" creationId="{C810200B-A9DA-80C8-F922-6EBE8F0E9698}"/>
          </ac:spMkLst>
        </pc:spChg>
        <pc:spChg chg="del">
          <ac:chgData name="Dawn Chantiloupe-Miller (2213990)" userId="S::2213990@student.uwtsd.ac.uk::00d6abc3-53d9-4775-ba31-e1d8c19c6c17" providerId="AD" clId="Web-{FA334CEC-8B89-F0B0-034F-098BC205D770}" dt="2022-10-07T16:22:44.741" v="14"/>
          <ac:spMkLst>
            <pc:docMk/>
            <pc:sldMk cId="1393806723" sldId="260"/>
            <ac:spMk id="3" creationId="{37A77C11-6C7D-4317-C6B3-A15959C280AE}"/>
          </ac:spMkLst>
        </pc:spChg>
        <pc:spChg chg="add mod ord">
          <ac:chgData name="Dawn Chantiloupe-Miller (2213990)" userId="S::2213990@student.uwtsd.ac.uk::00d6abc3-53d9-4775-ba31-e1d8c19c6c17" providerId="AD" clId="Web-{FA334CEC-8B89-F0B0-034F-098BC205D770}" dt="2022-10-07T16:32:51.470" v="63"/>
          <ac:spMkLst>
            <pc:docMk/>
            <pc:sldMk cId="1393806723" sldId="260"/>
            <ac:spMk id="6" creationId="{71FD2E09-7297-94DF-5553-049A4C1B13C9}"/>
          </ac:spMkLst>
        </pc:spChg>
        <pc:spChg chg="add del">
          <ac:chgData name="Dawn Chantiloupe-Miller (2213990)" userId="S::2213990@student.uwtsd.ac.uk::00d6abc3-53d9-4775-ba31-e1d8c19c6c17" providerId="AD" clId="Web-{FA334CEC-8B89-F0B0-034F-098BC205D770}" dt="2022-10-07T16:32:51.470" v="63"/>
          <ac:spMkLst>
            <pc:docMk/>
            <pc:sldMk cId="1393806723" sldId="260"/>
            <ac:spMk id="11" creationId="{09646535-AEF6-4883-A4F9-EEC1F8B4319E}"/>
          </ac:spMkLst>
        </pc:spChg>
        <pc:spChg chg="add del">
          <ac:chgData name="Dawn Chantiloupe-Miller (2213990)" userId="S::2213990@student.uwtsd.ac.uk::00d6abc3-53d9-4775-ba31-e1d8c19c6c17" providerId="AD" clId="Web-{FA334CEC-8B89-F0B0-034F-098BC205D770}" dt="2022-10-07T16:32:51.470" v="63"/>
          <ac:spMkLst>
            <pc:docMk/>
            <pc:sldMk cId="1393806723" sldId="260"/>
            <ac:spMk id="13" creationId="{74E3E963-7ADC-4469-A079-F78B0BC6F60C}"/>
          </ac:spMkLst>
        </pc:spChg>
        <pc:spChg chg="add del">
          <ac:chgData name="Dawn Chantiloupe-Miller (2213990)" userId="S::2213990@student.uwtsd.ac.uk::00d6abc3-53d9-4775-ba31-e1d8c19c6c17" providerId="AD" clId="Web-{FA334CEC-8B89-F0B0-034F-098BC205D770}" dt="2022-10-07T16:32:51.470" v="63"/>
          <ac:spMkLst>
            <pc:docMk/>
            <pc:sldMk cId="1393806723" sldId="260"/>
            <ac:spMk id="15" creationId="{C864DEA4-D6B8-4DEF-B1D0-6D5672FA8D22}"/>
          </ac:spMkLst>
        </pc:spChg>
        <pc:spChg chg="add">
          <ac:chgData name="Dawn Chantiloupe-Miller (2213990)" userId="S::2213990@student.uwtsd.ac.uk::00d6abc3-53d9-4775-ba31-e1d8c19c6c17" providerId="AD" clId="Web-{FA334CEC-8B89-F0B0-034F-098BC205D770}" dt="2022-10-07T16:32:51.470" v="63"/>
          <ac:spMkLst>
            <pc:docMk/>
            <pc:sldMk cId="1393806723" sldId="260"/>
            <ac:spMk id="30" creationId="{09646535-AEF6-4883-A4F9-EEC1F8B4319E}"/>
          </ac:spMkLst>
        </pc:spChg>
        <pc:spChg chg="add">
          <ac:chgData name="Dawn Chantiloupe-Miller (2213990)" userId="S::2213990@student.uwtsd.ac.uk::00d6abc3-53d9-4775-ba31-e1d8c19c6c17" providerId="AD" clId="Web-{FA334CEC-8B89-F0B0-034F-098BC205D770}" dt="2022-10-07T16:32:51.470" v="63"/>
          <ac:spMkLst>
            <pc:docMk/>
            <pc:sldMk cId="1393806723" sldId="260"/>
            <ac:spMk id="32" creationId="{7FEECB93-933C-477B-BC7D-C2F2F6271A66}"/>
          </ac:spMkLst>
        </pc:spChg>
        <pc:spChg chg="add">
          <ac:chgData name="Dawn Chantiloupe-Miller (2213990)" userId="S::2213990@student.uwtsd.ac.uk::00d6abc3-53d9-4775-ba31-e1d8c19c6c17" providerId="AD" clId="Web-{FA334CEC-8B89-F0B0-034F-098BC205D770}" dt="2022-10-07T16:32:51.470" v="63"/>
          <ac:spMkLst>
            <pc:docMk/>
            <pc:sldMk cId="1393806723" sldId="260"/>
            <ac:spMk id="34" creationId="{497BC505-FE0C-4637-A29D-B71DFBBBAA71}"/>
          </ac:spMkLst>
        </pc:spChg>
        <pc:grpChg chg="add del">
          <ac:chgData name="Dawn Chantiloupe-Miller (2213990)" userId="S::2213990@student.uwtsd.ac.uk::00d6abc3-53d9-4775-ba31-e1d8c19c6c17" providerId="AD" clId="Web-{FA334CEC-8B89-F0B0-034F-098BC205D770}" dt="2022-10-07T16:32:51.470" v="63"/>
          <ac:grpSpMkLst>
            <pc:docMk/>
            <pc:sldMk cId="1393806723" sldId="260"/>
            <ac:grpSpMk id="17" creationId="{3C9AA14C-80A4-427C-A911-28CD20C56E5E}"/>
          </ac:grpSpMkLst>
        </pc:grpChg>
        <pc:grpChg chg="add del">
          <ac:chgData name="Dawn Chantiloupe-Miller (2213990)" userId="S::2213990@student.uwtsd.ac.uk::00d6abc3-53d9-4775-ba31-e1d8c19c6c17" providerId="AD" clId="Web-{FA334CEC-8B89-F0B0-034F-098BC205D770}" dt="2022-10-07T16:32:51.470" v="63"/>
          <ac:grpSpMkLst>
            <pc:docMk/>
            <pc:sldMk cId="1393806723" sldId="260"/>
            <ac:grpSpMk id="22" creationId="{F2FD01A0-E6FF-41CD-AEBD-279232B90D43}"/>
          </ac:grpSpMkLst>
        </pc:grpChg>
        <pc:grpChg chg="add">
          <ac:chgData name="Dawn Chantiloupe-Miller (2213990)" userId="S::2213990@student.uwtsd.ac.uk::00d6abc3-53d9-4775-ba31-e1d8c19c6c17" providerId="AD" clId="Web-{FA334CEC-8B89-F0B0-034F-098BC205D770}" dt="2022-10-07T16:32:51.470" v="63"/>
          <ac:grpSpMkLst>
            <pc:docMk/>
            <pc:sldMk cId="1393806723" sldId="260"/>
            <ac:grpSpMk id="36" creationId="{F2FD01A0-E6FF-41CD-AEBD-279232B90D43}"/>
          </ac:grpSpMkLst>
        </pc:grpChg>
        <pc:grpChg chg="add">
          <ac:chgData name="Dawn Chantiloupe-Miller (2213990)" userId="S::2213990@student.uwtsd.ac.uk::00d6abc3-53d9-4775-ba31-e1d8c19c6c17" providerId="AD" clId="Web-{FA334CEC-8B89-F0B0-034F-098BC205D770}" dt="2022-10-07T16:32:51.470" v="63"/>
          <ac:grpSpMkLst>
            <pc:docMk/>
            <pc:sldMk cId="1393806723" sldId="260"/>
            <ac:grpSpMk id="41" creationId="{3C9AA14C-80A4-427C-A911-28CD20C56E5E}"/>
          </ac:grpSpMkLst>
        </pc:grpChg>
        <pc:picChg chg="add mod ord">
          <ac:chgData name="Dawn Chantiloupe-Miller (2213990)" userId="S::2213990@student.uwtsd.ac.uk::00d6abc3-53d9-4775-ba31-e1d8c19c6c17" providerId="AD" clId="Web-{FA334CEC-8B89-F0B0-034F-098BC205D770}" dt="2022-10-07T16:32:51.470" v="63"/>
          <ac:picMkLst>
            <pc:docMk/>
            <pc:sldMk cId="1393806723" sldId="260"/>
            <ac:picMk id="4" creationId="{F74E0C63-D902-D4D7-5957-7FF1CF77A0D5}"/>
          </ac:picMkLst>
        </pc:picChg>
      </pc:sldChg>
      <pc:sldChg chg="addSp delSp modSp new mod setBg">
        <pc:chgData name="Dawn Chantiloupe-Miller (2213990)" userId="S::2213990@student.uwtsd.ac.uk::00d6abc3-53d9-4775-ba31-e1d8c19c6c17" providerId="AD" clId="Web-{FA334CEC-8B89-F0B0-034F-098BC205D770}" dt="2022-10-07T16:11:43.368" v="13"/>
        <pc:sldMkLst>
          <pc:docMk/>
          <pc:sldMk cId="2078459022" sldId="261"/>
        </pc:sldMkLst>
        <pc:spChg chg="mod">
          <ac:chgData name="Dawn Chantiloupe-Miller (2213990)" userId="S::2213990@student.uwtsd.ac.uk::00d6abc3-53d9-4775-ba31-e1d8c19c6c17" providerId="AD" clId="Web-{FA334CEC-8B89-F0B0-034F-098BC205D770}" dt="2022-10-07T16:09:40.991" v="11"/>
          <ac:spMkLst>
            <pc:docMk/>
            <pc:sldMk cId="2078459022" sldId="261"/>
            <ac:spMk id="2" creationId="{75719E05-E9F4-19ED-8B20-F06A3B2B2F4C}"/>
          </ac:spMkLst>
        </pc:spChg>
        <pc:spChg chg="mod">
          <ac:chgData name="Dawn Chantiloupe-Miller (2213990)" userId="S::2213990@student.uwtsd.ac.uk::00d6abc3-53d9-4775-ba31-e1d8c19c6c17" providerId="AD" clId="Web-{FA334CEC-8B89-F0B0-034F-098BC205D770}" dt="2022-10-07T16:09:40.991" v="11"/>
          <ac:spMkLst>
            <pc:docMk/>
            <pc:sldMk cId="2078459022" sldId="261"/>
            <ac:spMk id="3" creationId="{3E378918-D793-88ED-904D-1F4273EC4ADD}"/>
          </ac:spMkLst>
        </pc:spChg>
        <pc:spChg chg="add del">
          <ac:chgData name="Dawn Chantiloupe-Miller (2213990)" userId="S::2213990@student.uwtsd.ac.uk::00d6abc3-53d9-4775-ba31-e1d8c19c6c17" providerId="AD" clId="Web-{FA334CEC-8B89-F0B0-034F-098BC205D770}" dt="2022-10-07T16:11:43.368" v="13"/>
          <ac:spMkLst>
            <pc:docMk/>
            <pc:sldMk cId="2078459022" sldId="261"/>
            <ac:spMk id="8" creationId="{44CA1620-2C02-4B4E-97C8-06FCE85EEB0E}"/>
          </ac:spMkLst>
        </pc:spChg>
        <pc:spChg chg="add del">
          <ac:chgData name="Dawn Chantiloupe-Miller (2213990)" userId="S::2213990@student.uwtsd.ac.uk::00d6abc3-53d9-4775-ba31-e1d8c19c6c17" providerId="AD" clId="Web-{FA334CEC-8B89-F0B0-034F-098BC205D770}" dt="2022-10-07T16:11:43.368" v="13"/>
          <ac:spMkLst>
            <pc:docMk/>
            <pc:sldMk cId="2078459022" sldId="261"/>
            <ac:spMk id="10" creationId="{3657DE79-27F8-4881-BE3B-5321D1801425}"/>
          </ac:spMkLst>
        </pc:spChg>
        <pc:spChg chg="add del">
          <ac:chgData name="Dawn Chantiloupe-Miller (2213990)" userId="S::2213990@student.uwtsd.ac.uk::00d6abc3-53d9-4775-ba31-e1d8c19c6c17" providerId="AD" clId="Web-{FA334CEC-8B89-F0B0-034F-098BC205D770}" dt="2022-10-07T16:11:43.368" v="13"/>
          <ac:spMkLst>
            <pc:docMk/>
            <pc:sldMk cId="2078459022" sldId="261"/>
            <ac:spMk id="20" creationId="{085AB271-571D-4C19-9FCC-C760834A8937}"/>
          </ac:spMkLst>
        </pc:spChg>
        <pc:spChg chg="add">
          <ac:chgData name="Dawn Chantiloupe-Miller (2213990)" userId="S::2213990@student.uwtsd.ac.uk::00d6abc3-53d9-4775-ba31-e1d8c19c6c17" providerId="AD" clId="Web-{FA334CEC-8B89-F0B0-034F-098BC205D770}" dt="2022-10-07T16:11:43.368" v="13"/>
          <ac:spMkLst>
            <pc:docMk/>
            <pc:sldMk cId="2078459022" sldId="261"/>
            <ac:spMk id="25" creationId="{09646535-AEF6-4883-A4F9-EEC1F8B4319E}"/>
          </ac:spMkLst>
        </pc:spChg>
        <pc:spChg chg="add">
          <ac:chgData name="Dawn Chantiloupe-Miller (2213990)" userId="S::2213990@student.uwtsd.ac.uk::00d6abc3-53d9-4775-ba31-e1d8c19c6c17" providerId="AD" clId="Web-{FA334CEC-8B89-F0B0-034F-098BC205D770}" dt="2022-10-07T16:11:43.368" v="13"/>
          <ac:spMkLst>
            <pc:docMk/>
            <pc:sldMk cId="2078459022" sldId="261"/>
            <ac:spMk id="27" creationId="{0C04A63C-988E-4CDA-93A4-2FE95EAD4E59}"/>
          </ac:spMkLst>
        </pc:spChg>
        <pc:spChg chg="add">
          <ac:chgData name="Dawn Chantiloupe-Miller (2213990)" userId="S::2213990@student.uwtsd.ac.uk::00d6abc3-53d9-4775-ba31-e1d8c19c6c17" providerId="AD" clId="Web-{FA334CEC-8B89-F0B0-034F-098BC205D770}" dt="2022-10-07T16:11:43.368" v="13"/>
          <ac:spMkLst>
            <pc:docMk/>
            <pc:sldMk cId="2078459022" sldId="261"/>
            <ac:spMk id="29" creationId="{62F244BA-9ADF-4F8B-8A82-0BCFD736C55C}"/>
          </ac:spMkLst>
        </pc:spChg>
        <pc:grpChg chg="add del">
          <ac:chgData name="Dawn Chantiloupe-Miller (2213990)" userId="S::2213990@student.uwtsd.ac.uk::00d6abc3-53d9-4775-ba31-e1d8c19c6c17" providerId="AD" clId="Web-{FA334CEC-8B89-F0B0-034F-098BC205D770}" dt="2022-10-07T16:11:43.368" v="13"/>
          <ac:grpSpMkLst>
            <pc:docMk/>
            <pc:sldMk cId="2078459022" sldId="261"/>
            <ac:grpSpMk id="12" creationId="{DB733608-1322-485D-B942-B827E6997F08}"/>
          </ac:grpSpMkLst>
        </pc:grpChg>
        <pc:grpChg chg="add">
          <ac:chgData name="Dawn Chantiloupe-Miller (2213990)" userId="S::2213990@student.uwtsd.ac.uk::00d6abc3-53d9-4775-ba31-e1d8c19c6c17" providerId="AD" clId="Web-{FA334CEC-8B89-F0B0-034F-098BC205D770}" dt="2022-10-07T16:11:43.368" v="13"/>
          <ac:grpSpMkLst>
            <pc:docMk/>
            <pc:sldMk cId="2078459022" sldId="261"/>
            <ac:grpSpMk id="31" creationId="{9CE01B79-04E0-42C8-9E4B-CA4E551FF131}"/>
          </ac:grpSpMkLst>
        </pc:grpChg>
        <pc:picChg chg="mod">
          <ac:chgData name="Dawn Chantiloupe-Miller (2213990)" userId="S::2213990@student.uwtsd.ac.uk::00d6abc3-53d9-4775-ba31-e1d8c19c6c17" providerId="AD" clId="Web-{FA334CEC-8B89-F0B0-034F-098BC205D770}" dt="2022-10-07T16:11:43.368" v="13"/>
          <ac:picMkLst>
            <pc:docMk/>
            <pc:sldMk cId="2078459022" sldId="261"/>
            <ac:picMk id="5" creationId="{6F6CE86E-5737-33B9-181D-19FF8BF5841E}"/>
          </ac:picMkLst>
        </pc:picChg>
      </pc:sldChg>
      <pc:sldChg chg="addSp delSp modSp new mod setBg">
        <pc:chgData name="Dawn Chantiloupe-Miller (2213990)" userId="S::2213990@student.uwtsd.ac.uk::00d6abc3-53d9-4775-ba31-e1d8c19c6c17" providerId="AD" clId="Web-{FA334CEC-8B89-F0B0-034F-098BC205D770}" dt="2022-10-07T16:36:34.693" v="66"/>
        <pc:sldMkLst>
          <pc:docMk/>
          <pc:sldMk cId="928974121" sldId="262"/>
        </pc:sldMkLst>
        <pc:spChg chg="del">
          <ac:chgData name="Dawn Chantiloupe-Miller (2213990)" userId="S::2213990@student.uwtsd.ac.uk::00d6abc3-53d9-4775-ba31-e1d8c19c6c17" providerId="AD" clId="Web-{FA334CEC-8B89-F0B0-034F-098BC205D770}" dt="2022-10-07T16:36:34.693" v="66"/>
          <ac:spMkLst>
            <pc:docMk/>
            <pc:sldMk cId="928974121" sldId="262"/>
            <ac:spMk id="2" creationId="{1AF5E1E1-F7B1-7D6B-44B4-05AE14E2B35B}"/>
          </ac:spMkLst>
        </pc:spChg>
        <pc:spChg chg="del">
          <ac:chgData name="Dawn Chantiloupe-Miller (2213990)" userId="S::2213990@student.uwtsd.ac.uk::00d6abc3-53d9-4775-ba31-e1d8c19c6c17" providerId="AD" clId="Web-{FA334CEC-8B89-F0B0-034F-098BC205D770}" dt="2022-10-07T16:36:32.115" v="65"/>
          <ac:spMkLst>
            <pc:docMk/>
            <pc:sldMk cId="928974121" sldId="262"/>
            <ac:spMk id="3" creationId="{05DEC18E-492D-944F-28BF-95E262DB384E}"/>
          </ac:spMkLst>
        </pc:spChg>
        <pc:spChg chg="add">
          <ac:chgData name="Dawn Chantiloupe-Miller (2213990)" userId="S::2213990@student.uwtsd.ac.uk::00d6abc3-53d9-4775-ba31-e1d8c19c6c17" providerId="AD" clId="Web-{FA334CEC-8B89-F0B0-034F-098BC205D770}" dt="2022-10-07T16:36:34.693" v="66"/>
          <ac:spMkLst>
            <pc:docMk/>
            <pc:sldMk cId="928974121" sldId="262"/>
            <ac:spMk id="9" creationId="{09646535-AEF6-4883-A4F9-EEC1F8B4319E}"/>
          </ac:spMkLst>
        </pc:spChg>
        <pc:spChg chg="add">
          <ac:chgData name="Dawn Chantiloupe-Miller (2213990)" userId="S::2213990@student.uwtsd.ac.uk::00d6abc3-53d9-4775-ba31-e1d8c19c6c17" providerId="AD" clId="Web-{FA334CEC-8B89-F0B0-034F-098BC205D770}" dt="2022-10-07T16:36:34.693" v="66"/>
          <ac:spMkLst>
            <pc:docMk/>
            <pc:sldMk cId="928974121" sldId="262"/>
            <ac:spMk id="11" creationId="{0C04A63C-988E-4CDA-93A4-2FE95EAD4E59}"/>
          </ac:spMkLst>
        </pc:spChg>
        <pc:spChg chg="add">
          <ac:chgData name="Dawn Chantiloupe-Miller (2213990)" userId="S::2213990@student.uwtsd.ac.uk::00d6abc3-53d9-4775-ba31-e1d8c19c6c17" providerId="AD" clId="Web-{FA334CEC-8B89-F0B0-034F-098BC205D770}" dt="2022-10-07T16:36:34.693" v="66"/>
          <ac:spMkLst>
            <pc:docMk/>
            <pc:sldMk cId="928974121" sldId="262"/>
            <ac:spMk id="13" creationId="{62F244BA-9ADF-4F8B-8A82-0BCFD736C55C}"/>
          </ac:spMkLst>
        </pc:spChg>
        <pc:grpChg chg="add">
          <ac:chgData name="Dawn Chantiloupe-Miller (2213990)" userId="S::2213990@student.uwtsd.ac.uk::00d6abc3-53d9-4775-ba31-e1d8c19c6c17" providerId="AD" clId="Web-{FA334CEC-8B89-F0B0-034F-098BC205D770}" dt="2022-10-07T16:36:34.693" v="66"/>
          <ac:grpSpMkLst>
            <pc:docMk/>
            <pc:sldMk cId="928974121" sldId="262"/>
            <ac:grpSpMk id="15" creationId="{9CE01B79-04E0-42C8-9E4B-CA4E551FF131}"/>
          </ac:grpSpMkLst>
        </pc:grpChg>
        <pc:picChg chg="add mod ord">
          <ac:chgData name="Dawn Chantiloupe-Miller (2213990)" userId="S::2213990@student.uwtsd.ac.uk::00d6abc3-53d9-4775-ba31-e1d8c19c6c17" providerId="AD" clId="Web-{FA334CEC-8B89-F0B0-034F-098BC205D770}" dt="2022-10-07T16:36:34.693" v="66"/>
          <ac:picMkLst>
            <pc:docMk/>
            <pc:sldMk cId="928974121" sldId="262"/>
            <ac:picMk id="4" creationId="{454FC3AC-096A-A09B-7A02-6679E27940FB}"/>
          </ac:picMkLst>
        </pc:picChg>
      </pc:sldChg>
    </pc:docChg>
  </pc:docChgLst>
  <pc:docChgLst>
    <pc:chgData name="Margarita Karazijaite (2211612)" userId="513aae65-10aa-49a7-8069-125df702c64d" providerId="ADAL" clId="{8F8B673E-7174-064A-8E4D-D1355756F798}"/>
    <pc:docChg chg="undo custSel addSld delSld modSld sldOrd">
      <pc:chgData name="Margarita Karazijaite (2211612)" userId="513aae65-10aa-49a7-8069-125df702c64d" providerId="ADAL" clId="{8F8B673E-7174-064A-8E4D-D1355756F798}" dt="2022-10-17T23:51:32.354" v="4186" actId="1076"/>
      <pc:docMkLst>
        <pc:docMk/>
      </pc:docMkLst>
      <pc:sldChg chg="modSp modTransition">
        <pc:chgData name="Margarita Karazijaite (2211612)" userId="513aae65-10aa-49a7-8069-125df702c64d" providerId="ADAL" clId="{8F8B673E-7174-064A-8E4D-D1355756F798}" dt="2022-10-17T01:27:03.573" v="3377" actId="1076"/>
        <pc:sldMkLst>
          <pc:docMk/>
          <pc:sldMk cId="109857222" sldId="256"/>
        </pc:sldMkLst>
        <pc:spChg chg="mod">
          <ac:chgData name="Margarita Karazijaite (2211612)" userId="513aae65-10aa-49a7-8069-125df702c64d" providerId="ADAL" clId="{8F8B673E-7174-064A-8E4D-D1355756F798}" dt="2022-10-17T01:26:54.943" v="3374" actId="20577"/>
          <ac:spMkLst>
            <pc:docMk/>
            <pc:sldMk cId="109857222" sldId="256"/>
            <ac:spMk id="3" creationId="{00000000-0000-0000-0000-000000000000}"/>
          </ac:spMkLst>
        </pc:spChg>
        <pc:picChg chg="mod">
          <ac:chgData name="Margarita Karazijaite (2211612)" userId="513aae65-10aa-49a7-8069-125df702c64d" providerId="ADAL" clId="{8F8B673E-7174-064A-8E4D-D1355756F798}" dt="2022-10-17T01:27:00.390" v="3376" actId="1076"/>
          <ac:picMkLst>
            <pc:docMk/>
            <pc:sldMk cId="109857222" sldId="256"/>
            <ac:picMk id="5" creationId="{001E9707-5696-6FEA-5D95-64CFCD457FD9}"/>
          </ac:picMkLst>
        </pc:picChg>
        <pc:picChg chg="mod">
          <ac:chgData name="Margarita Karazijaite (2211612)" userId="513aae65-10aa-49a7-8069-125df702c64d" providerId="ADAL" clId="{8F8B673E-7174-064A-8E4D-D1355756F798}" dt="2022-10-17T01:27:03.573" v="3377" actId="1076"/>
          <ac:picMkLst>
            <pc:docMk/>
            <pc:sldMk cId="109857222" sldId="256"/>
            <ac:picMk id="11" creationId="{BCA82AFE-FEB8-8A19-74B3-2F80EB89786C}"/>
          </ac:picMkLst>
        </pc:picChg>
      </pc:sldChg>
      <pc:sldChg chg="addSp del modTransition">
        <pc:chgData name="Margarita Karazijaite (2211612)" userId="513aae65-10aa-49a7-8069-125df702c64d" providerId="ADAL" clId="{8F8B673E-7174-064A-8E4D-D1355756F798}" dt="2022-10-17T01:28:09.571" v="3381" actId="2696"/>
        <pc:sldMkLst>
          <pc:docMk/>
          <pc:sldMk cId="2078459022" sldId="261"/>
        </pc:sldMkLst>
        <pc:spChg chg="add">
          <ac:chgData name="Margarita Karazijaite (2211612)" userId="513aae65-10aa-49a7-8069-125df702c64d" providerId="ADAL" clId="{8F8B673E-7174-064A-8E4D-D1355756F798}" dt="2022-10-17T01:28:04.069" v="3380" actId="139"/>
          <ac:spMkLst>
            <pc:docMk/>
            <pc:sldMk cId="2078459022" sldId="261"/>
            <ac:spMk id="2" creationId="{F8F99F3C-8C5D-5016-4D36-53E416AD90AD}"/>
          </ac:spMkLst>
        </pc:spChg>
      </pc:sldChg>
      <pc:sldChg chg="modTransition">
        <pc:chgData name="Margarita Karazijaite (2211612)" userId="513aae65-10aa-49a7-8069-125df702c64d" providerId="ADAL" clId="{8F8B673E-7174-064A-8E4D-D1355756F798}" dt="2022-10-17T01:23:56.438" v="3360" actId="12563"/>
        <pc:sldMkLst>
          <pc:docMk/>
          <pc:sldMk cId="2181388886" sldId="263"/>
        </pc:sldMkLst>
      </pc:sldChg>
      <pc:sldChg chg="modTransition">
        <pc:chgData name="Margarita Karazijaite (2211612)" userId="513aae65-10aa-49a7-8069-125df702c64d" providerId="ADAL" clId="{8F8B673E-7174-064A-8E4D-D1355756F798}" dt="2022-10-17T01:24:14.872" v="3362" actId="12563"/>
        <pc:sldMkLst>
          <pc:docMk/>
          <pc:sldMk cId="4182361997" sldId="264"/>
        </pc:sldMkLst>
      </pc:sldChg>
      <pc:sldChg chg="modTransition">
        <pc:chgData name="Margarita Karazijaite (2211612)" userId="513aae65-10aa-49a7-8069-125df702c64d" providerId="ADAL" clId="{8F8B673E-7174-064A-8E4D-D1355756F798}" dt="2022-10-17T01:23:21.059" v="3352" actId="12563"/>
        <pc:sldMkLst>
          <pc:docMk/>
          <pc:sldMk cId="1823193172" sldId="265"/>
        </pc:sldMkLst>
      </pc:sldChg>
      <pc:sldChg chg="addSp delSp modSp mod modTransition modClrScheme chgLayout">
        <pc:chgData name="Margarita Karazijaite (2211612)" userId="513aae65-10aa-49a7-8069-125df702c64d" providerId="ADAL" clId="{8F8B673E-7174-064A-8E4D-D1355756F798}" dt="2022-10-17T01:23:50.421" v="3359" actId="12563"/>
        <pc:sldMkLst>
          <pc:docMk/>
          <pc:sldMk cId="3064539609" sldId="272"/>
        </pc:sldMkLst>
        <pc:spChg chg="mod ord">
          <ac:chgData name="Margarita Karazijaite (2211612)" userId="513aae65-10aa-49a7-8069-125df702c64d" providerId="ADAL" clId="{8F8B673E-7174-064A-8E4D-D1355756F798}" dt="2022-10-17T00:58:25.068" v="2824" actId="700"/>
          <ac:spMkLst>
            <pc:docMk/>
            <pc:sldMk cId="3064539609" sldId="272"/>
            <ac:spMk id="4" creationId="{412C1CCE-CCDA-2FE5-384F-296B2474EA60}"/>
          </ac:spMkLst>
        </pc:spChg>
        <pc:spChg chg="mod">
          <ac:chgData name="Margarita Karazijaite (2211612)" userId="513aae65-10aa-49a7-8069-125df702c64d" providerId="ADAL" clId="{8F8B673E-7174-064A-8E4D-D1355756F798}" dt="2022-10-17T01:01:19.326" v="2851" actId="1076"/>
          <ac:spMkLst>
            <pc:docMk/>
            <pc:sldMk cId="3064539609" sldId="272"/>
            <ac:spMk id="7" creationId="{97DB8A97-5450-F1CA-D79B-A4C66DBB307B}"/>
          </ac:spMkLst>
        </pc:spChg>
        <pc:spChg chg="add mod ord">
          <ac:chgData name="Margarita Karazijaite (2211612)" userId="513aae65-10aa-49a7-8069-125df702c64d" providerId="ADAL" clId="{8F8B673E-7174-064A-8E4D-D1355756F798}" dt="2022-10-17T01:05:51.627" v="3219" actId="1576"/>
          <ac:spMkLst>
            <pc:docMk/>
            <pc:sldMk cId="3064539609" sldId="272"/>
            <ac:spMk id="10" creationId="{140D5C82-AABF-76D8-F47F-7A07EAC4FE9B}"/>
          </ac:spMkLst>
        </pc:spChg>
        <pc:spChg chg="add del">
          <ac:chgData name="Margarita Karazijaite (2211612)" userId="513aae65-10aa-49a7-8069-125df702c64d" providerId="ADAL" clId="{8F8B673E-7174-064A-8E4D-D1355756F798}" dt="2022-10-17T00:57:28.436" v="2821" actId="139"/>
          <ac:spMkLst>
            <pc:docMk/>
            <pc:sldMk cId="3064539609" sldId="272"/>
            <ac:spMk id="10" creationId="{D2CEAF46-E9E0-6DC6-D15D-028897D5DD9C}"/>
          </ac:spMkLst>
        </pc:spChg>
        <pc:spChg chg="add del">
          <ac:chgData name="Margarita Karazijaite (2211612)" userId="513aae65-10aa-49a7-8069-125df702c64d" providerId="ADAL" clId="{8F8B673E-7174-064A-8E4D-D1355756F798}" dt="2022-10-17T00:57:46.995" v="2823" actId="21"/>
          <ac:spMkLst>
            <pc:docMk/>
            <pc:sldMk cId="3064539609" sldId="272"/>
            <ac:spMk id="15" creationId="{A41B96E7-6467-A1F4-B777-95710C6DF752}"/>
          </ac:spMkLst>
        </pc:spChg>
        <pc:spChg chg="mod ord">
          <ac:chgData name="Margarita Karazijaite (2211612)" userId="513aae65-10aa-49a7-8069-125df702c64d" providerId="ADAL" clId="{8F8B673E-7174-064A-8E4D-D1355756F798}" dt="2022-10-17T01:05:32.670" v="3215" actId="1076"/>
          <ac:spMkLst>
            <pc:docMk/>
            <pc:sldMk cId="3064539609" sldId="272"/>
            <ac:spMk id="16" creationId="{DF57E9B7-2CFA-F16D-150F-AB61C797B2E4}"/>
          </ac:spMkLst>
        </pc:spChg>
      </pc:sldChg>
      <pc:sldChg chg="modTransition">
        <pc:chgData name="Margarita Karazijaite (2211612)" userId="513aae65-10aa-49a7-8069-125df702c64d" providerId="ADAL" clId="{8F8B673E-7174-064A-8E4D-D1355756F798}" dt="2022-10-17T01:24:19.269" v="3363" actId="12563"/>
        <pc:sldMkLst>
          <pc:docMk/>
          <pc:sldMk cId="592155000" sldId="273"/>
        </pc:sldMkLst>
      </pc:sldChg>
      <pc:sldChg chg="addSp modSp modTransition">
        <pc:chgData name="Margarita Karazijaite (2211612)" userId="513aae65-10aa-49a7-8069-125df702c64d" providerId="ADAL" clId="{8F8B673E-7174-064A-8E4D-D1355756F798}" dt="2022-10-17T01:31:53.153" v="3459" actId="12"/>
        <pc:sldMkLst>
          <pc:docMk/>
          <pc:sldMk cId="2058076496" sldId="274"/>
        </pc:sldMkLst>
        <pc:spChg chg="mod">
          <ac:chgData name="Margarita Karazijaite (2211612)" userId="513aae65-10aa-49a7-8069-125df702c64d" providerId="ADAL" clId="{8F8B673E-7174-064A-8E4D-D1355756F798}" dt="2022-10-17T01:31:50.186" v="3458" actId="12"/>
          <ac:spMkLst>
            <pc:docMk/>
            <pc:sldMk cId="2058076496" sldId="274"/>
            <ac:spMk id="4" creationId="{3BF5628B-6F2D-AE29-7789-64A4818ACF64}"/>
          </ac:spMkLst>
        </pc:spChg>
        <pc:spChg chg="mod">
          <ac:chgData name="Margarita Karazijaite (2211612)" userId="513aae65-10aa-49a7-8069-125df702c64d" providerId="ADAL" clId="{8F8B673E-7174-064A-8E4D-D1355756F798}" dt="2022-10-17T01:31:53.153" v="3459" actId="12"/>
          <ac:spMkLst>
            <pc:docMk/>
            <pc:sldMk cId="2058076496" sldId="274"/>
            <ac:spMk id="5" creationId="{F29E5B11-01A8-F3D3-51FF-FBCB35AFFEC0}"/>
          </ac:spMkLst>
        </pc:spChg>
        <pc:picChg chg="add mod">
          <ac:chgData name="Margarita Karazijaite (2211612)" userId="513aae65-10aa-49a7-8069-125df702c64d" providerId="ADAL" clId="{8F8B673E-7174-064A-8E4D-D1355756F798}" dt="2022-10-17T01:16:25.863" v="3268" actId="1076"/>
          <ac:picMkLst>
            <pc:docMk/>
            <pc:sldMk cId="2058076496" sldId="274"/>
            <ac:picMk id="3" creationId="{65485F44-A29B-48DA-6BD0-EC2E9CDAA7F2}"/>
          </ac:picMkLst>
        </pc:picChg>
      </pc:sldChg>
      <pc:sldChg chg="addSp delSp modSp mod modTransition setBg">
        <pc:chgData name="Margarita Karazijaite (2211612)" userId="513aae65-10aa-49a7-8069-125df702c64d" providerId="ADAL" clId="{8F8B673E-7174-064A-8E4D-D1355756F798}" dt="2022-10-16T17:11:07.857" v="40" actId="12563"/>
        <pc:sldMkLst>
          <pc:docMk/>
          <pc:sldMk cId="4116019820" sldId="275"/>
        </pc:sldMkLst>
        <pc:spChg chg="add del">
          <ac:chgData name="Margarita Karazijaite (2211612)" userId="513aae65-10aa-49a7-8069-125df702c64d" providerId="ADAL" clId="{8F8B673E-7174-064A-8E4D-D1355756F798}" dt="2022-10-16T17:03:13.630" v="8" actId="26606"/>
          <ac:spMkLst>
            <pc:docMk/>
            <pc:sldMk cId="4116019820" sldId="275"/>
            <ac:spMk id="6" creationId="{DFB3CEA1-88D9-42FB-88ED-1E9807FE6596}"/>
          </ac:spMkLst>
        </pc:spChg>
        <pc:spChg chg="add del">
          <ac:chgData name="Margarita Karazijaite (2211612)" userId="513aae65-10aa-49a7-8069-125df702c64d" providerId="ADAL" clId="{8F8B673E-7174-064A-8E4D-D1355756F798}" dt="2022-10-16T17:03:10.753" v="4" actId="26606"/>
          <ac:spMkLst>
            <pc:docMk/>
            <pc:sldMk cId="4116019820" sldId="275"/>
            <ac:spMk id="7" creationId="{52B1435E-BAB8-43AB-AF6A-C15D437DCB1B}"/>
          </ac:spMkLst>
        </pc:spChg>
        <pc:spChg chg="add del">
          <ac:chgData name="Margarita Karazijaite (2211612)" userId="513aae65-10aa-49a7-8069-125df702c64d" providerId="ADAL" clId="{8F8B673E-7174-064A-8E4D-D1355756F798}" dt="2022-10-16T17:03:13.630" v="8" actId="26606"/>
          <ac:spMkLst>
            <pc:docMk/>
            <pc:sldMk cId="4116019820" sldId="275"/>
            <ac:spMk id="9" creationId="{9A6C928E-4252-4F33-8C34-E50A12A3170B}"/>
          </ac:spMkLst>
        </pc:spChg>
        <pc:spChg chg="add del">
          <ac:chgData name="Margarita Karazijaite (2211612)" userId="513aae65-10aa-49a7-8069-125df702c64d" providerId="ADAL" clId="{8F8B673E-7174-064A-8E4D-D1355756F798}" dt="2022-10-16T17:03:15.128" v="10" actId="26606"/>
          <ac:spMkLst>
            <pc:docMk/>
            <pc:sldMk cId="4116019820" sldId="275"/>
            <ac:spMk id="11" creationId="{D3031615-4E70-4AA1-B27C-F56E25379C5E}"/>
          </ac:spMkLst>
        </pc:spChg>
        <pc:spChg chg="add del">
          <ac:chgData name="Margarita Karazijaite (2211612)" userId="513aae65-10aa-49a7-8069-125df702c64d" providerId="ADAL" clId="{8F8B673E-7174-064A-8E4D-D1355756F798}" dt="2022-10-16T17:03:15.128" v="10" actId="26606"/>
          <ac:spMkLst>
            <pc:docMk/>
            <pc:sldMk cId="4116019820" sldId="275"/>
            <ac:spMk id="12" creationId="{32386D96-DF72-4275-B766-E00CBBFB0F2A}"/>
          </ac:spMkLst>
        </pc:spChg>
        <pc:spChg chg="add del">
          <ac:chgData name="Margarita Karazijaite (2211612)" userId="513aae65-10aa-49a7-8069-125df702c64d" providerId="ADAL" clId="{8F8B673E-7174-064A-8E4D-D1355756F798}" dt="2022-10-16T17:07:19.841" v="15" actId="26606"/>
          <ac:spMkLst>
            <pc:docMk/>
            <pc:sldMk cId="4116019820" sldId="275"/>
            <ac:spMk id="14" creationId="{D85D5AA8-773B-469A-8802-9645A4DC9B7D}"/>
          </ac:spMkLst>
        </pc:spChg>
        <pc:spChg chg="add del">
          <ac:chgData name="Margarita Karazijaite (2211612)" userId="513aae65-10aa-49a7-8069-125df702c64d" providerId="ADAL" clId="{8F8B673E-7174-064A-8E4D-D1355756F798}" dt="2022-10-16T17:07:19.841" v="15" actId="26606"/>
          <ac:spMkLst>
            <pc:docMk/>
            <pc:sldMk cId="4116019820" sldId="275"/>
            <ac:spMk id="15" creationId="{C75AF42C-C556-454E-B2D3-2C917CB812D5}"/>
          </ac:spMkLst>
        </pc:spChg>
        <pc:spChg chg="add">
          <ac:chgData name="Margarita Karazijaite (2211612)" userId="513aae65-10aa-49a7-8069-125df702c64d" providerId="ADAL" clId="{8F8B673E-7174-064A-8E4D-D1355756F798}" dt="2022-10-16T17:07:19.841" v="15" actId="26606"/>
          <ac:spMkLst>
            <pc:docMk/>
            <pc:sldMk cId="4116019820" sldId="275"/>
            <ac:spMk id="20" creationId="{D85D5AA8-773B-469A-8802-9645A4DC9B7D}"/>
          </ac:spMkLst>
        </pc:spChg>
        <pc:spChg chg="add">
          <ac:chgData name="Margarita Karazijaite (2211612)" userId="513aae65-10aa-49a7-8069-125df702c64d" providerId="ADAL" clId="{8F8B673E-7174-064A-8E4D-D1355756F798}" dt="2022-10-16T17:07:19.841" v="15" actId="26606"/>
          <ac:spMkLst>
            <pc:docMk/>
            <pc:sldMk cId="4116019820" sldId="275"/>
            <ac:spMk id="22" creationId="{C75AF42C-C556-454E-B2D3-2C917CB812D5}"/>
          </ac:spMkLst>
        </pc:spChg>
        <pc:picChg chg="add del mod">
          <ac:chgData name="Margarita Karazijaite (2211612)" userId="513aae65-10aa-49a7-8069-125df702c64d" providerId="ADAL" clId="{8F8B673E-7174-064A-8E4D-D1355756F798}" dt="2022-10-16T17:03:39.599" v="13" actId="21"/>
          <ac:picMkLst>
            <pc:docMk/>
            <pc:sldMk cId="4116019820" sldId="275"/>
            <ac:picMk id="2" creationId="{41223606-6048-D2CC-5EFE-395E61E26F9D}"/>
          </ac:picMkLst>
        </pc:picChg>
        <pc:picChg chg="add mod">
          <ac:chgData name="Margarita Karazijaite (2211612)" userId="513aae65-10aa-49a7-8069-125df702c64d" providerId="ADAL" clId="{8F8B673E-7174-064A-8E4D-D1355756F798}" dt="2022-10-16T17:07:19.841" v="15" actId="26606"/>
          <ac:picMkLst>
            <pc:docMk/>
            <pc:sldMk cId="4116019820" sldId="275"/>
            <ac:picMk id="3" creationId="{FCA2A2F5-E476-D976-1147-9C9909617E83}"/>
          </ac:picMkLst>
        </pc:picChg>
      </pc:sldChg>
      <pc:sldChg chg="addSp delSp modSp new mod modTransition setBg modClrScheme chgLayout">
        <pc:chgData name="Margarita Karazijaite (2211612)" userId="513aae65-10aa-49a7-8069-125df702c64d" providerId="ADAL" clId="{8F8B673E-7174-064A-8E4D-D1355756F798}" dt="2022-10-17T01:24:05.737" v="3361" actId="12563"/>
        <pc:sldMkLst>
          <pc:docMk/>
          <pc:sldMk cId="2509076764" sldId="276"/>
        </pc:sldMkLst>
        <pc:spChg chg="add ord">
          <ac:chgData name="Margarita Karazijaite (2211612)" userId="513aae65-10aa-49a7-8069-125df702c64d" providerId="ADAL" clId="{8F8B673E-7174-064A-8E4D-D1355756F798}" dt="2022-10-16T17:18:21.842" v="537" actId="26606"/>
          <ac:spMkLst>
            <pc:docMk/>
            <pc:sldMk cId="2509076764" sldId="276"/>
            <ac:spMk id="2" creationId="{FDA79B4A-69C2-229F-B129-82406DE52E6B}"/>
          </ac:spMkLst>
        </pc:spChg>
        <pc:spChg chg="add mod ord">
          <ac:chgData name="Margarita Karazijaite (2211612)" userId="513aae65-10aa-49a7-8069-125df702c64d" providerId="ADAL" clId="{8F8B673E-7174-064A-8E4D-D1355756F798}" dt="2022-10-16T17:18:21.842" v="537" actId="26606"/>
          <ac:spMkLst>
            <pc:docMk/>
            <pc:sldMk cId="2509076764" sldId="276"/>
            <ac:spMk id="3" creationId="{7B5459BD-7ABA-38D9-2159-175F372DF8A3}"/>
          </ac:spMkLst>
        </pc:spChg>
        <pc:spChg chg="add mod ord">
          <ac:chgData name="Margarita Karazijaite (2211612)" userId="513aae65-10aa-49a7-8069-125df702c64d" providerId="ADAL" clId="{8F8B673E-7174-064A-8E4D-D1355756F798}" dt="2022-10-16T17:18:21.842" v="537" actId="26606"/>
          <ac:spMkLst>
            <pc:docMk/>
            <pc:sldMk cId="2509076764" sldId="276"/>
            <ac:spMk id="4" creationId="{729DF872-E2A0-65A2-2511-D1B15FC11B79}"/>
          </ac:spMkLst>
        </pc:spChg>
        <pc:spChg chg="add del mod ord">
          <ac:chgData name="Margarita Karazijaite (2211612)" userId="513aae65-10aa-49a7-8069-125df702c64d" providerId="ADAL" clId="{8F8B673E-7174-064A-8E4D-D1355756F798}" dt="2022-10-16T17:13:07.131" v="49" actId="700"/>
          <ac:spMkLst>
            <pc:docMk/>
            <pc:sldMk cId="2509076764" sldId="276"/>
            <ac:spMk id="5" creationId="{E9E0154D-F866-227A-D24A-2916FAA4BF06}"/>
          </ac:spMkLst>
        </pc:spChg>
        <pc:spChg chg="add del">
          <ac:chgData name="Margarita Karazijaite (2211612)" userId="513aae65-10aa-49a7-8069-125df702c64d" providerId="ADAL" clId="{8F8B673E-7174-064A-8E4D-D1355756F798}" dt="2022-10-16T17:18:21.786" v="536" actId="26606"/>
          <ac:spMkLst>
            <pc:docMk/>
            <pc:sldMk cId="2509076764" sldId="276"/>
            <ac:spMk id="11" creationId="{1F6D1B57-10C5-4A11-968D-5EF04F324D63}"/>
          </ac:spMkLst>
        </pc:spChg>
        <pc:spChg chg="add">
          <ac:chgData name="Margarita Karazijaite (2211612)" userId="513aae65-10aa-49a7-8069-125df702c64d" providerId="ADAL" clId="{8F8B673E-7174-064A-8E4D-D1355756F798}" dt="2022-10-16T17:18:21.842" v="537" actId="26606"/>
          <ac:spMkLst>
            <pc:docMk/>
            <pc:sldMk cId="2509076764" sldId="276"/>
            <ac:spMk id="13" creationId="{8CFA7DB6-9E1C-4921-AAAA-A5A1EDBCBA15}"/>
          </ac:spMkLst>
        </pc:spChg>
        <pc:picChg chg="add mod">
          <ac:chgData name="Margarita Karazijaite (2211612)" userId="513aae65-10aa-49a7-8069-125df702c64d" providerId="ADAL" clId="{8F8B673E-7174-064A-8E4D-D1355756F798}" dt="2022-10-16T17:29:05.457" v="538" actId="1076"/>
          <ac:picMkLst>
            <pc:docMk/>
            <pc:sldMk cId="2509076764" sldId="276"/>
            <ac:picMk id="6" creationId="{408B905D-BCA2-8007-6473-361F40C5EB2B}"/>
          </ac:picMkLst>
        </pc:picChg>
      </pc:sldChg>
      <pc:sldChg chg="addSp delSp modSp new mod modTransition setBg">
        <pc:chgData name="Margarita Karazijaite (2211612)" userId="513aae65-10aa-49a7-8069-125df702c64d" providerId="ADAL" clId="{8F8B673E-7174-064A-8E4D-D1355756F798}" dt="2022-10-16T17:11:43.864" v="42" actId="12563"/>
        <pc:sldMkLst>
          <pc:docMk/>
          <pc:sldMk cId="2077534441" sldId="277"/>
        </pc:sldMkLst>
        <pc:spChg chg="add del">
          <ac:chgData name="Margarita Karazijaite (2211612)" userId="513aae65-10aa-49a7-8069-125df702c64d" providerId="ADAL" clId="{8F8B673E-7174-064A-8E4D-D1355756F798}" dt="2022-10-16T17:09:34.022" v="25" actId="26606"/>
          <ac:spMkLst>
            <pc:docMk/>
            <pc:sldMk cId="2077534441" sldId="277"/>
            <ac:spMk id="7" creationId="{D85D5AA8-773B-469A-8802-9645A4DC9B7D}"/>
          </ac:spMkLst>
        </pc:spChg>
        <pc:spChg chg="add del">
          <ac:chgData name="Margarita Karazijaite (2211612)" userId="513aae65-10aa-49a7-8069-125df702c64d" providerId="ADAL" clId="{8F8B673E-7174-064A-8E4D-D1355756F798}" dt="2022-10-16T17:09:34.022" v="25" actId="26606"/>
          <ac:spMkLst>
            <pc:docMk/>
            <pc:sldMk cId="2077534441" sldId="277"/>
            <ac:spMk id="9" creationId="{C75AF42C-C556-454E-B2D3-2C917CB812D5}"/>
          </ac:spMkLst>
        </pc:spChg>
        <pc:spChg chg="add del">
          <ac:chgData name="Margarita Karazijaite (2211612)" userId="513aae65-10aa-49a7-8069-125df702c64d" providerId="ADAL" clId="{8F8B673E-7174-064A-8E4D-D1355756F798}" dt="2022-10-16T17:09:34.018" v="24" actId="26606"/>
          <ac:spMkLst>
            <pc:docMk/>
            <pc:sldMk cId="2077534441" sldId="277"/>
            <ac:spMk id="14" creationId="{DFB3CEA1-88D9-42FB-88ED-1E9807FE6596}"/>
          </ac:spMkLst>
        </pc:spChg>
        <pc:spChg chg="add del">
          <ac:chgData name="Margarita Karazijaite (2211612)" userId="513aae65-10aa-49a7-8069-125df702c64d" providerId="ADAL" clId="{8F8B673E-7174-064A-8E4D-D1355756F798}" dt="2022-10-16T17:09:34.018" v="24" actId="26606"/>
          <ac:spMkLst>
            <pc:docMk/>
            <pc:sldMk cId="2077534441" sldId="277"/>
            <ac:spMk id="16" creationId="{9A6C928E-4252-4F33-8C34-E50A12A3170B}"/>
          </ac:spMkLst>
        </pc:spChg>
        <pc:spChg chg="add">
          <ac:chgData name="Margarita Karazijaite (2211612)" userId="513aae65-10aa-49a7-8069-125df702c64d" providerId="ADAL" clId="{8F8B673E-7174-064A-8E4D-D1355756F798}" dt="2022-10-16T17:09:34.022" v="25" actId="26606"/>
          <ac:spMkLst>
            <pc:docMk/>
            <pc:sldMk cId="2077534441" sldId="277"/>
            <ac:spMk id="18" creationId="{D85D5AA8-773B-469A-8802-9645A4DC9B7D}"/>
          </ac:spMkLst>
        </pc:spChg>
        <pc:spChg chg="add">
          <ac:chgData name="Margarita Karazijaite (2211612)" userId="513aae65-10aa-49a7-8069-125df702c64d" providerId="ADAL" clId="{8F8B673E-7174-064A-8E4D-D1355756F798}" dt="2022-10-16T17:09:34.022" v="25" actId="26606"/>
          <ac:spMkLst>
            <pc:docMk/>
            <pc:sldMk cId="2077534441" sldId="277"/>
            <ac:spMk id="19" creationId="{C75AF42C-C556-454E-B2D3-2C917CB812D5}"/>
          </ac:spMkLst>
        </pc:spChg>
        <pc:picChg chg="add del mod">
          <ac:chgData name="Margarita Karazijaite (2211612)" userId="513aae65-10aa-49a7-8069-125df702c64d" providerId="ADAL" clId="{8F8B673E-7174-064A-8E4D-D1355756F798}" dt="2022-10-16T17:08:02.060" v="19" actId="21"/>
          <ac:picMkLst>
            <pc:docMk/>
            <pc:sldMk cId="2077534441" sldId="277"/>
            <ac:picMk id="2" creationId="{CF8555C2-6376-954A-F66E-B2E6F8D998DE}"/>
          </ac:picMkLst>
        </pc:picChg>
        <pc:picChg chg="add mod">
          <ac:chgData name="Margarita Karazijaite (2211612)" userId="513aae65-10aa-49a7-8069-125df702c64d" providerId="ADAL" clId="{8F8B673E-7174-064A-8E4D-D1355756F798}" dt="2022-10-16T17:09:34.022" v="25" actId="26606"/>
          <ac:picMkLst>
            <pc:docMk/>
            <pc:sldMk cId="2077534441" sldId="277"/>
            <ac:picMk id="3" creationId="{FB014A34-CF1F-1642-B551-ABE336206B84}"/>
          </ac:picMkLst>
        </pc:picChg>
      </pc:sldChg>
      <pc:sldChg chg="addSp delSp modSp new mod modTransition setBg">
        <pc:chgData name="Margarita Karazijaite (2211612)" userId="513aae65-10aa-49a7-8069-125df702c64d" providerId="ADAL" clId="{8F8B673E-7174-064A-8E4D-D1355756F798}" dt="2022-10-16T17:11:49.329" v="43" actId="12563"/>
        <pc:sldMkLst>
          <pc:docMk/>
          <pc:sldMk cId="324679490" sldId="278"/>
        </pc:sldMkLst>
        <pc:spChg chg="add del">
          <ac:chgData name="Margarita Karazijaite (2211612)" userId="513aae65-10aa-49a7-8069-125df702c64d" providerId="ADAL" clId="{8F8B673E-7174-064A-8E4D-D1355756F798}" dt="2022-10-16T17:09:46.704" v="29" actId="26606"/>
          <ac:spMkLst>
            <pc:docMk/>
            <pc:sldMk cId="324679490" sldId="278"/>
            <ac:spMk id="7" creationId="{DFB3CEA1-88D9-42FB-88ED-1E9807FE6596}"/>
          </ac:spMkLst>
        </pc:spChg>
        <pc:spChg chg="add del">
          <ac:chgData name="Margarita Karazijaite (2211612)" userId="513aae65-10aa-49a7-8069-125df702c64d" providerId="ADAL" clId="{8F8B673E-7174-064A-8E4D-D1355756F798}" dt="2022-10-16T17:09:46.704" v="29" actId="26606"/>
          <ac:spMkLst>
            <pc:docMk/>
            <pc:sldMk cId="324679490" sldId="278"/>
            <ac:spMk id="9" creationId="{9A6C928E-4252-4F33-8C34-E50A12A3170B}"/>
          </ac:spMkLst>
        </pc:spChg>
        <pc:spChg chg="add">
          <ac:chgData name="Margarita Karazijaite (2211612)" userId="513aae65-10aa-49a7-8069-125df702c64d" providerId="ADAL" clId="{8F8B673E-7174-064A-8E4D-D1355756F798}" dt="2022-10-16T17:09:46.764" v="30" actId="26606"/>
          <ac:spMkLst>
            <pc:docMk/>
            <pc:sldMk cId="324679490" sldId="278"/>
            <ac:spMk id="11" creationId="{D85D5AA8-773B-469A-8802-9645A4DC9B7D}"/>
          </ac:spMkLst>
        </pc:spChg>
        <pc:spChg chg="add">
          <ac:chgData name="Margarita Karazijaite (2211612)" userId="513aae65-10aa-49a7-8069-125df702c64d" providerId="ADAL" clId="{8F8B673E-7174-064A-8E4D-D1355756F798}" dt="2022-10-16T17:09:46.764" v="30" actId="26606"/>
          <ac:spMkLst>
            <pc:docMk/>
            <pc:sldMk cId="324679490" sldId="278"/>
            <ac:spMk id="12" creationId="{C75AF42C-C556-454E-B2D3-2C917CB812D5}"/>
          </ac:spMkLst>
        </pc:spChg>
        <pc:picChg chg="add mod">
          <ac:chgData name="Margarita Karazijaite (2211612)" userId="513aae65-10aa-49a7-8069-125df702c64d" providerId="ADAL" clId="{8F8B673E-7174-064A-8E4D-D1355756F798}" dt="2022-10-16T17:09:46.764" v="30" actId="26606"/>
          <ac:picMkLst>
            <pc:docMk/>
            <pc:sldMk cId="324679490" sldId="278"/>
            <ac:picMk id="2" creationId="{8390FA27-515C-7F78-C554-D9757184A6F8}"/>
          </ac:picMkLst>
        </pc:picChg>
      </pc:sldChg>
      <pc:sldChg chg="addSp modSp new mod modTransition setBg">
        <pc:chgData name="Margarita Karazijaite (2211612)" userId="513aae65-10aa-49a7-8069-125df702c64d" providerId="ADAL" clId="{8F8B673E-7174-064A-8E4D-D1355756F798}" dt="2022-10-16T17:11:53.113" v="44" actId="12563"/>
        <pc:sldMkLst>
          <pc:docMk/>
          <pc:sldMk cId="1296035489" sldId="279"/>
        </pc:sldMkLst>
        <pc:spChg chg="add">
          <ac:chgData name="Margarita Karazijaite (2211612)" userId="513aae65-10aa-49a7-8069-125df702c64d" providerId="ADAL" clId="{8F8B673E-7174-064A-8E4D-D1355756F798}" dt="2022-10-16T17:10:04.510" v="33" actId="26606"/>
          <ac:spMkLst>
            <pc:docMk/>
            <pc:sldMk cId="1296035489" sldId="279"/>
            <ac:spMk id="7" creationId="{D85D5AA8-773B-469A-8802-9645A4DC9B7D}"/>
          </ac:spMkLst>
        </pc:spChg>
        <pc:spChg chg="add">
          <ac:chgData name="Margarita Karazijaite (2211612)" userId="513aae65-10aa-49a7-8069-125df702c64d" providerId="ADAL" clId="{8F8B673E-7174-064A-8E4D-D1355756F798}" dt="2022-10-16T17:10:04.510" v="33" actId="26606"/>
          <ac:spMkLst>
            <pc:docMk/>
            <pc:sldMk cId="1296035489" sldId="279"/>
            <ac:spMk id="9" creationId="{C75AF42C-C556-454E-B2D3-2C917CB812D5}"/>
          </ac:spMkLst>
        </pc:spChg>
        <pc:picChg chg="add mod">
          <ac:chgData name="Margarita Karazijaite (2211612)" userId="513aae65-10aa-49a7-8069-125df702c64d" providerId="ADAL" clId="{8F8B673E-7174-064A-8E4D-D1355756F798}" dt="2022-10-16T17:10:04.510" v="33" actId="26606"/>
          <ac:picMkLst>
            <pc:docMk/>
            <pc:sldMk cId="1296035489" sldId="279"/>
            <ac:picMk id="2" creationId="{9A92A5BD-C6EB-17BE-C21F-273215E97691}"/>
          </ac:picMkLst>
        </pc:picChg>
      </pc:sldChg>
      <pc:sldChg chg="addSp modSp new mod modTransition setBg">
        <pc:chgData name="Margarita Karazijaite (2211612)" userId="513aae65-10aa-49a7-8069-125df702c64d" providerId="ADAL" clId="{8F8B673E-7174-064A-8E4D-D1355756F798}" dt="2022-10-16T17:11:57.237" v="45" actId="12563"/>
        <pc:sldMkLst>
          <pc:docMk/>
          <pc:sldMk cId="2749594799" sldId="280"/>
        </pc:sldMkLst>
        <pc:spChg chg="add">
          <ac:chgData name="Margarita Karazijaite (2211612)" userId="513aae65-10aa-49a7-8069-125df702c64d" providerId="ADAL" clId="{8F8B673E-7174-064A-8E4D-D1355756F798}" dt="2022-10-16T17:10:23.125" v="36" actId="26606"/>
          <ac:spMkLst>
            <pc:docMk/>
            <pc:sldMk cId="2749594799" sldId="280"/>
            <ac:spMk id="7" creationId="{D85D5AA8-773B-469A-8802-9645A4DC9B7D}"/>
          </ac:spMkLst>
        </pc:spChg>
        <pc:spChg chg="add">
          <ac:chgData name="Margarita Karazijaite (2211612)" userId="513aae65-10aa-49a7-8069-125df702c64d" providerId="ADAL" clId="{8F8B673E-7174-064A-8E4D-D1355756F798}" dt="2022-10-16T17:10:23.125" v="36" actId="26606"/>
          <ac:spMkLst>
            <pc:docMk/>
            <pc:sldMk cId="2749594799" sldId="280"/>
            <ac:spMk id="9" creationId="{C75AF42C-C556-454E-B2D3-2C917CB812D5}"/>
          </ac:spMkLst>
        </pc:spChg>
        <pc:picChg chg="add mod">
          <ac:chgData name="Margarita Karazijaite (2211612)" userId="513aae65-10aa-49a7-8069-125df702c64d" providerId="ADAL" clId="{8F8B673E-7174-064A-8E4D-D1355756F798}" dt="2022-10-16T17:10:23.125" v="36" actId="26606"/>
          <ac:picMkLst>
            <pc:docMk/>
            <pc:sldMk cId="2749594799" sldId="280"/>
            <ac:picMk id="2" creationId="{D4378480-74D5-335B-CF1C-691FECCB4F81}"/>
          </ac:picMkLst>
        </pc:picChg>
      </pc:sldChg>
      <pc:sldChg chg="addSp modSp new mod modTransition setBg">
        <pc:chgData name="Margarita Karazijaite (2211612)" userId="513aae65-10aa-49a7-8069-125df702c64d" providerId="ADAL" clId="{8F8B673E-7174-064A-8E4D-D1355756F798}" dt="2022-10-16T17:12:02.195" v="46" actId="12563"/>
        <pc:sldMkLst>
          <pc:docMk/>
          <pc:sldMk cId="2730121188" sldId="281"/>
        </pc:sldMkLst>
        <pc:spChg chg="add">
          <ac:chgData name="Margarita Karazijaite (2211612)" userId="513aae65-10aa-49a7-8069-125df702c64d" providerId="ADAL" clId="{8F8B673E-7174-064A-8E4D-D1355756F798}" dt="2022-10-16T17:10:48.439" v="39" actId="26606"/>
          <ac:spMkLst>
            <pc:docMk/>
            <pc:sldMk cId="2730121188" sldId="281"/>
            <ac:spMk id="7" creationId="{D85D5AA8-773B-469A-8802-9645A4DC9B7D}"/>
          </ac:spMkLst>
        </pc:spChg>
        <pc:spChg chg="add">
          <ac:chgData name="Margarita Karazijaite (2211612)" userId="513aae65-10aa-49a7-8069-125df702c64d" providerId="ADAL" clId="{8F8B673E-7174-064A-8E4D-D1355756F798}" dt="2022-10-16T17:10:48.439" v="39" actId="26606"/>
          <ac:spMkLst>
            <pc:docMk/>
            <pc:sldMk cId="2730121188" sldId="281"/>
            <ac:spMk id="9" creationId="{C75AF42C-C556-454E-B2D3-2C917CB812D5}"/>
          </ac:spMkLst>
        </pc:spChg>
        <pc:picChg chg="add mod">
          <ac:chgData name="Margarita Karazijaite (2211612)" userId="513aae65-10aa-49a7-8069-125df702c64d" providerId="ADAL" clId="{8F8B673E-7174-064A-8E4D-D1355756F798}" dt="2022-10-16T17:10:48.439" v="39" actId="26606"/>
          <ac:picMkLst>
            <pc:docMk/>
            <pc:sldMk cId="2730121188" sldId="281"/>
            <ac:picMk id="2" creationId="{E4078131-580E-C5A3-2AC1-3E1775E69B77}"/>
          </ac:picMkLst>
        </pc:picChg>
      </pc:sldChg>
      <pc:sldChg chg="addSp delSp modSp modTransition">
        <pc:chgData name="Margarita Karazijaite (2211612)" userId="513aae65-10aa-49a7-8069-125df702c64d" providerId="ADAL" clId="{8F8B673E-7174-064A-8E4D-D1355756F798}" dt="2022-10-17T23:51:32.354" v="4186" actId="1076"/>
        <pc:sldMkLst>
          <pc:docMk/>
          <pc:sldMk cId="342174922" sldId="282"/>
        </pc:sldMkLst>
        <pc:spChg chg="mod">
          <ac:chgData name="Margarita Karazijaite (2211612)" userId="513aae65-10aa-49a7-8069-125df702c64d" providerId="ADAL" clId="{8F8B673E-7174-064A-8E4D-D1355756F798}" dt="2022-10-17T01:31:38.802" v="3456" actId="12"/>
          <ac:spMkLst>
            <pc:docMk/>
            <pc:sldMk cId="342174922" sldId="282"/>
            <ac:spMk id="4" creationId="{4769225F-EBD4-DC94-4721-D97B0F0CD26B}"/>
          </ac:spMkLst>
        </pc:spChg>
        <pc:spChg chg="mod">
          <ac:chgData name="Margarita Karazijaite (2211612)" userId="513aae65-10aa-49a7-8069-125df702c64d" providerId="ADAL" clId="{8F8B673E-7174-064A-8E4D-D1355756F798}" dt="2022-10-17T01:31:42.334" v="3457" actId="12"/>
          <ac:spMkLst>
            <pc:docMk/>
            <pc:sldMk cId="342174922" sldId="282"/>
            <ac:spMk id="5" creationId="{62A5E3EA-926A-C0C3-57F7-15395FFD5A9D}"/>
          </ac:spMkLst>
        </pc:spChg>
        <pc:picChg chg="add del">
          <ac:chgData name="Margarita Karazijaite (2211612)" userId="513aae65-10aa-49a7-8069-125df702c64d" providerId="ADAL" clId="{8F8B673E-7174-064A-8E4D-D1355756F798}" dt="2022-10-17T01:14:38.428" v="3242" actId="478"/>
          <ac:picMkLst>
            <pc:docMk/>
            <pc:sldMk cId="342174922" sldId="282"/>
            <ac:picMk id="3" creationId="{740C5CA7-3EA7-EA92-F1E4-C3607C3EB916}"/>
          </ac:picMkLst>
        </pc:picChg>
        <pc:picChg chg="add mod">
          <ac:chgData name="Margarita Karazijaite (2211612)" userId="513aae65-10aa-49a7-8069-125df702c64d" providerId="ADAL" clId="{8F8B673E-7174-064A-8E4D-D1355756F798}" dt="2022-10-17T23:51:32.354" v="4186" actId="1076"/>
          <ac:picMkLst>
            <pc:docMk/>
            <pc:sldMk cId="342174922" sldId="282"/>
            <ac:picMk id="6" creationId="{DB2A3FCB-168E-EFC2-EF99-D11B35E61E35}"/>
          </ac:picMkLst>
        </pc:picChg>
      </pc:sldChg>
      <pc:sldChg chg="addSp modSp modTransition">
        <pc:chgData name="Margarita Karazijaite (2211612)" userId="513aae65-10aa-49a7-8069-125df702c64d" providerId="ADAL" clId="{8F8B673E-7174-064A-8E4D-D1355756F798}" dt="2022-10-17T01:32:00.926" v="3460" actId="12"/>
        <pc:sldMkLst>
          <pc:docMk/>
          <pc:sldMk cId="1885362484" sldId="283"/>
        </pc:sldMkLst>
        <pc:spChg chg="mod">
          <ac:chgData name="Margarita Karazijaite (2211612)" userId="513aae65-10aa-49a7-8069-125df702c64d" providerId="ADAL" clId="{8F8B673E-7174-064A-8E4D-D1355756F798}" dt="2022-10-17T01:32:00.926" v="3460" actId="12"/>
          <ac:spMkLst>
            <pc:docMk/>
            <pc:sldMk cId="1885362484" sldId="283"/>
            <ac:spMk id="4" creationId="{21780FCC-4852-7B04-741A-DED1A737CE82}"/>
          </ac:spMkLst>
        </pc:spChg>
        <pc:picChg chg="add mod">
          <ac:chgData name="Margarita Karazijaite (2211612)" userId="513aae65-10aa-49a7-8069-125df702c64d" providerId="ADAL" clId="{8F8B673E-7174-064A-8E4D-D1355756F798}" dt="2022-10-17T01:21:23.487" v="3350" actId="1076"/>
          <ac:picMkLst>
            <pc:docMk/>
            <pc:sldMk cId="1885362484" sldId="283"/>
            <ac:picMk id="3" creationId="{644A07D3-7687-4587-4653-0302733CDAE1}"/>
          </ac:picMkLst>
        </pc:picChg>
      </pc:sldChg>
      <pc:sldChg chg="addSp modSp mod modTransition modClrScheme chgLayout">
        <pc:chgData name="Margarita Karazijaite (2211612)" userId="513aae65-10aa-49a7-8069-125df702c64d" providerId="ADAL" clId="{8F8B673E-7174-064A-8E4D-D1355756F798}" dt="2022-10-17T01:44:19.061" v="4184" actId="20577"/>
        <pc:sldMkLst>
          <pc:docMk/>
          <pc:sldMk cId="1156434627" sldId="284"/>
        </pc:sldMkLst>
        <pc:spChg chg="mod ord">
          <ac:chgData name="Margarita Karazijaite (2211612)" userId="513aae65-10aa-49a7-8069-125df702c64d" providerId="ADAL" clId="{8F8B673E-7174-064A-8E4D-D1355756F798}" dt="2022-10-17T01:44:19.061" v="4184" actId="20577"/>
          <ac:spMkLst>
            <pc:docMk/>
            <pc:sldMk cId="1156434627" sldId="284"/>
            <ac:spMk id="2" creationId="{71AB58FD-50E4-B556-9A60-267A75600DAD}"/>
          </ac:spMkLst>
        </pc:spChg>
        <pc:spChg chg="add mod ord">
          <ac:chgData name="Margarita Karazijaite (2211612)" userId="513aae65-10aa-49a7-8069-125df702c64d" providerId="ADAL" clId="{8F8B673E-7174-064A-8E4D-D1355756F798}" dt="2022-10-17T01:42:11.907" v="4152" actId="20577"/>
          <ac:spMkLst>
            <pc:docMk/>
            <pc:sldMk cId="1156434627" sldId="284"/>
            <ac:spMk id="3" creationId="{D975DBFF-BFF3-224E-CCF4-E4E7AB934E09}"/>
          </ac:spMkLst>
        </pc:spChg>
      </pc:sldChg>
      <pc:sldChg chg="modSp add del modTransition">
        <pc:chgData name="Margarita Karazijaite (2211612)" userId="513aae65-10aa-49a7-8069-125df702c64d" providerId="ADAL" clId="{8F8B673E-7174-064A-8E4D-D1355756F798}" dt="2022-10-17T01:23:25.740" v="3353" actId="12563"/>
        <pc:sldMkLst>
          <pc:docMk/>
          <pc:sldMk cId="3639399295" sldId="285"/>
        </pc:sldMkLst>
        <pc:spChg chg="mod">
          <ac:chgData name="Margarita Karazijaite (2211612)" userId="513aae65-10aa-49a7-8069-125df702c64d" providerId="ADAL" clId="{8F8B673E-7174-064A-8E4D-D1355756F798}" dt="2022-10-16T19:42:39.273" v="1582" actId="20577"/>
          <ac:spMkLst>
            <pc:docMk/>
            <pc:sldMk cId="3639399295" sldId="285"/>
            <ac:spMk id="3" creationId="{21F48EB0-A740-2EB9-903F-E6366FB64AD4}"/>
          </ac:spMkLst>
        </pc:spChg>
      </pc:sldChg>
      <pc:sldChg chg="del ord modTransition">
        <pc:chgData name="Margarita Karazijaite (2211612)" userId="513aae65-10aa-49a7-8069-125df702c64d" providerId="ADAL" clId="{8F8B673E-7174-064A-8E4D-D1355756F798}" dt="2022-10-17T01:27:53.792" v="3379" actId="2696"/>
        <pc:sldMkLst>
          <pc:docMk/>
          <pc:sldMk cId="2032781939" sldId="286"/>
        </pc:sldMkLst>
      </pc:sldChg>
      <pc:sldChg chg="addSp delSp modSp new mod modTransition setBg modClrScheme chgLayout">
        <pc:chgData name="Margarita Karazijaite (2211612)" userId="513aae65-10aa-49a7-8069-125df702c64d" providerId="ADAL" clId="{8F8B673E-7174-064A-8E4D-D1355756F798}" dt="2022-10-17T01:30:42.652" v="3433" actId="12563"/>
        <pc:sldMkLst>
          <pc:docMk/>
          <pc:sldMk cId="2121765336" sldId="286"/>
        </pc:sldMkLst>
        <pc:spChg chg="mod ord">
          <ac:chgData name="Margarita Karazijaite (2211612)" userId="513aae65-10aa-49a7-8069-125df702c64d" providerId="ADAL" clId="{8F8B673E-7174-064A-8E4D-D1355756F798}" dt="2022-10-17T01:30:29.562" v="3432" actId="26606"/>
          <ac:spMkLst>
            <pc:docMk/>
            <pc:sldMk cId="2121765336" sldId="286"/>
            <ac:spMk id="2" creationId="{C0121207-444E-2873-23D6-E0216B87931B}"/>
          </ac:spMkLst>
        </pc:spChg>
        <pc:spChg chg="del">
          <ac:chgData name="Margarita Karazijaite (2211612)" userId="513aae65-10aa-49a7-8069-125df702c64d" providerId="ADAL" clId="{8F8B673E-7174-064A-8E4D-D1355756F798}" dt="2022-10-17T01:28:19.620" v="3383" actId="700"/>
          <ac:spMkLst>
            <pc:docMk/>
            <pc:sldMk cId="2121765336" sldId="286"/>
            <ac:spMk id="3" creationId="{100EF213-451D-B564-FD4C-E03C24283DC1}"/>
          </ac:spMkLst>
        </pc:spChg>
        <pc:spChg chg="add">
          <ac:chgData name="Margarita Karazijaite (2211612)" userId="513aae65-10aa-49a7-8069-125df702c64d" providerId="ADAL" clId="{8F8B673E-7174-064A-8E4D-D1355756F798}" dt="2022-10-17T01:30:29.562" v="3432" actId="26606"/>
          <ac:spMkLst>
            <pc:docMk/>
            <pc:sldMk cId="2121765336" sldId="286"/>
            <ac:spMk id="14" creationId="{FE5ECD52-6A23-4FF4-8C32-7B5DE9973ADA}"/>
          </ac:spMkLst>
        </pc:spChg>
        <pc:spChg chg="add">
          <ac:chgData name="Margarita Karazijaite (2211612)" userId="513aae65-10aa-49a7-8069-125df702c64d" providerId="ADAL" clId="{8F8B673E-7174-064A-8E4D-D1355756F798}" dt="2022-10-17T01:30:29.562" v="3432" actId="26606"/>
          <ac:spMkLst>
            <pc:docMk/>
            <pc:sldMk cId="2121765336" sldId="286"/>
            <ac:spMk id="20" creationId="{45624C63-3CCA-4EA6-B822-6E710A82062B}"/>
          </ac:spMkLst>
        </pc:spChg>
        <pc:picChg chg="add del mod">
          <ac:chgData name="Margarita Karazijaite (2211612)" userId="513aae65-10aa-49a7-8069-125df702c64d" providerId="ADAL" clId="{8F8B673E-7174-064A-8E4D-D1355756F798}" dt="2022-10-17T01:30:19.360" v="3430" actId="478"/>
          <ac:picMkLst>
            <pc:docMk/>
            <pc:sldMk cId="2121765336" sldId="286"/>
            <ac:picMk id="4" creationId="{870E480F-30AF-1F88-C6B3-0A6729F6991E}"/>
          </ac:picMkLst>
        </pc:picChg>
        <pc:picChg chg="add mod">
          <ac:chgData name="Margarita Karazijaite (2211612)" userId="513aae65-10aa-49a7-8069-125df702c64d" providerId="ADAL" clId="{8F8B673E-7174-064A-8E4D-D1355756F798}" dt="2022-10-17T01:30:29.562" v="3432" actId="26606"/>
          <ac:picMkLst>
            <pc:docMk/>
            <pc:sldMk cId="2121765336" sldId="286"/>
            <ac:picMk id="5" creationId="{26343BE4-BCBE-0957-025D-CB093C072486}"/>
          </ac:picMkLst>
        </pc:picChg>
        <pc:picChg chg="add">
          <ac:chgData name="Margarita Karazijaite (2211612)" userId="513aae65-10aa-49a7-8069-125df702c64d" providerId="ADAL" clId="{8F8B673E-7174-064A-8E4D-D1355756F798}" dt="2022-10-17T01:30:29.562" v="3432" actId="26606"/>
          <ac:picMkLst>
            <pc:docMk/>
            <pc:sldMk cId="2121765336" sldId="286"/>
            <ac:picMk id="10" creationId="{26E32CE1-D113-412E-9933-113646E21F53}"/>
          </ac:picMkLst>
        </pc:picChg>
        <pc:picChg chg="add">
          <ac:chgData name="Margarita Karazijaite (2211612)" userId="513aae65-10aa-49a7-8069-125df702c64d" providerId="ADAL" clId="{8F8B673E-7174-064A-8E4D-D1355756F798}" dt="2022-10-17T01:30:29.562" v="3432" actId="26606"/>
          <ac:picMkLst>
            <pc:docMk/>
            <pc:sldMk cId="2121765336" sldId="286"/>
            <ac:picMk id="12" creationId="{117B7C8B-175B-4009-808B-9F66FD108AB3}"/>
          </ac:picMkLst>
        </pc:picChg>
        <pc:picChg chg="add">
          <ac:chgData name="Margarita Karazijaite (2211612)" userId="513aae65-10aa-49a7-8069-125df702c64d" providerId="ADAL" clId="{8F8B673E-7174-064A-8E4D-D1355756F798}" dt="2022-10-17T01:30:29.562" v="3432" actId="26606"/>
          <ac:picMkLst>
            <pc:docMk/>
            <pc:sldMk cId="2121765336" sldId="286"/>
            <ac:picMk id="16" creationId="{5C3F2B96-5F34-41C9-8E37-A9CD279A4270}"/>
          </ac:picMkLst>
        </pc:picChg>
        <pc:picChg chg="add">
          <ac:chgData name="Margarita Karazijaite (2211612)" userId="513aae65-10aa-49a7-8069-125df702c64d" providerId="ADAL" clId="{8F8B673E-7174-064A-8E4D-D1355756F798}" dt="2022-10-17T01:30:29.562" v="3432" actId="26606"/>
          <ac:picMkLst>
            <pc:docMk/>
            <pc:sldMk cId="2121765336" sldId="286"/>
            <ac:picMk id="18" creationId="{9A4E02BF-4F0E-44E2-A489-075900B7866C}"/>
          </ac:picMkLst>
        </pc:picChg>
      </pc:sldChg>
      <pc:sldChg chg="new del">
        <pc:chgData name="Margarita Karazijaite (2211612)" userId="513aae65-10aa-49a7-8069-125df702c64d" providerId="ADAL" clId="{8F8B673E-7174-064A-8E4D-D1355756F798}" dt="2022-10-17T01:39:20.465" v="4030" actId="2696"/>
        <pc:sldMkLst>
          <pc:docMk/>
          <pc:sldMk cId="3996831713" sldId="287"/>
        </pc:sldMkLst>
      </pc:sldChg>
    </pc:docChg>
  </pc:docChgLst>
  <pc:docChgLst>
    <pc:chgData name="Shammela Mahmud (2212992)" userId="S::2212992@student.uwtsd.ac.uk::6e40719d-68de-4a32-9531-d37528bada7c" providerId="AD" clId="Web-{E3C76B61-3F87-C5F4-F2BA-79AA49B06414}"/>
    <pc:docChg chg="mod modSld modMainMaster setSldSz">
      <pc:chgData name="Shammela Mahmud (2212992)" userId="S::2212992@student.uwtsd.ac.uk::6e40719d-68de-4a32-9531-d37528bada7c" providerId="AD" clId="Web-{E3C76B61-3F87-C5F4-F2BA-79AA49B06414}" dt="2022-10-07T16:27:08.742" v="311" actId="1076"/>
      <pc:docMkLst>
        <pc:docMk/>
      </pc:docMkLst>
      <pc:sldChg chg="addSp delSp modSp mod modTransition setBg">
        <pc:chgData name="Shammela Mahmud (2212992)" userId="S::2212992@student.uwtsd.ac.uk::6e40719d-68de-4a32-9531-d37528bada7c" providerId="AD" clId="Web-{E3C76B61-3F87-C5F4-F2BA-79AA49B06414}" dt="2022-10-07T16:27:08.742" v="311" actId="1076"/>
        <pc:sldMkLst>
          <pc:docMk/>
          <pc:sldMk cId="109857222" sldId="256"/>
        </pc:sldMkLst>
        <pc:spChg chg="mod">
          <ac:chgData name="Shammela Mahmud (2212992)" userId="S::2212992@student.uwtsd.ac.uk::6e40719d-68de-4a32-9531-d37528bada7c" providerId="AD" clId="Web-{E3C76B61-3F87-C5F4-F2BA-79AA49B06414}" dt="2022-10-07T16:26:15.614" v="303" actId="14100"/>
          <ac:spMkLst>
            <pc:docMk/>
            <pc:sldMk cId="109857222" sldId="256"/>
            <ac:spMk id="2" creationId="{00000000-0000-0000-0000-000000000000}"/>
          </ac:spMkLst>
        </pc:spChg>
        <pc:spChg chg="mod">
          <ac:chgData name="Shammela Mahmud (2212992)" userId="S::2212992@student.uwtsd.ac.uk::6e40719d-68de-4a32-9531-d37528bada7c" providerId="AD" clId="Web-{E3C76B61-3F87-C5F4-F2BA-79AA49B06414}" dt="2022-10-07T16:27:08.742" v="311" actId="1076"/>
          <ac:spMkLst>
            <pc:docMk/>
            <pc:sldMk cId="109857222" sldId="256"/>
            <ac:spMk id="3" creationId="{00000000-0000-0000-0000-000000000000}"/>
          </ac:spMkLst>
        </pc:spChg>
        <pc:spChg chg="add mod">
          <ac:chgData name="Shammela Mahmud (2212992)" userId="S::2212992@student.uwtsd.ac.uk::6e40719d-68de-4a32-9531-d37528bada7c" providerId="AD" clId="Web-{E3C76B61-3F87-C5F4-F2BA-79AA49B06414}" dt="2022-10-07T16:27:03.727" v="310" actId="1076"/>
          <ac:spMkLst>
            <pc:docMk/>
            <pc:sldMk cId="109857222" sldId="256"/>
            <ac:spMk id="4" creationId="{D3F25FE0-19E0-5AB3-3B30-9F3D4F366779}"/>
          </ac:spMkLst>
        </pc:spChg>
        <pc:spChg chg="add del mod">
          <ac:chgData name="Shammela Mahmud (2212992)" userId="S::2212992@student.uwtsd.ac.uk::6e40719d-68de-4a32-9531-d37528bada7c" providerId="AD" clId="Web-{E3C76B61-3F87-C5F4-F2BA-79AA49B06414}" dt="2022-10-07T16:05:58.537" v="207"/>
          <ac:spMkLst>
            <pc:docMk/>
            <pc:sldMk cId="109857222" sldId="256"/>
            <ac:spMk id="6" creationId="{CA6A209F-F930-3918-C26F-F67FFA65509D}"/>
          </ac:spMkLst>
        </pc:spChg>
        <pc:spChg chg="add del mod">
          <ac:chgData name="Shammela Mahmud (2212992)" userId="S::2212992@student.uwtsd.ac.uk::6e40719d-68de-4a32-9531-d37528bada7c" providerId="AD" clId="Web-{E3C76B61-3F87-C5F4-F2BA-79AA49B06414}" dt="2022-10-07T16:13:13.877" v="234"/>
          <ac:spMkLst>
            <pc:docMk/>
            <pc:sldMk cId="109857222" sldId="256"/>
            <ac:spMk id="9" creationId="{9A054E11-030E-0E88-4CD1-E44AD768DE28}"/>
          </ac:spMkLst>
        </pc:spChg>
        <pc:spChg chg="add del mod">
          <ac:chgData name="Shammela Mahmud (2212992)" userId="S::2212992@student.uwtsd.ac.uk::6e40719d-68de-4a32-9531-d37528bada7c" providerId="AD" clId="Web-{E3C76B61-3F87-C5F4-F2BA-79AA49B06414}" dt="2022-10-07T16:15:19.807" v="242"/>
          <ac:spMkLst>
            <pc:docMk/>
            <pc:sldMk cId="109857222" sldId="256"/>
            <ac:spMk id="12" creationId="{E476DD08-7862-0239-6DFF-81E6F2214CD7}"/>
          </ac:spMkLst>
        </pc:spChg>
        <pc:spChg chg="del">
          <ac:chgData name="Shammela Mahmud (2212992)" userId="S::2212992@student.uwtsd.ac.uk::6e40719d-68de-4a32-9531-d37528bada7c" providerId="AD" clId="Web-{E3C76B61-3F87-C5F4-F2BA-79AA49B06414}" dt="2022-10-07T16:17:50.035" v="255"/>
          <ac:spMkLst>
            <pc:docMk/>
            <pc:sldMk cId="109857222" sldId="256"/>
            <ac:spMk id="65" creationId="{BDE63055-C438-4977-B234-872D73E6C459}"/>
          </ac:spMkLst>
        </pc:spChg>
        <pc:spChg chg="del">
          <ac:chgData name="Shammela Mahmud (2212992)" userId="S::2212992@student.uwtsd.ac.uk::6e40719d-68de-4a32-9531-d37528bada7c" providerId="AD" clId="Web-{E3C76B61-3F87-C5F4-F2BA-79AA49B06414}" dt="2022-10-07T16:17:50.035" v="255"/>
          <ac:spMkLst>
            <pc:docMk/>
            <pc:sldMk cId="109857222" sldId="256"/>
            <ac:spMk id="67" creationId="{497BC505-FE0C-4637-A29D-B71DFBBBAA71}"/>
          </ac:spMkLst>
        </pc:spChg>
        <pc:spChg chg="add del mod">
          <ac:chgData name="Shammela Mahmud (2212992)" userId="S::2212992@student.uwtsd.ac.uk::6e40719d-68de-4a32-9531-d37528bada7c" providerId="AD" clId="Web-{E3C76B61-3F87-C5F4-F2BA-79AA49B06414}" dt="2022-10-07T16:23:52.136" v="284"/>
          <ac:spMkLst>
            <pc:docMk/>
            <pc:sldMk cId="109857222" sldId="256"/>
            <ac:spMk id="82" creationId="{09646535-AEF6-4883-A4F9-EEC1F8B4319E}"/>
          </ac:spMkLst>
        </pc:spChg>
        <pc:spChg chg="add del mod">
          <ac:chgData name="Shammela Mahmud (2212992)" userId="S::2212992@student.uwtsd.ac.uk::6e40719d-68de-4a32-9531-d37528bada7c" providerId="AD" clId="Web-{E3C76B61-3F87-C5F4-F2BA-79AA49B06414}" dt="2022-10-07T16:23:52.136" v="284"/>
          <ac:spMkLst>
            <pc:docMk/>
            <pc:sldMk cId="109857222" sldId="256"/>
            <ac:spMk id="84" creationId="{438E27F7-3F29-47F0-B30F-585059182204}"/>
          </ac:spMkLst>
        </pc:spChg>
        <pc:spChg chg="add del mod">
          <ac:chgData name="Shammela Mahmud (2212992)" userId="S::2212992@student.uwtsd.ac.uk::6e40719d-68de-4a32-9531-d37528bada7c" providerId="AD" clId="Web-{E3C76B61-3F87-C5F4-F2BA-79AA49B06414}" dt="2022-10-07T16:23:52.136" v="284"/>
          <ac:spMkLst>
            <pc:docMk/>
            <pc:sldMk cId="109857222" sldId="256"/>
            <ac:spMk id="86" creationId="{6B16CD8D-2899-43D9-995B-DD1278D6B5CD}"/>
          </ac:spMkLst>
        </pc:spChg>
        <pc:spChg chg="add del mod">
          <ac:chgData name="Shammela Mahmud (2212992)" userId="S::2212992@student.uwtsd.ac.uk::6e40719d-68de-4a32-9531-d37528bada7c" providerId="AD" clId="Web-{E3C76B61-3F87-C5F4-F2BA-79AA49B06414}" dt="2022-10-07T16:23:52.136" v="284"/>
          <ac:spMkLst>
            <pc:docMk/>
            <pc:sldMk cId="109857222" sldId="256"/>
            <ac:spMk id="88" creationId="{7F38A32B-CAD5-4D19-8E90-F63EB6902E33}"/>
          </ac:spMkLst>
        </pc:spChg>
        <pc:spChg chg="add">
          <ac:chgData name="Shammela Mahmud (2212992)" userId="S::2212992@student.uwtsd.ac.uk::6e40719d-68de-4a32-9531-d37528bada7c" providerId="AD" clId="Web-{E3C76B61-3F87-C5F4-F2BA-79AA49B06414}" dt="2022-10-07T16:23:52.136" v="284"/>
          <ac:spMkLst>
            <pc:docMk/>
            <pc:sldMk cId="109857222" sldId="256"/>
            <ac:spMk id="93" creationId="{09646535-AEF6-4883-A4F9-EEC1F8B4319E}"/>
          </ac:spMkLst>
        </pc:spChg>
        <pc:spChg chg="add">
          <ac:chgData name="Shammela Mahmud (2212992)" userId="S::2212992@student.uwtsd.ac.uk::6e40719d-68de-4a32-9531-d37528bada7c" providerId="AD" clId="Web-{E3C76B61-3F87-C5F4-F2BA-79AA49B06414}" dt="2022-10-07T16:23:52.136" v="284"/>
          <ac:spMkLst>
            <pc:docMk/>
            <pc:sldMk cId="109857222" sldId="256"/>
            <ac:spMk id="95" creationId="{5BB3780B-63EB-450D-A804-D6AA12F98E0B}"/>
          </ac:spMkLst>
        </pc:spChg>
        <pc:spChg chg="add">
          <ac:chgData name="Shammela Mahmud (2212992)" userId="S::2212992@student.uwtsd.ac.uk::6e40719d-68de-4a32-9531-d37528bada7c" providerId="AD" clId="Web-{E3C76B61-3F87-C5F4-F2BA-79AA49B06414}" dt="2022-10-07T16:23:52.136" v="284"/>
          <ac:spMkLst>
            <pc:docMk/>
            <pc:sldMk cId="109857222" sldId="256"/>
            <ac:spMk id="97" creationId="{FE0847A5-A329-48CD-B3A7-3892FF6DA78F}"/>
          </ac:spMkLst>
        </pc:spChg>
        <pc:grpChg chg="del">
          <ac:chgData name="Shammela Mahmud (2212992)" userId="S::2212992@student.uwtsd.ac.uk::6e40719d-68de-4a32-9531-d37528bada7c" providerId="AD" clId="Web-{E3C76B61-3F87-C5F4-F2BA-79AA49B06414}" dt="2022-10-07T16:17:50.035" v="255"/>
          <ac:grpSpMkLst>
            <pc:docMk/>
            <pc:sldMk cId="109857222" sldId="256"/>
            <ac:grpSpMk id="69" creationId="{F2FD01A0-E6FF-41CD-AEBD-279232B90D43}"/>
          </ac:grpSpMkLst>
        </pc:grpChg>
        <pc:grpChg chg="del">
          <ac:chgData name="Shammela Mahmud (2212992)" userId="S::2212992@student.uwtsd.ac.uk::6e40719d-68de-4a32-9531-d37528bada7c" providerId="AD" clId="Web-{E3C76B61-3F87-C5F4-F2BA-79AA49B06414}" dt="2022-10-07T16:17:50.035" v="255"/>
          <ac:grpSpMkLst>
            <pc:docMk/>
            <pc:sldMk cId="109857222" sldId="256"/>
            <ac:grpSpMk id="74" creationId="{3C9AA14C-80A4-427C-A911-28CD20C56E5E}"/>
          </ac:grpSpMkLst>
        </pc:grpChg>
        <pc:picChg chg="add del mod">
          <ac:chgData name="Shammela Mahmud (2212992)" userId="S::2212992@student.uwtsd.ac.uk::6e40719d-68de-4a32-9531-d37528bada7c" providerId="AD" clId="Web-{E3C76B61-3F87-C5F4-F2BA-79AA49B06414}" dt="2022-10-07T16:14:37.570" v="235"/>
          <ac:picMkLst>
            <pc:docMk/>
            <pc:sldMk cId="109857222" sldId="256"/>
            <ac:picMk id="5" creationId="{3FD2DF17-2869-428B-2235-F0811614FEC8}"/>
          </ac:picMkLst>
        </pc:picChg>
        <pc:picChg chg="add del mod">
          <ac:chgData name="Shammela Mahmud (2212992)" userId="S::2212992@student.uwtsd.ac.uk::6e40719d-68de-4a32-9531-d37528bada7c" providerId="AD" clId="Web-{E3C76B61-3F87-C5F4-F2BA-79AA49B06414}" dt="2022-10-07T16:13:13.877" v="234"/>
          <ac:picMkLst>
            <pc:docMk/>
            <pc:sldMk cId="109857222" sldId="256"/>
            <ac:picMk id="8" creationId="{4981E865-DB93-62D5-7D1C-067D86D2C127}"/>
          </ac:picMkLst>
        </pc:picChg>
        <pc:picChg chg="add mod ord">
          <ac:chgData name="Shammela Mahmud (2212992)" userId="S::2212992@student.uwtsd.ac.uk::6e40719d-68de-4a32-9531-d37528bada7c" providerId="AD" clId="Web-{E3C76B61-3F87-C5F4-F2BA-79AA49B06414}" dt="2022-10-07T16:24:18.138" v="286" actId="1076"/>
          <ac:picMkLst>
            <pc:docMk/>
            <pc:sldMk cId="109857222" sldId="256"/>
            <ac:picMk id="11" creationId="{BCA82AFE-FEB8-8A19-74B3-2F80EB89786C}"/>
          </ac:picMkLst>
        </pc:picChg>
        <pc:picChg chg="del">
          <ac:chgData name="Shammela Mahmud (2212992)" userId="S::2212992@student.uwtsd.ac.uk::6e40719d-68de-4a32-9531-d37528bada7c" providerId="AD" clId="Web-{E3C76B61-3F87-C5F4-F2BA-79AA49B06414}" dt="2022-10-07T16:03:16.683" v="182"/>
          <ac:picMkLst>
            <pc:docMk/>
            <pc:sldMk cId="109857222" sldId="256"/>
            <ac:picMk id="61" creationId="{85A88727-EBBA-9A80-4207-0EB464FAA820}"/>
          </ac:picMkLst>
        </pc:picChg>
      </pc:sldChg>
      <pc:sldChg chg="modSp mod modTransition">
        <pc:chgData name="Shammela Mahmud (2212992)" userId="S::2212992@student.uwtsd.ac.uk::6e40719d-68de-4a32-9531-d37528bada7c" providerId="AD" clId="Web-{E3C76B61-3F87-C5F4-F2BA-79AA49B06414}" dt="2022-10-07T16:23:39.151" v="283"/>
        <pc:sldMkLst>
          <pc:docMk/>
          <pc:sldMk cId="3452400535" sldId="257"/>
        </pc:sldMkLst>
        <pc:spChg chg="mod">
          <ac:chgData name="Shammela Mahmud (2212992)" userId="S::2212992@student.uwtsd.ac.uk::6e40719d-68de-4a32-9531-d37528bada7c" providerId="AD" clId="Web-{E3C76B61-3F87-C5F4-F2BA-79AA49B06414}" dt="2022-10-07T16:23:39.151" v="283"/>
          <ac:spMkLst>
            <pc:docMk/>
            <pc:sldMk cId="3452400535" sldId="257"/>
            <ac:spMk id="6" creationId="{09646535-AEF6-4883-A4F9-EEC1F8B4319E}"/>
          </ac:spMkLst>
        </pc:spChg>
        <pc:spChg chg="mod">
          <ac:chgData name="Shammela Mahmud (2212992)" userId="S::2212992@student.uwtsd.ac.uk::6e40719d-68de-4a32-9531-d37528bada7c" providerId="AD" clId="Web-{E3C76B61-3F87-C5F4-F2BA-79AA49B06414}" dt="2022-10-07T16:23:39.151" v="283"/>
          <ac:spMkLst>
            <pc:docMk/>
            <pc:sldMk cId="3452400535" sldId="257"/>
            <ac:spMk id="7" creationId="{0C04A63C-988E-4CDA-93A4-2FE95EAD4E59}"/>
          </ac:spMkLst>
        </pc:spChg>
        <pc:spChg chg="mod">
          <ac:chgData name="Shammela Mahmud (2212992)" userId="S::2212992@student.uwtsd.ac.uk::6e40719d-68de-4a32-9531-d37528bada7c" providerId="AD" clId="Web-{E3C76B61-3F87-C5F4-F2BA-79AA49B06414}" dt="2022-10-07T16:23:39.151" v="283"/>
          <ac:spMkLst>
            <pc:docMk/>
            <pc:sldMk cId="3452400535" sldId="257"/>
            <ac:spMk id="13" creationId="{62F244BA-9ADF-4F8B-8A82-0BCFD736C55C}"/>
          </ac:spMkLst>
        </pc:spChg>
        <pc:spChg chg="mod">
          <ac:chgData name="Shammela Mahmud (2212992)" userId="S::2212992@student.uwtsd.ac.uk::6e40719d-68de-4a32-9531-d37528bada7c" providerId="AD" clId="Web-{E3C76B61-3F87-C5F4-F2BA-79AA49B06414}" dt="2022-10-07T16:23:39.151" v="283"/>
          <ac:spMkLst>
            <pc:docMk/>
            <pc:sldMk cId="3452400535" sldId="257"/>
            <ac:spMk id="16" creationId="{9FAE9CFE-04E4-41FF-9CD6-503ACF8CCDF9}"/>
          </ac:spMkLst>
        </pc:spChg>
        <pc:spChg chg="mod">
          <ac:chgData name="Shammela Mahmud (2212992)" userId="S::2212992@student.uwtsd.ac.uk::6e40719d-68de-4a32-9531-d37528bada7c" providerId="AD" clId="Web-{E3C76B61-3F87-C5F4-F2BA-79AA49B06414}" dt="2022-10-07T16:23:39.151" v="283"/>
          <ac:spMkLst>
            <pc:docMk/>
            <pc:sldMk cId="3452400535" sldId="257"/>
            <ac:spMk id="17" creationId="{07086A81-DE9F-4760-9BD1-978134626822}"/>
          </ac:spMkLst>
        </pc:spChg>
        <pc:spChg chg="mod">
          <ac:chgData name="Shammela Mahmud (2212992)" userId="S::2212992@student.uwtsd.ac.uk::6e40719d-68de-4a32-9531-d37528bada7c" providerId="AD" clId="Web-{E3C76B61-3F87-C5F4-F2BA-79AA49B06414}" dt="2022-10-07T16:23:39.151" v="283"/>
          <ac:spMkLst>
            <pc:docMk/>
            <pc:sldMk cId="3452400535" sldId="257"/>
            <ac:spMk id="18" creationId="{AFE935F5-03F4-4B67-B2F8-C1D265EE3B34}"/>
          </ac:spMkLst>
        </pc:spChg>
        <pc:grpChg chg="mod">
          <ac:chgData name="Shammela Mahmud (2212992)" userId="S::2212992@student.uwtsd.ac.uk::6e40719d-68de-4a32-9531-d37528bada7c" providerId="AD" clId="Web-{E3C76B61-3F87-C5F4-F2BA-79AA49B06414}" dt="2022-10-07T16:23:39.151" v="283"/>
          <ac:grpSpMkLst>
            <pc:docMk/>
            <pc:sldMk cId="3452400535" sldId="257"/>
            <ac:grpSpMk id="15" creationId="{9CE01B79-04E0-42C8-9E4B-CA4E551FF131}"/>
          </ac:grpSpMkLst>
        </pc:grpChg>
        <pc:picChg chg="mod">
          <ac:chgData name="Shammela Mahmud (2212992)" userId="S::2212992@student.uwtsd.ac.uk::6e40719d-68de-4a32-9531-d37528bada7c" providerId="AD" clId="Web-{E3C76B61-3F87-C5F4-F2BA-79AA49B06414}" dt="2022-10-07T16:23:39.151" v="283"/>
          <ac:picMkLst>
            <pc:docMk/>
            <pc:sldMk cId="3452400535" sldId="257"/>
            <ac:picMk id="4" creationId="{24421EBC-0652-04C0-DAE5-DB0079088BAC}"/>
          </ac:picMkLst>
        </pc:picChg>
      </pc:sldChg>
      <pc:sldChg chg="modSp mod modTransition">
        <pc:chgData name="Shammela Mahmud (2212992)" userId="S::2212992@student.uwtsd.ac.uk::6e40719d-68de-4a32-9531-d37528bada7c" providerId="AD" clId="Web-{E3C76B61-3F87-C5F4-F2BA-79AA49B06414}" dt="2022-10-07T16:23:39.151" v="283"/>
        <pc:sldMkLst>
          <pc:docMk/>
          <pc:sldMk cId="1308267197" sldId="258"/>
        </pc:sldMkLst>
        <pc:spChg chg="mod">
          <ac:chgData name="Shammela Mahmud (2212992)" userId="S::2212992@student.uwtsd.ac.uk::6e40719d-68de-4a32-9531-d37528bada7c" providerId="AD" clId="Web-{E3C76B61-3F87-C5F4-F2BA-79AA49B06414}" dt="2022-10-07T16:23:39.151" v="283"/>
          <ac:spMkLst>
            <pc:docMk/>
            <pc:sldMk cId="1308267197" sldId="258"/>
            <ac:spMk id="5" creationId="{8B34E164-84F5-F7D1-5210-56D8A34B064F}"/>
          </ac:spMkLst>
        </pc:spChg>
        <pc:spChg chg="mod">
          <ac:chgData name="Shammela Mahmud (2212992)" userId="S::2212992@student.uwtsd.ac.uk::6e40719d-68de-4a32-9531-d37528bada7c" providerId="AD" clId="Web-{E3C76B61-3F87-C5F4-F2BA-79AA49B06414}" dt="2022-10-07T16:23:39.151" v="283"/>
          <ac:spMkLst>
            <pc:docMk/>
            <pc:sldMk cId="1308267197" sldId="258"/>
            <ac:spMk id="10" creationId="{09646535-AEF6-4883-A4F9-EEC1F8B4319E}"/>
          </ac:spMkLst>
        </pc:spChg>
        <pc:spChg chg="mod">
          <ac:chgData name="Shammela Mahmud (2212992)" userId="S::2212992@student.uwtsd.ac.uk::6e40719d-68de-4a32-9531-d37528bada7c" providerId="AD" clId="Web-{E3C76B61-3F87-C5F4-F2BA-79AA49B06414}" dt="2022-10-07T16:23:39.151" v="283"/>
          <ac:spMkLst>
            <pc:docMk/>
            <pc:sldMk cId="1308267197" sldId="258"/>
            <ac:spMk id="12" creationId="{37D7CF97-C693-42F5-AFF2-9C4EBFE0E69A}"/>
          </ac:spMkLst>
        </pc:spChg>
        <pc:picChg chg="mod">
          <ac:chgData name="Shammela Mahmud (2212992)" userId="S::2212992@student.uwtsd.ac.uk::6e40719d-68de-4a32-9531-d37528bada7c" providerId="AD" clId="Web-{E3C76B61-3F87-C5F4-F2BA-79AA49B06414}" dt="2022-10-07T16:23:39.151" v="283"/>
          <ac:picMkLst>
            <pc:docMk/>
            <pc:sldMk cId="1308267197" sldId="258"/>
            <ac:picMk id="4" creationId="{6B9C50A4-277D-766A-4924-9A842E778C0D}"/>
          </ac:picMkLst>
        </pc:picChg>
      </pc:sldChg>
      <pc:sldChg chg="modSp mod modTransition">
        <pc:chgData name="Shammela Mahmud (2212992)" userId="S::2212992@student.uwtsd.ac.uk::6e40719d-68de-4a32-9531-d37528bada7c" providerId="AD" clId="Web-{E3C76B61-3F87-C5F4-F2BA-79AA49B06414}" dt="2022-10-07T16:23:39.151" v="283"/>
        <pc:sldMkLst>
          <pc:docMk/>
          <pc:sldMk cId="2848680920" sldId="259"/>
        </pc:sldMkLst>
        <pc:spChg chg="mod">
          <ac:chgData name="Shammela Mahmud (2212992)" userId="S::2212992@student.uwtsd.ac.uk::6e40719d-68de-4a32-9531-d37528bada7c" providerId="AD" clId="Web-{E3C76B61-3F87-C5F4-F2BA-79AA49B06414}" dt="2022-10-07T16:23:39.151" v="283"/>
          <ac:spMkLst>
            <pc:docMk/>
            <pc:sldMk cId="2848680920" sldId="259"/>
            <ac:spMk id="9" creationId="{09646535-AEF6-4883-A4F9-EEC1F8B4319E}"/>
          </ac:spMkLst>
        </pc:spChg>
        <pc:spChg chg="mod">
          <ac:chgData name="Shammela Mahmud (2212992)" userId="S::2212992@student.uwtsd.ac.uk::6e40719d-68de-4a32-9531-d37528bada7c" providerId="AD" clId="Web-{E3C76B61-3F87-C5F4-F2BA-79AA49B06414}" dt="2022-10-07T16:23:39.151" v="283"/>
          <ac:spMkLst>
            <pc:docMk/>
            <pc:sldMk cId="2848680920" sldId="259"/>
            <ac:spMk id="11" creationId="{37D7CF97-C693-42F5-AFF2-9C4EBFE0E69A}"/>
          </ac:spMkLst>
        </pc:spChg>
        <pc:picChg chg="mod">
          <ac:chgData name="Shammela Mahmud (2212992)" userId="S::2212992@student.uwtsd.ac.uk::6e40719d-68de-4a32-9531-d37528bada7c" providerId="AD" clId="Web-{E3C76B61-3F87-C5F4-F2BA-79AA49B06414}" dt="2022-10-07T16:23:39.151" v="283"/>
          <ac:picMkLst>
            <pc:docMk/>
            <pc:sldMk cId="2848680920" sldId="259"/>
            <ac:picMk id="4" creationId="{6BDE50A0-D01E-82F1-86D5-15866169ADEB}"/>
          </ac:picMkLst>
        </pc:picChg>
      </pc:sldChg>
      <pc:sldChg chg="modSp mod modTransition">
        <pc:chgData name="Shammela Mahmud (2212992)" userId="S::2212992@student.uwtsd.ac.uk::6e40719d-68de-4a32-9531-d37528bada7c" providerId="AD" clId="Web-{E3C76B61-3F87-C5F4-F2BA-79AA49B06414}" dt="2022-10-07T16:23:39.151" v="283"/>
        <pc:sldMkLst>
          <pc:docMk/>
          <pc:sldMk cId="1393806723" sldId="260"/>
        </pc:sldMkLst>
        <pc:picChg chg="mod">
          <ac:chgData name="Shammela Mahmud (2212992)" userId="S::2212992@student.uwtsd.ac.uk::6e40719d-68de-4a32-9531-d37528bada7c" providerId="AD" clId="Web-{E3C76B61-3F87-C5F4-F2BA-79AA49B06414}" dt="2022-10-07T16:23:39.151" v="283"/>
          <ac:picMkLst>
            <pc:docMk/>
            <pc:sldMk cId="1393806723" sldId="260"/>
            <ac:picMk id="4" creationId="{F74E0C63-D902-D4D7-5957-7FF1CF77A0D5}"/>
          </ac:picMkLst>
        </pc:picChg>
      </pc:sldChg>
      <pc:sldChg chg="addSp delSp modSp mod">
        <pc:chgData name="Shammela Mahmud (2212992)" userId="S::2212992@student.uwtsd.ac.uk::6e40719d-68de-4a32-9531-d37528bada7c" providerId="AD" clId="Web-{E3C76B61-3F87-C5F4-F2BA-79AA49B06414}" dt="2022-10-07T16:23:39.151" v="283"/>
        <pc:sldMkLst>
          <pc:docMk/>
          <pc:sldMk cId="2078459022" sldId="261"/>
        </pc:sldMkLst>
        <pc:spChg chg="del">
          <ac:chgData name="Shammela Mahmud (2212992)" userId="S::2212992@student.uwtsd.ac.uk::6e40719d-68de-4a32-9531-d37528bada7c" providerId="AD" clId="Web-{E3C76B61-3F87-C5F4-F2BA-79AA49B06414}" dt="2022-10-07T16:10:58.900" v="221"/>
          <ac:spMkLst>
            <pc:docMk/>
            <pc:sldMk cId="2078459022" sldId="261"/>
            <ac:spMk id="2" creationId="{75719E05-E9F4-19ED-8B20-F06A3B2B2F4C}"/>
          </ac:spMkLst>
        </pc:spChg>
        <pc:spChg chg="del">
          <ac:chgData name="Shammela Mahmud (2212992)" userId="S::2212992@student.uwtsd.ac.uk::6e40719d-68de-4a32-9531-d37528bada7c" providerId="AD" clId="Web-{E3C76B61-3F87-C5F4-F2BA-79AA49B06414}" dt="2022-10-07T16:11:03.056" v="222"/>
          <ac:spMkLst>
            <pc:docMk/>
            <pc:sldMk cId="2078459022" sldId="261"/>
            <ac:spMk id="3" creationId="{3E378918-D793-88ED-904D-1F4273EC4ADD}"/>
          </ac:spMkLst>
        </pc:spChg>
        <pc:spChg chg="add del mod">
          <ac:chgData name="Shammela Mahmud (2212992)" userId="S::2212992@student.uwtsd.ac.uk::6e40719d-68de-4a32-9531-d37528bada7c" providerId="AD" clId="Web-{E3C76B61-3F87-C5F4-F2BA-79AA49B06414}" dt="2022-10-07T16:11:23.495" v="228"/>
          <ac:spMkLst>
            <pc:docMk/>
            <pc:sldMk cId="2078459022" sldId="261"/>
            <ac:spMk id="7" creationId="{417BAA60-550D-3946-111B-F6DB0F7A001D}"/>
          </ac:spMkLst>
        </pc:spChg>
        <pc:spChg chg="mod">
          <ac:chgData name="Shammela Mahmud (2212992)" userId="S::2212992@student.uwtsd.ac.uk::6e40719d-68de-4a32-9531-d37528bada7c" providerId="AD" clId="Web-{E3C76B61-3F87-C5F4-F2BA-79AA49B06414}" dt="2022-10-07T16:23:39.151" v="283"/>
          <ac:spMkLst>
            <pc:docMk/>
            <pc:sldMk cId="2078459022" sldId="261"/>
            <ac:spMk id="25" creationId="{09646535-AEF6-4883-A4F9-EEC1F8B4319E}"/>
          </ac:spMkLst>
        </pc:spChg>
        <pc:spChg chg="mod">
          <ac:chgData name="Shammela Mahmud (2212992)" userId="S::2212992@student.uwtsd.ac.uk::6e40719d-68de-4a32-9531-d37528bada7c" providerId="AD" clId="Web-{E3C76B61-3F87-C5F4-F2BA-79AA49B06414}" dt="2022-10-07T16:23:39.151" v="283"/>
          <ac:spMkLst>
            <pc:docMk/>
            <pc:sldMk cId="2078459022" sldId="261"/>
            <ac:spMk id="27" creationId="{0C04A63C-988E-4CDA-93A4-2FE95EAD4E59}"/>
          </ac:spMkLst>
        </pc:spChg>
        <pc:spChg chg="mod">
          <ac:chgData name="Shammela Mahmud (2212992)" userId="S::2212992@student.uwtsd.ac.uk::6e40719d-68de-4a32-9531-d37528bada7c" providerId="AD" clId="Web-{E3C76B61-3F87-C5F4-F2BA-79AA49B06414}" dt="2022-10-07T16:23:39.151" v="283"/>
          <ac:spMkLst>
            <pc:docMk/>
            <pc:sldMk cId="2078459022" sldId="261"/>
            <ac:spMk id="29" creationId="{62F244BA-9ADF-4F8B-8A82-0BCFD736C55C}"/>
          </ac:spMkLst>
        </pc:spChg>
        <pc:spChg chg="mod">
          <ac:chgData name="Shammela Mahmud (2212992)" userId="S::2212992@student.uwtsd.ac.uk::6e40719d-68de-4a32-9531-d37528bada7c" providerId="AD" clId="Web-{E3C76B61-3F87-C5F4-F2BA-79AA49B06414}" dt="2022-10-07T16:23:39.151" v="283"/>
          <ac:spMkLst>
            <pc:docMk/>
            <pc:sldMk cId="2078459022" sldId="261"/>
            <ac:spMk id="32" creationId="{9FAE9CFE-04E4-41FF-9CD6-503ACF8CCDF9}"/>
          </ac:spMkLst>
        </pc:spChg>
        <pc:spChg chg="mod">
          <ac:chgData name="Shammela Mahmud (2212992)" userId="S::2212992@student.uwtsd.ac.uk::6e40719d-68de-4a32-9531-d37528bada7c" providerId="AD" clId="Web-{E3C76B61-3F87-C5F4-F2BA-79AA49B06414}" dt="2022-10-07T16:23:39.151" v="283"/>
          <ac:spMkLst>
            <pc:docMk/>
            <pc:sldMk cId="2078459022" sldId="261"/>
            <ac:spMk id="33" creationId="{07086A81-DE9F-4760-9BD1-978134626822}"/>
          </ac:spMkLst>
        </pc:spChg>
        <pc:spChg chg="mod">
          <ac:chgData name="Shammela Mahmud (2212992)" userId="S::2212992@student.uwtsd.ac.uk::6e40719d-68de-4a32-9531-d37528bada7c" providerId="AD" clId="Web-{E3C76B61-3F87-C5F4-F2BA-79AA49B06414}" dt="2022-10-07T16:23:39.151" v="283"/>
          <ac:spMkLst>
            <pc:docMk/>
            <pc:sldMk cId="2078459022" sldId="261"/>
            <ac:spMk id="34" creationId="{AFE935F5-03F4-4B67-B2F8-C1D265EE3B34}"/>
          </ac:spMkLst>
        </pc:spChg>
        <pc:grpChg chg="mod">
          <ac:chgData name="Shammela Mahmud (2212992)" userId="S::2212992@student.uwtsd.ac.uk::6e40719d-68de-4a32-9531-d37528bada7c" providerId="AD" clId="Web-{E3C76B61-3F87-C5F4-F2BA-79AA49B06414}" dt="2022-10-07T16:23:39.151" v="283"/>
          <ac:grpSpMkLst>
            <pc:docMk/>
            <pc:sldMk cId="2078459022" sldId="261"/>
            <ac:grpSpMk id="31" creationId="{9CE01B79-04E0-42C8-9E4B-CA4E551FF131}"/>
          </ac:grpSpMkLst>
        </pc:grpChg>
        <pc:picChg chg="add mod">
          <ac:chgData name="Shammela Mahmud (2212992)" userId="S::2212992@student.uwtsd.ac.uk::6e40719d-68de-4a32-9531-d37528bada7c" providerId="AD" clId="Web-{E3C76B61-3F87-C5F4-F2BA-79AA49B06414}" dt="2022-10-07T16:23:39.151" v="283"/>
          <ac:picMkLst>
            <pc:docMk/>
            <pc:sldMk cId="2078459022" sldId="261"/>
            <ac:picMk id="5" creationId="{6F6CE86E-5737-33B9-181D-19FF8BF5841E}"/>
          </ac:picMkLst>
        </pc:picChg>
      </pc:sldChg>
      <pc:sldMasterChg chg="modSp mod modTransition setBg modSldLayout">
        <pc:chgData name="Shammela Mahmud (2212992)" userId="S::2212992@student.uwtsd.ac.uk::6e40719d-68de-4a32-9531-d37528bada7c" providerId="AD" clId="Web-{E3C76B61-3F87-C5F4-F2BA-79AA49B06414}" dt="2022-10-07T16:23:39.151" v="283"/>
        <pc:sldMasterMkLst>
          <pc:docMk/>
          <pc:sldMasterMk cId="792827298" sldId="2147483712"/>
        </pc:sldMasterMkLst>
        <pc:spChg chg="mod">
          <ac:chgData name="Shammela Mahmud (2212992)" userId="S::2212992@student.uwtsd.ac.uk::6e40719d-68de-4a32-9531-d37528bada7c" providerId="AD" clId="Web-{E3C76B61-3F87-C5F4-F2BA-79AA49B06414}" dt="2022-10-07T16:23:39.151" v="283"/>
          <ac:spMkLst>
            <pc:docMk/>
            <pc:sldMasterMk cId="792827298" sldId="2147483712"/>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ac:spMk id="6"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ac:spMk id="10" creationId="{09646535-AEF6-4883-A4F9-EEC1F8B4319E}"/>
          </ac:spMkLst>
        </pc:sp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1283012214" sldId="2147483701"/>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1283012214" sldId="2147483701"/>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83012214" sldId="2147483701"/>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83012214" sldId="2147483701"/>
              <ac:spMk id="4"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2921524574" sldId="2147483702"/>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6"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921524574" sldId="2147483702"/>
              <ac:spMk id="7"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2595006494" sldId="2147483703"/>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6"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95006494" sldId="2147483703"/>
              <ac:spMk id="7"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2136941689" sldId="2147483704"/>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2136941689" sldId="2147483704"/>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136941689" sldId="2147483704"/>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136941689" sldId="2147483704"/>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136941689" sldId="2147483704"/>
              <ac:spMk id="6"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756058970" sldId="2147483705"/>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756058970" sldId="2147483705"/>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56058970" sldId="2147483705"/>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56058970" sldId="2147483705"/>
              <ac:spMk id="5"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2568456279" sldId="2147483706"/>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2568456279" sldId="2147483706"/>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68456279" sldId="2147483706"/>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68456279" sldId="2147483706"/>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68456279" sldId="2147483706"/>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2568456279" sldId="2147483706"/>
              <ac:spMk id="6"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74731470" sldId="2147483707"/>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74731470" sldId="2147483707"/>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4731470" sldId="2147483707"/>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4731470" sldId="2147483707"/>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4731470" sldId="2147483707"/>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74731470" sldId="2147483707"/>
              <ac:spMk id="6"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480693496" sldId="2147483708"/>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480693496" sldId="2147483708"/>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80693496" sldId="2147483708"/>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80693496" sldId="2147483708"/>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80693496" sldId="2147483708"/>
              <ac:spMk id="6"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4238567731" sldId="2147483709"/>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4238567731" sldId="2147483709"/>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38567731" sldId="2147483709"/>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38567731" sldId="2147483709"/>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38567731" sldId="2147483709"/>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38567731" sldId="2147483709"/>
              <ac:spMk id="6"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4256105601" sldId="2147483710"/>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4256105601" sldId="2147483710"/>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56105601" sldId="2147483710"/>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56105601" sldId="2147483710"/>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56105601" sldId="2147483710"/>
              <ac:spMk id="6"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4256105601" sldId="2147483710"/>
              <ac:spMk id="7" creationId="{00000000-0000-0000-0000-000000000000}"/>
            </ac:spMkLst>
          </pc:spChg>
        </pc:sldLayoutChg>
        <pc:sldLayoutChg chg="modSp mod modTransition">
          <pc:chgData name="Shammela Mahmud (2212992)" userId="S::2212992@student.uwtsd.ac.uk::6e40719d-68de-4a32-9531-d37528bada7c" providerId="AD" clId="Web-{E3C76B61-3F87-C5F4-F2BA-79AA49B06414}" dt="2022-10-07T16:23:39.151" v="283"/>
          <pc:sldLayoutMkLst>
            <pc:docMk/>
            <pc:sldMasterMk cId="792827298" sldId="2147483712"/>
            <pc:sldLayoutMk cId="1254896362" sldId="2147483711"/>
          </pc:sldLayoutMkLst>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2"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3"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4"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5"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6"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7"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8" creationId="{00000000-0000-0000-0000-000000000000}"/>
            </ac:spMkLst>
          </pc:spChg>
          <pc:spChg chg="mod">
            <ac:chgData name="Shammela Mahmud (2212992)" userId="S::2212992@student.uwtsd.ac.uk::6e40719d-68de-4a32-9531-d37528bada7c" providerId="AD" clId="Web-{E3C76B61-3F87-C5F4-F2BA-79AA49B06414}" dt="2022-10-07T16:23:39.151" v="283"/>
            <ac:spMkLst>
              <pc:docMk/>
              <pc:sldMasterMk cId="792827298" sldId="2147483712"/>
              <pc:sldLayoutMk cId="1254896362" sldId="2147483711"/>
              <ac:spMk id="9" creationId="{00000000-0000-0000-0000-000000000000}"/>
            </ac:spMkLst>
          </pc:spChg>
        </pc:sldLayoutChg>
      </pc:sldMasterChg>
    </pc:docChg>
  </pc:docChgLst>
  <pc:docChgLst>
    <pc:chgData name="Shammela Mahmud (2212992)" userId="S::2212992@student.uwtsd.ac.uk::6e40719d-68de-4a32-9531-d37528bada7c" providerId="AD" clId="Web-{1692F76E-CD98-429B-91A7-2A3202740111}"/>
    <pc:docChg chg="addSld modSld addMainMaster delMainMaster">
      <pc:chgData name="Shammela Mahmud (2212992)" userId="S::2212992@student.uwtsd.ac.uk::6e40719d-68de-4a32-9531-d37528bada7c" providerId="AD" clId="Web-{1692F76E-CD98-429B-91A7-2A3202740111}" dt="2022-10-07T14:25:11.480" v="144" actId="20577"/>
      <pc:docMkLst>
        <pc:docMk/>
      </pc:docMkLst>
      <pc:sldChg chg="addSp delSp modSp mod modTransition setBg modClrScheme chgLayout">
        <pc:chgData name="Shammela Mahmud (2212992)" userId="S::2212992@student.uwtsd.ac.uk::6e40719d-68de-4a32-9531-d37528bada7c" providerId="AD" clId="Web-{1692F76E-CD98-429B-91A7-2A3202740111}" dt="2022-10-07T14:25:11.480" v="144" actId="20577"/>
        <pc:sldMkLst>
          <pc:docMk/>
          <pc:sldMk cId="109857222" sldId="256"/>
        </pc:sldMkLst>
        <pc:spChg chg="mod">
          <ac:chgData name="Shammela Mahmud (2212992)" userId="S::2212992@student.uwtsd.ac.uk::6e40719d-68de-4a32-9531-d37528bada7c" providerId="AD" clId="Web-{1692F76E-CD98-429B-91A7-2A3202740111}" dt="2022-10-07T14:23:41.602" v="136"/>
          <ac:spMkLst>
            <pc:docMk/>
            <pc:sldMk cId="109857222" sldId="256"/>
            <ac:spMk id="2" creationId="{00000000-0000-0000-0000-000000000000}"/>
          </ac:spMkLst>
        </pc:spChg>
        <pc:spChg chg="mod">
          <ac:chgData name="Shammela Mahmud (2212992)" userId="S::2212992@student.uwtsd.ac.uk::6e40719d-68de-4a32-9531-d37528bada7c" providerId="AD" clId="Web-{1692F76E-CD98-429B-91A7-2A3202740111}" dt="2022-10-07T14:25:11.480" v="144" actId="20577"/>
          <ac:spMkLst>
            <pc:docMk/>
            <pc:sldMk cId="109857222" sldId="256"/>
            <ac:spMk id="3" creationId="{00000000-0000-0000-0000-000000000000}"/>
          </ac:spMkLst>
        </pc:spChg>
        <pc:spChg chg="add del">
          <ac:chgData name="Shammela Mahmud (2212992)" userId="S::2212992@student.uwtsd.ac.uk::6e40719d-68de-4a32-9531-d37528bada7c" providerId="AD" clId="Web-{1692F76E-CD98-429B-91A7-2A3202740111}" dt="2022-10-07T14:23:41.602" v="136"/>
          <ac:spMkLst>
            <pc:docMk/>
            <pc:sldMk cId="109857222" sldId="256"/>
            <ac:spMk id="9" creationId="{11F4D251-B7D8-402D-950A-F9D15396E94B}"/>
          </ac:spMkLst>
        </pc:spChg>
        <pc:spChg chg="add del">
          <ac:chgData name="Shammela Mahmud (2212992)" userId="S::2212992@student.uwtsd.ac.uk::6e40719d-68de-4a32-9531-d37528bada7c" providerId="AD" clId="Web-{1692F76E-CD98-429B-91A7-2A3202740111}" dt="2022-10-07T14:23:41.602" v="136"/>
          <ac:spMkLst>
            <pc:docMk/>
            <pc:sldMk cId="109857222" sldId="256"/>
            <ac:spMk id="11" creationId="{E67870A8-BE17-461C-AD58-035AD7FA02CB}"/>
          </ac:spMkLst>
        </pc:spChg>
        <pc:spChg chg="add">
          <ac:chgData name="Shammela Mahmud (2212992)" userId="S::2212992@student.uwtsd.ac.uk::6e40719d-68de-4a32-9531-d37528bada7c" providerId="AD" clId="Web-{1692F76E-CD98-429B-91A7-2A3202740111}" dt="2022-10-07T14:23:41.602" v="136"/>
          <ac:spMkLst>
            <pc:docMk/>
            <pc:sldMk cId="109857222" sldId="256"/>
            <ac:spMk id="16" creationId="{335243F2-87BD-4C47-8358-ACFE608D3DB3}"/>
          </ac:spMkLst>
        </pc:spChg>
        <pc:spChg chg="add">
          <ac:chgData name="Shammela Mahmud (2212992)" userId="S::2212992@student.uwtsd.ac.uk::6e40719d-68de-4a32-9531-d37528bada7c" providerId="AD" clId="Web-{1692F76E-CD98-429B-91A7-2A3202740111}" dt="2022-10-07T14:23:41.602" v="136"/>
          <ac:spMkLst>
            <pc:docMk/>
            <pc:sldMk cId="109857222" sldId="256"/>
            <ac:spMk id="18" creationId="{65B33439-EC96-4835-9DF2-CFA3336E0E41}"/>
          </ac:spMkLst>
        </pc:spChg>
        <pc:grpChg chg="add">
          <ac:chgData name="Shammela Mahmud (2212992)" userId="S::2212992@student.uwtsd.ac.uk::6e40719d-68de-4a32-9531-d37528bada7c" providerId="AD" clId="Web-{1692F76E-CD98-429B-91A7-2A3202740111}" dt="2022-10-07T14:23:41.602" v="136"/>
          <ac:grpSpMkLst>
            <pc:docMk/>
            <pc:sldMk cId="109857222" sldId="256"/>
            <ac:grpSpMk id="20" creationId="{F2FD01A0-E6FF-41CD-AEBD-279232B90D43}"/>
          </ac:grpSpMkLst>
        </pc:grpChg>
        <pc:grpChg chg="add">
          <ac:chgData name="Shammela Mahmud (2212992)" userId="S::2212992@student.uwtsd.ac.uk::6e40719d-68de-4a32-9531-d37528bada7c" providerId="AD" clId="Web-{1692F76E-CD98-429B-91A7-2A3202740111}" dt="2022-10-07T14:23:41.602" v="136"/>
          <ac:grpSpMkLst>
            <pc:docMk/>
            <pc:sldMk cId="109857222" sldId="256"/>
            <ac:grpSpMk id="25" creationId="{3C9AA14C-80A4-427C-A911-28CD20C56E5E}"/>
          </ac:grpSpMkLst>
        </pc:grpChg>
        <pc:picChg chg="add mod">
          <ac:chgData name="Shammela Mahmud (2212992)" userId="S::2212992@student.uwtsd.ac.uk::6e40719d-68de-4a32-9531-d37528bada7c" providerId="AD" clId="Web-{1692F76E-CD98-429B-91A7-2A3202740111}" dt="2022-10-07T14:23:41.602" v="136"/>
          <ac:picMkLst>
            <pc:docMk/>
            <pc:sldMk cId="109857222" sldId="256"/>
            <ac:picMk id="4" creationId="{35116877-577E-26CB-564C-2CE948D20971}"/>
          </ac:picMkLst>
        </pc:picChg>
      </pc:sldChg>
      <pc:sldChg chg="new">
        <pc:chgData name="Shammela Mahmud (2212992)" userId="S::2212992@student.uwtsd.ac.uk::6e40719d-68de-4a32-9531-d37528bada7c" providerId="AD" clId="Web-{1692F76E-CD98-429B-91A7-2A3202740111}" dt="2022-10-07T14:22:44.928" v="132"/>
        <pc:sldMkLst>
          <pc:docMk/>
          <pc:sldMk cId="3452400535" sldId="257"/>
        </pc:sldMkLst>
      </pc:sldChg>
      <pc:sldChg chg="new">
        <pc:chgData name="Shammela Mahmud (2212992)" userId="S::2212992@student.uwtsd.ac.uk::6e40719d-68de-4a32-9531-d37528bada7c" providerId="AD" clId="Web-{1692F76E-CD98-429B-91A7-2A3202740111}" dt="2022-10-07T14:22:47.522" v="133"/>
        <pc:sldMkLst>
          <pc:docMk/>
          <pc:sldMk cId="1308267197" sldId="258"/>
        </pc:sldMkLst>
      </pc:sldChg>
      <pc:sldChg chg="new">
        <pc:chgData name="Shammela Mahmud (2212992)" userId="S::2212992@student.uwtsd.ac.uk::6e40719d-68de-4a32-9531-d37528bada7c" providerId="AD" clId="Web-{1692F76E-CD98-429B-91A7-2A3202740111}" dt="2022-10-07T14:22:48.256" v="134"/>
        <pc:sldMkLst>
          <pc:docMk/>
          <pc:sldMk cId="2848680920" sldId="259"/>
        </pc:sldMkLst>
      </pc:sldChg>
      <pc:sldChg chg="new">
        <pc:chgData name="Shammela Mahmud (2212992)" userId="S::2212992@student.uwtsd.ac.uk::6e40719d-68de-4a32-9531-d37528bada7c" providerId="AD" clId="Web-{1692F76E-CD98-429B-91A7-2A3202740111}" dt="2022-10-07T14:22:49.022" v="135"/>
        <pc:sldMkLst>
          <pc:docMk/>
          <pc:sldMk cId="1393806723" sldId="260"/>
        </pc:sldMkLst>
      </pc:sldChg>
      <pc:sldMasterChg chg="del delSldLayout">
        <pc:chgData name="Shammela Mahmud (2212992)" userId="S::2212992@student.uwtsd.ac.uk::6e40719d-68de-4a32-9531-d37528bada7c" providerId="AD" clId="Web-{1692F76E-CD98-429B-91A7-2A3202740111}" dt="2022-10-07T14:22:16.302" v="131"/>
        <pc:sldMasterMkLst>
          <pc:docMk/>
          <pc:sldMasterMk cId="2460954070" sldId="2147483660"/>
        </pc:sldMasterMkLst>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2385387890" sldId="2147483661"/>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949138452" sldId="2147483662"/>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2591524520" sldId="2147483663"/>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1203092039" sldId="2147483664"/>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3733172339" sldId="2147483665"/>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3210312558" sldId="2147483666"/>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3146388984" sldId="2147483667"/>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3171841454" sldId="2147483668"/>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1718958274" sldId="2147483669"/>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2202905451" sldId="2147483670"/>
          </pc:sldLayoutMkLst>
        </pc:sldLayoutChg>
        <pc:sldLayoutChg chg="del">
          <pc:chgData name="Shammela Mahmud (2212992)" userId="S::2212992@student.uwtsd.ac.uk::6e40719d-68de-4a32-9531-d37528bada7c" providerId="AD" clId="Web-{1692F76E-CD98-429B-91A7-2A3202740111}" dt="2022-10-07T14:22:16.302" v="131"/>
          <pc:sldLayoutMkLst>
            <pc:docMk/>
            <pc:sldMasterMk cId="2460954070" sldId="2147483660"/>
            <pc:sldLayoutMk cId="3479445657" sldId="2147483671"/>
          </pc:sldLayoutMkLst>
        </pc:sldLayoutChg>
      </pc:sldMasterChg>
      <pc:sldMasterChg chg="add addSldLayout">
        <pc:chgData name="Shammela Mahmud (2212992)" userId="S::2212992@student.uwtsd.ac.uk::6e40719d-68de-4a32-9531-d37528bada7c" providerId="AD" clId="Web-{1692F76E-CD98-429B-91A7-2A3202740111}" dt="2022-10-07T14:22:16.302" v="131"/>
        <pc:sldMasterMkLst>
          <pc:docMk/>
          <pc:sldMasterMk cId="792827298" sldId="2147483712"/>
        </pc:sldMasterMkLst>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1283012214" sldId="2147483701"/>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2921524574" sldId="2147483702"/>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2595006494" sldId="2147483703"/>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2136941689" sldId="2147483704"/>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756058970" sldId="2147483705"/>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2568456279" sldId="2147483706"/>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74731470" sldId="2147483707"/>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480693496" sldId="2147483708"/>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4238567731" sldId="2147483709"/>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4256105601" sldId="2147483710"/>
          </pc:sldLayoutMkLst>
        </pc:sldLayoutChg>
        <pc:sldLayoutChg chg="add">
          <pc:chgData name="Shammela Mahmud (2212992)" userId="S::2212992@student.uwtsd.ac.uk::6e40719d-68de-4a32-9531-d37528bada7c" providerId="AD" clId="Web-{1692F76E-CD98-429B-91A7-2A3202740111}" dt="2022-10-07T14:22:16.302" v="131"/>
          <pc:sldLayoutMkLst>
            <pc:docMk/>
            <pc:sldMasterMk cId="792827298" sldId="2147483712"/>
            <pc:sldLayoutMk cId="1254896362" sldId="2147483711"/>
          </pc:sldLayoutMkLst>
        </pc:sldLayoutChg>
      </pc:sldMasterChg>
    </pc:docChg>
  </pc:docChgLst>
  <pc:docChgLst>
    <pc:chgData name="Dawn Chantiloupe-Miller (2213990)" userId="S::2213990@student.uwtsd.ac.uk::00d6abc3-53d9-4775-ba31-e1d8c19c6c17" providerId="AD" clId="Web-{19CED128-F6D1-EF90-15FA-35542DA91C1C}"/>
    <pc:docChg chg="modSld">
      <pc:chgData name="Dawn Chantiloupe-Miller (2213990)" userId="S::2213990@student.uwtsd.ac.uk::00d6abc3-53d9-4775-ba31-e1d8c19c6c17" providerId="AD" clId="Web-{19CED128-F6D1-EF90-15FA-35542DA91C1C}" dt="2022-10-14T13:44:56.336" v="3" actId="1076"/>
      <pc:docMkLst>
        <pc:docMk/>
      </pc:docMkLst>
      <pc:sldChg chg="modSp">
        <pc:chgData name="Dawn Chantiloupe-Miller (2213990)" userId="S::2213990@student.uwtsd.ac.uk::00d6abc3-53d9-4775-ba31-e1d8c19c6c17" providerId="AD" clId="Web-{19CED128-F6D1-EF90-15FA-35542DA91C1C}" dt="2022-10-14T13:44:56.336" v="3" actId="1076"/>
        <pc:sldMkLst>
          <pc:docMk/>
          <pc:sldMk cId="3452400535" sldId="257"/>
        </pc:sldMkLst>
        <pc:picChg chg="mod">
          <ac:chgData name="Dawn Chantiloupe-Miller (2213990)" userId="S::2213990@student.uwtsd.ac.uk::00d6abc3-53d9-4775-ba31-e1d8c19c6c17" providerId="AD" clId="Web-{19CED128-F6D1-EF90-15FA-35542DA91C1C}" dt="2022-10-14T13:44:56.336" v="3" actId="1076"/>
          <ac:picMkLst>
            <pc:docMk/>
            <pc:sldMk cId="3452400535" sldId="257"/>
            <ac:picMk id="4" creationId="{24421EBC-0652-04C0-DAE5-DB0079088BAC}"/>
          </ac:picMkLst>
        </pc:picChg>
      </pc:sldChg>
    </pc:docChg>
  </pc:docChgLst>
  <pc:docChgLst>
    <pc:chgData name="Shammela Mahmud (2212992)" userId="S::2212992@student.uwtsd.ac.uk::6e40719d-68de-4a32-9531-d37528bada7c" providerId="AD" clId="Web-{4C153E0D-74D7-CC9B-0C38-EBD0B3E8CFCD}"/>
    <pc:docChg chg="modSld">
      <pc:chgData name="Shammela Mahmud (2212992)" userId="S::2212992@student.uwtsd.ac.uk::6e40719d-68de-4a32-9531-d37528bada7c" providerId="AD" clId="Web-{4C153E0D-74D7-CC9B-0C38-EBD0B3E8CFCD}" dt="2022-10-07T14:33:36.363" v="10"/>
      <pc:docMkLst>
        <pc:docMk/>
      </pc:docMkLst>
      <pc:sldChg chg="addSp delSp modSp modTransition">
        <pc:chgData name="Shammela Mahmud (2212992)" userId="S::2212992@student.uwtsd.ac.uk::6e40719d-68de-4a32-9531-d37528bada7c" providerId="AD" clId="Web-{4C153E0D-74D7-CC9B-0C38-EBD0B3E8CFCD}" dt="2022-10-07T14:33:36.363" v="10"/>
        <pc:sldMkLst>
          <pc:docMk/>
          <pc:sldMk cId="109857222" sldId="256"/>
        </pc:sldMkLst>
        <pc:spChg chg="mod">
          <ac:chgData name="Shammela Mahmud (2212992)" userId="S::2212992@student.uwtsd.ac.uk::6e40719d-68de-4a32-9531-d37528bada7c" providerId="AD" clId="Web-{4C153E0D-74D7-CC9B-0C38-EBD0B3E8CFCD}" dt="2022-10-07T14:30:48.531" v="0"/>
          <ac:spMkLst>
            <pc:docMk/>
            <pc:sldMk cId="109857222" sldId="256"/>
            <ac:spMk id="2" creationId="{00000000-0000-0000-0000-000000000000}"/>
          </ac:spMkLst>
        </pc:spChg>
        <pc:spChg chg="mod">
          <ac:chgData name="Shammela Mahmud (2212992)" userId="S::2212992@student.uwtsd.ac.uk::6e40719d-68de-4a32-9531-d37528bada7c" providerId="AD" clId="Web-{4C153E0D-74D7-CC9B-0C38-EBD0B3E8CFCD}" dt="2022-10-07T14:30:48.531" v="0"/>
          <ac:spMkLst>
            <pc:docMk/>
            <pc:sldMk cId="109857222" sldId="256"/>
            <ac:spMk id="3" creationId="{00000000-0000-0000-0000-000000000000}"/>
          </ac:spMkLst>
        </pc:spChg>
        <pc:spChg chg="del">
          <ac:chgData name="Shammela Mahmud (2212992)" userId="S::2212992@student.uwtsd.ac.uk::6e40719d-68de-4a32-9531-d37528bada7c" providerId="AD" clId="Web-{4C153E0D-74D7-CC9B-0C38-EBD0B3E8CFCD}" dt="2022-10-07T14:30:48.531" v="0"/>
          <ac:spMkLst>
            <pc:docMk/>
            <pc:sldMk cId="109857222" sldId="256"/>
            <ac:spMk id="16" creationId="{335243F2-87BD-4C47-8358-ACFE608D3DB3}"/>
          </ac:spMkLst>
        </pc:spChg>
        <pc:spChg chg="del">
          <ac:chgData name="Shammela Mahmud (2212992)" userId="S::2212992@student.uwtsd.ac.uk::6e40719d-68de-4a32-9531-d37528bada7c" providerId="AD" clId="Web-{4C153E0D-74D7-CC9B-0C38-EBD0B3E8CFCD}" dt="2022-10-07T14:30:48.531" v="0"/>
          <ac:spMkLst>
            <pc:docMk/>
            <pc:sldMk cId="109857222" sldId="256"/>
            <ac:spMk id="18" creationId="{65B33439-EC96-4835-9DF2-CFA3336E0E41}"/>
          </ac:spMkLst>
        </pc:spChg>
        <pc:spChg chg="add">
          <ac:chgData name="Shammela Mahmud (2212992)" userId="S::2212992@student.uwtsd.ac.uk::6e40719d-68de-4a32-9531-d37528bada7c" providerId="AD" clId="Web-{4C153E0D-74D7-CC9B-0C38-EBD0B3E8CFCD}" dt="2022-10-07T14:30:48.531" v="0"/>
          <ac:spMkLst>
            <pc:docMk/>
            <pc:sldMk cId="109857222" sldId="256"/>
            <ac:spMk id="33" creationId="{A35C5297-7623-44A6-B13A-4424C8257CD5}"/>
          </ac:spMkLst>
        </pc:spChg>
        <pc:spChg chg="add">
          <ac:chgData name="Shammela Mahmud (2212992)" userId="S::2212992@student.uwtsd.ac.uk::6e40719d-68de-4a32-9531-d37528bada7c" providerId="AD" clId="Web-{4C153E0D-74D7-CC9B-0C38-EBD0B3E8CFCD}" dt="2022-10-07T14:30:48.531" v="0"/>
          <ac:spMkLst>
            <pc:docMk/>
            <pc:sldMk cId="109857222" sldId="256"/>
            <ac:spMk id="35" creationId="{666E46BD-1D93-4B75-A1AD-F8DCF32C3455}"/>
          </ac:spMkLst>
        </pc:spChg>
        <pc:grpChg chg="del">
          <ac:chgData name="Shammela Mahmud (2212992)" userId="S::2212992@student.uwtsd.ac.uk::6e40719d-68de-4a32-9531-d37528bada7c" providerId="AD" clId="Web-{4C153E0D-74D7-CC9B-0C38-EBD0B3E8CFCD}" dt="2022-10-07T14:30:48.531" v="0"/>
          <ac:grpSpMkLst>
            <pc:docMk/>
            <pc:sldMk cId="109857222" sldId="256"/>
            <ac:grpSpMk id="20" creationId="{F2FD01A0-E6FF-41CD-AEBD-279232B90D43}"/>
          </ac:grpSpMkLst>
        </pc:grpChg>
        <pc:grpChg chg="del">
          <ac:chgData name="Shammela Mahmud (2212992)" userId="S::2212992@student.uwtsd.ac.uk::6e40719d-68de-4a32-9531-d37528bada7c" providerId="AD" clId="Web-{4C153E0D-74D7-CC9B-0C38-EBD0B3E8CFCD}" dt="2022-10-07T14:30:48.531" v="0"/>
          <ac:grpSpMkLst>
            <pc:docMk/>
            <pc:sldMk cId="109857222" sldId="256"/>
            <ac:grpSpMk id="25" creationId="{3C9AA14C-80A4-427C-A911-28CD20C56E5E}"/>
          </ac:grpSpMkLst>
        </pc:grpChg>
        <pc:picChg chg="del mod">
          <ac:chgData name="Shammela Mahmud (2212992)" userId="S::2212992@student.uwtsd.ac.uk::6e40719d-68de-4a32-9531-d37528bada7c" providerId="AD" clId="Web-{4C153E0D-74D7-CC9B-0C38-EBD0B3E8CFCD}" dt="2022-10-07T14:32:21.658" v="1"/>
          <ac:picMkLst>
            <pc:docMk/>
            <pc:sldMk cId="109857222" sldId="256"/>
            <ac:picMk id="4" creationId="{35116877-577E-26CB-564C-2CE948D20971}"/>
          </ac:picMkLst>
        </pc:picChg>
        <pc:picChg chg="add del mod">
          <ac:chgData name="Shammela Mahmud (2212992)" userId="S::2212992@student.uwtsd.ac.uk::6e40719d-68de-4a32-9531-d37528bada7c" providerId="AD" clId="Web-{4C153E0D-74D7-CC9B-0C38-EBD0B3E8CFCD}" dt="2022-10-07T14:33:36.363" v="10"/>
          <ac:picMkLst>
            <pc:docMk/>
            <pc:sldMk cId="109857222" sldId="256"/>
            <ac:picMk id="5" creationId="{1E2F3D39-C6AF-C8E4-F15B-6F675225C764}"/>
          </ac:picMkLst>
        </pc:picChg>
      </pc:sldChg>
    </pc:docChg>
  </pc:docChgLst>
  <pc:docChgLst>
    <pc:chgData name="Dawn Chantiloupe-Miller (2213990)" userId="S::2213990@student.uwtsd.ac.uk::00d6abc3-53d9-4775-ba31-e1d8c19c6c17" providerId="AD" clId="Web-{86D838DE-3B64-005B-AC49-9B9BF4638BB6}"/>
    <pc:docChg chg="addSld sldOrd addMainMaster">
      <pc:chgData name="Dawn Chantiloupe-Miller (2213990)" userId="S::2213990@student.uwtsd.ac.uk::00d6abc3-53d9-4775-ba31-e1d8c19c6c17" providerId="AD" clId="Web-{86D838DE-3B64-005B-AC49-9B9BF4638BB6}" dt="2022-10-14T15:14:57.787" v="5"/>
      <pc:docMkLst>
        <pc:docMk/>
      </pc:docMkLst>
      <pc:sldChg chg="ord">
        <pc:chgData name="Dawn Chantiloupe-Miller (2213990)" userId="S::2213990@student.uwtsd.ac.uk::00d6abc3-53d9-4775-ba31-e1d8c19c6c17" providerId="AD" clId="Web-{86D838DE-3B64-005B-AC49-9B9BF4638BB6}" dt="2022-10-14T15:11:56.313" v="1"/>
        <pc:sldMkLst>
          <pc:docMk/>
          <pc:sldMk cId="2181388886" sldId="263"/>
        </pc:sldMkLst>
      </pc:sldChg>
      <pc:sldChg chg="ord">
        <pc:chgData name="Dawn Chantiloupe-Miller (2213990)" userId="S::2213990@student.uwtsd.ac.uk::00d6abc3-53d9-4775-ba31-e1d8c19c6c17" providerId="AD" clId="Web-{86D838DE-3B64-005B-AC49-9B9BF4638BB6}" dt="2022-10-14T15:12:24.689" v="2"/>
        <pc:sldMkLst>
          <pc:docMk/>
          <pc:sldMk cId="995050923" sldId="269"/>
        </pc:sldMkLst>
      </pc:sldChg>
      <pc:sldChg chg="ord">
        <pc:chgData name="Dawn Chantiloupe-Miller (2213990)" userId="S::2213990@student.uwtsd.ac.uk::00d6abc3-53d9-4775-ba31-e1d8c19c6c17" providerId="AD" clId="Web-{86D838DE-3B64-005B-AC49-9B9BF4638BB6}" dt="2022-10-14T15:12:37.377" v="3"/>
        <pc:sldMkLst>
          <pc:docMk/>
          <pc:sldMk cId="3064539609" sldId="272"/>
        </pc:sldMkLst>
      </pc:sldChg>
      <pc:sldChg chg="add">
        <pc:chgData name="Dawn Chantiloupe-Miller (2213990)" userId="S::2213990@student.uwtsd.ac.uk::00d6abc3-53d9-4775-ba31-e1d8c19c6c17" providerId="AD" clId="Web-{86D838DE-3B64-005B-AC49-9B9BF4638BB6}" dt="2022-10-14T15:14:28.755" v="4"/>
        <pc:sldMkLst>
          <pc:docMk/>
          <pc:sldMk cId="99309084" sldId="273"/>
        </pc:sldMkLst>
      </pc:sldChg>
      <pc:sldChg chg="add">
        <pc:chgData name="Dawn Chantiloupe-Miller (2213990)" userId="S::2213990@student.uwtsd.ac.uk::00d6abc3-53d9-4775-ba31-e1d8c19c6c17" providerId="AD" clId="Web-{86D838DE-3B64-005B-AC49-9B9BF4638BB6}" dt="2022-10-14T15:14:57.787" v="5"/>
        <pc:sldMkLst>
          <pc:docMk/>
          <pc:sldMk cId="1756835334" sldId="274"/>
        </pc:sldMkLst>
      </pc:sldChg>
      <pc:sldMasterChg chg="add addSldLayout">
        <pc:chgData name="Dawn Chantiloupe-Miller (2213990)" userId="S::2213990@student.uwtsd.ac.uk::00d6abc3-53d9-4775-ba31-e1d8c19c6c17" providerId="AD" clId="Web-{86D838DE-3B64-005B-AC49-9B9BF4638BB6}" dt="2022-10-14T15:14:28.755" v="4"/>
        <pc:sldMasterMkLst>
          <pc:docMk/>
          <pc:sldMasterMk cId="2539966101" sldId="2147483702"/>
        </pc:sldMasterMkLst>
        <pc:sldLayoutChg chg="add">
          <pc:chgData name="Dawn Chantiloupe-Miller (2213990)" userId="S::2213990@student.uwtsd.ac.uk::00d6abc3-53d9-4775-ba31-e1d8c19c6c17" providerId="AD" clId="Web-{86D838DE-3B64-005B-AC49-9B9BF4638BB6}" dt="2022-10-14T15:14:28.755" v="4"/>
          <pc:sldLayoutMkLst>
            <pc:docMk/>
            <pc:sldMasterMk cId="2539966101" sldId="2147483702"/>
            <pc:sldLayoutMk cId="2265341046" sldId="2147483704"/>
          </pc:sldLayoutMkLst>
        </pc:sldLayoutChg>
      </pc:sldMasterChg>
    </pc:docChg>
  </pc:docChgLst>
  <pc:docChgLst>
    <pc:chgData name="Margarita Karazijaite (2211612)" userId="S::2211612@student.uwtsd.ac.uk::513aae65-10aa-49a7-8069-125df702c64d" providerId="AD" clId="Web-{2DAECEF5-4934-103A-3B30-CE154540C62E}"/>
    <pc:docChg chg="modSld">
      <pc:chgData name="Margarita Karazijaite (2211612)" userId="S::2211612@student.uwtsd.ac.uk::513aae65-10aa-49a7-8069-125df702c64d" providerId="AD" clId="Web-{2DAECEF5-4934-103A-3B30-CE154540C62E}" dt="2022-10-15T18:23:39.208" v="427" actId="20577"/>
      <pc:docMkLst>
        <pc:docMk/>
      </pc:docMkLst>
      <pc:sldChg chg="addSp delSp modSp">
        <pc:chgData name="Margarita Karazijaite (2211612)" userId="S::2211612@student.uwtsd.ac.uk::513aae65-10aa-49a7-8069-125df702c64d" providerId="AD" clId="Web-{2DAECEF5-4934-103A-3B30-CE154540C62E}" dt="2022-10-15T18:23:39.208" v="427" actId="20577"/>
        <pc:sldMkLst>
          <pc:docMk/>
          <pc:sldMk cId="2181388886" sldId="263"/>
        </pc:sldMkLst>
        <pc:spChg chg="add mod">
          <ac:chgData name="Margarita Karazijaite (2211612)" userId="S::2211612@student.uwtsd.ac.uk::513aae65-10aa-49a7-8069-125df702c64d" providerId="AD" clId="Web-{2DAECEF5-4934-103A-3B30-CE154540C62E}" dt="2022-10-15T18:23:39.208" v="427" actId="20577"/>
          <ac:spMkLst>
            <pc:docMk/>
            <pc:sldMk cId="2181388886" sldId="263"/>
            <ac:spMk id="3" creationId="{DCC11D43-F46C-61BD-30A3-0B88261AACB7}"/>
          </ac:spMkLst>
        </pc:spChg>
        <pc:spChg chg="del mod">
          <ac:chgData name="Margarita Karazijaite (2211612)" userId="S::2211612@student.uwtsd.ac.uk::513aae65-10aa-49a7-8069-125df702c64d" providerId="AD" clId="Web-{2DAECEF5-4934-103A-3B30-CE154540C62E}" dt="2022-10-15T18:02:04.354" v="1"/>
          <ac:spMkLst>
            <pc:docMk/>
            <pc:sldMk cId="2181388886" sldId="263"/>
            <ac:spMk id="6" creationId="{26CA9D28-7040-F6ED-9565-8C52F3C575A9}"/>
          </ac:spMkLst>
        </pc:spChg>
      </pc:sldChg>
    </pc:docChg>
  </pc:docChgLst>
  <pc:docChgLst>
    <pc:chgData name="Shammela Mahmud (2212992)" userId="S::2212992@student.uwtsd.ac.uk::6e40719d-68de-4a32-9531-d37528bada7c" providerId="AD" clId="Web-{90E14485-23D9-6CBC-3295-06EBCB884C0B}"/>
    <pc:docChg chg="addSld modSld">
      <pc:chgData name="Shammela Mahmud (2212992)" userId="S::2212992@student.uwtsd.ac.uk::6e40719d-68de-4a32-9531-d37528bada7c" providerId="AD" clId="Web-{90E14485-23D9-6CBC-3295-06EBCB884C0B}" dt="2022-10-16T20:04:01.957" v="2007" actId="20577"/>
      <pc:docMkLst>
        <pc:docMk/>
      </pc:docMkLst>
      <pc:sldChg chg="modSp">
        <pc:chgData name="Shammela Mahmud (2212992)" userId="S::2212992@student.uwtsd.ac.uk::6e40719d-68de-4a32-9531-d37528bada7c" providerId="AD" clId="Web-{90E14485-23D9-6CBC-3295-06EBCB884C0B}" dt="2022-10-16T18:42:11.494" v="624" actId="20577"/>
        <pc:sldMkLst>
          <pc:docMk/>
          <pc:sldMk cId="109857222" sldId="256"/>
        </pc:sldMkLst>
        <pc:spChg chg="mod">
          <ac:chgData name="Shammela Mahmud (2212992)" userId="S::2212992@student.uwtsd.ac.uk::6e40719d-68de-4a32-9531-d37528bada7c" providerId="AD" clId="Web-{90E14485-23D9-6CBC-3295-06EBCB884C0B}" dt="2022-10-16T18:42:11.494" v="624" actId="20577"/>
          <ac:spMkLst>
            <pc:docMk/>
            <pc:sldMk cId="109857222" sldId="256"/>
            <ac:spMk id="3" creationId="{00000000-0000-0000-0000-000000000000}"/>
          </ac:spMkLst>
        </pc:spChg>
      </pc:sldChg>
      <pc:sldChg chg="modSp">
        <pc:chgData name="Shammela Mahmud (2212992)" userId="S::2212992@student.uwtsd.ac.uk::6e40719d-68de-4a32-9531-d37528bada7c" providerId="AD" clId="Web-{90E14485-23D9-6CBC-3295-06EBCB884C0B}" dt="2022-10-16T19:16:40.429" v="886" actId="20577"/>
        <pc:sldMkLst>
          <pc:docMk/>
          <pc:sldMk cId="4182361997" sldId="264"/>
        </pc:sldMkLst>
        <pc:spChg chg="mod">
          <ac:chgData name="Shammela Mahmud (2212992)" userId="S::2212992@student.uwtsd.ac.uk::6e40719d-68de-4a32-9531-d37528bada7c" providerId="AD" clId="Web-{90E14485-23D9-6CBC-3295-06EBCB884C0B}" dt="2022-10-16T19:16:40.429" v="886" actId="20577"/>
          <ac:spMkLst>
            <pc:docMk/>
            <pc:sldMk cId="4182361997" sldId="264"/>
            <ac:spMk id="3" creationId="{8D6339F0-90B5-14D0-E388-9F68F393AF19}"/>
          </ac:spMkLst>
        </pc:spChg>
      </pc:sldChg>
      <pc:sldChg chg="addSp modSp">
        <pc:chgData name="Shammela Mahmud (2212992)" userId="S::2212992@student.uwtsd.ac.uk::6e40719d-68de-4a32-9531-d37528bada7c" providerId="AD" clId="Web-{90E14485-23D9-6CBC-3295-06EBCB884C0B}" dt="2022-10-16T19:58:06.010" v="1762" actId="20577"/>
        <pc:sldMkLst>
          <pc:docMk/>
          <pc:sldMk cId="3064539609" sldId="272"/>
        </pc:sldMkLst>
        <pc:spChg chg="add mod">
          <ac:chgData name="Shammela Mahmud (2212992)" userId="S::2212992@student.uwtsd.ac.uk::6e40719d-68de-4a32-9531-d37528bada7c" providerId="AD" clId="Web-{90E14485-23D9-6CBC-3295-06EBCB884C0B}" dt="2022-10-16T19:58:01.228" v="1758" actId="20577"/>
          <ac:spMkLst>
            <pc:docMk/>
            <pc:sldMk cId="3064539609" sldId="272"/>
            <ac:spMk id="7" creationId="{97DB8A97-5450-F1CA-D79B-A4C66DBB307B}"/>
          </ac:spMkLst>
        </pc:spChg>
        <pc:spChg chg="mod">
          <ac:chgData name="Shammela Mahmud (2212992)" userId="S::2212992@student.uwtsd.ac.uk::6e40719d-68de-4a32-9531-d37528bada7c" providerId="AD" clId="Web-{90E14485-23D9-6CBC-3295-06EBCB884C0B}" dt="2022-10-16T19:58:06.010" v="1762" actId="20577"/>
          <ac:spMkLst>
            <pc:docMk/>
            <pc:sldMk cId="3064539609" sldId="272"/>
            <ac:spMk id="16" creationId="{DF57E9B7-2CFA-F16D-150F-AB61C797B2E4}"/>
          </ac:spMkLst>
        </pc:spChg>
      </pc:sldChg>
      <pc:sldChg chg="addSp delSp modSp">
        <pc:chgData name="Shammela Mahmud (2212992)" userId="S::2212992@student.uwtsd.ac.uk::6e40719d-68de-4a32-9531-d37528bada7c" providerId="AD" clId="Web-{90E14485-23D9-6CBC-3295-06EBCB884C0B}" dt="2022-10-16T18:43:59.936" v="627" actId="20577"/>
        <pc:sldMkLst>
          <pc:docMk/>
          <pc:sldMk cId="2058076496" sldId="274"/>
        </pc:sldMkLst>
        <pc:spChg chg="mod">
          <ac:chgData name="Shammela Mahmud (2212992)" userId="S::2212992@student.uwtsd.ac.uk::6e40719d-68de-4a32-9531-d37528bada7c" providerId="AD" clId="Web-{90E14485-23D9-6CBC-3295-06EBCB884C0B}" dt="2022-10-16T18:13:51.350" v="254" actId="1076"/>
          <ac:spMkLst>
            <pc:docMk/>
            <pc:sldMk cId="2058076496" sldId="274"/>
            <ac:spMk id="2" creationId="{AC323B5C-2870-F65A-F475-6E41E6D87E0C}"/>
          </ac:spMkLst>
        </pc:spChg>
        <pc:spChg chg="add del">
          <ac:chgData name="Shammela Mahmud (2212992)" userId="S::2212992@student.uwtsd.ac.uk::6e40719d-68de-4a32-9531-d37528bada7c" providerId="AD" clId="Web-{90E14485-23D9-6CBC-3295-06EBCB884C0B}" dt="2022-10-16T18:14:05.476" v="256"/>
          <ac:spMkLst>
            <pc:docMk/>
            <pc:sldMk cId="2058076496" sldId="274"/>
            <ac:spMk id="3" creationId="{381CFE94-556B-C822-E314-BDDD44F69CFD}"/>
          </ac:spMkLst>
        </pc:spChg>
        <pc:spChg chg="mod">
          <ac:chgData name="Shammela Mahmud (2212992)" userId="S::2212992@student.uwtsd.ac.uk::6e40719d-68de-4a32-9531-d37528bada7c" providerId="AD" clId="Web-{90E14485-23D9-6CBC-3295-06EBCB884C0B}" dt="2022-10-16T18:43:59.936" v="627" actId="20577"/>
          <ac:spMkLst>
            <pc:docMk/>
            <pc:sldMk cId="2058076496" sldId="274"/>
            <ac:spMk id="4" creationId="{3BF5628B-6F2D-AE29-7789-64A4818ACF64}"/>
          </ac:spMkLst>
        </pc:spChg>
        <pc:spChg chg="add mod">
          <ac:chgData name="Shammela Mahmud (2212992)" userId="S::2212992@student.uwtsd.ac.uk::6e40719d-68de-4a32-9531-d37528bada7c" providerId="AD" clId="Web-{90E14485-23D9-6CBC-3295-06EBCB884C0B}" dt="2022-10-16T18:17:14.375" v="529" actId="14100"/>
          <ac:spMkLst>
            <pc:docMk/>
            <pc:sldMk cId="2058076496" sldId="274"/>
            <ac:spMk id="5" creationId="{F29E5B11-01A8-F3D3-51FF-FBCB35AFFEC0}"/>
          </ac:spMkLst>
        </pc:spChg>
      </pc:sldChg>
      <pc:sldChg chg="modSp">
        <pc:chgData name="Shammela Mahmud (2212992)" userId="S::2212992@student.uwtsd.ac.uk::6e40719d-68de-4a32-9531-d37528bada7c" providerId="AD" clId="Web-{90E14485-23D9-6CBC-3295-06EBCB884C0B}" dt="2022-10-16T19:09:26.800" v="729" actId="20577"/>
        <pc:sldMkLst>
          <pc:docMk/>
          <pc:sldMk cId="2509076764" sldId="276"/>
        </pc:sldMkLst>
        <pc:spChg chg="mod">
          <ac:chgData name="Shammela Mahmud (2212992)" userId="S::2212992@student.uwtsd.ac.uk::6e40719d-68de-4a32-9531-d37528bada7c" providerId="AD" clId="Web-{90E14485-23D9-6CBC-3295-06EBCB884C0B}" dt="2022-10-16T19:09:26.800" v="729" actId="20577"/>
          <ac:spMkLst>
            <pc:docMk/>
            <pc:sldMk cId="2509076764" sldId="276"/>
            <ac:spMk id="4" creationId="{729DF872-E2A0-65A2-2511-D1B15FC11B79}"/>
          </ac:spMkLst>
        </pc:spChg>
        <pc:picChg chg="mod">
          <ac:chgData name="Shammela Mahmud (2212992)" userId="S::2212992@student.uwtsd.ac.uk::6e40719d-68de-4a32-9531-d37528bada7c" providerId="AD" clId="Web-{90E14485-23D9-6CBC-3295-06EBCB884C0B}" dt="2022-10-16T18:30:44.661" v="601" actId="1076"/>
          <ac:picMkLst>
            <pc:docMk/>
            <pc:sldMk cId="2509076764" sldId="276"/>
            <ac:picMk id="6" creationId="{408B905D-BCA2-8007-6473-361F40C5EB2B}"/>
          </ac:picMkLst>
        </pc:picChg>
      </pc:sldChg>
      <pc:sldChg chg="modSp">
        <pc:chgData name="Shammela Mahmud (2212992)" userId="S::2212992@student.uwtsd.ac.uk::6e40719d-68de-4a32-9531-d37528bada7c" providerId="AD" clId="Web-{90E14485-23D9-6CBC-3295-06EBCB884C0B}" dt="2022-10-16T19:20:23.064" v="900" actId="1076"/>
        <pc:sldMkLst>
          <pc:docMk/>
          <pc:sldMk cId="342174922" sldId="282"/>
        </pc:sldMkLst>
        <pc:spChg chg="mod">
          <ac:chgData name="Shammela Mahmud (2212992)" userId="S::2212992@student.uwtsd.ac.uk::6e40719d-68de-4a32-9531-d37528bada7c" providerId="AD" clId="Web-{90E14485-23D9-6CBC-3295-06EBCB884C0B}" dt="2022-10-16T19:20:23.064" v="900" actId="1076"/>
          <ac:spMkLst>
            <pc:docMk/>
            <pc:sldMk cId="342174922" sldId="282"/>
            <ac:spMk id="2" creationId="{F231CD84-8EDC-420F-8FC1-B6B07207FE9D}"/>
          </ac:spMkLst>
        </pc:spChg>
        <pc:spChg chg="mod">
          <ac:chgData name="Shammela Mahmud (2212992)" userId="S::2212992@student.uwtsd.ac.uk::6e40719d-68de-4a32-9531-d37528bada7c" providerId="AD" clId="Web-{90E14485-23D9-6CBC-3295-06EBCB884C0B}" dt="2022-10-16T18:28:56.703" v="596" actId="20577"/>
          <ac:spMkLst>
            <pc:docMk/>
            <pc:sldMk cId="342174922" sldId="282"/>
            <ac:spMk id="4" creationId="{4769225F-EBD4-DC94-4721-D97B0F0CD26B}"/>
          </ac:spMkLst>
        </pc:spChg>
        <pc:spChg chg="mod">
          <ac:chgData name="Shammela Mahmud (2212992)" userId="S::2212992@student.uwtsd.ac.uk::6e40719d-68de-4a32-9531-d37528bada7c" providerId="AD" clId="Web-{90E14485-23D9-6CBC-3295-06EBCB884C0B}" dt="2022-10-16T19:19:17.326" v="898" actId="20577"/>
          <ac:spMkLst>
            <pc:docMk/>
            <pc:sldMk cId="342174922" sldId="282"/>
            <ac:spMk id="5" creationId="{62A5E3EA-926A-C0C3-57F7-15395FFD5A9D}"/>
          </ac:spMkLst>
        </pc:spChg>
      </pc:sldChg>
      <pc:sldChg chg="modSp">
        <pc:chgData name="Shammela Mahmud (2212992)" userId="S::2212992@student.uwtsd.ac.uk::6e40719d-68de-4a32-9531-d37528bada7c" providerId="AD" clId="Web-{90E14485-23D9-6CBC-3295-06EBCB884C0B}" dt="2022-10-16T19:17:13.337" v="894" actId="20577"/>
        <pc:sldMkLst>
          <pc:docMk/>
          <pc:sldMk cId="1885362484" sldId="283"/>
        </pc:sldMkLst>
        <pc:spChg chg="mod">
          <ac:chgData name="Shammela Mahmud (2212992)" userId="S::2212992@student.uwtsd.ac.uk::6e40719d-68de-4a32-9531-d37528bada7c" providerId="AD" clId="Web-{90E14485-23D9-6CBC-3295-06EBCB884C0B}" dt="2022-10-16T18:18:24.237" v="574" actId="14100"/>
          <ac:spMkLst>
            <pc:docMk/>
            <pc:sldMk cId="1885362484" sldId="283"/>
            <ac:spMk id="2" creationId="{2599BDC5-0CA9-5AB7-DFF5-6626BAF090AA}"/>
          </ac:spMkLst>
        </pc:spChg>
        <pc:spChg chg="mod">
          <ac:chgData name="Shammela Mahmud (2212992)" userId="S::2212992@student.uwtsd.ac.uk::6e40719d-68de-4a32-9531-d37528bada7c" providerId="AD" clId="Web-{90E14485-23D9-6CBC-3295-06EBCB884C0B}" dt="2022-10-16T19:17:13.337" v="894" actId="20577"/>
          <ac:spMkLst>
            <pc:docMk/>
            <pc:sldMk cId="1885362484" sldId="283"/>
            <ac:spMk id="4" creationId="{21780FCC-4852-7B04-741A-DED1A737CE82}"/>
          </ac:spMkLst>
        </pc:spChg>
      </pc:sldChg>
      <pc:sldChg chg="modSp new">
        <pc:chgData name="Shammela Mahmud (2212992)" userId="S::2212992@student.uwtsd.ac.uk::6e40719d-68de-4a32-9531-d37528bada7c" providerId="AD" clId="Web-{90E14485-23D9-6CBC-3295-06EBCB884C0B}" dt="2022-10-16T20:04:01.957" v="2007" actId="20577"/>
        <pc:sldMkLst>
          <pc:docMk/>
          <pc:sldMk cId="3639399295" sldId="285"/>
        </pc:sldMkLst>
        <pc:spChg chg="mod">
          <ac:chgData name="Shammela Mahmud (2212992)" userId="S::2212992@student.uwtsd.ac.uk::6e40719d-68de-4a32-9531-d37528bada7c" providerId="AD" clId="Web-{90E14485-23D9-6CBC-3295-06EBCB884C0B}" dt="2022-10-16T19:12:45.981" v="761" actId="20577"/>
          <ac:spMkLst>
            <pc:docMk/>
            <pc:sldMk cId="3639399295" sldId="285"/>
            <ac:spMk id="2" creationId="{9D909B23-C4B7-AE94-8154-92232457948B}"/>
          </ac:spMkLst>
        </pc:spChg>
        <pc:spChg chg="mod">
          <ac:chgData name="Shammela Mahmud (2212992)" userId="S::2212992@student.uwtsd.ac.uk::6e40719d-68de-4a32-9531-d37528bada7c" providerId="AD" clId="Web-{90E14485-23D9-6CBC-3295-06EBCB884C0B}" dt="2022-10-16T20:04:01.957" v="2007" actId="20577"/>
          <ac:spMkLst>
            <pc:docMk/>
            <pc:sldMk cId="3639399295" sldId="285"/>
            <ac:spMk id="3" creationId="{21F48EB0-A740-2EB9-903F-E6366FB64AD4}"/>
          </ac:spMkLst>
        </pc:spChg>
      </pc:sldChg>
      <pc:sldChg chg="addSp delSp modSp new">
        <pc:chgData name="Shammela Mahmud (2212992)" userId="S::2212992@student.uwtsd.ac.uk::6e40719d-68de-4a32-9531-d37528bada7c" providerId="AD" clId="Web-{90E14485-23D9-6CBC-3295-06EBCB884C0B}" dt="2022-10-16T19:57:10.007" v="1725" actId="20577"/>
        <pc:sldMkLst>
          <pc:docMk/>
          <pc:sldMk cId="2032781939" sldId="286"/>
        </pc:sldMkLst>
        <pc:spChg chg="del">
          <ac:chgData name="Shammela Mahmud (2212992)" userId="S::2212992@student.uwtsd.ac.uk::6e40719d-68de-4a32-9531-d37528bada7c" providerId="AD" clId="Web-{90E14485-23D9-6CBC-3295-06EBCB884C0B}" dt="2022-10-16T19:40:29.197" v="918"/>
          <ac:spMkLst>
            <pc:docMk/>
            <pc:sldMk cId="2032781939" sldId="286"/>
            <ac:spMk id="2" creationId="{83DD77BC-D85F-105E-A508-5F6FF6F1A6F9}"/>
          </ac:spMkLst>
        </pc:spChg>
        <pc:spChg chg="del">
          <ac:chgData name="Shammela Mahmud (2212992)" userId="S::2212992@student.uwtsd.ac.uk::6e40719d-68de-4a32-9531-d37528bada7c" providerId="AD" clId="Web-{90E14485-23D9-6CBC-3295-06EBCB884C0B}" dt="2022-10-16T19:40:37.401" v="920"/>
          <ac:spMkLst>
            <pc:docMk/>
            <pc:sldMk cId="2032781939" sldId="286"/>
            <ac:spMk id="3" creationId="{18C688FE-EFDD-55E4-7F93-B91BC61EABF0}"/>
          </ac:spMkLst>
        </pc:spChg>
        <pc:spChg chg="del">
          <ac:chgData name="Shammela Mahmud (2212992)" userId="S::2212992@student.uwtsd.ac.uk::6e40719d-68de-4a32-9531-d37528bada7c" providerId="AD" clId="Web-{90E14485-23D9-6CBC-3295-06EBCB884C0B}" dt="2022-10-16T19:40:31.775" v="919"/>
          <ac:spMkLst>
            <pc:docMk/>
            <pc:sldMk cId="2032781939" sldId="286"/>
            <ac:spMk id="4" creationId="{E29C8ECB-74AF-5410-5271-218F084A4BBC}"/>
          </ac:spMkLst>
        </pc:spChg>
        <pc:spChg chg="add mod">
          <ac:chgData name="Shammela Mahmud (2212992)" userId="S::2212992@student.uwtsd.ac.uk::6e40719d-68de-4a32-9531-d37528bada7c" providerId="AD" clId="Web-{90E14485-23D9-6CBC-3295-06EBCB884C0B}" dt="2022-10-16T19:41:49.826" v="965" actId="1076"/>
          <ac:spMkLst>
            <pc:docMk/>
            <pc:sldMk cId="2032781939" sldId="286"/>
            <ac:spMk id="5" creationId="{211DAE8F-58EF-66F5-06D6-308AC77686BD}"/>
          </ac:spMkLst>
        </pc:spChg>
        <pc:spChg chg="add mod">
          <ac:chgData name="Shammela Mahmud (2212992)" userId="S::2212992@student.uwtsd.ac.uk::6e40719d-68de-4a32-9531-d37528bada7c" providerId="AD" clId="Web-{90E14485-23D9-6CBC-3295-06EBCB884C0B}" dt="2022-10-16T19:57:10.007" v="1725" actId="20577"/>
          <ac:spMkLst>
            <pc:docMk/>
            <pc:sldMk cId="2032781939" sldId="286"/>
            <ac:spMk id="6" creationId="{F1291C45-8D89-F6BE-AB32-4020E6D7A03B}"/>
          </ac:spMkLst>
        </pc:spChg>
      </pc:sldChg>
    </pc:docChg>
  </pc:docChgLst>
  <pc:docChgLst>
    <pc:chgData name="Dawn Chantiloupe-Miller (2213990)" userId="S::2213990@student.uwtsd.ac.uk::00d6abc3-53d9-4775-ba31-e1d8c19c6c17" providerId="AD" clId="Web-{880CEC66-CD24-C7A3-3DB1-A0982D326DE8}"/>
    <pc:docChg chg="modSld modMainMaster">
      <pc:chgData name="Dawn Chantiloupe-Miller (2213990)" userId="S::2213990@student.uwtsd.ac.uk::00d6abc3-53d9-4775-ba31-e1d8c19c6c17" providerId="AD" clId="Web-{880CEC66-CD24-C7A3-3DB1-A0982D326DE8}" dt="2022-10-08T15:39:09.185" v="10"/>
      <pc:docMkLst>
        <pc:docMk/>
      </pc:docMkLst>
      <pc:sldChg chg="modTransition">
        <pc:chgData name="Dawn Chantiloupe-Miller (2213990)" userId="S::2213990@student.uwtsd.ac.uk::00d6abc3-53d9-4775-ba31-e1d8c19c6c17" providerId="AD" clId="Web-{880CEC66-CD24-C7A3-3DB1-A0982D326DE8}" dt="2022-10-08T15:39:05.857" v="9"/>
        <pc:sldMkLst>
          <pc:docMk/>
          <pc:sldMk cId="109857222" sldId="256"/>
        </pc:sldMkLst>
      </pc:sldChg>
      <pc:sldChg chg="addSp modTransition">
        <pc:chgData name="Dawn Chantiloupe-Miller (2213990)" userId="S::2213990@student.uwtsd.ac.uk::00d6abc3-53d9-4775-ba31-e1d8c19c6c17" providerId="AD" clId="Web-{880CEC66-CD24-C7A3-3DB1-A0982D326DE8}" dt="2022-10-08T15:39:05.857" v="9"/>
        <pc:sldMkLst>
          <pc:docMk/>
          <pc:sldMk cId="3452400535" sldId="257"/>
        </pc:sldMkLst>
        <pc:spChg chg="add">
          <ac:chgData name="Dawn Chantiloupe-Miller (2213990)" userId="S::2213990@student.uwtsd.ac.uk::00d6abc3-53d9-4775-ba31-e1d8c19c6c17" providerId="AD" clId="Web-{880CEC66-CD24-C7A3-3DB1-A0982D326DE8}" dt="2022-10-08T15:30:21.437" v="0"/>
          <ac:spMkLst>
            <pc:docMk/>
            <pc:sldMk cId="3452400535" sldId="257"/>
            <ac:spMk id="6" creationId="{2B301863-5E49-CC53-25DE-50973082DAAA}"/>
          </ac:spMkLst>
        </pc:spChg>
        <pc:spChg chg="add">
          <ac:chgData name="Dawn Chantiloupe-Miller (2213990)" userId="S::2213990@student.uwtsd.ac.uk::00d6abc3-53d9-4775-ba31-e1d8c19c6c17" providerId="AD" clId="Web-{880CEC66-CD24-C7A3-3DB1-A0982D326DE8}" dt="2022-10-08T15:35:46.263" v="3"/>
          <ac:spMkLst>
            <pc:docMk/>
            <pc:sldMk cId="3452400535" sldId="257"/>
            <ac:spMk id="12" creationId="{5FEAB29D-CD3B-1DAF-4DE1-C3BFB63C239A}"/>
          </ac:spMkLst>
        </pc:spChg>
        <pc:inkChg chg="add">
          <ac:chgData name="Dawn Chantiloupe-Miller (2213990)" userId="S::2213990@student.uwtsd.ac.uk::00d6abc3-53d9-4775-ba31-e1d8c19c6c17" providerId="AD" clId="Web-{880CEC66-CD24-C7A3-3DB1-A0982D326DE8}" dt="2022-10-08T15:30:46.626" v="1"/>
          <ac:inkMkLst>
            <pc:docMk/>
            <pc:sldMk cId="3452400535" sldId="257"/>
            <ac:inkMk id="7" creationId="{1E4B3722-5B96-0270-4F4E-FE8A5D59276E}"/>
          </ac:inkMkLst>
        </pc:inkChg>
        <pc:inkChg chg="add">
          <ac:chgData name="Dawn Chantiloupe-Miller (2213990)" userId="S::2213990@student.uwtsd.ac.uk::00d6abc3-53d9-4775-ba31-e1d8c19c6c17" providerId="AD" clId="Web-{880CEC66-CD24-C7A3-3DB1-A0982D326DE8}" dt="2022-10-08T15:32:02.816" v="2"/>
          <ac:inkMkLst>
            <pc:docMk/>
            <pc:sldMk cId="3452400535" sldId="257"/>
            <ac:inkMk id="11" creationId="{2F7DAE5B-A3C2-43C6-325B-6DAE22038675}"/>
          </ac:inkMkLst>
        </pc:inkChg>
        <pc:inkChg chg="add">
          <ac:chgData name="Dawn Chantiloupe-Miller (2213990)" userId="S::2213990@student.uwtsd.ac.uk::00d6abc3-53d9-4775-ba31-e1d8c19c6c17" providerId="AD" clId="Web-{880CEC66-CD24-C7A3-3DB1-A0982D326DE8}" dt="2022-10-08T15:35:54.201" v="4"/>
          <ac:inkMkLst>
            <pc:docMk/>
            <pc:sldMk cId="3452400535" sldId="257"/>
            <ac:inkMk id="13" creationId="{3105F19E-47D0-8AE3-D455-0D9C0024FAE6}"/>
          </ac:inkMkLst>
        </pc:inkChg>
        <pc:inkChg chg="add">
          <ac:chgData name="Dawn Chantiloupe-Miller (2213990)" userId="S::2213990@student.uwtsd.ac.uk::00d6abc3-53d9-4775-ba31-e1d8c19c6c17" providerId="AD" clId="Web-{880CEC66-CD24-C7A3-3DB1-A0982D326DE8}" dt="2022-10-08T15:35:56.763" v="5"/>
          <ac:inkMkLst>
            <pc:docMk/>
            <pc:sldMk cId="3452400535" sldId="257"/>
            <ac:inkMk id="14" creationId="{4D808F35-F07C-0E7A-30F9-0CF076A4524D}"/>
          </ac:inkMkLst>
        </pc:inkChg>
      </pc:sldChg>
      <pc:sldChg chg="addSp modTransition">
        <pc:chgData name="Dawn Chantiloupe-Miller (2213990)" userId="S::2213990@student.uwtsd.ac.uk::00d6abc3-53d9-4775-ba31-e1d8c19c6c17" providerId="AD" clId="Web-{880CEC66-CD24-C7A3-3DB1-A0982D326DE8}" dt="2022-10-08T15:39:09.185" v="10"/>
        <pc:sldMkLst>
          <pc:docMk/>
          <pc:sldMk cId="1308267197" sldId="258"/>
        </pc:sldMkLst>
        <pc:inkChg chg="add">
          <ac:chgData name="Dawn Chantiloupe-Miller (2213990)" userId="S::2213990@student.uwtsd.ac.uk::00d6abc3-53d9-4775-ba31-e1d8c19c6c17" providerId="AD" clId="Web-{880CEC66-CD24-C7A3-3DB1-A0982D326DE8}" dt="2022-10-08T15:37:47.025" v="6"/>
          <ac:inkMkLst>
            <pc:docMk/>
            <pc:sldMk cId="1308267197" sldId="258"/>
            <ac:inkMk id="2" creationId="{F0B63C15-E90B-6288-BC05-D07E13C5FECE}"/>
          </ac:inkMkLst>
        </pc:inkChg>
        <pc:inkChg chg="add">
          <ac:chgData name="Dawn Chantiloupe-Miller (2213990)" userId="S::2213990@student.uwtsd.ac.uk::00d6abc3-53d9-4775-ba31-e1d8c19c6c17" providerId="AD" clId="Web-{880CEC66-CD24-C7A3-3DB1-A0982D326DE8}" dt="2022-10-08T15:37:48.963" v="7"/>
          <ac:inkMkLst>
            <pc:docMk/>
            <pc:sldMk cId="1308267197" sldId="258"/>
            <ac:inkMk id="3" creationId="{07523713-A0AA-9496-B9F8-912AAAF5ED6A}"/>
          </ac:inkMkLst>
        </pc:inkChg>
      </pc:sldChg>
      <pc:sldChg chg="modTransition">
        <pc:chgData name="Dawn Chantiloupe-Miller (2213990)" userId="S::2213990@student.uwtsd.ac.uk::00d6abc3-53d9-4775-ba31-e1d8c19c6c17" providerId="AD" clId="Web-{880CEC66-CD24-C7A3-3DB1-A0982D326DE8}" dt="2022-10-08T15:39:05.857" v="9"/>
        <pc:sldMkLst>
          <pc:docMk/>
          <pc:sldMk cId="2848680920" sldId="259"/>
        </pc:sldMkLst>
      </pc:sldChg>
      <pc:sldChg chg="modTransition">
        <pc:chgData name="Dawn Chantiloupe-Miller (2213990)" userId="S::2213990@student.uwtsd.ac.uk::00d6abc3-53d9-4775-ba31-e1d8c19c6c17" providerId="AD" clId="Web-{880CEC66-CD24-C7A3-3DB1-A0982D326DE8}" dt="2022-10-08T15:39:05.857" v="9"/>
        <pc:sldMkLst>
          <pc:docMk/>
          <pc:sldMk cId="1393806723" sldId="260"/>
        </pc:sldMkLst>
      </pc:sldChg>
      <pc:sldChg chg="modTransition">
        <pc:chgData name="Dawn Chantiloupe-Miller (2213990)" userId="S::2213990@student.uwtsd.ac.uk::00d6abc3-53d9-4775-ba31-e1d8c19c6c17" providerId="AD" clId="Web-{880CEC66-CD24-C7A3-3DB1-A0982D326DE8}" dt="2022-10-08T15:39:05.857" v="9"/>
        <pc:sldMkLst>
          <pc:docMk/>
          <pc:sldMk cId="2078459022" sldId="261"/>
        </pc:sldMkLst>
      </pc:sldChg>
      <pc:sldChg chg="modTransition">
        <pc:chgData name="Dawn Chantiloupe-Miller (2213990)" userId="S::2213990@student.uwtsd.ac.uk::00d6abc3-53d9-4775-ba31-e1d8c19c6c17" providerId="AD" clId="Web-{880CEC66-CD24-C7A3-3DB1-A0982D326DE8}" dt="2022-10-08T15:39:05.857" v="9"/>
        <pc:sldMkLst>
          <pc:docMk/>
          <pc:sldMk cId="928974121" sldId="262"/>
        </pc:sldMkLst>
      </pc:sldChg>
      <pc:sldChg chg="modTransition">
        <pc:chgData name="Dawn Chantiloupe-Miller (2213990)" userId="S::2213990@student.uwtsd.ac.uk::00d6abc3-53d9-4775-ba31-e1d8c19c6c17" providerId="AD" clId="Web-{880CEC66-CD24-C7A3-3DB1-A0982D326DE8}" dt="2022-10-08T15:39:05.857" v="9"/>
        <pc:sldMkLst>
          <pc:docMk/>
          <pc:sldMk cId="2181388886" sldId="263"/>
        </pc:sldMkLst>
      </pc:sldChg>
      <pc:sldChg chg="modTransition">
        <pc:chgData name="Dawn Chantiloupe-Miller (2213990)" userId="S::2213990@student.uwtsd.ac.uk::00d6abc3-53d9-4775-ba31-e1d8c19c6c17" providerId="AD" clId="Web-{880CEC66-CD24-C7A3-3DB1-A0982D326DE8}" dt="2022-10-08T15:39:05.857" v="9"/>
        <pc:sldMkLst>
          <pc:docMk/>
          <pc:sldMk cId="4182361997" sldId="264"/>
        </pc:sldMkLst>
      </pc:sldChg>
      <pc:sldMasterChg chg="modTransition modSldLayout">
        <pc:chgData name="Dawn Chantiloupe-Miller (2213990)" userId="S::2213990@student.uwtsd.ac.uk::00d6abc3-53d9-4775-ba31-e1d8c19c6c17" providerId="AD" clId="Web-{880CEC66-CD24-C7A3-3DB1-A0982D326DE8}" dt="2022-10-08T15:39:05.857" v="9"/>
        <pc:sldMasterMkLst>
          <pc:docMk/>
          <pc:sldMasterMk cId="1905446746" sldId="2147483743"/>
        </pc:sldMasterMkLst>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125933026" sldId="2147483744"/>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2848471770" sldId="2147483745"/>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2883062224" sldId="2147483746"/>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458481650" sldId="2147483747"/>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376680136" sldId="2147483748"/>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1766349559" sldId="2147483749"/>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2975364108" sldId="2147483750"/>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666115576" sldId="2147483751"/>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2778702128" sldId="2147483752"/>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376040478" sldId="2147483753"/>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1028140784" sldId="2147483754"/>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1643970654" sldId="2147483755"/>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4182312008" sldId="2147483756"/>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854213900" sldId="2147483757"/>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039693326" sldId="2147483758"/>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3398292493" sldId="2147483759"/>
          </pc:sldLayoutMkLst>
        </pc:sldLayoutChg>
        <pc:sldLayoutChg chg="modTransition">
          <pc:chgData name="Dawn Chantiloupe-Miller (2213990)" userId="S::2213990@student.uwtsd.ac.uk::00d6abc3-53d9-4775-ba31-e1d8c19c6c17" providerId="AD" clId="Web-{880CEC66-CD24-C7A3-3DB1-A0982D326DE8}" dt="2022-10-08T15:39:05.857" v="9"/>
          <pc:sldLayoutMkLst>
            <pc:docMk/>
            <pc:sldMasterMk cId="1905446746" sldId="2147483743"/>
            <pc:sldLayoutMk cId="107752583" sldId="2147483760"/>
          </pc:sldLayoutMkLst>
        </pc:sldLayoutChg>
      </pc:sldMasterChg>
    </pc:docChg>
  </pc:docChgLst>
  <pc:docChgLst>
    <pc:chgData name="Shammela Mahmud (2212992)" userId="S::2212992@student.uwtsd.ac.uk::6e40719d-68de-4a32-9531-d37528bada7c" providerId="AD" clId="Web-{03F96A79-18A6-75B7-CFA3-E7371DBB6132}"/>
    <pc:docChg chg="addSld delSld modSld">
      <pc:chgData name="Shammela Mahmud (2212992)" userId="S::2212992@student.uwtsd.ac.uk::6e40719d-68de-4a32-9531-d37528bada7c" providerId="AD" clId="Web-{03F96A79-18A6-75B7-CFA3-E7371DBB6132}" dt="2022-10-15T19:30:58.516" v="1087" actId="20577"/>
      <pc:docMkLst>
        <pc:docMk/>
      </pc:docMkLst>
      <pc:sldChg chg="modAnim">
        <pc:chgData name="Shammela Mahmud (2212992)" userId="S::2212992@student.uwtsd.ac.uk::6e40719d-68de-4a32-9531-d37528bada7c" providerId="AD" clId="Web-{03F96A79-18A6-75B7-CFA3-E7371DBB6132}" dt="2022-10-15T12:19:13.859" v="187"/>
        <pc:sldMkLst>
          <pc:docMk/>
          <pc:sldMk cId="109857222" sldId="256"/>
        </pc:sldMkLst>
      </pc:sldChg>
      <pc:sldChg chg="del">
        <pc:chgData name="Shammela Mahmud (2212992)" userId="S::2212992@student.uwtsd.ac.uk::6e40719d-68de-4a32-9531-d37528bada7c" providerId="AD" clId="Web-{03F96A79-18A6-75B7-CFA3-E7371DBB6132}" dt="2022-10-14T20:12:54.452" v="12"/>
        <pc:sldMkLst>
          <pc:docMk/>
          <pc:sldMk cId="1308267197" sldId="258"/>
        </pc:sldMkLst>
      </pc:sldChg>
      <pc:sldChg chg="del">
        <pc:chgData name="Shammela Mahmud (2212992)" userId="S::2212992@student.uwtsd.ac.uk::6e40719d-68de-4a32-9531-d37528bada7c" providerId="AD" clId="Web-{03F96A79-18A6-75B7-CFA3-E7371DBB6132}" dt="2022-10-15T18:16:12.255" v="771"/>
        <pc:sldMkLst>
          <pc:docMk/>
          <pc:sldMk cId="2848680920" sldId="259"/>
        </pc:sldMkLst>
      </pc:sldChg>
      <pc:sldChg chg="del">
        <pc:chgData name="Shammela Mahmud (2212992)" userId="S::2212992@student.uwtsd.ac.uk::6e40719d-68de-4a32-9531-d37528bada7c" providerId="AD" clId="Web-{03F96A79-18A6-75B7-CFA3-E7371DBB6132}" dt="2022-10-15T18:16:08.489" v="770"/>
        <pc:sldMkLst>
          <pc:docMk/>
          <pc:sldMk cId="1393806723" sldId="260"/>
        </pc:sldMkLst>
      </pc:sldChg>
      <pc:sldChg chg="delSp">
        <pc:chgData name="Shammela Mahmud (2212992)" userId="S::2212992@student.uwtsd.ac.uk::6e40719d-68de-4a32-9531-d37528bada7c" providerId="AD" clId="Web-{03F96A79-18A6-75B7-CFA3-E7371DBB6132}" dt="2022-10-15T18:24:26.564" v="773"/>
        <pc:sldMkLst>
          <pc:docMk/>
          <pc:sldMk cId="2078459022" sldId="261"/>
        </pc:sldMkLst>
        <pc:picChg chg="del">
          <ac:chgData name="Shammela Mahmud (2212992)" userId="S::2212992@student.uwtsd.ac.uk::6e40719d-68de-4a32-9531-d37528bada7c" providerId="AD" clId="Web-{03F96A79-18A6-75B7-CFA3-E7371DBB6132}" dt="2022-10-15T18:24:26.564" v="773"/>
          <ac:picMkLst>
            <pc:docMk/>
            <pc:sldMk cId="2078459022" sldId="261"/>
            <ac:picMk id="5" creationId="{6F6CE86E-5737-33B9-181D-19FF8BF5841E}"/>
          </ac:picMkLst>
        </pc:picChg>
      </pc:sldChg>
      <pc:sldChg chg="del">
        <pc:chgData name="Shammela Mahmud (2212992)" userId="S::2212992@student.uwtsd.ac.uk::6e40719d-68de-4a32-9531-d37528bada7c" providerId="AD" clId="Web-{03F96A79-18A6-75B7-CFA3-E7371DBB6132}" dt="2022-10-15T18:16:02.191" v="769"/>
        <pc:sldMkLst>
          <pc:docMk/>
          <pc:sldMk cId="928974121" sldId="262"/>
        </pc:sldMkLst>
      </pc:sldChg>
      <pc:sldChg chg="addSp delSp modSp addAnim modAnim">
        <pc:chgData name="Shammela Mahmud (2212992)" userId="S::2212992@student.uwtsd.ac.uk::6e40719d-68de-4a32-9531-d37528bada7c" providerId="AD" clId="Web-{03F96A79-18A6-75B7-CFA3-E7371DBB6132}" dt="2022-10-15T19:30:37.296" v="1084" actId="1076"/>
        <pc:sldMkLst>
          <pc:docMk/>
          <pc:sldMk cId="2181388886" sldId="263"/>
        </pc:sldMkLst>
        <pc:spChg chg="mod">
          <ac:chgData name="Shammela Mahmud (2212992)" userId="S::2212992@student.uwtsd.ac.uk::6e40719d-68de-4a32-9531-d37528bada7c" providerId="AD" clId="Web-{03F96A79-18A6-75B7-CFA3-E7371DBB6132}" dt="2022-10-15T12:57:49.284" v="700" actId="1076"/>
          <ac:spMkLst>
            <pc:docMk/>
            <pc:sldMk cId="2181388886" sldId="263"/>
            <ac:spMk id="2" creationId="{4081DF8B-486D-FA39-4F88-24D308F56994}"/>
          </ac:spMkLst>
        </pc:spChg>
        <pc:spChg chg="mod">
          <ac:chgData name="Shammela Mahmud (2212992)" userId="S::2212992@student.uwtsd.ac.uk::6e40719d-68de-4a32-9531-d37528bada7c" providerId="AD" clId="Web-{03F96A79-18A6-75B7-CFA3-E7371DBB6132}" dt="2022-10-15T18:46:57.776" v="791" actId="20577"/>
          <ac:spMkLst>
            <pc:docMk/>
            <pc:sldMk cId="2181388886" sldId="263"/>
            <ac:spMk id="3" creationId="{DCC11D43-F46C-61BD-30A3-0B88261AACB7}"/>
          </ac:spMkLst>
        </pc:spChg>
        <pc:spChg chg="add mod">
          <ac:chgData name="Shammela Mahmud (2212992)" userId="S::2212992@student.uwtsd.ac.uk::6e40719d-68de-4a32-9531-d37528bada7c" providerId="AD" clId="Web-{03F96A79-18A6-75B7-CFA3-E7371DBB6132}" dt="2022-10-15T19:30:37.296" v="1084" actId="1076"/>
          <ac:spMkLst>
            <pc:docMk/>
            <pc:sldMk cId="2181388886" sldId="263"/>
            <ac:spMk id="7" creationId="{A32FF25D-6A90-6B3C-3C83-DA366A3349A4}"/>
          </ac:spMkLst>
        </pc:spChg>
        <pc:inkChg chg="del mod">
          <ac:chgData name="Shammela Mahmud (2212992)" userId="S::2212992@student.uwtsd.ac.uk::6e40719d-68de-4a32-9531-d37528bada7c" providerId="AD" clId="Web-{03F96A79-18A6-75B7-CFA3-E7371DBB6132}" dt="2022-10-15T19:15:21.244" v="1023"/>
          <ac:inkMkLst>
            <pc:docMk/>
            <pc:sldMk cId="2181388886" sldId="263"/>
            <ac:inkMk id="4" creationId="{9297B881-43CD-3836-AAAC-E36D9613FCD0}"/>
          </ac:inkMkLst>
        </pc:inkChg>
      </pc:sldChg>
      <pc:sldChg chg="addSp delSp modSp addAnim modAnim">
        <pc:chgData name="Shammela Mahmud (2212992)" userId="S::2212992@student.uwtsd.ac.uk::6e40719d-68de-4a32-9531-d37528bada7c" providerId="AD" clId="Web-{03F96A79-18A6-75B7-CFA3-E7371DBB6132}" dt="2022-10-15T19:30:58.516" v="1087" actId="20577"/>
        <pc:sldMkLst>
          <pc:docMk/>
          <pc:sldMk cId="4182361997" sldId="264"/>
        </pc:sldMkLst>
        <pc:spChg chg="mod">
          <ac:chgData name="Shammela Mahmud (2212992)" userId="S::2212992@student.uwtsd.ac.uk::6e40719d-68de-4a32-9531-d37528bada7c" providerId="AD" clId="Web-{03F96A79-18A6-75B7-CFA3-E7371DBB6132}" dt="2022-10-15T19:05:37.404" v="982" actId="1076"/>
          <ac:spMkLst>
            <pc:docMk/>
            <pc:sldMk cId="4182361997" sldId="264"/>
            <ac:spMk id="3" creationId="{8D6339F0-90B5-14D0-E388-9F68F393AF19}"/>
          </ac:spMkLst>
        </pc:spChg>
        <pc:spChg chg="add del mod">
          <ac:chgData name="Shammela Mahmud (2212992)" userId="S::2212992@student.uwtsd.ac.uk::6e40719d-68de-4a32-9531-d37528bada7c" providerId="AD" clId="Web-{03F96A79-18A6-75B7-CFA3-E7371DBB6132}" dt="2022-10-15T18:56:09.146" v="970"/>
          <ac:spMkLst>
            <pc:docMk/>
            <pc:sldMk cId="4182361997" sldId="264"/>
            <ac:spMk id="4" creationId="{AC1ED452-44E5-1109-9DCF-51106E61AE05}"/>
          </ac:spMkLst>
        </pc:spChg>
        <pc:spChg chg="add mod">
          <ac:chgData name="Shammela Mahmud (2212992)" userId="S::2212992@student.uwtsd.ac.uk::6e40719d-68de-4a32-9531-d37528bada7c" providerId="AD" clId="Web-{03F96A79-18A6-75B7-CFA3-E7371DBB6132}" dt="2022-10-15T19:30:58.516" v="1087" actId="20577"/>
          <ac:spMkLst>
            <pc:docMk/>
            <pc:sldMk cId="4182361997" sldId="264"/>
            <ac:spMk id="5" creationId="{A7711BC1-6549-6C87-68FB-2B6925A33FD9}"/>
          </ac:spMkLst>
        </pc:spChg>
      </pc:sldChg>
      <pc:sldChg chg="modSp addAnim modAnim">
        <pc:chgData name="Shammela Mahmud (2212992)" userId="S::2212992@student.uwtsd.ac.uk::6e40719d-68de-4a32-9531-d37528bada7c" providerId="AD" clId="Web-{03F96A79-18A6-75B7-CFA3-E7371DBB6132}" dt="2022-10-15T19:09:17.935" v="997" actId="20577"/>
        <pc:sldMkLst>
          <pc:docMk/>
          <pc:sldMk cId="1823193172" sldId="265"/>
        </pc:sldMkLst>
        <pc:spChg chg="mod">
          <ac:chgData name="Shammela Mahmud (2212992)" userId="S::2212992@student.uwtsd.ac.uk::6e40719d-68de-4a32-9531-d37528bada7c" providerId="AD" clId="Web-{03F96A79-18A6-75B7-CFA3-E7371DBB6132}" dt="2022-10-15T15:20:07.615" v="740" actId="20577"/>
          <ac:spMkLst>
            <pc:docMk/>
            <pc:sldMk cId="1823193172" sldId="265"/>
            <ac:spMk id="3" creationId="{988383E7-ED9B-82B8-CC53-53480C4B357F}"/>
          </ac:spMkLst>
        </pc:spChg>
        <pc:spChg chg="mod">
          <ac:chgData name="Shammela Mahmud (2212992)" userId="S::2212992@student.uwtsd.ac.uk::6e40719d-68de-4a32-9531-d37528bada7c" providerId="AD" clId="Web-{03F96A79-18A6-75B7-CFA3-E7371DBB6132}" dt="2022-10-15T19:09:17.935" v="997" actId="20577"/>
          <ac:spMkLst>
            <pc:docMk/>
            <pc:sldMk cId="1823193172" sldId="265"/>
            <ac:spMk id="4" creationId="{A09A3FDC-54CB-C5ED-0DDC-C3F9A2D8F77B}"/>
          </ac:spMkLst>
        </pc:spChg>
      </pc:sldChg>
      <pc:sldChg chg="del addAnim modAnim">
        <pc:chgData name="Shammela Mahmud (2212992)" userId="S::2212992@student.uwtsd.ac.uk::6e40719d-68de-4a32-9531-d37528bada7c" providerId="AD" clId="Web-{03F96A79-18A6-75B7-CFA3-E7371DBB6132}" dt="2022-10-15T12:42:35.016" v="222"/>
        <pc:sldMkLst>
          <pc:docMk/>
          <pc:sldMk cId="235172313" sldId="266"/>
        </pc:sldMkLst>
      </pc:sldChg>
      <pc:sldChg chg="del">
        <pc:chgData name="Shammela Mahmud (2212992)" userId="S::2212992@student.uwtsd.ac.uk::6e40719d-68de-4a32-9531-d37528bada7c" providerId="AD" clId="Web-{03F96A79-18A6-75B7-CFA3-E7371DBB6132}" dt="2022-10-14T20:12:09.310" v="7"/>
        <pc:sldMkLst>
          <pc:docMk/>
          <pc:sldMk cId="2253543033" sldId="268"/>
        </pc:sldMkLst>
      </pc:sldChg>
      <pc:sldChg chg="del">
        <pc:chgData name="Shammela Mahmud (2212992)" userId="S::2212992@student.uwtsd.ac.uk::6e40719d-68de-4a32-9531-d37528bada7c" providerId="AD" clId="Web-{03F96A79-18A6-75B7-CFA3-E7371DBB6132}" dt="2022-10-14T20:12:46.452" v="11"/>
        <pc:sldMkLst>
          <pc:docMk/>
          <pc:sldMk cId="995050923" sldId="269"/>
        </pc:sldMkLst>
      </pc:sldChg>
      <pc:sldChg chg="del">
        <pc:chgData name="Shammela Mahmud (2212992)" userId="S::2212992@student.uwtsd.ac.uk::6e40719d-68de-4a32-9531-d37528bada7c" providerId="AD" clId="Web-{03F96A79-18A6-75B7-CFA3-E7371DBB6132}" dt="2022-10-14T20:12:12.748" v="8"/>
        <pc:sldMkLst>
          <pc:docMk/>
          <pc:sldMk cId="3263829591" sldId="270"/>
        </pc:sldMkLst>
      </pc:sldChg>
      <pc:sldChg chg="del">
        <pc:chgData name="Shammela Mahmud (2212992)" userId="S::2212992@student.uwtsd.ac.uk::6e40719d-68de-4a32-9531-d37528bada7c" providerId="AD" clId="Web-{03F96A79-18A6-75B7-CFA3-E7371DBB6132}" dt="2022-10-14T20:12:44.921" v="10"/>
        <pc:sldMkLst>
          <pc:docMk/>
          <pc:sldMk cId="544302712" sldId="271"/>
        </pc:sldMkLst>
      </pc:sldChg>
      <pc:sldChg chg="addSp delSp modSp mod modClrScheme addAnim delAnim modAnim chgLayout">
        <pc:chgData name="Shammela Mahmud (2212992)" userId="S::2212992@student.uwtsd.ac.uk::6e40719d-68de-4a32-9531-d37528bada7c" providerId="AD" clId="Web-{03F96A79-18A6-75B7-CFA3-E7371DBB6132}" dt="2022-10-15T19:15:57.309" v="1030" actId="14100"/>
        <pc:sldMkLst>
          <pc:docMk/>
          <pc:sldMk cId="3064539609" sldId="272"/>
        </pc:sldMkLst>
        <pc:spChg chg="add mod ord">
          <ac:chgData name="Shammela Mahmud (2212992)" userId="S::2212992@student.uwtsd.ac.uk::6e40719d-68de-4a32-9531-d37528bada7c" providerId="AD" clId="Web-{03F96A79-18A6-75B7-CFA3-E7371DBB6132}" dt="2022-10-15T12:41:20.810" v="221" actId="14100"/>
          <ac:spMkLst>
            <pc:docMk/>
            <pc:sldMk cId="3064539609" sldId="272"/>
            <ac:spMk id="4" creationId="{412C1CCE-CCDA-2FE5-384F-296B2474EA60}"/>
          </ac:spMkLst>
        </pc:spChg>
        <pc:spChg chg="add mod ord">
          <ac:chgData name="Shammela Mahmud (2212992)" userId="S::2212992@student.uwtsd.ac.uk::6e40719d-68de-4a32-9531-d37528bada7c" providerId="AD" clId="Web-{03F96A79-18A6-75B7-CFA3-E7371DBB6132}" dt="2022-10-15T12:40:45.449" v="212"/>
          <ac:spMkLst>
            <pc:docMk/>
            <pc:sldMk cId="3064539609" sldId="272"/>
            <ac:spMk id="15" creationId="{A41B96E7-6467-A1F4-B777-95710C6DF752}"/>
          </ac:spMkLst>
        </pc:spChg>
        <pc:spChg chg="add mod ord">
          <ac:chgData name="Shammela Mahmud (2212992)" userId="S::2212992@student.uwtsd.ac.uk::6e40719d-68de-4a32-9531-d37528bada7c" providerId="AD" clId="Web-{03F96A79-18A6-75B7-CFA3-E7371DBB6132}" dt="2022-10-15T19:15:57.309" v="1030" actId="14100"/>
          <ac:spMkLst>
            <pc:docMk/>
            <pc:sldMk cId="3064539609" sldId="272"/>
            <ac:spMk id="16" creationId="{DF57E9B7-2CFA-F16D-150F-AB61C797B2E4}"/>
          </ac:spMkLst>
        </pc:spChg>
        <pc:spChg chg="del">
          <ac:chgData name="Shammela Mahmud (2212992)" userId="S::2212992@student.uwtsd.ac.uk::6e40719d-68de-4a32-9531-d37528bada7c" providerId="AD" clId="Web-{03F96A79-18A6-75B7-CFA3-E7371DBB6132}" dt="2022-10-15T12:41:02.231" v="214"/>
          <ac:spMkLst>
            <pc:docMk/>
            <pc:sldMk cId="3064539609" sldId="272"/>
            <ac:spMk id="17" creationId="{1880EEC0-8218-3520-07FF-869260BC1CA2}"/>
          </ac:spMkLst>
        </pc:spChg>
        <pc:picChg chg="del">
          <ac:chgData name="Shammela Mahmud (2212992)" userId="S::2212992@student.uwtsd.ac.uk::6e40719d-68de-4a32-9531-d37528bada7c" providerId="AD" clId="Web-{03F96A79-18A6-75B7-CFA3-E7371DBB6132}" dt="2022-10-15T12:40:55.606" v="213"/>
          <ac:picMkLst>
            <pc:docMk/>
            <pc:sldMk cId="3064539609" sldId="272"/>
            <ac:picMk id="18" creationId="{64B99E3F-556C-9AE6-59E2-7A3CE7F17DE1}"/>
          </ac:picMkLst>
        </pc:picChg>
        <pc:inkChg chg="del">
          <ac:chgData name="Shammela Mahmud (2212992)" userId="S::2212992@student.uwtsd.ac.uk::6e40719d-68de-4a32-9531-d37528bada7c" providerId="AD" clId="Web-{03F96A79-18A6-75B7-CFA3-E7371DBB6132}" dt="2022-10-15T19:15:46.621" v="1028"/>
          <ac:inkMkLst>
            <pc:docMk/>
            <pc:sldMk cId="3064539609" sldId="272"/>
            <ac:inkMk id="7" creationId="{1E4B3722-5B96-0270-4F4E-FE8A5D59276E}"/>
          </ac:inkMkLst>
        </pc:inkChg>
        <pc:inkChg chg="del">
          <ac:chgData name="Shammela Mahmud (2212992)" userId="S::2212992@student.uwtsd.ac.uk::6e40719d-68de-4a32-9531-d37528bada7c" providerId="AD" clId="Web-{03F96A79-18A6-75B7-CFA3-E7371DBB6132}" dt="2022-10-15T19:15:42.918" v="1027"/>
          <ac:inkMkLst>
            <pc:docMk/>
            <pc:sldMk cId="3064539609" sldId="272"/>
            <ac:inkMk id="10" creationId="{7C1B73C6-C0A1-0FB9-CD21-9527948F7A7B}"/>
          </ac:inkMkLst>
        </pc:inkChg>
        <pc:inkChg chg="del">
          <ac:chgData name="Shammela Mahmud (2212992)" userId="S::2212992@student.uwtsd.ac.uk::6e40719d-68de-4a32-9531-d37528bada7c" providerId="AD" clId="Web-{03F96A79-18A6-75B7-CFA3-E7371DBB6132}" dt="2022-10-15T19:15:40.027" v="1026"/>
          <ac:inkMkLst>
            <pc:docMk/>
            <pc:sldMk cId="3064539609" sldId="272"/>
            <ac:inkMk id="11" creationId="{2F7DAE5B-A3C2-43C6-325B-6DAE22038675}"/>
          </ac:inkMkLst>
        </pc:inkChg>
        <pc:inkChg chg="del">
          <ac:chgData name="Shammela Mahmud (2212992)" userId="S::2212992@student.uwtsd.ac.uk::6e40719d-68de-4a32-9531-d37528bada7c" providerId="AD" clId="Web-{03F96A79-18A6-75B7-CFA3-E7371DBB6132}" dt="2022-10-15T19:15:32.839" v="1024"/>
          <ac:inkMkLst>
            <pc:docMk/>
            <pc:sldMk cId="3064539609" sldId="272"/>
            <ac:inkMk id="14" creationId="{4D808F35-F07C-0E7A-30F9-0CF076A4524D}"/>
          </ac:inkMkLst>
        </pc:inkChg>
      </pc:sldChg>
      <pc:sldChg chg="del">
        <pc:chgData name="Shammela Mahmud (2212992)" userId="S::2212992@student.uwtsd.ac.uk::6e40719d-68de-4a32-9531-d37528bada7c" providerId="AD" clId="Web-{03F96A79-18A6-75B7-CFA3-E7371DBB6132}" dt="2022-10-14T20:12:04.794" v="1"/>
        <pc:sldMkLst>
          <pc:docMk/>
          <pc:sldMk cId="99309084" sldId="273"/>
        </pc:sldMkLst>
      </pc:sldChg>
      <pc:sldChg chg="addSp delSp modSp new addAnim modAnim">
        <pc:chgData name="Shammela Mahmud (2212992)" userId="S::2212992@student.uwtsd.ac.uk::6e40719d-68de-4a32-9531-d37528bada7c" providerId="AD" clId="Web-{03F96A79-18A6-75B7-CFA3-E7371DBB6132}" dt="2022-10-15T19:28:36.350" v="1057"/>
        <pc:sldMkLst>
          <pc:docMk/>
          <pc:sldMk cId="592155000" sldId="273"/>
        </pc:sldMkLst>
        <pc:spChg chg="mod">
          <ac:chgData name="Shammela Mahmud (2212992)" userId="S::2212992@student.uwtsd.ac.uk::6e40719d-68de-4a32-9531-d37528bada7c" providerId="AD" clId="Web-{03F96A79-18A6-75B7-CFA3-E7371DBB6132}" dt="2022-10-14T20:15:40.990" v="22" actId="20577"/>
          <ac:spMkLst>
            <pc:docMk/>
            <pc:sldMk cId="592155000" sldId="273"/>
            <ac:spMk id="2" creationId="{5827DD67-7F32-E595-91DB-E814A3245E32}"/>
          </ac:spMkLst>
        </pc:spChg>
        <pc:spChg chg="del">
          <ac:chgData name="Shammela Mahmud (2212992)" userId="S::2212992@student.uwtsd.ac.uk::6e40719d-68de-4a32-9531-d37528bada7c" providerId="AD" clId="Web-{03F96A79-18A6-75B7-CFA3-E7371DBB6132}" dt="2022-10-14T20:15:46.365" v="23"/>
          <ac:spMkLst>
            <pc:docMk/>
            <pc:sldMk cId="592155000" sldId="273"/>
            <ac:spMk id="3" creationId="{03C0FB79-CC80-CA62-3129-33408B046D2F}"/>
          </ac:spMkLst>
        </pc:spChg>
        <pc:spChg chg="add mod">
          <ac:chgData name="Shammela Mahmud (2212992)" userId="S::2212992@student.uwtsd.ac.uk::6e40719d-68de-4a32-9531-d37528bada7c" providerId="AD" clId="Web-{03F96A79-18A6-75B7-CFA3-E7371DBB6132}" dt="2022-10-15T18:57:39.714" v="980" actId="14100"/>
          <ac:spMkLst>
            <pc:docMk/>
            <pc:sldMk cId="592155000" sldId="273"/>
            <ac:spMk id="18" creationId="{7337C09F-4FB3-7797-8701-6A89C5A39264}"/>
          </ac:spMkLst>
        </pc:spChg>
        <pc:spChg chg="add mod">
          <ac:chgData name="Shammela Mahmud (2212992)" userId="S::2212992@student.uwtsd.ac.uk::6e40719d-68de-4a32-9531-d37528bada7c" providerId="AD" clId="Web-{03F96A79-18A6-75B7-CFA3-E7371DBB6132}" dt="2022-10-15T19:28:29.147" v="1055" actId="1076"/>
          <ac:spMkLst>
            <pc:docMk/>
            <pc:sldMk cId="592155000" sldId="273"/>
            <ac:spMk id="47" creationId="{08491702-2D3C-4561-B82E-5625929B0666}"/>
          </ac:spMkLst>
        </pc:spChg>
        <pc:graphicFrameChg chg="add mod modGraphic">
          <ac:chgData name="Shammela Mahmud (2212992)" userId="S::2212992@student.uwtsd.ac.uk::6e40719d-68de-4a32-9531-d37528bada7c" providerId="AD" clId="Web-{03F96A79-18A6-75B7-CFA3-E7371DBB6132}" dt="2022-10-15T12:55:18.451" v="679" actId="14100"/>
          <ac:graphicFrameMkLst>
            <pc:docMk/>
            <pc:sldMk cId="592155000" sldId="273"/>
            <ac:graphicFrameMk id="4" creationId="{F88630E1-5156-2BCE-3F85-4E292B9AF054}"/>
          </ac:graphicFrameMkLst>
        </pc:graphicFrameChg>
      </pc:sldChg>
      <pc:sldChg chg="del">
        <pc:chgData name="Shammela Mahmud (2212992)" userId="S::2212992@student.uwtsd.ac.uk::6e40719d-68de-4a32-9531-d37528bada7c" providerId="AD" clId="Web-{03F96A79-18A6-75B7-CFA3-E7371DBB6132}" dt="2022-10-14T20:11:50.887" v="0"/>
        <pc:sldMkLst>
          <pc:docMk/>
          <pc:sldMk cId="1756835334" sldId="274"/>
        </pc:sldMkLst>
      </pc:sldChg>
      <pc:sldChg chg="new">
        <pc:chgData name="Shammela Mahmud (2212992)" userId="S::2212992@student.uwtsd.ac.uk::6e40719d-68de-4a32-9531-d37528bada7c" providerId="AD" clId="Web-{03F96A79-18A6-75B7-CFA3-E7371DBB6132}" dt="2022-10-15T18:17:26.479" v="772"/>
        <pc:sldMkLst>
          <pc:docMk/>
          <pc:sldMk cId="2058076496" sldId="274"/>
        </pc:sldMkLst>
      </pc:sldChg>
      <pc:sldChg chg="del">
        <pc:chgData name="Shammela Mahmud (2212992)" userId="S::2212992@student.uwtsd.ac.uk::6e40719d-68de-4a32-9531-d37528bada7c" providerId="AD" clId="Web-{03F96A79-18A6-75B7-CFA3-E7371DBB6132}" dt="2022-10-14T20:12:29.279" v="9"/>
        <pc:sldMkLst>
          <pc:docMk/>
          <pc:sldMk cId="1141202198" sldId="275"/>
        </pc:sldMkLst>
      </pc:sldChg>
      <pc:sldChg chg="addSp delSp modSp new mod modClrScheme chgLayout">
        <pc:chgData name="Shammela Mahmud (2212992)" userId="S::2212992@student.uwtsd.ac.uk::6e40719d-68de-4a32-9531-d37528bada7c" providerId="AD" clId="Web-{03F96A79-18A6-75B7-CFA3-E7371DBB6132}" dt="2022-10-15T18:36:53.087" v="787"/>
        <pc:sldMkLst>
          <pc:docMk/>
          <pc:sldMk cId="4116019820" sldId="275"/>
        </pc:sldMkLst>
        <pc:spChg chg="del">
          <ac:chgData name="Shammela Mahmud (2212992)" userId="S::2212992@student.uwtsd.ac.uk::6e40719d-68de-4a32-9531-d37528bada7c" providerId="AD" clId="Web-{03F96A79-18A6-75B7-CFA3-E7371DBB6132}" dt="2022-10-15T18:28:55.708" v="781"/>
          <ac:spMkLst>
            <pc:docMk/>
            <pc:sldMk cId="4116019820" sldId="275"/>
            <ac:spMk id="2" creationId="{20E6EDB9-F9A5-FDF0-3349-3A8858047C77}"/>
          </ac:spMkLst>
        </pc:spChg>
        <pc:spChg chg="del">
          <ac:chgData name="Shammela Mahmud (2212992)" userId="S::2212992@student.uwtsd.ac.uk::6e40719d-68de-4a32-9531-d37528bada7c" providerId="AD" clId="Web-{03F96A79-18A6-75B7-CFA3-E7371DBB6132}" dt="2022-10-15T18:28:55.708" v="781"/>
          <ac:spMkLst>
            <pc:docMk/>
            <pc:sldMk cId="4116019820" sldId="275"/>
            <ac:spMk id="3" creationId="{516C2987-5F44-F07B-C92A-53A7451A0B14}"/>
          </ac:spMkLst>
        </pc:spChg>
        <pc:spChg chg="add del mod">
          <ac:chgData name="Shammela Mahmud (2212992)" userId="S::2212992@student.uwtsd.ac.uk::6e40719d-68de-4a32-9531-d37528bada7c" providerId="AD" clId="Web-{03F96A79-18A6-75B7-CFA3-E7371DBB6132}" dt="2022-10-15T18:36:26.054" v="786"/>
          <ac:spMkLst>
            <pc:docMk/>
            <pc:sldMk cId="4116019820" sldId="275"/>
            <ac:spMk id="5" creationId="{D0EC4167-8CF1-ACE8-C70A-8257D64F9EA6}"/>
          </ac:spMkLst>
        </pc:spChg>
        <pc:picChg chg="add del mod">
          <ac:chgData name="Shammela Mahmud (2212992)" userId="S::2212992@student.uwtsd.ac.uk::6e40719d-68de-4a32-9531-d37528bada7c" providerId="AD" clId="Web-{03F96A79-18A6-75B7-CFA3-E7371DBB6132}" dt="2022-10-15T18:36:53.087" v="787"/>
          <ac:picMkLst>
            <pc:docMk/>
            <pc:sldMk cId="4116019820" sldId="275"/>
            <ac:picMk id="4" creationId="{1E34FBEF-C7B1-A617-12FC-EBC1AF0166FD}"/>
          </ac:picMkLst>
        </pc:picChg>
      </pc:sldChg>
      <pc:sldChg chg="del">
        <pc:chgData name="Shammela Mahmud (2212992)" userId="S::2212992@student.uwtsd.ac.uk::6e40719d-68de-4a32-9531-d37528bada7c" providerId="AD" clId="Web-{03F96A79-18A6-75B7-CFA3-E7371DBB6132}" dt="2022-10-14T20:12:04.794" v="2"/>
        <pc:sldMkLst>
          <pc:docMk/>
          <pc:sldMk cId="29707245" sldId="276"/>
        </pc:sldMkLst>
      </pc:sldChg>
      <pc:sldChg chg="del">
        <pc:chgData name="Shammela Mahmud (2212992)" userId="S::2212992@student.uwtsd.ac.uk::6e40719d-68de-4a32-9531-d37528bada7c" providerId="AD" clId="Web-{03F96A79-18A6-75B7-CFA3-E7371DBB6132}" dt="2022-10-14T20:12:04.810" v="3"/>
        <pc:sldMkLst>
          <pc:docMk/>
          <pc:sldMk cId="3763946934" sldId="277"/>
        </pc:sldMkLst>
      </pc:sldChg>
      <pc:sldChg chg="del">
        <pc:chgData name="Shammela Mahmud (2212992)" userId="S::2212992@student.uwtsd.ac.uk::6e40719d-68de-4a32-9531-d37528bada7c" providerId="AD" clId="Web-{03F96A79-18A6-75B7-CFA3-E7371DBB6132}" dt="2022-10-14T20:12:04.810" v="4"/>
        <pc:sldMkLst>
          <pc:docMk/>
          <pc:sldMk cId="541976775" sldId="278"/>
        </pc:sldMkLst>
      </pc:sldChg>
      <pc:sldChg chg="del">
        <pc:chgData name="Shammela Mahmud (2212992)" userId="S::2212992@student.uwtsd.ac.uk::6e40719d-68de-4a32-9531-d37528bada7c" providerId="AD" clId="Web-{03F96A79-18A6-75B7-CFA3-E7371DBB6132}" dt="2022-10-14T20:12:04.825" v="5"/>
        <pc:sldMkLst>
          <pc:docMk/>
          <pc:sldMk cId="3351279000" sldId="279"/>
        </pc:sldMkLst>
      </pc:sldChg>
      <pc:sldChg chg="del">
        <pc:chgData name="Shammela Mahmud (2212992)" userId="S::2212992@student.uwtsd.ac.uk::6e40719d-68de-4a32-9531-d37528bada7c" providerId="AD" clId="Web-{03F96A79-18A6-75B7-CFA3-E7371DBB6132}" dt="2022-10-14T20:12:06.732" v="6"/>
        <pc:sldMkLst>
          <pc:docMk/>
          <pc:sldMk cId="3840185738" sldId="280"/>
        </pc:sldMkLst>
      </pc:sldChg>
    </pc:docChg>
  </pc:docChgLst>
  <pc:docChgLst>
    <pc:chgData name="Shammela Mahmud (2212992)" userId="S::2212992@student.uwtsd.ac.uk::6e40719d-68de-4a32-9531-d37528bada7c" providerId="AD" clId="Web-{0BF0A049-F9BA-7F7B-DD8C-25BAFC18F39E}"/>
    <pc:docChg chg="modSld">
      <pc:chgData name="Shammela Mahmud (2212992)" userId="S::2212992@student.uwtsd.ac.uk::6e40719d-68de-4a32-9531-d37528bada7c" providerId="AD" clId="Web-{0BF0A049-F9BA-7F7B-DD8C-25BAFC18F39E}" dt="2022-10-07T14:46:45.236" v="7" actId="1076"/>
      <pc:docMkLst>
        <pc:docMk/>
      </pc:docMkLst>
      <pc:sldChg chg="modSp">
        <pc:chgData name="Shammela Mahmud (2212992)" userId="S::2212992@student.uwtsd.ac.uk::6e40719d-68de-4a32-9531-d37528bada7c" providerId="AD" clId="Web-{0BF0A049-F9BA-7F7B-DD8C-25BAFC18F39E}" dt="2022-10-07T14:46:45.236" v="7" actId="1076"/>
        <pc:sldMkLst>
          <pc:docMk/>
          <pc:sldMk cId="109857222" sldId="256"/>
        </pc:sldMkLst>
        <pc:spChg chg="mod">
          <ac:chgData name="Shammela Mahmud (2212992)" userId="S::2212992@student.uwtsd.ac.uk::6e40719d-68de-4a32-9531-d37528bada7c" providerId="AD" clId="Web-{0BF0A049-F9BA-7F7B-DD8C-25BAFC18F39E}" dt="2022-10-07T14:46:45.236" v="7" actId="1076"/>
          <ac:spMkLst>
            <pc:docMk/>
            <pc:sldMk cId="109857222" sldId="256"/>
            <ac:spMk id="2" creationId="{00000000-0000-0000-0000-000000000000}"/>
          </ac:spMkLst>
        </pc:spChg>
        <pc:picChg chg="mod">
          <ac:chgData name="Shammela Mahmud (2212992)" userId="S::2212992@student.uwtsd.ac.uk::6e40719d-68de-4a32-9531-d37528bada7c" providerId="AD" clId="Web-{0BF0A049-F9BA-7F7B-DD8C-25BAFC18F39E}" dt="2022-10-07T14:46:28.767" v="4" actId="1076"/>
          <ac:picMkLst>
            <pc:docMk/>
            <pc:sldMk cId="109857222" sldId="256"/>
            <ac:picMk id="61" creationId="{85A88727-EBBA-9A80-4207-0EB464FAA820}"/>
          </ac:picMkLst>
        </pc:picChg>
      </pc:sldChg>
    </pc:docChg>
  </pc:docChgLst>
  <pc:docChgLst>
    <pc:chgData name="Dawn Chantiloupe-Miller (2213990)" userId="S::2213990@student.uwtsd.ac.uk::00d6abc3-53d9-4775-ba31-e1d8c19c6c17" providerId="AD" clId="Web-{55418FE5-090B-4209-1CC4-B386E6420EE3}"/>
    <pc:docChg chg="addSld sldOrd">
      <pc:chgData name="Dawn Chantiloupe-Miller (2213990)" userId="S::2213990@student.uwtsd.ac.uk::00d6abc3-53d9-4775-ba31-e1d8c19c6c17" providerId="AD" clId="Web-{55418FE5-090B-4209-1CC4-B386E6420EE3}" dt="2022-10-14T15:03:28.990" v="1"/>
      <pc:docMkLst>
        <pc:docMk/>
      </pc:docMkLst>
      <pc:sldChg chg="ord">
        <pc:chgData name="Dawn Chantiloupe-Miller (2213990)" userId="S::2213990@student.uwtsd.ac.uk::00d6abc3-53d9-4775-ba31-e1d8c19c6c17" providerId="AD" clId="Web-{55418FE5-090B-4209-1CC4-B386E6420EE3}" dt="2022-10-14T15:03:28.990" v="1"/>
        <pc:sldMkLst>
          <pc:docMk/>
          <pc:sldMk cId="1823193172" sldId="265"/>
        </pc:sldMkLst>
      </pc:sldChg>
      <pc:sldChg chg="new">
        <pc:chgData name="Dawn Chantiloupe-Miller (2213990)" userId="S::2213990@student.uwtsd.ac.uk::00d6abc3-53d9-4775-ba31-e1d8c19c6c17" providerId="AD" clId="Web-{55418FE5-090B-4209-1CC4-B386E6420EE3}" dt="2022-10-14T15:03:16.505" v="0"/>
        <pc:sldMkLst>
          <pc:docMk/>
          <pc:sldMk cId="2253543033" sldId="268"/>
        </pc:sldMkLst>
      </pc:sldChg>
    </pc:docChg>
  </pc:docChgLst>
  <pc:docChgLst>
    <pc:chgData name="Shammela Mahmud (2212992)" userId="S::2212992@student.uwtsd.ac.uk::6e40719d-68de-4a32-9531-d37528bada7c" providerId="AD" clId="Web-{213ABEAC-322C-573C-2E4D-C5D007033091}"/>
    <pc:docChg chg="delSld modSld sldOrd">
      <pc:chgData name="Shammela Mahmud (2212992)" userId="S::2212992@student.uwtsd.ac.uk::6e40719d-68de-4a32-9531-d37528bada7c" providerId="AD" clId="Web-{213ABEAC-322C-573C-2E4D-C5D007033091}" dt="2022-10-14T16:14:49.420" v="70"/>
      <pc:docMkLst>
        <pc:docMk/>
      </pc:docMkLst>
      <pc:sldChg chg="modSp ord addAnim delAnim">
        <pc:chgData name="Shammela Mahmud (2212992)" userId="S::2212992@student.uwtsd.ac.uk::6e40719d-68de-4a32-9531-d37528bada7c" providerId="AD" clId="Web-{213ABEAC-322C-573C-2E4D-C5D007033091}" dt="2022-10-14T16:11:36.665" v="69" actId="20577"/>
        <pc:sldMkLst>
          <pc:docMk/>
          <pc:sldMk cId="109857222" sldId="256"/>
        </pc:sldMkLst>
        <pc:spChg chg="mod">
          <ac:chgData name="Shammela Mahmud (2212992)" userId="S::2212992@student.uwtsd.ac.uk::6e40719d-68de-4a32-9531-d37528bada7c" providerId="AD" clId="Web-{213ABEAC-322C-573C-2E4D-C5D007033091}" dt="2022-10-14T16:11:36.665" v="69" actId="20577"/>
          <ac:spMkLst>
            <pc:docMk/>
            <pc:sldMk cId="109857222" sldId="256"/>
            <ac:spMk id="3" creationId="{00000000-0000-0000-0000-000000000000}"/>
          </ac:spMkLst>
        </pc:spChg>
      </pc:sldChg>
      <pc:sldChg chg="del">
        <pc:chgData name="Shammela Mahmud (2212992)" userId="S::2212992@student.uwtsd.ac.uk::6e40719d-68de-4a32-9531-d37528bada7c" providerId="AD" clId="Web-{213ABEAC-322C-573C-2E4D-C5D007033091}" dt="2022-10-14T16:14:49.420" v="70"/>
        <pc:sldMkLst>
          <pc:docMk/>
          <pc:sldMk cId="2121696673" sldId="267"/>
        </pc:sldMkLst>
      </pc:sldChg>
      <pc:sldChg chg="ord">
        <pc:chgData name="Shammela Mahmud (2212992)" userId="S::2212992@student.uwtsd.ac.uk::6e40719d-68de-4a32-9531-d37528bada7c" providerId="AD" clId="Web-{213ABEAC-322C-573C-2E4D-C5D007033091}" dt="2022-10-14T16:02:45.668" v="2"/>
        <pc:sldMkLst>
          <pc:docMk/>
          <pc:sldMk cId="3064539609" sldId="272"/>
        </pc:sldMkLst>
      </pc:sldChg>
      <pc:sldChg chg="ord">
        <pc:chgData name="Shammela Mahmud (2212992)" userId="S::2212992@student.uwtsd.ac.uk::6e40719d-68de-4a32-9531-d37528bada7c" providerId="AD" clId="Web-{213ABEAC-322C-573C-2E4D-C5D007033091}" dt="2022-10-14T16:02:56.277" v="3"/>
        <pc:sldMkLst>
          <pc:docMk/>
          <pc:sldMk cId="1141202198" sldId="275"/>
        </pc:sldMkLst>
      </pc:sldChg>
    </pc:docChg>
  </pc:docChgLst>
  <pc:docChgLst>
    <pc:chgData name="Dawn Chantiloupe-Miller (2213990)" userId="S::2213990@student.uwtsd.ac.uk::00d6abc3-53d9-4775-ba31-e1d8c19c6c17" providerId="AD" clId="Web-{1E278BA0-A2F4-4425-EA37-808175765C69}"/>
    <pc:docChg chg="addSld">
      <pc:chgData name="Dawn Chantiloupe-Miller (2213990)" userId="S::2213990@student.uwtsd.ac.uk::00d6abc3-53d9-4775-ba31-e1d8c19c6c17" providerId="AD" clId="Web-{1E278BA0-A2F4-4425-EA37-808175765C69}" dt="2022-10-14T15:40:08.043" v="5"/>
      <pc:docMkLst>
        <pc:docMk/>
      </pc:docMkLst>
      <pc:sldChg chg="add">
        <pc:chgData name="Dawn Chantiloupe-Miller (2213990)" userId="S::2213990@student.uwtsd.ac.uk::00d6abc3-53d9-4775-ba31-e1d8c19c6c17" providerId="AD" clId="Web-{1E278BA0-A2F4-4425-EA37-808175765C69}" dt="2022-10-14T15:39:42.557" v="0"/>
        <pc:sldMkLst>
          <pc:docMk/>
          <pc:sldMk cId="1141202198" sldId="275"/>
        </pc:sldMkLst>
      </pc:sldChg>
      <pc:sldChg chg="add">
        <pc:chgData name="Dawn Chantiloupe-Miller (2213990)" userId="S::2213990@student.uwtsd.ac.uk::00d6abc3-53d9-4775-ba31-e1d8c19c6c17" providerId="AD" clId="Web-{1E278BA0-A2F4-4425-EA37-808175765C69}" dt="2022-10-14T15:39:49.854" v="1"/>
        <pc:sldMkLst>
          <pc:docMk/>
          <pc:sldMk cId="29707245" sldId="276"/>
        </pc:sldMkLst>
      </pc:sldChg>
      <pc:sldChg chg="add">
        <pc:chgData name="Dawn Chantiloupe-Miller (2213990)" userId="S::2213990@student.uwtsd.ac.uk::00d6abc3-53d9-4775-ba31-e1d8c19c6c17" providerId="AD" clId="Web-{1E278BA0-A2F4-4425-EA37-808175765C69}" dt="2022-10-14T15:39:54.573" v="2"/>
        <pc:sldMkLst>
          <pc:docMk/>
          <pc:sldMk cId="3763946934" sldId="277"/>
        </pc:sldMkLst>
      </pc:sldChg>
      <pc:sldChg chg="add">
        <pc:chgData name="Dawn Chantiloupe-Miller (2213990)" userId="S::2213990@student.uwtsd.ac.uk::00d6abc3-53d9-4775-ba31-e1d8c19c6c17" providerId="AD" clId="Web-{1E278BA0-A2F4-4425-EA37-808175765C69}" dt="2022-10-14T15:39:56.573" v="3"/>
        <pc:sldMkLst>
          <pc:docMk/>
          <pc:sldMk cId="541976775" sldId="278"/>
        </pc:sldMkLst>
      </pc:sldChg>
      <pc:sldChg chg="add">
        <pc:chgData name="Dawn Chantiloupe-Miller (2213990)" userId="S::2213990@student.uwtsd.ac.uk::00d6abc3-53d9-4775-ba31-e1d8c19c6c17" providerId="AD" clId="Web-{1E278BA0-A2F4-4425-EA37-808175765C69}" dt="2022-10-14T15:40:04.417" v="4"/>
        <pc:sldMkLst>
          <pc:docMk/>
          <pc:sldMk cId="3351279000" sldId="279"/>
        </pc:sldMkLst>
      </pc:sldChg>
      <pc:sldChg chg="add">
        <pc:chgData name="Dawn Chantiloupe-Miller (2213990)" userId="S::2213990@student.uwtsd.ac.uk::00d6abc3-53d9-4775-ba31-e1d8c19c6c17" providerId="AD" clId="Web-{1E278BA0-A2F4-4425-EA37-808175765C69}" dt="2022-10-14T15:40:08.043" v="5"/>
        <pc:sldMkLst>
          <pc:docMk/>
          <pc:sldMk cId="3840185738" sldId="280"/>
        </pc:sldMkLst>
      </pc:sldChg>
    </pc:docChg>
  </pc:docChgLst>
  <pc:docChgLst>
    <pc:chgData name="Margarita Karazijaite (2211612)" userId="S::2211612@student.uwtsd.ac.uk::513aae65-10aa-49a7-8069-125df702c64d" providerId="AD" clId="Web-{ABDEB02B-4B21-8982-558D-2A3D0E95504D}"/>
    <pc:docChg chg="modSld">
      <pc:chgData name="Margarita Karazijaite (2211612)" userId="S::2211612@student.uwtsd.ac.uk::513aae65-10aa-49a7-8069-125df702c64d" providerId="AD" clId="Web-{ABDEB02B-4B21-8982-558D-2A3D0E95504D}" dt="2022-10-16T16:30:15.311" v="2" actId="1076"/>
      <pc:docMkLst>
        <pc:docMk/>
      </pc:docMkLst>
      <pc:sldChg chg="modSp">
        <pc:chgData name="Margarita Karazijaite (2211612)" userId="S::2211612@student.uwtsd.ac.uk::513aae65-10aa-49a7-8069-125df702c64d" providerId="AD" clId="Web-{ABDEB02B-4B21-8982-558D-2A3D0E95504D}" dt="2022-10-16T16:30:15.311" v="2" actId="1076"/>
        <pc:sldMkLst>
          <pc:docMk/>
          <pc:sldMk cId="109857222" sldId="256"/>
        </pc:sldMkLst>
        <pc:spChg chg="mod">
          <ac:chgData name="Margarita Karazijaite (2211612)" userId="S::2211612@student.uwtsd.ac.uk::513aae65-10aa-49a7-8069-125df702c64d" providerId="AD" clId="Web-{ABDEB02B-4B21-8982-558D-2A3D0E95504D}" dt="2022-10-16T16:30:11.639" v="1" actId="1076"/>
          <ac:spMkLst>
            <pc:docMk/>
            <pc:sldMk cId="109857222" sldId="256"/>
            <ac:spMk id="2" creationId="{00000000-0000-0000-0000-000000000000}"/>
          </ac:spMkLst>
        </pc:spChg>
        <pc:picChg chg="mod">
          <ac:chgData name="Margarita Karazijaite (2211612)" userId="S::2211612@student.uwtsd.ac.uk::513aae65-10aa-49a7-8069-125df702c64d" providerId="AD" clId="Web-{ABDEB02B-4B21-8982-558D-2A3D0E95504D}" dt="2022-10-16T16:30:15.311" v="2" actId="1076"/>
          <ac:picMkLst>
            <pc:docMk/>
            <pc:sldMk cId="109857222" sldId="256"/>
            <ac:picMk id="11" creationId="{BCA82AFE-FEB8-8A19-74B3-2F80EB89786C}"/>
          </ac:picMkLst>
        </pc:picChg>
      </pc:sldChg>
    </pc:docChg>
  </pc:docChgLst>
  <pc:docChgLst>
    <pc:chgData name="Shammela Mahmud (2212992)" userId="S::2212992@student.uwtsd.ac.uk::6e40719d-68de-4a32-9531-d37528bada7c" providerId="AD" clId="Web-{F2E2059B-42C2-18D6-F70D-E76B99FBDDAE}"/>
    <pc:docChg chg="addSld modSld sldOrd">
      <pc:chgData name="Shammela Mahmud (2212992)" userId="S::2212992@student.uwtsd.ac.uk::6e40719d-68de-4a32-9531-d37528bada7c" providerId="AD" clId="Web-{F2E2059B-42C2-18D6-F70D-E76B99FBDDAE}" dt="2022-10-16T18:03:18.894" v="1085" actId="20577"/>
      <pc:docMkLst>
        <pc:docMk/>
      </pc:docMkLst>
      <pc:sldChg chg="modSp">
        <pc:chgData name="Shammela Mahmud (2212992)" userId="S::2212992@student.uwtsd.ac.uk::6e40719d-68de-4a32-9531-d37528bada7c" providerId="AD" clId="Web-{F2E2059B-42C2-18D6-F70D-E76B99FBDDAE}" dt="2022-10-16T17:46:53.626" v="451" actId="20577"/>
        <pc:sldMkLst>
          <pc:docMk/>
          <pc:sldMk cId="1823193172" sldId="265"/>
        </pc:sldMkLst>
        <pc:spChg chg="mod">
          <ac:chgData name="Shammela Mahmud (2212992)" userId="S::2212992@student.uwtsd.ac.uk::6e40719d-68de-4a32-9531-d37528bada7c" providerId="AD" clId="Web-{F2E2059B-42C2-18D6-F70D-E76B99FBDDAE}" dt="2022-10-16T17:46:53.626" v="451" actId="20577"/>
          <ac:spMkLst>
            <pc:docMk/>
            <pc:sldMk cId="1823193172" sldId="265"/>
            <ac:spMk id="3" creationId="{988383E7-ED9B-82B8-CC53-53480C4B357F}"/>
          </ac:spMkLst>
        </pc:spChg>
      </pc:sldChg>
      <pc:sldChg chg="modSp ord">
        <pc:chgData name="Shammela Mahmud (2212992)" userId="S::2212992@student.uwtsd.ac.uk::6e40719d-68de-4a32-9531-d37528bada7c" providerId="AD" clId="Web-{F2E2059B-42C2-18D6-F70D-E76B99FBDDAE}" dt="2022-10-16T17:52:10.058" v="460" actId="20577"/>
        <pc:sldMkLst>
          <pc:docMk/>
          <pc:sldMk cId="3064539609" sldId="272"/>
        </pc:sldMkLst>
        <pc:spChg chg="mod">
          <ac:chgData name="Shammela Mahmud (2212992)" userId="S::2212992@student.uwtsd.ac.uk::6e40719d-68de-4a32-9531-d37528bada7c" providerId="AD" clId="Web-{F2E2059B-42C2-18D6-F70D-E76B99FBDDAE}" dt="2022-10-16T17:52:10.058" v="460" actId="20577"/>
          <ac:spMkLst>
            <pc:docMk/>
            <pc:sldMk cId="3064539609" sldId="272"/>
            <ac:spMk id="16" creationId="{DF57E9B7-2CFA-F16D-150F-AB61C797B2E4}"/>
          </ac:spMkLst>
        </pc:spChg>
      </pc:sldChg>
      <pc:sldChg chg="delSp modSp ord">
        <pc:chgData name="Shammela Mahmud (2212992)" userId="S::2212992@student.uwtsd.ac.uk::6e40719d-68de-4a32-9531-d37528bada7c" providerId="AD" clId="Web-{F2E2059B-42C2-18D6-F70D-E76B99FBDDAE}" dt="2022-10-16T17:39:39.408" v="122"/>
        <pc:sldMkLst>
          <pc:docMk/>
          <pc:sldMk cId="2058076496" sldId="274"/>
        </pc:sldMkLst>
        <pc:spChg chg="mod">
          <ac:chgData name="Shammela Mahmud (2212992)" userId="S::2212992@student.uwtsd.ac.uk::6e40719d-68de-4a32-9531-d37528bada7c" providerId="AD" clId="Web-{F2E2059B-42C2-18D6-F70D-E76B99FBDDAE}" dt="2022-10-16T17:39:06.235" v="117" actId="20577"/>
          <ac:spMkLst>
            <pc:docMk/>
            <pc:sldMk cId="2058076496" sldId="274"/>
            <ac:spMk id="2" creationId="{AC323B5C-2870-F65A-F475-6E41E6D87E0C}"/>
          </ac:spMkLst>
        </pc:spChg>
        <pc:spChg chg="del">
          <ac:chgData name="Shammela Mahmud (2212992)" userId="S::2212992@student.uwtsd.ac.uk::6e40719d-68de-4a32-9531-d37528bada7c" providerId="AD" clId="Web-{F2E2059B-42C2-18D6-F70D-E76B99FBDDAE}" dt="2022-10-16T17:33:44.520" v="48"/>
          <ac:spMkLst>
            <pc:docMk/>
            <pc:sldMk cId="2058076496" sldId="274"/>
            <ac:spMk id="3" creationId="{9C78CCC4-2E4F-EDFB-C815-C026941A42E3}"/>
          </ac:spMkLst>
        </pc:spChg>
      </pc:sldChg>
      <pc:sldChg chg="delSp modSp">
        <pc:chgData name="Shammela Mahmud (2212992)" userId="S::2212992@student.uwtsd.ac.uk::6e40719d-68de-4a32-9531-d37528bada7c" providerId="AD" clId="Web-{F2E2059B-42C2-18D6-F70D-E76B99FBDDAE}" dt="2022-10-16T17:27:19.817" v="2"/>
        <pc:sldMkLst>
          <pc:docMk/>
          <pc:sldMk cId="2509076764" sldId="276"/>
        </pc:sldMkLst>
        <pc:spChg chg="del">
          <ac:chgData name="Shammela Mahmud (2212992)" userId="S::2212992@student.uwtsd.ac.uk::6e40719d-68de-4a32-9531-d37528bada7c" providerId="AD" clId="Web-{F2E2059B-42C2-18D6-F70D-E76B99FBDDAE}" dt="2022-10-16T17:27:19.817" v="2"/>
          <ac:spMkLst>
            <pc:docMk/>
            <pc:sldMk cId="2509076764" sldId="276"/>
            <ac:spMk id="2" creationId="{FDA79B4A-69C2-229F-B129-82406DE52E6B}"/>
          </ac:spMkLst>
        </pc:spChg>
        <pc:spChg chg="mod">
          <ac:chgData name="Shammela Mahmud (2212992)" userId="S::2212992@student.uwtsd.ac.uk::6e40719d-68de-4a32-9531-d37528bada7c" providerId="AD" clId="Web-{F2E2059B-42C2-18D6-F70D-E76B99FBDDAE}" dt="2022-10-16T17:27:18.051" v="1" actId="20577"/>
          <ac:spMkLst>
            <pc:docMk/>
            <pc:sldMk cId="2509076764" sldId="276"/>
            <ac:spMk id="3" creationId="{7B5459BD-7ABA-38D9-2159-175F372DF8A3}"/>
          </ac:spMkLst>
        </pc:spChg>
      </pc:sldChg>
      <pc:sldChg chg="addSp delSp modSp new ord">
        <pc:chgData name="Shammela Mahmud (2212992)" userId="S::2212992@student.uwtsd.ac.uk::6e40719d-68de-4a32-9531-d37528bada7c" providerId="AD" clId="Web-{F2E2059B-42C2-18D6-F70D-E76B99FBDDAE}" dt="2022-10-16T18:03:18.894" v="1085" actId="20577"/>
        <pc:sldMkLst>
          <pc:docMk/>
          <pc:sldMk cId="342174922" sldId="282"/>
        </pc:sldMkLst>
        <pc:spChg chg="mod">
          <ac:chgData name="Shammela Mahmud (2212992)" userId="S::2212992@student.uwtsd.ac.uk::6e40719d-68de-4a32-9531-d37528bada7c" providerId="AD" clId="Web-{F2E2059B-42C2-18D6-F70D-E76B99FBDDAE}" dt="2022-10-16T17:56:47.255" v="826" actId="1076"/>
          <ac:spMkLst>
            <pc:docMk/>
            <pc:sldMk cId="342174922" sldId="282"/>
            <ac:spMk id="2" creationId="{F231CD84-8EDC-420F-8FC1-B6B07207FE9D}"/>
          </ac:spMkLst>
        </pc:spChg>
        <pc:spChg chg="del">
          <ac:chgData name="Shammela Mahmud (2212992)" userId="S::2212992@student.uwtsd.ac.uk::6e40719d-68de-4a32-9531-d37528bada7c" providerId="AD" clId="Web-{F2E2059B-42C2-18D6-F70D-E76B99FBDDAE}" dt="2022-10-16T17:33:11.832" v="16"/>
          <ac:spMkLst>
            <pc:docMk/>
            <pc:sldMk cId="342174922" sldId="282"/>
            <ac:spMk id="3" creationId="{FC71FAC3-F953-5C76-F8D2-8FE2B173ED23}"/>
          </ac:spMkLst>
        </pc:spChg>
        <pc:spChg chg="mod">
          <ac:chgData name="Shammela Mahmud (2212992)" userId="S::2212992@student.uwtsd.ac.uk::6e40719d-68de-4a32-9531-d37528bada7c" providerId="AD" clId="Web-{F2E2059B-42C2-18D6-F70D-E76B99FBDDAE}" dt="2022-10-16T17:57:29.241" v="834" actId="20577"/>
          <ac:spMkLst>
            <pc:docMk/>
            <pc:sldMk cId="342174922" sldId="282"/>
            <ac:spMk id="4" creationId="{4769225F-EBD4-DC94-4721-D97B0F0CD26B}"/>
          </ac:spMkLst>
        </pc:spChg>
        <pc:spChg chg="add mod">
          <ac:chgData name="Shammela Mahmud (2212992)" userId="S::2212992@student.uwtsd.ac.uk::6e40719d-68de-4a32-9531-d37528bada7c" providerId="AD" clId="Web-{F2E2059B-42C2-18D6-F70D-E76B99FBDDAE}" dt="2022-10-16T18:03:18.894" v="1085" actId="20577"/>
          <ac:spMkLst>
            <pc:docMk/>
            <pc:sldMk cId="342174922" sldId="282"/>
            <ac:spMk id="5" creationId="{62A5E3EA-926A-C0C3-57F7-15395FFD5A9D}"/>
          </ac:spMkLst>
        </pc:spChg>
      </pc:sldChg>
      <pc:sldChg chg="delSp modSp new">
        <pc:chgData name="Shammela Mahmud (2212992)" userId="S::2212992@student.uwtsd.ac.uk::6e40719d-68de-4a32-9531-d37528bada7c" providerId="AD" clId="Web-{F2E2059B-42C2-18D6-F70D-E76B99FBDDAE}" dt="2022-10-16T17:42:26.179" v="249" actId="1076"/>
        <pc:sldMkLst>
          <pc:docMk/>
          <pc:sldMk cId="1885362484" sldId="283"/>
        </pc:sldMkLst>
        <pc:spChg chg="mod">
          <ac:chgData name="Shammela Mahmud (2212992)" userId="S::2212992@student.uwtsd.ac.uk::6e40719d-68de-4a32-9531-d37528bada7c" providerId="AD" clId="Web-{F2E2059B-42C2-18D6-F70D-E76B99FBDDAE}" dt="2022-10-16T17:42:26.179" v="249" actId="1076"/>
          <ac:spMkLst>
            <pc:docMk/>
            <pc:sldMk cId="1885362484" sldId="283"/>
            <ac:spMk id="2" creationId="{2599BDC5-0CA9-5AB7-DFF5-6626BAF090AA}"/>
          </ac:spMkLst>
        </pc:spChg>
        <pc:spChg chg="del">
          <ac:chgData name="Shammela Mahmud (2212992)" userId="S::2212992@student.uwtsd.ac.uk::6e40719d-68de-4a32-9531-d37528bada7c" providerId="AD" clId="Web-{F2E2059B-42C2-18D6-F70D-E76B99FBDDAE}" dt="2022-10-16T17:40:03.096" v="126"/>
          <ac:spMkLst>
            <pc:docMk/>
            <pc:sldMk cId="1885362484" sldId="283"/>
            <ac:spMk id="3" creationId="{13E18711-4C13-0E78-C89F-BA9FECA876EA}"/>
          </ac:spMkLst>
        </pc:spChg>
      </pc:sldChg>
      <pc:sldChg chg="delSp modSp new">
        <pc:chgData name="Shammela Mahmud (2212992)" userId="S::2212992@student.uwtsd.ac.uk::6e40719d-68de-4a32-9531-d37528bada7c" providerId="AD" clId="Web-{F2E2059B-42C2-18D6-F70D-E76B99FBDDAE}" dt="2022-10-16T17:43:12.899" v="269" actId="1076"/>
        <pc:sldMkLst>
          <pc:docMk/>
          <pc:sldMk cId="1156434627" sldId="284"/>
        </pc:sldMkLst>
        <pc:spChg chg="mod">
          <ac:chgData name="Shammela Mahmud (2212992)" userId="S::2212992@student.uwtsd.ac.uk::6e40719d-68de-4a32-9531-d37528bada7c" providerId="AD" clId="Web-{F2E2059B-42C2-18D6-F70D-E76B99FBDDAE}" dt="2022-10-16T17:43:12.899" v="269" actId="1076"/>
          <ac:spMkLst>
            <pc:docMk/>
            <pc:sldMk cId="1156434627" sldId="284"/>
            <ac:spMk id="2" creationId="{71AB58FD-50E4-B556-9A60-267A75600DAD}"/>
          </ac:spMkLst>
        </pc:spChg>
        <pc:spChg chg="del">
          <ac:chgData name="Shammela Mahmud (2212992)" userId="S::2212992@student.uwtsd.ac.uk::6e40719d-68de-4a32-9531-d37528bada7c" providerId="AD" clId="Web-{F2E2059B-42C2-18D6-F70D-E76B99FBDDAE}" dt="2022-10-16T17:42:47.492" v="263"/>
          <ac:spMkLst>
            <pc:docMk/>
            <pc:sldMk cId="1156434627" sldId="284"/>
            <ac:spMk id="3" creationId="{777021F1-CE1E-8A66-272C-417B3C1F2034}"/>
          </ac:spMkLst>
        </pc:spChg>
        <pc:spChg chg="del">
          <ac:chgData name="Shammela Mahmud (2212992)" userId="S::2212992@student.uwtsd.ac.uk::6e40719d-68de-4a32-9531-d37528bada7c" providerId="AD" clId="Web-{F2E2059B-42C2-18D6-F70D-E76B99FBDDAE}" dt="2022-10-16T17:42:49.664" v="264"/>
          <ac:spMkLst>
            <pc:docMk/>
            <pc:sldMk cId="1156434627" sldId="284"/>
            <ac:spMk id="4" creationId="{24DE4E5B-5011-AE42-2983-8ED8724DD826}"/>
          </ac:spMkLst>
        </pc:spChg>
      </pc:sldChg>
    </pc:docChg>
  </pc:docChgLst>
  <pc:docChgLst>
    <pc:chgData name="Dawn Chantiloupe-Miller (2213990)" userId="S::2213990@student.uwtsd.ac.uk::00d6abc3-53d9-4775-ba31-e1d8c19c6c17" providerId="AD" clId="Web-{F70FB60B-35E7-3425-7C2E-4A571DD7DB9E}"/>
    <pc:docChg chg="sldOrd">
      <pc:chgData name="Dawn Chantiloupe-Miller (2213990)" userId="S::2213990@student.uwtsd.ac.uk::00d6abc3-53d9-4775-ba31-e1d8c19c6c17" providerId="AD" clId="Web-{F70FB60B-35E7-3425-7C2E-4A571DD7DB9E}" dt="2022-10-14T15:33:25.169" v="0"/>
      <pc:docMkLst>
        <pc:docMk/>
      </pc:docMkLst>
      <pc:sldChg chg="ord">
        <pc:chgData name="Dawn Chantiloupe-Miller (2213990)" userId="S::2213990@student.uwtsd.ac.uk::00d6abc3-53d9-4775-ba31-e1d8c19c6c17" providerId="AD" clId="Web-{F70FB60B-35E7-3425-7C2E-4A571DD7DB9E}" dt="2022-10-14T15:33:25.169" v="0"/>
        <pc:sldMkLst>
          <pc:docMk/>
          <pc:sldMk cId="1756835334" sldId="27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143201-1457-4F1D-A9EC-BDE21D3DC757}" type="doc">
      <dgm:prSet loTypeId="urn:microsoft.com/office/officeart/2005/8/layout/hProcess11" loCatId="process" qsTypeId="urn:microsoft.com/office/officeart/2005/8/quickstyle/simple1" qsCatId="simple" csTypeId="urn:microsoft.com/office/officeart/2005/8/colors/accent1_2" csCatId="accent1" phldr="1"/>
      <dgm:spPr/>
    </dgm:pt>
    <dgm:pt modelId="{DFD567B9-98D6-46CE-9573-35D47798A186}">
      <dgm:prSet phldrT="[Text]" phldr="0"/>
      <dgm:spPr/>
      <dgm:t>
        <a:bodyPr/>
        <a:lstStyle/>
        <a:p>
          <a:pPr rtl="0"/>
          <a:r>
            <a:rPr lang="en-GB">
              <a:latin typeface="Century Gothic" panose="020B0502020202020204"/>
            </a:rPr>
            <a:t>Week 3: we brought together the chosen sources. </a:t>
          </a:r>
          <a:endParaRPr lang="en-GB"/>
        </a:p>
      </dgm:t>
    </dgm:pt>
    <dgm:pt modelId="{DE5AE772-CF08-45D0-8047-FC973152C295}" type="parTrans" cxnId="{62CDE00F-62BD-4752-A5F9-2F601649B318}">
      <dgm:prSet/>
      <dgm:spPr/>
    </dgm:pt>
    <dgm:pt modelId="{6F57EFB9-DB16-469C-A81B-50AA110E7EFA}" type="sibTrans" cxnId="{62CDE00F-62BD-4752-A5F9-2F601649B318}">
      <dgm:prSet/>
      <dgm:spPr/>
    </dgm:pt>
    <dgm:pt modelId="{E6B39C9F-F5F4-4B2E-BB77-55422051AF85}">
      <dgm:prSet phldr="0"/>
      <dgm:spPr/>
      <dgm:t>
        <a:bodyPr/>
        <a:lstStyle/>
        <a:p>
          <a:pPr rtl="0"/>
          <a:r>
            <a:rPr lang="en-GB">
              <a:latin typeface="Century Gothic" panose="020B0502020202020204"/>
            </a:rPr>
            <a:t>Week 1: we discussed how to make the PowerPoint.</a:t>
          </a:r>
        </a:p>
      </dgm:t>
    </dgm:pt>
    <dgm:pt modelId="{BD4C1264-7B8E-4CB5-BC43-0D354CB898F8}" type="parTrans" cxnId="{0039F1B6-BC2C-4297-B645-291A16866010}">
      <dgm:prSet/>
      <dgm:spPr/>
    </dgm:pt>
    <dgm:pt modelId="{8BE3B681-E857-43FE-A630-700E46AF011C}" type="sibTrans" cxnId="{0039F1B6-BC2C-4297-B645-291A16866010}">
      <dgm:prSet/>
      <dgm:spPr/>
    </dgm:pt>
    <dgm:pt modelId="{68C411BA-A29A-4F34-94C1-8779D50BD818}">
      <dgm:prSet phldr="0"/>
      <dgm:spPr/>
      <dgm:t>
        <a:bodyPr/>
        <a:lstStyle/>
        <a:p>
          <a:pPr rtl="0"/>
          <a:r>
            <a:rPr lang="en-GB">
              <a:latin typeface="Century Gothic" panose="020B0502020202020204"/>
            </a:rPr>
            <a:t>Week 2: we researched for our sources.</a:t>
          </a:r>
          <a:endParaRPr lang="en-GB"/>
        </a:p>
      </dgm:t>
    </dgm:pt>
    <dgm:pt modelId="{4138AEEA-2205-4061-B754-5741F1E7FFBE}" type="parTrans" cxnId="{264D0D45-D3A1-46C1-8985-F357941D39A1}">
      <dgm:prSet/>
      <dgm:spPr/>
    </dgm:pt>
    <dgm:pt modelId="{C86F50A5-F009-4DEF-8AE8-77770B612C50}" type="sibTrans" cxnId="{264D0D45-D3A1-46C1-8985-F357941D39A1}">
      <dgm:prSet/>
      <dgm:spPr/>
    </dgm:pt>
    <dgm:pt modelId="{006EAAC5-FF26-4092-86D6-DAC5296AFC4E}">
      <dgm:prSet phldr="0"/>
      <dgm:spPr/>
      <dgm:t>
        <a:bodyPr/>
        <a:lstStyle/>
        <a:p>
          <a:pPr rtl="0"/>
          <a:r>
            <a:rPr lang="en-GB">
              <a:latin typeface="Century Gothic" panose="020B0502020202020204"/>
            </a:rPr>
            <a:t>Week 4: we planned and made the powerpoint together.</a:t>
          </a:r>
        </a:p>
      </dgm:t>
    </dgm:pt>
    <dgm:pt modelId="{E3E0D390-87EF-4004-9B03-69471289579E}" type="parTrans" cxnId="{99BB7F8A-EB39-4858-A252-3E3F66A61242}">
      <dgm:prSet/>
      <dgm:spPr/>
    </dgm:pt>
    <dgm:pt modelId="{83501FE0-74FC-4DF1-865B-C41FC3618377}" type="sibTrans" cxnId="{99BB7F8A-EB39-4858-A252-3E3F66A61242}">
      <dgm:prSet/>
      <dgm:spPr/>
    </dgm:pt>
    <dgm:pt modelId="{3974D703-6932-4A48-98AC-53357F75C747}">
      <dgm:prSet phldr="0"/>
      <dgm:spPr/>
      <dgm:t>
        <a:bodyPr/>
        <a:lstStyle/>
        <a:p>
          <a:pPr rtl="0"/>
          <a:r>
            <a:rPr lang="en-GB">
              <a:latin typeface="Century Gothic" panose="020B0502020202020204"/>
            </a:rPr>
            <a:t>Week 5 we did the questionaire and got our classmates to complete it.</a:t>
          </a:r>
          <a:endParaRPr lang="en-GB"/>
        </a:p>
      </dgm:t>
    </dgm:pt>
    <dgm:pt modelId="{E4C30F57-3388-4E87-90E8-A1E9E1E7610C}" type="parTrans" cxnId="{3190AE12-B6C7-4C13-B28C-830B0CEF3E37}">
      <dgm:prSet/>
      <dgm:spPr/>
    </dgm:pt>
    <dgm:pt modelId="{FAC735C9-9DB3-4A6B-A698-C67E092970C5}" type="sibTrans" cxnId="{3190AE12-B6C7-4C13-B28C-830B0CEF3E37}">
      <dgm:prSet/>
      <dgm:spPr/>
    </dgm:pt>
    <dgm:pt modelId="{1CF3F719-EF28-4582-B73D-7B702263FBC6}">
      <dgm:prSet phldr="0"/>
      <dgm:spPr/>
      <dgm:t>
        <a:bodyPr/>
        <a:lstStyle/>
        <a:p>
          <a:pPr rtl="0"/>
          <a:r>
            <a:rPr lang="en-GB">
              <a:latin typeface="Century Gothic" panose="020B0502020202020204"/>
            </a:rPr>
            <a:t>Week 6 we are ready to deliver our presentation!</a:t>
          </a:r>
        </a:p>
      </dgm:t>
    </dgm:pt>
    <dgm:pt modelId="{AD1400D4-69E3-483F-9902-1021892DE848}" type="parTrans" cxnId="{B6A38429-F329-455A-B06B-BF6509B3933B}">
      <dgm:prSet/>
      <dgm:spPr/>
    </dgm:pt>
    <dgm:pt modelId="{E2D9B9CB-6314-497B-A665-F5BD7FA74909}" type="sibTrans" cxnId="{B6A38429-F329-455A-B06B-BF6509B3933B}">
      <dgm:prSet/>
      <dgm:spPr/>
    </dgm:pt>
    <dgm:pt modelId="{671658B0-18DD-4714-845F-D9CC88A59433}" type="pres">
      <dgm:prSet presAssocID="{5C143201-1457-4F1D-A9EC-BDE21D3DC757}" presName="Name0" presStyleCnt="0">
        <dgm:presLayoutVars>
          <dgm:dir/>
          <dgm:resizeHandles val="exact"/>
        </dgm:presLayoutVars>
      </dgm:prSet>
      <dgm:spPr/>
    </dgm:pt>
    <dgm:pt modelId="{AC573A44-7BDD-49F4-ACF4-D5BD4186BE84}" type="pres">
      <dgm:prSet presAssocID="{5C143201-1457-4F1D-A9EC-BDE21D3DC757}" presName="arrow" presStyleLbl="bgShp" presStyleIdx="0" presStyleCnt="1"/>
      <dgm:spPr/>
    </dgm:pt>
    <dgm:pt modelId="{C7468E86-8BFA-4849-BB5D-E614C102642B}" type="pres">
      <dgm:prSet presAssocID="{5C143201-1457-4F1D-A9EC-BDE21D3DC757}" presName="points" presStyleCnt="0"/>
      <dgm:spPr/>
    </dgm:pt>
    <dgm:pt modelId="{DA82106C-43CB-495C-8F9A-FF49F6FBECA5}" type="pres">
      <dgm:prSet presAssocID="{E6B39C9F-F5F4-4B2E-BB77-55422051AF85}" presName="compositeA" presStyleCnt="0"/>
      <dgm:spPr/>
    </dgm:pt>
    <dgm:pt modelId="{DF051DA0-60C9-40D5-9B0D-AF3DB4128761}" type="pres">
      <dgm:prSet presAssocID="{E6B39C9F-F5F4-4B2E-BB77-55422051AF85}" presName="textA" presStyleLbl="revTx" presStyleIdx="0" presStyleCnt="6">
        <dgm:presLayoutVars>
          <dgm:bulletEnabled val="1"/>
        </dgm:presLayoutVars>
      </dgm:prSet>
      <dgm:spPr/>
    </dgm:pt>
    <dgm:pt modelId="{F0266B3E-0BC1-4E7E-99A2-5DAD66961669}" type="pres">
      <dgm:prSet presAssocID="{E6B39C9F-F5F4-4B2E-BB77-55422051AF85}" presName="circleA" presStyleLbl="node1" presStyleIdx="0" presStyleCnt="6"/>
      <dgm:spPr/>
    </dgm:pt>
    <dgm:pt modelId="{40C881C9-6331-427A-984B-4BD771083ADD}" type="pres">
      <dgm:prSet presAssocID="{E6B39C9F-F5F4-4B2E-BB77-55422051AF85}" presName="spaceA" presStyleCnt="0"/>
      <dgm:spPr/>
    </dgm:pt>
    <dgm:pt modelId="{B7EAB0A9-3CE7-4126-BAE9-9F1672B44F5A}" type="pres">
      <dgm:prSet presAssocID="{8BE3B681-E857-43FE-A630-700E46AF011C}" presName="space" presStyleCnt="0"/>
      <dgm:spPr/>
    </dgm:pt>
    <dgm:pt modelId="{D511365B-C7E1-4649-8E77-B16FED195E04}" type="pres">
      <dgm:prSet presAssocID="{68C411BA-A29A-4F34-94C1-8779D50BD818}" presName="compositeB" presStyleCnt="0"/>
      <dgm:spPr/>
    </dgm:pt>
    <dgm:pt modelId="{78B94D6E-B597-4783-9DDB-B418A74B15EC}" type="pres">
      <dgm:prSet presAssocID="{68C411BA-A29A-4F34-94C1-8779D50BD818}" presName="textB" presStyleLbl="revTx" presStyleIdx="1" presStyleCnt="6">
        <dgm:presLayoutVars>
          <dgm:bulletEnabled val="1"/>
        </dgm:presLayoutVars>
      </dgm:prSet>
      <dgm:spPr/>
    </dgm:pt>
    <dgm:pt modelId="{BBBB9FEB-0889-49CC-919C-5C74D2A5DAE1}" type="pres">
      <dgm:prSet presAssocID="{68C411BA-A29A-4F34-94C1-8779D50BD818}" presName="circleB" presStyleLbl="node1" presStyleIdx="1" presStyleCnt="6"/>
      <dgm:spPr/>
    </dgm:pt>
    <dgm:pt modelId="{C772FE6D-C58F-44D1-92CE-5E1D1AE2CCA8}" type="pres">
      <dgm:prSet presAssocID="{68C411BA-A29A-4F34-94C1-8779D50BD818}" presName="spaceB" presStyleCnt="0"/>
      <dgm:spPr/>
    </dgm:pt>
    <dgm:pt modelId="{DD4DCC0E-0358-4B4D-9F76-8C1FD23EB0C2}" type="pres">
      <dgm:prSet presAssocID="{C86F50A5-F009-4DEF-8AE8-77770B612C50}" presName="space" presStyleCnt="0"/>
      <dgm:spPr/>
    </dgm:pt>
    <dgm:pt modelId="{644BCB8F-30B7-41DD-B621-719574530A45}" type="pres">
      <dgm:prSet presAssocID="{DFD567B9-98D6-46CE-9573-35D47798A186}" presName="compositeA" presStyleCnt="0"/>
      <dgm:spPr/>
    </dgm:pt>
    <dgm:pt modelId="{29EE4D53-985D-43DA-B86F-9609D6C83CCB}" type="pres">
      <dgm:prSet presAssocID="{DFD567B9-98D6-46CE-9573-35D47798A186}" presName="textA" presStyleLbl="revTx" presStyleIdx="2" presStyleCnt="6">
        <dgm:presLayoutVars>
          <dgm:bulletEnabled val="1"/>
        </dgm:presLayoutVars>
      </dgm:prSet>
      <dgm:spPr/>
    </dgm:pt>
    <dgm:pt modelId="{CBAA1BFD-7986-4258-9AC5-948FB20F86AD}" type="pres">
      <dgm:prSet presAssocID="{DFD567B9-98D6-46CE-9573-35D47798A186}" presName="circleA" presStyleLbl="node1" presStyleIdx="2" presStyleCnt="6"/>
      <dgm:spPr/>
    </dgm:pt>
    <dgm:pt modelId="{6460527D-3A83-4B98-A637-3AC49CBF26CE}" type="pres">
      <dgm:prSet presAssocID="{DFD567B9-98D6-46CE-9573-35D47798A186}" presName="spaceA" presStyleCnt="0"/>
      <dgm:spPr/>
    </dgm:pt>
    <dgm:pt modelId="{D988C447-B032-4824-A491-27A239CFB12E}" type="pres">
      <dgm:prSet presAssocID="{6F57EFB9-DB16-469C-A81B-50AA110E7EFA}" presName="space" presStyleCnt="0"/>
      <dgm:spPr/>
    </dgm:pt>
    <dgm:pt modelId="{F747D0C7-DC74-42F9-88C4-436B4905F2EF}" type="pres">
      <dgm:prSet presAssocID="{006EAAC5-FF26-4092-86D6-DAC5296AFC4E}" presName="compositeB" presStyleCnt="0"/>
      <dgm:spPr/>
    </dgm:pt>
    <dgm:pt modelId="{FE28893A-EB3F-45B6-B652-A7D74025D406}" type="pres">
      <dgm:prSet presAssocID="{006EAAC5-FF26-4092-86D6-DAC5296AFC4E}" presName="textB" presStyleLbl="revTx" presStyleIdx="3" presStyleCnt="6">
        <dgm:presLayoutVars>
          <dgm:bulletEnabled val="1"/>
        </dgm:presLayoutVars>
      </dgm:prSet>
      <dgm:spPr/>
    </dgm:pt>
    <dgm:pt modelId="{F1F79D70-D0E9-40E6-97F6-EC994BAB4208}" type="pres">
      <dgm:prSet presAssocID="{006EAAC5-FF26-4092-86D6-DAC5296AFC4E}" presName="circleB" presStyleLbl="node1" presStyleIdx="3" presStyleCnt="6"/>
      <dgm:spPr/>
    </dgm:pt>
    <dgm:pt modelId="{673E089F-8157-4A76-9D93-E853B36167FF}" type="pres">
      <dgm:prSet presAssocID="{006EAAC5-FF26-4092-86D6-DAC5296AFC4E}" presName="spaceB" presStyleCnt="0"/>
      <dgm:spPr/>
    </dgm:pt>
    <dgm:pt modelId="{8FE0ECB5-2922-4B9F-9078-090243A79090}" type="pres">
      <dgm:prSet presAssocID="{83501FE0-74FC-4DF1-865B-C41FC3618377}" presName="space" presStyleCnt="0"/>
      <dgm:spPr/>
    </dgm:pt>
    <dgm:pt modelId="{144AB400-9686-4A59-9563-AE87F46153E0}" type="pres">
      <dgm:prSet presAssocID="{3974D703-6932-4A48-98AC-53357F75C747}" presName="compositeA" presStyleCnt="0"/>
      <dgm:spPr/>
    </dgm:pt>
    <dgm:pt modelId="{770657B5-B690-4F28-A4D4-E21D33934C78}" type="pres">
      <dgm:prSet presAssocID="{3974D703-6932-4A48-98AC-53357F75C747}" presName="textA" presStyleLbl="revTx" presStyleIdx="4" presStyleCnt="6">
        <dgm:presLayoutVars>
          <dgm:bulletEnabled val="1"/>
        </dgm:presLayoutVars>
      </dgm:prSet>
      <dgm:spPr/>
    </dgm:pt>
    <dgm:pt modelId="{AE3D0524-3B21-45F3-82B1-F5A6469B18B4}" type="pres">
      <dgm:prSet presAssocID="{3974D703-6932-4A48-98AC-53357F75C747}" presName="circleA" presStyleLbl="node1" presStyleIdx="4" presStyleCnt="6"/>
      <dgm:spPr/>
    </dgm:pt>
    <dgm:pt modelId="{61C52C6F-4ADF-40E7-8680-72BEF74E761D}" type="pres">
      <dgm:prSet presAssocID="{3974D703-6932-4A48-98AC-53357F75C747}" presName="spaceA" presStyleCnt="0"/>
      <dgm:spPr/>
    </dgm:pt>
    <dgm:pt modelId="{20FD479F-4FE4-4DF6-8CD9-EFECA99689B4}" type="pres">
      <dgm:prSet presAssocID="{FAC735C9-9DB3-4A6B-A698-C67E092970C5}" presName="space" presStyleCnt="0"/>
      <dgm:spPr/>
    </dgm:pt>
    <dgm:pt modelId="{E3F75F39-0B2B-4DE7-9FB4-9363455D646D}" type="pres">
      <dgm:prSet presAssocID="{1CF3F719-EF28-4582-B73D-7B702263FBC6}" presName="compositeB" presStyleCnt="0"/>
      <dgm:spPr/>
    </dgm:pt>
    <dgm:pt modelId="{6B3CA05E-DB77-418A-9BF0-78231480CDEA}" type="pres">
      <dgm:prSet presAssocID="{1CF3F719-EF28-4582-B73D-7B702263FBC6}" presName="textB" presStyleLbl="revTx" presStyleIdx="5" presStyleCnt="6">
        <dgm:presLayoutVars>
          <dgm:bulletEnabled val="1"/>
        </dgm:presLayoutVars>
      </dgm:prSet>
      <dgm:spPr/>
    </dgm:pt>
    <dgm:pt modelId="{FDB14732-14BD-4C19-BD2D-4BB9087DEFC4}" type="pres">
      <dgm:prSet presAssocID="{1CF3F719-EF28-4582-B73D-7B702263FBC6}" presName="circleB" presStyleLbl="node1" presStyleIdx="5" presStyleCnt="6"/>
      <dgm:spPr/>
    </dgm:pt>
    <dgm:pt modelId="{A4E86E3E-96FD-4D3A-9FF3-D88760EAEDD9}" type="pres">
      <dgm:prSet presAssocID="{1CF3F719-EF28-4582-B73D-7B702263FBC6}" presName="spaceB" presStyleCnt="0"/>
      <dgm:spPr/>
    </dgm:pt>
  </dgm:ptLst>
  <dgm:cxnLst>
    <dgm:cxn modelId="{33846C04-7FB8-49E2-A103-B778297CAAB7}" type="presOf" srcId="{006EAAC5-FF26-4092-86D6-DAC5296AFC4E}" destId="{FE28893A-EB3F-45B6-B652-A7D74025D406}" srcOrd="0" destOrd="0" presId="urn:microsoft.com/office/officeart/2005/8/layout/hProcess11"/>
    <dgm:cxn modelId="{62CDE00F-62BD-4752-A5F9-2F601649B318}" srcId="{5C143201-1457-4F1D-A9EC-BDE21D3DC757}" destId="{DFD567B9-98D6-46CE-9573-35D47798A186}" srcOrd="2" destOrd="0" parTransId="{DE5AE772-CF08-45D0-8047-FC973152C295}" sibTransId="{6F57EFB9-DB16-469C-A81B-50AA110E7EFA}"/>
    <dgm:cxn modelId="{3190AE12-B6C7-4C13-B28C-830B0CEF3E37}" srcId="{5C143201-1457-4F1D-A9EC-BDE21D3DC757}" destId="{3974D703-6932-4A48-98AC-53357F75C747}" srcOrd="4" destOrd="0" parTransId="{E4C30F57-3388-4E87-90E8-A1E9E1E7610C}" sibTransId="{FAC735C9-9DB3-4A6B-A698-C67E092970C5}"/>
    <dgm:cxn modelId="{B6A38429-F329-455A-B06B-BF6509B3933B}" srcId="{5C143201-1457-4F1D-A9EC-BDE21D3DC757}" destId="{1CF3F719-EF28-4582-B73D-7B702263FBC6}" srcOrd="5" destOrd="0" parTransId="{AD1400D4-69E3-483F-9902-1021892DE848}" sibTransId="{E2D9B9CB-6314-497B-A665-F5BD7FA74909}"/>
    <dgm:cxn modelId="{264D0D45-D3A1-46C1-8985-F357941D39A1}" srcId="{5C143201-1457-4F1D-A9EC-BDE21D3DC757}" destId="{68C411BA-A29A-4F34-94C1-8779D50BD818}" srcOrd="1" destOrd="0" parTransId="{4138AEEA-2205-4061-B754-5741F1E7FFBE}" sibTransId="{C86F50A5-F009-4DEF-8AE8-77770B612C50}"/>
    <dgm:cxn modelId="{B5659C51-2D3E-4BFA-B18F-D23C68C26ECE}" type="presOf" srcId="{DFD567B9-98D6-46CE-9573-35D47798A186}" destId="{29EE4D53-985D-43DA-B86F-9609D6C83CCB}" srcOrd="0" destOrd="0" presId="urn:microsoft.com/office/officeart/2005/8/layout/hProcess11"/>
    <dgm:cxn modelId="{85E2E157-7BF1-4859-B2E3-381AB0900D7C}" type="presOf" srcId="{1CF3F719-EF28-4582-B73D-7B702263FBC6}" destId="{6B3CA05E-DB77-418A-9BF0-78231480CDEA}" srcOrd="0" destOrd="0" presId="urn:microsoft.com/office/officeart/2005/8/layout/hProcess11"/>
    <dgm:cxn modelId="{39332869-26D3-43CB-9ACB-356BA23F534C}" type="presOf" srcId="{E6B39C9F-F5F4-4B2E-BB77-55422051AF85}" destId="{DF051DA0-60C9-40D5-9B0D-AF3DB4128761}" srcOrd="0" destOrd="0" presId="urn:microsoft.com/office/officeart/2005/8/layout/hProcess11"/>
    <dgm:cxn modelId="{EA350980-9662-4A46-B74D-2ABACF4C67EC}" type="presOf" srcId="{68C411BA-A29A-4F34-94C1-8779D50BD818}" destId="{78B94D6E-B597-4783-9DDB-B418A74B15EC}" srcOrd="0" destOrd="0" presId="urn:microsoft.com/office/officeart/2005/8/layout/hProcess11"/>
    <dgm:cxn modelId="{99BB7F8A-EB39-4858-A252-3E3F66A61242}" srcId="{5C143201-1457-4F1D-A9EC-BDE21D3DC757}" destId="{006EAAC5-FF26-4092-86D6-DAC5296AFC4E}" srcOrd="3" destOrd="0" parTransId="{E3E0D390-87EF-4004-9B03-69471289579E}" sibTransId="{83501FE0-74FC-4DF1-865B-C41FC3618377}"/>
    <dgm:cxn modelId="{0039F1B6-BC2C-4297-B645-291A16866010}" srcId="{5C143201-1457-4F1D-A9EC-BDE21D3DC757}" destId="{E6B39C9F-F5F4-4B2E-BB77-55422051AF85}" srcOrd="0" destOrd="0" parTransId="{BD4C1264-7B8E-4CB5-BC43-0D354CB898F8}" sibTransId="{8BE3B681-E857-43FE-A630-700E46AF011C}"/>
    <dgm:cxn modelId="{365509C0-7893-4450-85A1-81A4289EC7A2}" type="presOf" srcId="{5C143201-1457-4F1D-A9EC-BDE21D3DC757}" destId="{671658B0-18DD-4714-845F-D9CC88A59433}" srcOrd="0" destOrd="0" presId="urn:microsoft.com/office/officeart/2005/8/layout/hProcess11"/>
    <dgm:cxn modelId="{466268D6-1BDD-46DC-92D1-E81B4B1FE694}" type="presOf" srcId="{3974D703-6932-4A48-98AC-53357F75C747}" destId="{770657B5-B690-4F28-A4D4-E21D33934C78}" srcOrd="0" destOrd="0" presId="urn:microsoft.com/office/officeart/2005/8/layout/hProcess11"/>
    <dgm:cxn modelId="{CC20F826-F670-41CB-BBCB-06FAE2685B4C}" type="presParOf" srcId="{671658B0-18DD-4714-845F-D9CC88A59433}" destId="{AC573A44-7BDD-49F4-ACF4-D5BD4186BE84}" srcOrd="0" destOrd="0" presId="urn:microsoft.com/office/officeart/2005/8/layout/hProcess11"/>
    <dgm:cxn modelId="{020D1161-C3EE-449B-976B-310B6AB46D1B}" type="presParOf" srcId="{671658B0-18DD-4714-845F-D9CC88A59433}" destId="{C7468E86-8BFA-4849-BB5D-E614C102642B}" srcOrd="1" destOrd="0" presId="urn:microsoft.com/office/officeart/2005/8/layout/hProcess11"/>
    <dgm:cxn modelId="{4E1BA05A-59DF-4E5A-B270-0FEDE4338A71}" type="presParOf" srcId="{C7468E86-8BFA-4849-BB5D-E614C102642B}" destId="{DA82106C-43CB-495C-8F9A-FF49F6FBECA5}" srcOrd="0" destOrd="0" presId="urn:microsoft.com/office/officeart/2005/8/layout/hProcess11"/>
    <dgm:cxn modelId="{D19FFDD0-D909-4933-BB2D-6BEE61171CAA}" type="presParOf" srcId="{DA82106C-43CB-495C-8F9A-FF49F6FBECA5}" destId="{DF051DA0-60C9-40D5-9B0D-AF3DB4128761}" srcOrd="0" destOrd="0" presId="urn:microsoft.com/office/officeart/2005/8/layout/hProcess11"/>
    <dgm:cxn modelId="{FFD2BE1F-0940-4E5C-855E-17411AEEE334}" type="presParOf" srcId="{DA82106C-43CB-495C-8F9A-FF49F6FBECA5}" destId="{F0266B3E-0BC1-4E7E-99A2-5DAD66961669}" srcOrd="1" destOrd="0" presId="urn:microsoft.com/office/officeart/2005/8/layout/hProcess11"/>
    <dgm:cxn modelId="{64150075-68B5-4018-8B79-422B51DF0E55}" type="presParOf" srcId="{DA82106C-43CB-495C-8F9A-FF49F6FBECA5}" destId="{40C881C9-6331-427A-984B-4BD771083ADD}" srcOrd="2" destOrd="0" presId="urn:microsoft.com/office/officeart/2005/8/layout/hProcess11"/>
    <dgm:cxn modelId="{5191C1F1-6EE7-4303-9F45-EB457AAD5840}" type="presParOf" srcId="{C7468E86-8BFA-4849-BB5D-E614C102642B}" destId="{B7EAB0A9-3CE7-4126-BAE9-9F1672B44F5A}" srcOrd="1" destOrd="0" presId="urn:microsoft.com/office/officeart/2005/8/layout/hProcess11"/>
    <dgm:cxn modelId="{9DCC7E5C-445A-4F7C-B111-03888C4058DA}" type="presParOf" srcId="{C7468E86-8BFA-4849-BB5D-E614C102642B}" destId="{D511365B-C7E1-4649-8E77-B16FED195E04}" srcOrd="2" destOrd="0" presId="urn:microsoft.com/office/officeart/2005/8/layout/hProcess11"/>
    <dgm:cxn modelId="{B0297131-40F7-4C1A-8F30-1F525D3BE197}" type="presParOf" srcId="{D511365B-C7E1-4649-8E77-B16FED195E04}" destId="{78B94D6E-B597-4783-9DDB-B418A74B15EC}" srcOrd="0" destOrd="0" presId="urn:microsoft.com/office/officeart/2005/8/layout/hProcess11"/>
    <dgm:cxn modelId="{F634DCC1-8D2F-4A64-9698-A975EF38F1E0}" type="presParOf" srcId="{D511365B-C7E1-4649-8E77-B16FED195E04}" destId="{BBBB9FEB-0889-49CC-919C-5C74D2A5DAE1}" srcOrd="1" destOrd="0" presId="urn:microsoft.com/office/officeart/2005/8/layout/hProcess11"/>
    <dgm:cxn modelId="{7CAD8517-BDD0-4ECE-8012-8F79ECB19157}" type="presParOf" srcId="{D511365B-C7E1-4649-8E77-B16FED195E04}" destId="{C772FE6D-C58F-44D1-92CE-5E1D1AE2CCA8}" srcOrd="2" destOrd="0" presId="urn:microsoft.com/office/officeart/2005/8/layout/hProcess11"/>
    <dgm:cxn modelId="{BC4C44A1-4B30-46CB-AA8C-0410988B1F0B}" type="presParOf" srcId="{C7468E86-8BFA-4849-BB5D-E614C102642B}" destId="{DD4DCC0E-0358-4B4D-9F76-8C1FD23EB0C2}" srcOrd="3" destOrd="0" presId="urn:microsoft.com/office/officeart/2005/8/layout/hProcess11"/>
    <dgm:cxn modelId="{00F1A9A4-8190-40A8-BE0B-0B7E36E3B437}" type="presParOf" srcId="{C7468E86-8BFA-4849-BB5D-E614C102642B}" destId="{644BCB8F-30B7-41DD-B621-719574530A45}" srcOrd="4" destOrd="0" presId="urn:microsoft.com/office/officeart/2005/8/layout/hProcess11"/>
    <dgm:cxn modelId="{AA9D3B7C-C376-46C4-AC6E-AADDB967411D}" type="presParOf" srcId="{644BCB8F-30B7-41DD-B621-719574530A45}" destId="{29EE4D53-985D-43DA-B86F-9609D6C83CCB}" srcOrd="0" destOrd="0" presId="urn:microsoft.com/office/officeart/2005/8/layout/hProcess11"/>
    <dgm:cxn modelId="{C66768AE-FB81-4C53-9A92-DD3380D2BFE5}" type="presParOf" srcId="{644BCB8F-30B7-41DD-B621-719574530A45}" destId="{CBAA1BFD-7986-4258-9AC5-948FB20F86AD}" srcOrd="1" destOrd="0" presId="urn:microsoft.com/office/officeart/2005/8/layout/hProcess11"/>
    <dgm:cxn modelId="{CAF9BE58-E496-48B6-A889-4E9A135C639A}" type="presParOf" srcId="{644BCB8F-30B7-41DD-B621-719574530A45}" destId="{6460527D-3A83-4B98-A637-3AC49CBF26CE}" srcOrd="2" destOrd="0" presId="urn:microsoft.com/office/officeart/2005/8/layout/hProcess11"/>
    <dgm:cxn modelId="{09BF798A-A6FE-4E8A-A50D-F8D2A5CD8FC6}" type="presParOf" srcId="{C7468E86-8BFA-4849-BB5D-E614C102642B}" destId="{D988C447-B032-4824-A491-27A239CFB12E}" srcOrd="5" destOrd="0" presId="urn:microsoft.com/office/officeart/2005/8/layout/hProcess11"/>
    <dgm:cxn modelId="{C9E62838-6A54-47F3-A3EC-B5B0E617511C}" type="presParOf" srcId="{C7468E86-8BFA-4849-BB5D-E614C102642B}" destId="{F747D0C7-DC74-42F9-88C4-436B4905F2EF}" srcOrd="6" destOrd="0" presId="urn:microsoft.com/office/officeart/2005/8/layout/hProcess11"/>
    <dgm:cxn modelId="{F6305BAE-5409-4BCE-92EA-E8B39E82B50F}" type="presParOf" srcId="{F747D0C7-DC74-42F9-88C4-436B4905F2EF}" destId="{FE28893A-EB3F-45B6-B652-A7D74025D406}" srcOrd="0" destOrd="0" presId="urn:microsoft.com/office/officeart/2005/8/layout/hProcess11"/>
    <dgm:cxn modelId="{FF74923C-C91C-492B-BF2C-69502D06FECB}" type="presParOf" srcId="{F747D0C7-DC74-42F9-88C4-436B4905F2EF}" destId="{F1F79D70-D0E9-40E6-97F6-EC994BAB4208}" srcOrd="1" destOrd="0" presId="urn:microsoft.com/office/officeart/2005/8/layout/hProcess11"/>
    <dgm:cxn modelId="{324195D2-B988-4116-B6F7-9B86DDE12B63}" type="presParOf" srcId="{F747D0C7-DC74-42F9-88C4-436B4905F2EF}" destId="{673E089F-8157-4A76-9D93-E853B36167FF}" srcOrd="2" destOrd="0" presId="urn:microsoft.com/office/officeart/2005/8/layout/hProcess11"/>
    <dgm:cxn modelId="{4911B55B-0EF8-44A7-918B-637AE07A1A93}" type="presParOf" srcId="{C7468E86-8BFA-4849-BB5D-E614C102642B}" destId="{8FE0ECB5-2922-4B9F-9078-090243A79090}" srcOrd="7" destOrd="0" presId="urn:microsoft.com/office/officeart/2005/8/layout/hProcess11"/>
    <dgm:cxn modelId="{63EC45A3-A10B-40C4-A588-163B6D5CCECF}" type="presParOf" srcId="{C7468E86-8BFA-4849-BB5D-E614C102642B}" destId="{144AB400-9686-4A59-9563-AE87F46153E0}" srcOrd="8" destOrd="0" presId="urn:microsoft.com/office/officeart/2005/8/layout/hProcess11"/>
    <dgm:cxn modelId="{9EBF763E-D3A9-410F-ABED-A9A4414B8E9C}" type="presParOf" srcId="{144AB400-9686-4A59-9563-AE87F46153E0}" destId="{770657B5-B690-4F28-A4D4-E21D33934C78}" srcOrd="0" destOrd="0" presId="urn:microsoft.com/office/officeart/2005/8/layout/hProcess11"/>
    <dgm:cxn modelId="{E9DD3CC5-8EE9-4A70-AED0-87D37C221AB0}" type="presParOf" srcId="{144AB400-9686-4A59-9563-AE87F46153E0}" destId="{AE3D0524-3B21-45F3-82B1-F5A6469B18B4}" srcOrd="1" destOrd="0" presId="urn:microsoft.com/office/officeart/2005/8/layout/hProcess11"/>
    <dgm:cxn modelId="{999C6161-5F16-46D3-9138-1D33D8200392}" type="presParOf" srcId="{144AB400-9686-4A59-9563-AE87F46153E0}" destId="{61C52C6F-4ADF-40E7-8680-72BEF74E761D}" srcOrd="2" destOrd="0" presId="urn:microsoft.com/office/officeart/2005/8/layout/hProcess11"/>
    <dgm:cxn modelId="{B5CBAE1E-7988-45C4-B013-C27C71153E81}" type="presParOf" srcId="{C7468E86-8BFA-4849-BB5D-E614C102642B}" destId="{20FD479F-4FE4-4DF6-8CD9-EFECA99689B4}" srcOrd="9" destOrd="0" presId="urn:microsoft.com/office/officeart/2005/8/layout/hProcess11"/>
    <dgm:cxn modelId="{810F03DD-0B48-4AD3-906A-B550B76EB4B1}" type="presParOf" srcId="{C7468E86-8BFA-4849-BB5D-E614C102642B}" destId="{E3F75F39-0B2B-4DE7-9FB4-9363455D646D}" srcOrd="10" destOrd="0" presId="urn:microsoft.com/office/officeart/2005/8/layout/hProcess11"/>
    <dgm:cxn modelId="{DAC9BB5E-D63B-485A-81C4-50FD06A23BA7}" type="presParOf" srcId="{E3F75F39-0B2B-4DE7-9FB4-9363455D646D}" destId="{6B3CA05E-DB77-418A-9BF0-78231480CDEA}" srcOrd="0" destOrd="0" presId="urn:microsoft.com/office/officeart/2005/8/layout/hProcess11"/>
    <dgm:cxn modelId="{A86F9250-911B-4263-B5FE-D7021AB3EA5A}" type="presParOf" srcId="{E3F75F39-0B2B-4DE7-9FB4-9363455D646D}" destId="{FDB14732-14BD-4C19-BD2D-4BB9087DEFC4}" srcOrd="1" destOrd="0" presId="urn:microsoft.com/office/officeart/2005/8/layout/hProcess11"/>
    <dgm:cxn modelId="{6A5B2787-A065-41D7-B35F-10EA7DF756ED}" type="presParOf" srcId="{E3F75F39-0B2B-4DE7-9FB4-9363455D646D}" destId="{A4E86E3E-96FD-4D3A-9FF3-D88760EAEDD9}"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573A44-7BDD-49F4-ACF4-D5BD4186BE84}">
      <dsp:nvSpPr>
        <dsp:cNvPr id="0" name=""/>
        <dsp:cNvSpPr/>
      </dsp:nvSpPr>
      <dsp:spPr>
        <a:xfrm>
          <a:off x="0" y="2054810"/>
          <a:ext cx="12206372" cy="2739747"/>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051DA0-60C9-40D5-9B0D-AF3DB4128761}">
      <dsp:nvSpPr>
        <dsp:cNvPr id="0" name=""/>
        <dsp:cNvSpPr/>
      </dsp:nvSpPr>
      <dsp:spPr>
        <a:xfrm>
          <a:off x="3017" y="0"/>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1: we discussed how to make the PowerPoint.</a:t>
          </a:r>
        </a:p>
      </dsp:txBody>
      <dsp:txXfrm>
        <a:off x="3017" y="0"/>
        <a:ext cx="1756752" cy="2739747"/>
      </dsp:txXfrm>
    </dsp:sp>
    <dsp:sp modelId="{F0266B3E-0BC1-4E7E-99A2-5DAD66961669}">
      <dsp:nvSpPr>
        <dsp:cNvPr id="0" name=""/>
        <dsp:cNvSpPr/>
      </dsp:nvSpPr>
      <dsp:spPr>
        <a:xfrm>
          <a:off x="538924"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B94D6E-B597-4783-9DDB-B418A74B15EC}">
      <dsp:nvSpPr>
        <dsp:cNvPr id="0" name=""/>
        <dsp:cNvSpPr/>
      </dsp:nvSpPr>
      <dsp:spPr>
        <a:xfrm>
          <a:off x="1847606" y="4109621"/>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2: we researched for our sources.</a:t>
          </a:r>
          <a:endParaRPr lang="en-GB" sz="1200" kern="1200"/>
        </a:p>
      </dsp:txBody>
      <dsp:txXfrm>
        <a:off x="1847606" y="4109621"/>
        <a:ext cx="1756752" cy="2739747"/>
      </dsp:txXfrm>
    </dsp:sp>
    <dsp:sp modelId="{BBBB9FEB-0889-49CC-919C-5C74D2A5DAE1}">
      <dsp:nvSpPr>
        <dsp:cNvPr id="0" name=""/>
        <dsp:cNvSpPr/>
      </dsp:nvSpPr>
      <dsp:spPr>
        <a:xfrm>
          <a:off x="2383514"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EE4D53-985D-43DA-B86F-9609D6C83CCB}">
      <dsp:nvSpPr>
        <dsp:cNvPr id="0" name=""/>
        <dsp:cNvSpPr/>
      </dsp:nvSpPr>
      <dsp:spPr>
        <a:xfrm>
          <a:off x="3692196" y="0"/>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3: we brought together the chosen sources. </a:t>
          </a:r>
          <a:endParaRPr lang="en-GB" sz="1200" kern="1200"/>
        </a:p>
      </dsp:txBody>
      <dsp:txXfrm>
        <a:off x="3692196" y="0"/>
        <a:ext cx="1756752" cy="2739747"/>
      </dsp:txXfrm>
    </dsp:sp>
    <dsp:sp modelId="{CBAA1BFD-7986-4258-9AC5-948FB20F86AD}">
      <dsp:nvSpPr>
        <dsp:cNvPr id="0" name=""/>
        <dsp:cNvSpPr/>
      </dsp:nvSpPr>
      <dsp:spPr>
        <a:xfrm>
          <a:off x="4228104"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28893A-EB3F-45B6-B652-A7D74025D406}">
      <dsp:nvSpPr>
        <dsp:cNvPr id="0" name=""/>
        <dsp:cNvSpPr/>
      </dsp:nvSpPr>
      <dsp:spPr>
        <a:xfrm>
          <a:off x="5536786" y="4109621"/>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4: we planned and made the powerpoint together.</a:t>
          </a:r>
        </a:p>
      </dsp:txBody>
      <dsp:txXfrm>
        <a:off x="5536786" y="4109621"/>
        <a:ext cx="1756752" cy="2739747"/>
      </dsp:txXfrm>
    </dsp:sp>
    <dsp:sp modelId="{F1F79D70-D0E9-40E6-97F6-EC994BAB4208}">
      <dsp:nvSpPr>
        <dsp:cNvPr id="0" name=""/>
        <dsp:cNvSpPr/>
      </dsp:nvSpPr>
      <dsp:spPr>
        <a:xfrm>
          <a:off x="6072693"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0657B5-B690-4F28-A4D4-E21D33934C78}">
      <dsp:nvSpPr>
        <dsp:cNvPr id="0" name=""/>
        <dsp:cNvSpPr/>
      </dsp:nvSpPr>
      <dsp:spPr>
        <a:xfrm>
          <a:off x="7381375" y="0"/>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5 we did the questionaire and got our classmates to complete it.</a:t>
          </a:r>
          <a:endParaRPr lang="en-GB" sz="1200" kern="1200"/>
        </a:p>
      </dsp:txBody>
      <dsp:txXfrm>
        <a:off x="7381375" y="0"/>
        <a:ext cx="1756752" cy="2739747"/>
      </dsp:txXfrm>
    </dsp:sp>
    <dsp:sp modelId="{AE3D0524-3B21-45F3-82B1-F5A6469B18B4}">
      <dsp:nvSpPr>
        <dsp:cNvPr id="0" name=""/>
        <dsp:cNvSpPr/>
      </dsp:nvSpPr>
      <dsp:spPr>
        <a:xfrm>
          <a:off x="7917283"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3CA05E-DB77-418A-9BF0-78231480CDEA}">
      <dsp:nvSpPr>
        <dsp:cNvPr id="0" name=""/>
        <dsp:cNvSpPr/>
      </dsp:nvSpPr>
      <dsp:spPr>
        <a:xfrm>
          <a:off x="9225965" y="4109621"/>
          <a:ext cx="1756752" cy="273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rtl="0">
            <a:lnSpc>
              <a:spcPct val="90000"/>
            </a:lnSpc>
            <a:spcBef>
              <a:spcPct val="0"/>
            </a:spcBef>
            <a:spcAft>
              <a:spcPct val="35000"/>
            </a:spcAft>
            <a:buNone/>
          </a:pPr>
          <a:r>
            <a:rPr lang="en-GB" sz="1200" kern="1200">
              <a:latin typeface="Century Gothic" panose="020B0502020202020204"/>
            </a:rPr>
            <a:t>Week 6 we are ready to deliver our presentation!</a:t>
          </a:r>
        </a:p>
      </dsp:txBody>
      <dsp:txXfrm>
        <a:off x="9225965" y="4109621"/>
        <a:ext cx="1756752" cy="2739747"/>
      </dsp:txXfrm>
    </dsp:sp>
    <dsp:sp modelId="{FDB14732-14BD-4C19-BD2D-4BB9087DEFC4}">
      <dsp:nvSpPr>
        <dsp:cNvPr id="0" name=""/>
        <dsp:cNvSpPr/>
      </dsp:nvSpPr>
      <dsp:spPr>
        <a:xfrm>
          <a:off x="9761873" y="3082216"/>
          <a:ext cx="684936" cy="68493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8T15:27:32.160"/>
    </inkml:context>
    <inkml:brush xml:id="br0">
      <inkml:brushProperty name="width" value="0.1" units="cm"/>
      <inkml:brushProperty name="height" value="0.1" units="cm"/>
      <inkml:brushProperty name="color" value="#E71224"/>
    </inkml:brush>
  </inkml:definitions>
  <inkml:trace contextRef="#ctx0" brushRef="#br0">9363 2593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8T15:27:32.161"/>
    </inkml:context>
    <inkml:brush xml:id="br0">
      <inkml:brushProperty name="width" value="0.1" units="cm"/>
      <inkml:brushProperty name="height" value="0.1" units="cm"/>
      <inkml:brushProperty name="color" value="#E71224"/>
    </inkml:brush>
  </inkml:definitions>
  <inkml:trace contextRef="#ctx0" brushRef="#br0">9363 2593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8T15:27:32.162"/>
    </inkml:context>
    <inkml:brush xml:id="br0">
      <inkml:brushProperty name="width" value="0.1" units="cm"/>
      <inkml:brushProperty name="height" value="0.1" units="cm"/>
      <inkml:brushProperty name="color" value="#E71224"/>
    </inkml:brush>
  </inkml:definitions>
  <inkml:trace contextRef="#ctx0" brushRef="#br0">9363 2593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8T15:27:32.163"/>
    </inkml:context>
    <inkml:brush xml:id="br0">
      <inkml:brushProperty name="width" value="0.1" units="cm"/>
      <inkml:brushProperty name="height" value="0.1" units="cm"/>
      <inkml:brushProperty name="color" value="#E71224"/>
    </inkml:brush>
  </inkml:definitions>
  <inkml:trace contextRef="#ctx0" brushRef="#br0">11900 2594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8T15:27:32.164"/>
    </inkml:context>
    <inkml:brush xml:id="br0">
      <inkml:brushProperty name="width" value="0.1" units="cm"/>
      <inkml:brushProperty name="height" value="0.1" units="cm"/>
      <inkml:brushProperty name="color" value="#E71224"/>
    </inkml:brush>
  </inkml:definitions>
  <inkml:trace contextRef="#ctx0" brushRef="#br0">11900 2571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09T00:26:52.76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17950 1669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86C701-979E-4BCF-B5D0-6ADC6E1D0DB7}" type="datetimeFigureOut">
              <a:t>10/17/22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DD4203-5D47-40BA-9E70-C4A023E7EEA4}" type="slidenum">
              <a:t>‹#›</a:t>
            </a:fld>
            <a:endParaRPr lang="en-GB"/>
          </a:p>
        </p:txBody>
      </p:sp>
    </p:spTree>
    <p:extLst>
      <p:ext uri="{BB962C8B-B14F-4D97-AF65-F5344CB8AC3E}">
        <p14:creationId xmlns:p14="http://schemas.microsoft.com/office/powerpoint/2010/main" val="3143298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21938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96027F-7875-4030-9381-8BD8C4F21935}"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401836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71398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10/17/22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43637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10/17/22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36190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454003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397395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50788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93232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61176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66586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304513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222826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439367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983743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41674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061380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10/17/22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2275616615"/>
      </p:ext>
    </p:extLst>
  </p:cSld>
  <p:clrMap bg1="dk1" tx1="lt1" bg2="dk2" tx2="lt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ransition spd="slow">
    <p:wipe/>
  </p:transition>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technofaq.org/posts/2015/08/why-is-technology-crucial-in-business/" TargetMode="External"/><Relationship Id="rId13" Type="http://schemas.openxmlformats.org/officeDocument/2006/relationships/image" Target="../media/image10.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hyperlink" Target="https://freepngimg.com/png/32630-technology-file"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png"/><Relationship Id="rId10" Type="http://schemas.openxmlformats.org/officeDocument/2006/relationships/image" Target="../media/image8.jpeg"/><Relationship Id="rId4" Type="http://schemas.openxmlformats.org/officeDocument/2006/relationships/image" Target="../media/image3.png"/><Relationship Id="rId9" Type="http://schemas.openxmlformats.org/officeDocument/2006/relationships/image" Target="../media/image7.jpeg"/><Relationship Id="rId14" Type="http://schemas.openxmlformats.org/officeDocument/2006/relationships/hyperlink" Target="https://kipkis.com/Information_Technology"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customXml" Target="../ink/ink6.xml"/><Relationship Id="rId13" Type="http://schemas.openxmlformats.org/officeDocument/2006/relationships/hyperlink" Target="http://Www.educause.edu" TargetMode="External"/><Relationship Id="rId3" Type="http://schemas.openxmlformats.org/officeDocument/2006/relationships/image" Target="../media/image14.png"/><Relationship Id="rId7" Type="http://schemas.openxmlformats.org/officeDocument/2006/relationships/customXml" Target="../ink/ink5.xml"/><Relationship Id="rId12" Type="http://schemas.openxmlformats.org/officeDocument/2006/relationships/hyperlink" Target="https://www.vivi.io/collaborative-technology-tools-for-students/" TargetMode="External"/><Relationship Id="rId2" Type="http://schemas.openxmlformats.org/officeDocument/2006/relationships/customXml" Target="../ink/ink1.xml"/><Relationship Id="rId1" Type="http://schemas.openxmlformats.org/officeDocument/2006/relationships/slideLayout" Target="../slideLayouts/slideLayout4.xml"/><Relationship Id="rId6" Type="http://schemas.openxmlformats.org/officeDocument/2006/relationships/customXml" Target="../ink/ink4.xml"/><Relationship Id="rId11" Type="http://schemas.openxmlformats.org/officeDocument/2006/relationships/hyperlink" Target="https://www.displaynote.com/blog/how-do-students-use-their-technology/" TargetMode="External"/><Relationship Id="rId5" Type="http://schemas.openxmlformats.org/officeDocument/2006/relationships/customXml" Target="../ink/ink3.xml"/><Relationship Id="rId15" Type="http://schemas.openxmlformats.org/officeDocument/2006/relationships/hyperlink" Target="https://www.siue.edu/~hbutler/documents/CMIS342Report.pdf" TargetMode="External"/><Relationship Id="rId10" Type="http://schemas.openxmlformats.org/officeDocument/2006/relationships/hyperlink" Target="https://www.trustradius.com/buyer-blog/how-technology-improves-education" TargetMode="External"/><Relationship Id="rId4" Type="http://schemas.openxmlformats.org/officeDocument/2006/relationships/customXml" Target="../ink/ink2.xml"/><Relationship Id="rId9" Type="http://schemas.openxmlformats.org/officeDocument/2006/relationships/image" Target="../media/image15.png"/><Relationship Id="rId14" Type="http://schemas.openxmlformats.org/officeDocument/2006/relationships/hyperlink" Target="http://www.educause.edu/?url=https%3A%2F%2Fwww.educause.edu%2Fresearch-and-publications%2Fbooks%2Feducating-net-generation%2Fconvenience-communications-and-control-how-students-use-technology"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21" name="Picture 15">
            <a:extLst>
              <a:ext uri="{FF2B5EF4-FFF2-40B4-BE49-F238E27FC236}">
                <a16:creationId xmlns:a16="http://schemas.microsoft.com/office/drawing/2014/main" id="{26E32CE1-D113-412E-9933-113646E21F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23" name="Picture 17">
            <a:extLst>
              <a:ext uri="{FF2B5EF4-FFF2-40B4-BE49-F238E27FC236}">
                <a16:creationId xmlns:a16="http://schemas.microsoft.com/office/drawing/2014/main" id="{117B7C8B-175B-4009-808B-9F66FD108A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7" name="Oval 19">
            <a:extLst>
              <a:ext uri="{FF2B5EF4-FFF2-40B4-BE49-F238E27FC236}">
                <a16:creationId xmlns:a16="http://schemas.microsoft.com/office/drawing/2014/main" id="{FE5ECD52-6A23-4FF4-8C32-7B5DE9973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9" name="Picture 21">
            <a:extLst>
              <a:ext uri="{FF2B5EF4-FFF2-40B4-BE49-F238E27FC236}">
                <a16:creationId xmlns:a16="http://schemas.microsoft.com/office/drawing/2014/main" id="{5C3F2B96-5F34-41C9-8E37-A9CD279A42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1" name="Picture 23">
            <a:extLst>
              <a:ext uri="{FF2B5EF4-FFF2-40B4-BE49-F238E27FC236}">
                <a16:creationId xmlns:a16="http://schemas.microsoft.com/office/drawing/2014/main" id="{9A4E02BF-4F0E-44E2-A489-075900B78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34" name="Rectangle 25">
            <a:extLst>
              <a:ext uri="{FF2B5EF4-FFF2-40B4-BE49-F238E27FC236}">
                <a16:creationId xmlns:a16="http://schemas.microsoft.com/office/drawing/2014/main" id="{45624C63-3CCA-4EA6-B822-6E710A82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1" name="Picture 11" descr="A picture containing text, person, person, posing&#10;&#10;Description automatically generated">
            <a:extLst>
              <a:ext uri="{FF2B5EF4-FFF2-40B4-BE49-F238E27FC236}">
                <a16:creationId xmlns:a16="http://schemas.microsoft.com/office/drawing/2014/main" id="{BCA82AFE-FEB8-8A19-74B3-2F80EB89786C}"/>
              </a:ext>
            </a:extLst>
          </p:cNvPr>
          <p:cNvPicPr>
            <a:picLocks noChangeAspect="1"/>
          </p:cNvPicPr>
          <p:nvPr/>
        </p:nvPicPr>
        <p:blipFill rotWithShape="1">
          <a:blip r:embed="rId7">
            <a:duotone>
              <a:prstClr val="black"/>
              <a:schemeClr val="accent5">
                <a:tint val="45000"/>
                <a:satMod val="400000"/>
              </a:schemeClr>
            </a:duotone>
            <a:alphaModFix amt="15000"/>
            <a:extLst>
              <a:ext uri="{837473B0-CC2E-450A-ABE3-18F120FF3D39}">
                <a1611:picAttrSrcUrl xmlns:a1611="http://schemas.microsoft.com/office/drawing/2016/11/main" r:id="rId8"/>
              </a:ext>
            </a:extLst>
          </a:blip>
          <a:srcRect t="427" b="14022"/>
          <a:stretch/>
        </p:blipFill>
        <p:spPr>
          <a:xfrm>
            <a:off x="0" y="10"/>
            <a:ext cx="12191980" cy="6857990"/>
          </a:xfrm>
          <a:prstGeom prst="rect">
            <a:avLst/>
          </a:prstGeom>
        </p:spPr>
      </p:pic>
      <p:sp>
        <p:nvSpPr>
          <p:cNvPr id="2" name="Title 1"/>
          <p:cNvSpPr>
            <a:spLocks noGrp="1"/>
          </p:cNvSpPr>
          <p:nvPr>
            <p:ph type="ctrTitle"/>
          </p:nvPr>
        </p:nvSpPr>
        <p:spPr>
          <a:xfrm>
            <a:off x="406771" y="185680"/>
            <a:ext cx="9404723" cy="1400530"/>
          </a:xfrm>
        </p:spPr>
        <p:txBody>
          <a:bodyPr vert="horz" lIns="91440" tIns="45720" rIns="91440" bIns="45720" rtlCol="0" anchor="t" anchorCtr="0">
            <a:normAutofit/>
          </a:bodyPr>
          <a:lstStyle/>
          <a:p>
            <a:r>
              <a:rPr lang="en-US" sz="4200"/>
              <a:t>Are students confident in using technology to collaborate?</a:t>
            </a:r>
          </a:p>
        </p:txBody>
      </p:sp>
      <p:sp>
        <p:nvSpPr>
          <p:cNvPr id="36" name="Rectangle 27">
            <a:extLst>
              <a:ext uri="{FF2B5EF4-FFF2-40B4-BE49-F238E27FC236}">
                <a16:creationId xmlns:a16="http://schemas.microsoft.com/office/drawing/2014/main" id="{98AA0E06-14DE-4C1A-B11B-D05846A2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Subtitle 2"/>
          <p:cNvSpPr>
            <a:spLocks noGrp="1"/>
          </p:cNvSpPr>
          <p:nvPr>
            <p:ph type="subTitle" idx="1"/>
          </p:nvPr>
        </p:nvSpPr>
        <p:spPr>
          <a:xfrm>
            <a:off x="2842972" y="2929936"/>
            <a:ext cx="3353749" cy="1823217"/>
          </a:xfrm>
        </p:spPr>
        <p:txBody>
          <a:bodyPr vert="horz" lIns="91440" tIns="45720" rIns="91440" bIns="45720" rtlCol="0" anchor="ctr">
            <a:normAutofit/>
          </a:bodyPr>
          <a:lstStyle/>
          <a:p>
            <a:r>
              <a:rPr lang="en-US" dirty="0">
                <a:solidFill>
                  <a:schemeClr val="tx1"/>
                </a:solidFill>
              </a:rPr>
              <a:t>Presented to you by</a:t>
            </a:r>
          </a:p>
          <a:p>
            <a:pPr marL="114300" indent="-342900">
              <a:buFont typeface="Wingdings" charset="2"/>
              <a:buChar char="v"/>
            </a:pPr>
            <a:r>
              <a:rPr lang="en-US" dirty="0">
                <a:solidFill>
                  <a:schemeClr val="tx1"/>
                </a:solidFill>
              </a:rPr>
              <a:t> Margarita: 2211612 </a:t>
            </a:r>
          </a:p>
          <a:p>
            <a:pPr marL="114300" indent="-342900">
              <a:buClr>
                <a:srgbClr val="EF53A5"/>
              </a:buClr>
              <a:buFont typeface="Wingdings" charset="2"/>
              <a:buChar char="v"/>
            </a:pPr>
            <a:r>
              <a:rPr lang="en-US" dirty="0" err="1">
                <a:solidFill>
                  <a:schemeClr val="tx1"/>
                </a:solidFill>
              </a:rPr>
              <a:t>Shammela</a:t>
            </a:r>
            <a:r>
              <a:rPr lang="en-US" dirty="0">
                <a:solidFill>
                  <a:schemeClr val="tx1"/>
                </a:solidFill>
              </a:rPr>
              <a:t>: 2212992</a:t>
            </a:r>
          </a:p>
        </p:txBody>
      </p:sp>
      <p:sp>
        <p:nvSpPr>
          <p:cNvPr id="4" name="TextBox 3">
            <a:extLst>
              <a:ext uri="{FF2B5EF4-FFF2-40B4-BE49-F238E27FC236}">
                <a16:creationId xmlns:a16="http://schemas.microsoft.com/office/drawing/2014/main" id="{D3F25FE0-19E0-5AB3-3B30-9F3D4F366779}"/>
              </a:ext>
            </a:extLst>
          </p:cNvPr>
          <p:cNvSpPr txBox="1"/>
          <p:nvPr/>
        </p:nvSpPr>
        <p:spPr>
          <a:xfrm>
            <a:off x="273029" y="2391891"/>
            <a:ext cx="2375201" cy="2818720"/>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spcAft>
                <a:spcPts val="450"/>
              </a:spcAft>
            </a:pPr>
            <a:r>
              <a:rPr lang="en-GB" sz="1350" b="1" i="1"/>
              <a:t>L</a:t>
            </a:r>
            <a:r>
              <a:rPr lang="en-GB" i="1"/>
              <a:t>ecturer: Mathew Brian</a:t>
            </a:r>
            <a:endParaRPr lang="en-US" i="1"/>
          </a:p>
          <a:p>
            <a:pPr>
              <a:spcAft>
                <a:spcPts val="450"/>
              </a:spcAft>
            </a:pPr>
            <a:endParaRPr lang="en-GB" i="1"/>
          </a:p>
          <a:p>
            <a:pPr>
              <a:spcAft>
                <a:spcPts val="450"/>
              </a:spcAft>
            </a:pPr>
            <a:r>
              <a:rPr lang="en-GB" i="1"/>
              <a:t>Module: Digital Skills and Research Methods</a:t>
            </a:r>
          </a:p>
          <a:p>
            <a:pPr>
              <a:spcAft>
                <a:spcPts val="450"/>
              </a:spcAft>
            </a:pPr>
            <a:endParaRPr lang="en-GB" i="1"/>
          </a:p>
          <a:p>
            <a:pPr>
              <a:spcAft>
                <a:spcPts val="450"/>
              </a:spcAft>
            </a:pPr>
            <a:r>
              <a:rPr lang="en-GB" i="1"/>
              <a:t>Module code: LCHS4002</a:t>
            </a:r>
          </a:p>
        </p:txBody>
      </p:sp>
      <p:pic>
        <p:nvPicPr>
          <p:cNvPr id="5" name="Picture 5" descr="Technology 2020 Free Stock Photo - Public Domain Pictures">
            <a:extLst>
              <a:ext uri="{FF2B5EF4-FFF2-40B4-BE49-F238E27FC236}">
                <a16:creationId xmlns:a16="http://schemas.microsoft.com/office/drawing/2014/main" id="{001E9707-5696-6FEA-5D95-64CFCD457FD9}"/>
              </a:ext>
            </a:extLst>
          </p:cNvPr>
          <p:cNvPicPr>
            <a:picLocks noChangeAspect="1"/>
          </p:cNvPicPr>
          <p:nvPr/>
        </p:nvPicPr>
        <p:blipFill>
          <a:blip r:embed="rId9"/>
          <a:stretch>
            <a:fillRect/>
          </a:stretch>
        </p:blipFill>
        <p:spPr>
          <a:xfrm rot="1500000">
            <a:off x="9516375" y="3473372"/>
            <a:ext cx="2139351" cy="1383102"/>
          </a:xfrm>
          <a:prstGeom prst="rect">
            <a:avLst/>
          </a:prstGeom>
        </p:spPr>
      </p:pic>
      <p:pic>
        <p:nvPicPr>
          <p:cNvPr id="6" name="Picture 6" descr="Free Images : creative, technology, web, internet, office, gadget ...">
            <a:extLst>
              <a:ext uri="{FF2B5EF4-FFF2-40B4-BE49-F238E27FC236}">
                <a16:creationId xmlns:a16="http://schemas.microsoft.com/office/drawing/2014/main" id="{190E37C7-CF9D-3690-45BD-CDE31906B668}"/>
              </a:ext>
            </a:extLst>
          </p:cNvPr>
          <p:cNvPicPr>
            <a:picLocks noChangeAspect="1"/>
          </p:cNvPicPr>
          <p:nvPr/>
        </p:nvPicPr>
        <p:blipFill>
          <a:blip r:embed="rId10"/>
          <a:stretch>
            <a:fillRect/>
          </a:stretch>
        </p:blipFill>
        <p:spPr>
          <a:xfrm rot="-1200000">
            <a:off x="7154175" y="1838865"/>
            <a:ext cx="2268746" cy="1440612"/>
          </a:xfrm>
          <a:prstGeom prst="rect">
            <a:avLst/>
          </a:prstGeom>
        </p:spPr>
      </p:pic>
      <p:pic>
        <p:nvPicPr>
          <p:cNvPr id="7" name="Picture 7">
            <a:extLst>
              <a:ext uri="{FF2B5EF4-FFF2-40B4-BE49-F238E27FC236}">
                <a16:creationId xmlns:a16="http://schemas.microsoft.com/office/drawing/2014/main" id="{DCDFD7AE-1605-0C3C-0E7A-6113D112D126}"/>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rot="1200000">
            <a:off x="9636301" y="5181052"/>
            <a:ext cx="2182483" cy="1364639"/>
          </a:xfrm>
          <a:prstGeom prst="rect">
            <a:avLst/>
          </a:prstGeom>
        </p:spPr>
      </p:pic>
      <p:pic>
        <p:nvPicPr>
          <p:cNvPr id="10" name="Picture 11" descr="A picture containing text, person&#10;&#10;Description automatically generated">
            <a:extLst>
              <a:ext uri="{FF2B5EF4-FFF2-40B4-BE49-F238E27FC236}">
                <a16:creationId xmlns:a16="http://schemas.microsoft.com/office/drawing/2014/main" id="{52A78C33-AD7A-E884-D48B-8E2F740F13ED}"/>
              </a:ext>
            </a:extLst>
          </p:cNvPr>
          <p:cNvPicPr>
            <a:picLocks noChangeAspect="1"/>
          </p:cNvPicPr>
          <p:nvPr/>
        </p:nvPicPr>
        <p:blipFill>
          <a:blip r:embed="rId13">
            <a:extLst>
              <a:ext uri="{837473B0-CC2E-450A-ABE3-18F120FF3D39}">
                <a1611:picAttrSrcUrl xmlns:a1611="http://schemas.microsoft.com/office/drawing/2016/11/main" r:id="rId14"/>
              </a:ext>
            </a:extLst>
          </a:blip>
          <a:stretch>
            <a:fillRect/>
          </a:stretch>
        </p:blipFill>
        <p:spPr>
          <a:xfrm rot="-1560000">
            <a:off x="7149432" y="4156131"/>
            <a:ext cx="1923688" cy="1425801"/>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31" presetClass="entr" presetSubtype="0" fill="hold" grpId="0" nodeType="withEffect">
                                  <p:stCondLst>
                                    <p:cond delay="10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EF095-3467-A3E5-C28C-7D4631821EA5}"/>
              </a:ext>
            </a:extLst>
          </p:cNvPr>
          <p:cNvSpPr>
            <a:spLocks noGrp="1"/>
          </p:cNvSpPr>
          <p:nvPr>
            <p:ph type="title"/>
          </p:nvPr>
        </p:nvSpPr>
        <p:spPr/>
        <p:txBody>
          <a:bodyPr/>
          <a:lstStyle/>
          <a:p>
            <a:r>
              <a:rPr lang="en-GB"/>
              <a:t>Introduction: </a:t>
            </a:r>
          </a:p>
        </p:txBody>
      </p:sp>
      <p:sp>
        <p:nvSpPr>
          <p:cNvPr id="3" name="Content Placeholder 2">
            <a:extLst>
              <a:ext uri="{FF2B5EF4-FFF2-40B4-BE49-F238E27FC236}">
                <a16:creationId xmlns:a16="http://schemas.microsoft.com/office/drawing/2014/main" id="{988383E7-ED9B-82B8-CC53-53480C4B357F}"/>
              </a:ext>
            </a:extLst>
          </p:cNvPr>
          <p:cNvSpPr>
            <a:spLocks noGrp="1"/>
          </p:cNvSpPr>
          <p:nvPr>
            <p:ph idx="1"/>
          </p:nvPr>
        </p:nvSpPr>
        <p:spPr>
          <a:xfrm>
            <a:off x="643236" y="1635974"/>
            <a:ext cx="10355523" cy="4698689"/>
          </a:xfrm>
        </p:spPr>
        <p:txBody>
          <a:bodyPr vert="horz" lIns="91440" tIns="45720" rIns="91440" bIns="45720" rtlCol="0" anchor="t">
            <a:noAutofit/>
          </a:bodyPr>
          <a:lstStyle/>
          <a:p>
            <a:pPr>
              <a:buClr>
                <a:srgbClr val="B31166">
                  <a:lumMod val="60000"/>
                  <a:lumOff val="40000"/>
                </a:srgbClr>
              </a:buClr>
              <a:buFont typeface="Wingdings" charset="2"/>
              <a:buChar char="Ø"/>
            </a:pPr>
            <a:r>
              <a:rPr lang="en-GB" sz="2400"/>
              <a:t>Are students confident in using technology to collaborate?</a:t>
            </a:r>
            <a:endParaRPr lang="en-US" sz="2400"/>
          </a:p>
          <a:p>
            <a:pPr>
              <a:buClr>
                <a:srgbClr val="EF53A5"/>
              </a:buClr>
              <a:buFont typeface="Wingdings" charset="2"/>
              <a:buChar char="Ø"/>
            </a:pPr>
            <a:endParaRPr lang="en-GB" sz="2400"/>
          </a:p>
          <a:p>
            <a:pPr>
              <a:buClr>
                <a:srgbClr val="EF53A5"/>
              </a:buClr>
              <a:buFont typeface="Wingdings" charset="2"/>
              <a:buChar char="Ø"/>
            </a:pPr>
            <a:r>
              <a:rPr lang="en-GB" sz="2400"/>
              <a:t>We as a group believe that not all students are confident in using all technology to collaborate due to our experience with different age group students in the classroom. </a:t>
            </a:r>
          </a:p>
          <a:p>
            <a:pPr>
              <a:buClr>
                <a:srgbClr val="EF53A5"/>
              </a:buClr>
              <a:buFont typeface="Wingdings" charset="2"/>
              <a:buChar char="Ø"/>
            </a:pPr>
            <a:endParaRPr lang="en-GB" sz="2400"/>
          </a:p>
          <a:p>
            <a:pPr>
              <a:buClr>
                <a:srgbClr val="EF53A5"/>
              </a:buClr>
              <a:buFont typeface="Wingdings" charset="2"/>
              <a:buChar char="Ø"/>
            </a:pPr>
            <a:r>
              <a:rPr lang="en-GB" sz="2400"/>
              <a:t>We believe that in our research we will find what the impact of technology has on student confidence levels using collaborative work. Sourced materials will be provided in the rationale.</a:t>
            </a:r>
          </a:p>
        </p:txBody>
      </p:sp>
      <p:sp>
        <p:nvSpPr>
          <p:cNvPr id="4" name="TextBox 3">
            <a:extLst>
              <a:ext uri="{FF2B5EF4-FFF2-40B4-BE49-F238E27FC236}">
                <a16:creationId xmlns:a16="http://schemas.microsoft.com/office/drawing/2014/main" id="{A09A3FDC-54CB-C5ED-0DDC-C3F9A2D8F77B}"/>
              </a:ext>
            </a:extLst>
          </p:cNvPr>
          <p:cNvSpPr txBox="1"/>
          <p:nvPr/>
        </p:nvSpPr>
        <p:spPr>
          <a:xfrm>
            <a:off x="9329503" y="6282235"/>
            <a:ext cx="279292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By Shamela, Margarita </a:t>
            </a:r>
          </a:p>
        </p:txBody>
      </p:sp>
    </p:spTree>
    <p:extLst>
      <p:ext uri="{BB962C8B-B14F-4D97-AF65-F5344CB8AC3E}">
        <p14:creationId xmlns:p14="http://schemas.microsoft.com/office/powerpoint/2010/main" val="18231931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09B23-C4B7-AE94-8154-92232457948B}"/>
              </a:ext>
            </a:extLst>
          </p:cNvPr>
          <p:cNvSpPr>
            <a:spLocks noGrp="1"/>
          </p:cNvSpPr>
          <p:nvPr>
            <p:ph type="title"/>
          </p:nvPr>
        </p:nvSpPr>
        <p:spPr/>
        <p:txBody>
          <a:bodyPr/>
          <a:lstStyle/>
          <a:p>
            <a:r>
              <a:rPr lang="en-GB"/>
              <a:t>What is collaborative technology?</a:t>
            </a:r>
          </a:p>
        </p:txBody>
      </p:sp>
      <p:sp>
        <p:nvSpPr>
          <p:cNvPr id="3" name="Content Placeholder 2">
            <a:extLst>
              <a:ext uri="{FF2B5EF4-FFF2-40B4-BE49-F238E27FC236}">
                <a16:creationId xmlns:a16="http://schemas.microsoft.com/office/drawing/2014/main" id="{21F48EB0-A740-2EB9-903F-E6366FB64AD4}"/>
              </a:ext>
            </a:extLst>
          </p:cNvPr>
          <p:cNvSpPr>
            <a:spLocks noGrp="1"/>
          </p:cNvSpPr>
          <p:nvPr>
            <p:ph idx="1"/>
          </p:nvPr>
        </p:nvSpPr>
        <p:spPr/>
        <p:txBody>
          <a:bodyPr vert="horz" lIns="91440" tIns="45720" rIns="91440" bIns="45720" rtlCol="0" anchor="t">
            <a:normAutofit/>
          </a:bodyPr>
          <a:lstStyle/>
          <a:p>
            <a:r>
              <a:rPr lang="en-GB" dirty="0"/>
              <a:t>Collaborative technologies (CT) helps bring workers, remote workers and industries into a virtual teams online to execute variety of tasks (Samara, 2006). Workplaces, school colleagues and classmates  from all around the world can connect and have the possibility to interact with each other, share work and the progress at any time.</a:t>
            </a:r>
          </a:p>
          <a:p>
            <a:r>
              <a:rPr lang="en-GB" dirty="0"/>
              <a:t>For the people that collaborate through technology , a basic grasp of collaboration needs to be understood.</a:t>
            </a:r>
          </a:p>
          <a:p>
            <a:r>
              <a:rPr lang="en-GB" dirty="0"/>
              <a:t>Know-how collaboration depends on an individual's ability to communicate the ideas they have and share them with the group members to achieve the result. (Zhang, Venkatesh and Brown, 2011)</a:t>
            </a:r>
          </a:p>
          <a:p>
            <a:endParaRPr lang="en-GB"/>
          </a:p>
        </p:txBody>
      </p:sp>
    </p:spTree>
    <p:extLst>
      <p:ext uri="{BB962C8B-B14F-4D97-AF65-F5344CB8AC3E}">
        <p14:creationId xmlns:p14="http://schemas.microsoft.com/office/powerpoint/2010/main" val="363939929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1CD84-8EDC-420F-8FC1-B6B07207FE9D}"/>
              </a:ext>
            </a:extLst>
          </p:cNvPr>
          <p:cNvSpPr>
            <a:spLocks noGrp="1"/>
          </p:cNvSpPr>
          <p:nvPr>
            <p:ph type="title"/>
          </p:nvPr>
        </p:nvSpPr>
        <p:spPr>
          <a:xfrm>
            <a:off x="2936698" y="243928"/>
            <a:ext cx="5998679" cy="855940"/>
          </a:xfrm>
        </p:spPr>
        <p:txBody>
          <a:bodyPr/>
          <a:lstStyle/>
          <a:p>
            <a:r>
              <a:rPr lang="en-GB"/>
              <a:t>Collaborative Work Pros</a:t>
            </a:r>
          </a:p>
        </p:txBody>
      </p:sp>
      <p:sp>
        <p:nvSpPr>
          <p:cNvPr id="4" name="Text Placeholder 3">
            <a:extLst>
              <a:ext uri="{FF2B5EF4-FFF2-40B4-BE49-F238E27FC236}">
                <a16:creationId xmlns:a16="http://schemas.microsoft.com/office/drawing/2014/main" id="{4769225F-EBD4-DC94-4721-D97B0F0CD26B}"/>
              </a:ext>
            </a:extLst>
          </p:cNvPr>
          <p:cNvSpPr>
            <a:spLocks noGrp="1"/>
          </p:cNvSpPr>
          <p:nvPr>
            <p:ph type="body" sz="half" idx="2"/>
          </p:nvPr>
        </p:nvSpPr>
        <p:spPr>
          <a:xfrm>
            <a:off x="376012" y="1350469"/>
            <a:ext cx="7927155" cy="2552545"/>
          </a:xfrm>
        </p:spPr>
        <p:txBody>
          <a:bodyPr vert="horz" lIns="91440" tIns="45720" rIns="91440" bIns="45720" rtlCol="0" anchor="t">
            <a:noAutofit/>
          </a:bodyPr>
          <a:lstStyle/>
          <a:p>
            <a:pPr marL="342900" indent="-342900">
              <a:buFont typeface="Wingdings" pitchFamily="2" charset="2"/>
              <a:buChar char="ü"/>
            </a:pPr>
            <a:r>
              <a:rPr lang="en-GB" sz="2000"/>
              <a:t>One of the benefits of collaborative work could be role distribution. Students that are participating within a shared activity are given roles to perform to aid the teams progress. The idea of role distribution breaks down the components of the work and makes it easier as work is being shared evenly throughout the group.</a:t>
            </a:r>
            <a:endParaRPr lang="en-GB" sz="2000" dirty="0"/>
          </a:p>
        </p:txBody>
      </p:sp>
      <p:sp>
        <p:nvSpPr>
          <p:cNvPr id="5" name="TextBox 4">
            <a:extLst>
              <a:ext uri="{FF2B5EF4-FFF2-40B4-BE49-F238E27FC236}">
                <a16:creationId xmlns:a16="http://schemas.microsoft.com/office/drawing/2014/main" id="{62A5E3EA-926A-C0C3-57F7-15395FFD5A9D}"/>
              </a:ext>
            </a:extLst>
          </p:cNvPr>
          <p:cNvSpPr txBox="1"/>
          <p:nvPr/>
        </p:nvSpPr>
        <p:spPr>
          <a:xfrm>
            <a:off x="376012" y="3941817"/>
            <a:ext cx="7927155"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pitchFamily="2" charset="2"/>
              <a:buChar char="ü"/>
            </a:pPr>
            <a:r>
              <a:rPr lang="en-GB" sz="2000"/>
              <a:t>Another added benefit would be shared accountability. The idea of shared accountability stems from the groups capacity to share accountability for the progress of the work being undertaken. This will in turn motivate the members of the group to make sure  work is structured and composed with statistical facts to further strengthen their view.</a:t>
            </a:r>
          </a:p>
        </p:txBody>
      </p:sp>
      <p:pic>
        <p:nvPicPr>
          <p:cNvPr id="6" name="Picture 6">
            <a:extLst>
              <a:ext uri="{FF2B5EF4-FFF2-40B4-BE49-F238E27FC236}">
                <a16:creationId xmlns:a16="http://schemas.microsoft.com/office/drawing/2014/main" id="{DB2A3FCB-168E-EFC2-EF99-D11B35E61E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8157" y="1320457"/>
            <a:ext cx="2357620" cy="5165113"/>
          </a:xfrm>
          <a:prstGeom prst="rect">
            <a:avLst/>
          </a:prstGeom>
        </p:spPr>
      </p:pic>
    </p:spTree>
    <p:extLst>
      <p:ext uri="{BB962C8B-B14F-4D97-AF65-F5344CB8AC3E}">
        <p14:creationId xmlns:p14="http://schemas.microsoft.com/office/powerpoint/2010/main" val="34217492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3B5C-2870-F65A-F475-6E41E6D87E0C}"/>
              </a:ext>
            </a:extLst>
          </p:cNvPr>
          <p:cNvSpPr>
            <a:spLocks noGrp="1"/>
          </p:cNvSpPr>
          <p:nvPr>
            <p:ph type="title"/>
          </p:nvPr>
        </p:nvSpPr>
        <p:spPr>
          <a:xfrm>
            <a:off x="2419114" y="128910"/>
            <a:ext cx="6314982" cy="784054"/>
          </a:xfrm>
        </p:spPr>
        <p:txBody>
          <a:bodyPr/>
          <a:lstStyle/>
          <a:p>
            <a:r>
              <a:rPr lang="en-GB"/>
              <a:t>Collaborative Work Cons: </a:t>
            </a:r>
          </a:p>
        </p:txBody>
      </p:sp>
      <p:sp>
        <p:nvSpPr>
          <p:cNvPr id="4" name="Text Placeholder 3">
            <a:extLst>
              <a:ext uri="{FF2B5EF4-FFF2-40B4-BE49-F238E27FC236}">
                <a16:creationId xmlns:a16="http://schemas.microsoft.com/office/drawing/2014/main" id="{3BF5628B-6F2D-AE29-7789-64A4818ACF64}"/>
              </a:ext>
            </a:extLst>
          </p:cNvPr>
          <p:cNvSpPr>
            <a:spLocks noGrp="1"/>
          </p:cNvSpPr>
          <p:nvPr>
            <p:ph type="body" sz="half" idx="2"/>
          </p:nvPr>
        </p:nvSpPr>
        <p:spPr>
          <a:xfrm>
            <a:off x="349822" y="1175928"/>
            <a:ext cx="6188326" cy="1081186"/>
          </a:xfrm>
        </p:spPr>
        <p:txBody>
          <a:bodyPr vert="horz" lIns="91440" tIns="45720" rIns="91440" bIns="45720" rtlCol="0" anchor="t">
            <a:noAutofit/>
          </a:bodyPr>
          <a:lstStyle/>
          <a:p>
            <a:pPr marL="342900" indent="-342900">
              <a:buFont typeface="Wingdings" pitchFamily="2" charset="2"/>
              <a:buChar char="ü"/>
            </a:pPr>
            <a:r>
              <a:rPr lang="en-GB" sz="2000" dirty="0"/>
              <a:t>Brain Storming: Brain Storming could be an advantage however the mix of many ideas may confuse the members in a group. Deviation from the question may arise due to conflicting material being sourced and added to the conversation.</a:t>
            </a:r>
          </a:p>
        </p:txBody>
      </p:sp>
      <p:sp>
        <p:nvSpPr>
          <p:cNvPr id="5" name="TextBox 4">
            <a:extLst>
              <a:ext uri="{FF2B5EF4-FFF2-40B4-BE49-F238E27FC236}">
                <a16:creationId xmlns:a16="http://schemas.microsoft.com/office/drawing/2014/main" id="{F29E5B11-01A8-F3D3-51FF-FBCB35AFFEC0}"/>
              </a:ext>
            </a:extLst>
          </p:cNvPr>
          <p:cNvSpPr txBox="1"/>
          <p:nvPr/>
        </p:nvSpPr>
        <p:spPr>
          <a:xfrm>
            <a:off x="355765" y="3433546"/>
            <a:ext cx="5853124"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pitchFamily="2" charset="2"/>
              <a:buChar char="ü"/>
            </a:pPr>
            <a:r>
              <a:rPr lang="en-GB" sz="2000" dirty="0"/>
              <a:t>Role Ambiguity: Role ambiguity may arise due to collaborative work. This may come about due to confusion of a role being given to a person. The consequence of this could be the loss of time and annoyance as someone may not be happy with the amount of work they have been given compared to their peers</a:t>
            </a:r>
          </a:p>
        </p:txBody>
      </p:sp>
      <p:pic>
        <p:nvPicPr>
          <p:cNvPr id="3" name="Picture 5">
            <a:extLst>
              <a:ext uri="{FF2B5EF4-FFF2-40B4-BE49-F238E27FC236}">
                <a16:creationId xmlns:a16="http://schemas.microsoft.com/office/drawing/2014/main" id="{65485F44-A29B-48DA-6BD0-EC2E9CDAA7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5502" y="1275257"/>
            <a:ext cx="2066102" cy="4599323"/>
          </a:xfrm>
          <a:prstGeom prst="rect">
            <a:avLst/>
          </a:prstGeom>
        </p:spPr>
      </p:pic>
    </p:spTree>
    <p:extLst>
      <p:ext uri="{BB962C8B-B14F-4D97-AF65-F5344CB8AC3E}">
        <p14:creationId xmlns:p14="http://schemas.microsoft.com/office/powerpoint/2010/main" val="205807649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9BDC5-0CA9-5AB7-DFF5-6626BAF090AA}"/>
              </a:ext>
            </a:extLst>
          </p:cNvPr>
          <p:cNvSpPr>
            <a:spLocks noGrp="1"/>
          </p:cNvSpPr>
          <p:nvPr>
            <p:ph type="title"/>
          </p:nvPr>
        </p:nvSpPr>
        <p:spPr>
          <a:xfrm>
            <a:off x="363153" y="85777"/>
            <a:ext cx="11562714" cy="956582"/>
          </a:xfrm>
        </p:spPr>
        <p:txBody>
          <a:bodyPr>
            <a:normAutofit fontScale="90000"/>
          </a:bodyPr>
          <a:lstStyle/>
          <a:p>
            <a:r>
              <a:rPr lang="en-GB"/>
              <a:t>Impact of Technology on Collaborative Work &amp; Confidence levels in students</a:t>
            </a:r>
          </a:p>
        </p:txBody>
      </p:sp>
      <p:sp>
        <p:nvSpPr>
          <p:cNvPr id="4" name="Text Placeholder 3">
            <a:extLst>
              <a:ext uri="{FF2B5EF4-FFF2-40B4-BE49-F238E27FC236}">
                <a16:creationId xmlns:a16="http://schemas.microsoft.com/office/drawing/2014/main" id="{21780FCC-4852-7B04-741A-DED1A737CE82}"/>
              </a:ext>
            </a:extLst>
          </p:cNvPr>
          <p:cNvSpPr>
            <a:spLocks noGrp="1"/>
          </p:cNvSpPr>
          <p:nvPr>
            <p:ph type="body" sz="half" idx="2"/>
          </p:nvPr>
        </p:nvSpPr>
        <p:spPr>
          <a:xfrm>
            <a:off x="363152" y="1706450"/>
            <a:ext cx="6189500" cy="5058189"/>
          </a:xfrm>
        </p:spPr>
        <p:txBody>
          <a:bodyPr vert="horz" lIns="91440" tIns="45720" rIns="91440" bIns="45720" rtlCol="0" anchor="t">
            <a:noAutofit/>
          </a:bodyPr>
          <a:lstStyle/>
          <a:p>
            <a:pPr marL="342900" indent="-342900">
              <a:buFont typeface="Wingdings" pitchFamily="2" charset="2"/>
              <a:buChar char="ü"/>
            </a:pPr>
            <a:r>
              <a:rPr lang="en-GB" sz="2000" dirty="0"/>
              <a:t>These days technology has a huge impact on a day-to-day basis.</a:t>
            </a:r>
          </a:p>
          <a:p>
            <a:pPr marL="342900" indent="-342900">
              <a:buFont typeface="Wingdings" pitchFamily="2" charset="2"/>
              <a:buChar char="ü"/>
            </a:pPr>
            <a:r>
              <a:rPr lang="en-GB" sz="2000" dirty="0"/>
              <a:t>Finite studies are focusing on collaborative technology supported critical thinking methods to improve students' success and engagement in a sense of vocational and technical education.</a:t>
            </a:r>
          </a:p>
          <a:p>
            <a:pPr marL="342900" indent="-342900">
              <a:buFont typeface="Wingdings" pitchFamily="2" charset="2"/>
              <a:buChar char="ü"/>
            </a:pPr>
            <a:r>
              <a:rPr lang="en-GB" sz="2000" dirty="0"/>
              <a:t>Collaborative learning gives students a way to develop critical thinking skills as well as improves academic skills making sure students are involved in every step of the learning process this way of learning gives students gives students a way to feel at ease and lower their anxiety levels as well as improve their self-esteem.</a:t>
            </a:r>
          </a:p>
          <a:p>
            <a:pPr marL="342900" indent="-342900">
              <a:buFont typeface="Wingdings" pitchFamily="2" charset="2"/>
              <a:buChar char="ü"/>
            </a:pPr>
            <a:endParaRPr lang="en-GB" sz="2000" dirty="0"/>
          </a:p>
        </p:txBody>
      </p:sp>
      <p:pic>
        <p:nvPicPr>
          <p:cNvPr id="3" name="Picture 4">
            <a:extLst>
              <a:ext uri="{FF2B5EF4-FFF2-40B4-BE49-F238E27FC236}">
                <a16:creationId xmlns:a16="http://schemas.microsoft.com/office/drawing/2014/main" id="{644A07D3-7687-4587-4653-0302733CDA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1805" y="2155756"/>
            <a:ext cx="5076514" cy="3684567"/>
          </a:xfrm>
          <a:prstGeom prst="rect">
            <a:avLst/>
          </a:prstGeom>
        </p:spPr>
      </p:pic>
    </p:spTree>
    <p:extLst>
      <p:ext uri="{BB962C8B-B14F-4D97-AF65-F5344CB8AC3E}">
        <p14:creationId xmlns:p14="http://schemas.microsoft.com/office/powerpoint/2010/main" val="188536248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trips(down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strips(down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strips(downLef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B58FD-50E4-B556-9A60-267A75600DAD}"/>
              </a:ext>
            </a:extLst>
          </p:cNvPr>
          <p:cNvSpPr>
            <a:spLocks noGrp="1"/>
          </p:cNvSpPr>
          <p:nvPr>
            <p:ph type="title"/>
          </p:nvPr>
        </p:nvSpPr>
        <p:spPr/>
        <p:txBody>
          <a:bodyPr/>
          <a:lstStyle/>
          <a:p>
            <a:r>
              <a:rPr lang="en-GB" dirty="0"/>
              <a:t>Conclusion of the research </a:t>
            </a:r>
            <a:br>
              <a:rPr lang="en-GB" dirty="0"/>
            </a:br>
            <a:endParaRPr lang="en-GB"/>
          </a:p>
        </p:txBody>
      </p:sp>
      <p:sp>
        <p:nvSpPr>
          <p:cNvPr id="3" name="Content Placeholder 2">
            <a:extLst>
              <a:ext uri="{FF2B5EF4-FFF2-40B4-BE49-F238E27FC236}">
                <a16:creationId xmlns:a16="http://schemas.microsoft.com/office/drawing/2014/main" id="{D975DBFF-BFF3-224E-CCF4-E4E7AB934E09}"/>
              </a:ext>
            </a:extLst>
          </p:cNvPr>
          <p:cNvSpPr>
            <a:spLocks noGrp="1"/>
          </p:cNvSpPr>
          <p:nvPr>
            <p:ph idx="1"/>
          </p:nvPr>
        </p:nvSpPr>
        <p:spPr>
          <a:xfrm>
            <a:off x="975843" y="2434132"/>
            <a:ext cx="9334729" cy="2973406"/>
          </a:xfrm>
        </p:spPr>
        <p:txBody>
          <a:bodyPr vert="horz" lIns="91440" tIns="45720" rIns="91440" bIns="45720" rtlCol="0" anchor="t">
            <a:normAutofit/>
          </a:bodyPr>
          <a:lstStyle/>
          <a:p>
            <a:r>
              <a:rPr lang="en-GB" dirty="0"/>
              <a:t>In conclusion from our research, we found that the impact collaborative technology has on people varies and it depend on how you deal with workload and your skill level.</a:t>
            </a:r>
          </a:p>
          <a:p>
            <a:r>
              <a:rPr lang="en-GB" dirty="0"/>
              <a:t>For students to succeed in collaboration with other students you need have certain knowledge about technologies .</a:t>
            </a:r>
          </a:p>
          <a:p>
            <a:r>
              <a:rPr lang="en-GB" dirty="0"/>
              <a:t>Collaboration gives you a responsibility to carry as your group work depends on each other’s efforts.</a:t>
            </a:r>
            <a:endParaRPr lang="en-US" dirty="0"/>
          </a:p>
        </p:txBody>
      </p:sp>
    </p:spTree>
    <p:extLst>
      <p:ext uri="{BB962C8B-B14F-4D97-AF65-F5344CB8AC3E}">
        <p14:creationId xmlns:p14="http://schemas.microsoft.com/office/powerpoint/2010/main" val="115643462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8FC67914-C4C9-AC21-54A5-775485DC23C0}"/>
                  </a:ext>
                </a:extLst>
              </p14:cNvPr>
              <p14:cNvContentPartPr/>
              <p14:nvPr/>
            </p14:nvContentPartPr>
            <p14:xfrm>
              <a:off x="4638588" y="2125087"/>
              <a:ext cx="23615" cy="23615"/>
            </p14:xfrm>
          </p:contentPart>
        </mc:Choice>
        <mc:Fallback>
          <p:pic>
            <p:nvPicPr>
              <p:cNvPr id="2" name="Ink 1">
                <a:extLst>
                  <a:ext uri="{FF2B5EF4-FFF2-40B4-BE49-F238E27FC236}">
                    <a16:creationId xmlns:a16="http://schemas.microsoft.com/office/drawing/2014/main" id="{8FC67914-C4C9-AC21-54A5-775485DC23C0}"/>
                  </a:ext>
                </a:extLst>
              </p:cNvPr>
              <p:cNvPicPr/>
              <p:nvPr/>
            </p:nvPicPr>
            <p:blipFill>
              <a:blip r:embed="rId3"/>
              <a:stretch>
                <a:fillRect/>
              </a:stretch>
            </p:blipFill>
            <p:spPr>
              <a:xfrm>
                <a:off x="3457838" y="944337"/>
                <a:ext cx="2361500" cy="236150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3" name="Ink 2">
                <a:extLst>
                  <a:ext uri="{FF2B5EF4-FFF2-40B4-BE49-F238E27FC236}">
                    <a16:creationId xmlns:a16="http://schemas.microsoft.com/office/drawing/2014/main" id="{A3522AA1-DD67-9A7F-6EAE-104CD5F31EB5}"/>
                  </a:ext>
                </a:extLst>
              </p14:cNvPr>
              <p14:cNvContentPartPr/>
              <p14:nvPr/>
            </p14:nvContentPartPr>
            <p14:xfrm>
              <a:off x="4638588" y="2125087"/>
              <a:ext cx="23615" cy="23615"/>
            </p14:xfrm>
          </p:contentPart>
        </mc:Choice>
        <mc:Fallback>
          <p:pic>
            <p:nvPicPr>
              <p:cNvPr id="3" name="Ink 2">
                <a:extLst>
                  <a:ext uri="{FF2B5EF4-FFF2-40B4-BE49-F238E27FC236}">
                    <a16:creationId xmlns:a16="http://schemas.microsoft.com/office/drawing/2014/main" id="{A3522AA1-DD67-9A7F-6EAE-104CD5F31EB5}"/>
                  </a:ext>
                </a:extLst>
              </p:cNvPr>
              <p:cNvPicPr/>
              <p:nvPr/>
            </p:nvPicPr>
            <p:blipFill>
              <a:blip r:embed="rId3"/>
              <a:stretch>
                <a:fillRect/>
              </a:stretch>
            </p:blipFill>
            <p:spPr>
              <a:xfrm>
                <a:off x="3457838" y="944337"/>
                <a:ext cx="2361500" cy="23615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5" name="Ink 4">
                <a:extLst>
                  <a:ext uri="{FF2B5EF4-FFF2-40B4-BE49-F238E27FC236}">
                    <a16:creationId xmlns:a16="http://schemas.microsoft.com/office/drawing/2014/main" id="{9D5DA803-2AD1-D9CE-7973-8EB221F3BF30}"/>
                  </a:ext>
                </a:extLst>
              </p14:cNvPr>
              <p14:cNvContentPartPr/>
              <p14:nvPr/>
            </p14:nvContentPartPr>
            <p14:xfrm>
              <a:off x="4638588" y="2125087"/>
              <a:ext cx="23615" cy="23615"/>
            </p14:xfrm>
          </p:contentPart>
        </mc:Choice>
        <mc:Fallback>
          <p:pic>
            <p:nvPicPr>
              <p:cNvPr id="5" name="Ink 4">
                <a:extLst>
                  <a:ext uri="{FF2B5EF4-FFF2-40B4-BE49-F238E27FC236}">
                    <a16:creationId xmlns:a16="http://schemas.microsoft.com/office/drawing/2014/main" id="{9D5DA803-2AD1-D9CE-7973-8EB221F3BF30}"/>
                  </a:ext>
                </a:extLst>
              </p:cNvPr>
              <p:cNvPicPr/>
              <p:nvPr/>
            </p:nvPicPr>
            <p:blipFill>
              <a:blip r:embed="rId3"/>
              <a:stretch>
                <a:fillRect/>
              </a:stretch>
            </p:blipFill>
            <p:spPr>
              <a:xfrm>
                <a:off x="3457838" y="944337"/>
                <a:ext cx="2361500" cy="23615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8" name="Ink 7">
                <a:extLst>
                  <a:ext uri="{FF2B5EF4-FFF2-40B4-BE49-F238E27FC236}">
                    <a16:creationId xmlns:a16="http://schemas.microsoft.com/office/drawing/2014/main" id="{0F341EE1-26BC-F8B2-4137-661C5D6B2A0B}"/>
                  </a:ext>
                </a:extLst>
              </p14:cNvPr>
              <p14:cNvContentPartPr/>
              <p14:nvPr/>
            </p14:nvContentPartPr>
            <p14:xfrm>
              <a:off x="6903041" y="2126005"/>
              <a:ext cx="23615" cy="23615"/>
            </p14:xfrm>
          </p:contentPart>
        </mc:Choice>
        <mc:Fallback>
          <p:pic>
            <p:nvPicPr>
              <p:cNvPr id="8" name="Ink 7">
                <a:extLst>
                  <a:ext uri="{FF2B5EF4-FFF2-40B4-BE49-F238E27FC236}">
                    <a16:creationId xmlns:a16="http://schemas.microsoft.com/office/drawing/2014/main" id="{0F341EE1-26BC-F8B2-4137-661C5D6B2A0B}"/>
                  </a:ext>
                </a:extLst>
              </p:cNvPr>
              <p:cNvPicPr/>
              <p:nvPr/>
            </p:nvPicPr>
            <p:blipFill>
              <a:blip r:embed="rId3"/>
              <a:stretch>
                <a:fillRect/>
              </a:stretch>
            </p:blipFill>
            <p:spPr>
              <a:xfrm>
                <a:off x="5722291" y="945255"/>
                <a:ext cx="2361500" cy="23615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9" name="Ink 8">
                <a:extLst>
                  <a:ext uri="{FF2B5EF4-FFF2-40B4-BE49-F238E27FC236}">
                    <a16:creationId xmlns:a16="http://schemas.microsoft.com/office/drawing/2014/main" id="{60F829F9-4823-5F47-0612-BCDDE55BCA2B}"/>
                  </a:ext>
                </a:extLst>
              </p14:cNvPr>
              <p14:cNvContentPartPr/>
              <p14:nvPr/>
            </p14:nvContentPartPr>
            <p14:xfrm>
              <a:off x="6903041" y="2105581"/>
              <a:ext cx="23615" cy="23615"/>
            </p14:xfrm>
          </p:contentPart>
        </mc:Choice>
        <mc:Fallback>
          <p:pic>
            <p:nvPicPr>
              <p:cNvPr id="9" name="Ink 8">
                <a:extLst>
                  <a:ext uri="{FF2B5EF4-FFF2-40B4-BE49-F238E27FC236}">
                    <a16:creationId xmlns:a16="http://schemas.microsoft.com/office/drawing/2014/main" id="{60F829F9-4823-5F47-0612-BCDDE55BCA2B}"/>
                  </a:ext>
                </a:extLst>
              </p:cNvPr>
              <p:cNvPicPr/>
              <p:nvPr/>
            </p:nvPicPr>
            <p:blipFill>
              <a:blip r:embed="rId3"/>
              <a:stretch>
                <a:fillRect/>
              </a:stretch>
            </p:blipFill>
            <p:spPr>
              <a:xfrm>
                <a:off x="5722291" y="924831"/>
                <a:ext cx="2361500" cy="2361500"/>
              </a:xfrm>
              <a:prstGeom prst="rect">
                <a:avLst/>
              </a:prstGeom>
            </p:spPr>
          </p:pic>
        </mc:Fallback>
      </mc:AlternateContent>
      <p:sp>
        <p:nvSpPr>
          <p:cNvPr id="6" name="TextBox 5">
            <a:extLst>
              <a:ext uri="{FF2B5EF4-FFF2-40B4-BE49-F238E27FC236}">
                <a16:creationId xmlns:a16="http://schemas.microsoft.com/office/drawing/2014/main" id="{2B301863-5E49-CC53-25DE-50973082DAAA}"/>
              </a:ext>
            </a:extLst>
          </p:cNvPr>
          <p:cNvSpPr txBox="1"/>
          <p:nvPr/>
        </p:nvSpPr>
        <p:spPr>
          <a:xfrm>
            <a:off x="1529012" y="1428750"/>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2" name="TextBox 11">
            <a:extLst>
              <a:ext uri="{FF2B5EF4-FFF2-40B4-BE49-F238E27FC236}">
                <a16:creationId xmlns:a16="http://schemas.microsoft.com/office/drawing/2014/main" id="{5FEAB29D-CD3B-1DAF-4DE1-C3BFB63C239A}"/>
              </a:ext>
            </a:extLst>
          </p:cNvPr>
          <p:cNvSpPr txBox="1"/>
          <p:nvPr/>
        </p:nvSpPr>
        <p:spPr>
          <a:xfrm>
            <a:off x="3579090" y="173181"/>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mc:Choice xmlns:p14="http://schemas.microsoft.com/office/powerpoint/2010/main" Requires="p14">
          <p:contentPart p14:bwMode="auto" r:id="rId8">
            <p14:nvContentPartPr>
              <p14:cNvPr id="13" name="Ink 12">
                <a:extLst>
                  <a:ext uri="{FF2B5EF4-FFF2-40B4-BE49-F238E27FC236}">
                    <a16:creationId xmlns:a16="http://schemas.microsoft.com/office/drawing/2014/main" id="{3105F19E-47D0-8AE3-D455-0D9C0024FAE6}"/>
                  </a:ext>
                </a:extLst>
              </p14:cNvPr>
              <p14:cNvContentPartPr/>
              <p14:nvPr/>
            </p14:nvContentPartPr>
            <p14:xfrm>
              <a:off x="13664958" y="1578808"/>
              <a:ext cx="28863" cy="28863"/>
            </p14:xfrm>
          </p:contentPart>
        </mc:Choice>
        <mc:Fallback>
          <p:pic>
            <p:nvPicPr>
              <p:cNvPr id="13" name="Ink 12">
                <a:extLst>
                  <a:ext uri="{FF2B5EF4-FFF2-40B4-BE49-F238E27FC236}">
                    <a16:creationId xmlns:a16="http://schemas.microsoft.com/office/drawing/2014/main" id="{3105F19E-47D0-8AE3-D455-0D9C0024FAE6}"/>
                  </a:ext>
                </a:extLst>
              </p:cNvPr>
              <p:cNvPicPr/>
              <p:nvPr/>
            </p:nvPicPr>
            <p:blipFill>
              <a:blip r:embed="rId9"/>
              <a:stretch>
                <a:fillRect/>
              </a:stretch>
            </p:blipFill>
            <p:spPr>
              <a:xfrm>
                <a:off x="9335508" y="-7080092"/>
                <a:ext cx="8658900" cy="17317800"/>
              </a:xfrm>
              <a:prstGeom prst="rect">
                <a:avLst/>
              </a:prstGeom>
            </p:spPr>
          </p:pic>
        </mc:Fallback>
      </mc:AlternateContent>
      <p:sp>
        <p:nvSpPr>
          <p:cNvPr id="4" name="Title 3">
            <a:extLst>
              <a:ext uri="{FF2B5EF4-FFF2-40B4-BE49-F238E27FC236}">
                <a16:creationId xmlns:a16="http://schemas.microsoft.com/office/drawing/2014/main" id="{412C1CCE-CCDA-2FE5-384F-296B2474EA60}"/>
              </a:ext>
            </a:extLst>
          </p:cNvPr>
          <p:cNvSpPr>
            <a:spLocks noGrp="1"/>
          </p:cNvSpPr>
          <p:nvPr>
            <p:ph type="title"/>
          </p:nvPr>
        </p:nvSpPr>
        <p:spPr/>
        <p:txBody>
          <a:bodyPr/>
          <a:lstStyle/>
          <a:p>
            <a:r>
              <a:rPr lang="en-GB"/>
              <a:t>Rationale:</a:t>
            </a:r>
          </a:p>
        </p:txBody>
      </p:sp>
      <p:sp>
        <p:nvSpPr>
          <p:cNvPr id="16" name="Text Placeholder 15">
            <a:extLst>
              <a:ext uri="{FF2B5EF4-FFF2-40B4-BE49-F238E27FC236}">
                <a16:creationId xmlns:a16="http://schemas.microsoft.com/office/drawing/2014/main" id="{DF57E9B7-2CFA-F16D-150F-AB61C797B2E4}"/>
              </a:ext>
            </a:extLst>
          </p:cNvPr>
          <p:cNvSpPr>
            <a:spLocks noGrp="1"/>
          </p:cNvSpPr>
          <p:nvPr>
            <p:ph sz="half" idx="1"/>
          </p:nvPr>
        </p:nvSpPr>
        <p:spPr>
          <a:xfrm>
            <a:off x="555702" y="1501647"/>
            <a:ext cx="4396339" cy="2096669"/>
          </a:xfrm>
        </p:spPr>
        <p:txBody>
          <a:bodyPr vert="horz" lIns="91440" tIns="45720" rIns="91440" bIns="45720" rtlCol="0" anchor="t">
            <a:normAutofit/>
          </a:bodyPr>
          <a:lstStyle/>
          <a:p>
            <a:pPr marL="0" indent="0">
              <a:buNone/>
            </a:pPr>
            <a:r>
              <a:rPr lang="en-GB" sz="1500" dirty="0" err="1">
                <a:ea typeface="+mj-lt"/>
                <a:cs typeface="+mj-lt"/>
              </a:rPr>
              <a:t>Taha</a:t>
            </a:r>
            <a:r>
              <a:rPr lang="en-GB" sz="1500" dirty="0">
                <a:ea typeface="+mj-lt"/>
                <a:cs typeface="+mj-lt"/>
              </a:rPr>
              <a:t> Ahmed Khan (2019). </a:t>
            </a:r>
            <a:r>
              <a:rPr lang="en-GB" sz="1500" i="1" dirty="0">
                <a:ea typeface="+mj-lt"/>
                <a:cs typeface="+mj-lt"/>
              </a:rPr>
              <a:t>Trust Radius</a:t>
            </a:r>
            <a:r>
              <a:rPr lang="en-GB" sz="1500" dirty="0">
                <a:ea typeface="+mj-lt"/>
                <a:cs typeface="+mj-lt"/>
              </a:rPr>
              <a:t>. [online] Trust Radius Buyer Blog. Available at: </a:t>
            </a:r>
            <a:r>
              <a:rPr lang="en-GB" sz="1500" dirty="0">
                <a:ea typeface="+mj-lt"/>
                <a:cs typeface="+mj-lt"/>
                <a:hlinkClick r:id="rId10"/>
              </a:rPr>
              <a:t>https://</a:t>
            </a:r>
            <a:r>
              <a:rPr lang="en-GB" sz="1500" dirty="0" err="1">
                <a:ea typeface="+mj-lt"/>
                <a:cs typeface="+mj-lt"/>
                <a:hlinkClick r:id="rId10"/>
              </a:rPr>
              <a:t>www.trustradius.com</a:t>
            </a:r>
            <a:r>
              <a:rPr lang="en-GB" sz="1500" dirty="0">
                <a:ea typeface="+mj-lt"/>
                <a:cs typeface="+mj-lt"/>
                <a:hlinkClick r:id="rId10"/>
              </a:rPr>
              <a:t>/buyer-blog/how-technology-improves-education</a:t>
            </a:r>
            <a:r>
              <a:rPr lang="en-GB" sz="1500" dirty="0">
                <a:ea typeface="+mj-lt"/>
                <a:cs typeface="+mj-lt"/>
              </a:rPr>
              <a:t>.</a:t>
            </a:r>
            <a:endParaRPr lang="en-GB" sz="1500" dirty="0"/>
          </a:p>
          <a:p>
            <a:pPr marL="0" indent="0">
              <a:buNone/>
            </a:pPr>
            <a:r>
              <a:rPr lang="en-GB" sz="1500" dirty="0">
                <a:ea typeface="+mj-lt"/>
                <a:cs typeface="+mj-lt"/>
              </a:rPr>
              <a:t> </a:t>
            </a:r>
            <a:r>
              <a:rPr lang="en-GB" sz="1500" i="1" dirty="0">
                <a:ea typeface="+mj-lt"/>
                <a:cs typeface="+mj-lt"/>
              </a:rPr>
              <a:t>How Do Students Use Their Technology to Collaborate</a:t>
            </a:r>
            <a:r>
              <a:rPr lang="en-GB" sz="1500" dirty="0">
                <a:ea typeface="+mj-lt"/>
                <a:cs typeface="+mj-lt"/>
              </a:rPr>
              <a:t>. [online] Available at: </a:t>
            </a:r>
            <a:r>
              <a:rPr lang="en-GB" sz="1500" dirty="0">
                <a:ea typeface="+mj-lt"/>
                <a:cs typeface="+mj-lt"/>
                <a:hlinkClick r:id="rId11"/>
              </a:rPr>
              <a:t>https://</a:t>
            </a:r>
            <a:r>
              <a:rPr lang="en-GB" sz="1500" dirty="0" err="1">
                <a:ea typeface="+mj-lt"/>
                <a:cs typeface="+mj-lt"/>
                <a:hlinkClick r:id="rId11"/>
              </a:rPr>
              <a:t>www.displaynote.com</a:t>
            </a:r>
            <a:r>
              <a:rPr lang="en-GB" sz="1500" dirty="0">
                <a:ea typeface="+mj-lt"/>
                <a:cs typeface="+mj-lt"/>
                <a:hlinkClick r:id="rId11"/>
              </a:rPr>
              <a:t>/blog/how-do-students-use-their-technology/</a:t>
            </a:r>
            <a:r>
              <a:rPr lang="en-GB" sz="1500" dirty="0">
                <a:ea typeface="+mj-lt"/>
                <a:cs typeface="+mj-lt"/>
              </a:rPr>
              <a:t>.‌</a:t>
            </a:r>
            <a:endParaRPr lang="en-GB" sz="1500" dirty="0"/>
          </a:p>
          <a:p>
            <a:endParaRPr lang="en-GB"/>
          </a:p>
          <a:p>
            <a:endParaRPr lang="en-GB"/>
          </a:p>
          <a:p>
            <a:endParaRPr lang="en-GB"/>
          </a:p>
        </p:txBody>
      </p:sp>
      <p:sp>
        <p:nvSpPr>
          <p:cNvPr id="10" name="Content Placeholder 9">
            <a:extLst>
              <a:ext uri="{FF2B5EF4-FFF2-40B4-BE49-F238E27FC236}">
                <a16:creationId xmlns:a16="http://schemas.microsoft.com/office/drawing/2014/main" id="{140D5C82-AABF-76D8-F47F-7A07EAC4FE9B}"/>
              </a:ext>
            </a:extLst>
          </p:cNvPr>
          <p:cNvSpPr>
            <a:spLocks noGrp="1"/>
          </p:cNvSpPr>
          <p:nvPr>
            <p:ph sz="half" idx="2"/>
          </p:nvPr>
        </p:nvSpPr>
        <p:spPr>
          <a:xfrm>
            <a:off x="5654493" y="1573260"/>
            <a:ext cx="4396341" cy="4200245"/>
          </a:xfrm>
        </p:spPr>
        <p:txBody>
          <a:bodyPr>
            <a:normAutofit/>
          </a:bodyPr>
          <a:lstStyle/>
          <a:p>
            <a:pPr marL="0" indent="0">
              <a:buNone/>
            </a:pPr>
            <a:r>
              <a:rPr lang="en-GB" sz="1500" dirty="0" err="1"/>
              <a:t>Viviedu</a:t>
            </a:r>
            <a:r>
              <a:rPr lang="en-GB" sz="1500" dirty="0"/>
              <a:t>, Collaborative Technology Tools for Students : A World of Possibilities. (</a:t>
            </a:r>
            <a:r>
              <a:rPr lang="en-GB" sz="1500"/>
              <a:t>2022) </a:t>
            </a:r>
            <a:r>
              <a:rPr lang="en-GB" sz="1500">
                <a:hlinkClick r:id="rId12"/>
              </a:rPr>
              <a:t>https://www.vivi.io/collaborative-technology-tools-for-students/</a:t>
            </a:r>
            <a:endParaRPr lang="en-GB" sz="1500"/>
          </a:p>
          <a:p>
            <a:pPr marL="0" indent="0">
              <a:buNone/>
            </a:pPr>
            <a:endParaRPr lang="en-GB" sz="1500" dirty="0"/>
          </a:p>
        </p:txBody>
      </p:sp>
      <p:sp>
        <p:nvSpPr>
          <p:cNvPr id="7" name="TextBox 6">
            <a:extLst>
              <a:ext uri="{FF2B5EF4-FFF2-40B4-BE49-F238E27FC236}">
                <a16:creationId xmlns:a16="http://schemas.microsoft.com/office/drawing/2014/main" id="{97DB8A97-5450-F1CA-D79B-A4C66DBB307B}"/>
              </a:ext>
            </a:extLst>
          </p:cNvPr>
          <p:cNvSpPr txBox="1"/>
          <p:nvPr/>
        </p:nvSpPr>
        <p:spPr>
          <a:xfrm>
            <a:off x="457412" y="3773287"/>
            <a:ext cx="4959427"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dirty="0">
                <a:ea typeface="+mn-lt"/>
                <a:cs typeface="+mn-lt"/>
              </a:rPr>
              <a:t>B. </a:t>
            </a:r>
            <a:r>
              <a:rPr lang="en-GB" sz="1500" dirty="0" err="1">
                <a:ea typeface="+mn-lt"/>
                <a:cs typeface="+mn-lt"/>
              </a:rPr>
              <a:t>Kvavik</a:t>
            </a:r>
            <a:r>
              <a:rPr lang="en-GB" sz="1500" dirty="0">
                <a:ea typeface="+mn-lt"/>
                <a:cs typeface="+mn-lt"/>
              </a:rPr>
              <a:t>, Robert (2022). “</a:t>
            </a:r>
            <a:r>
              <a:rPr lang="en-GB" sz="1500" dirty="0" err="1">
                <a:ea typeface="+mn-lt"/>
                <a:cs typeface="+mn-lt"/>
              </a:rPr>
              <a:t>EDUCAUSE</a:t>
            </a:r>
            <a:r>
              <a:rPr lang="en-GB" sz="1500" dirty="0">
                <a:ea typeface="+mn-lt"/>
                <a:cs typeface="+mn-lt"/>
              </a:rPr>
              <a:t> Homepage.” </a:t>
            </a:r>
            <a:r>
              <a:rPr lang="en-GB" sz="1500" i="1" dirty="0" err="1">
                <a:ea typeface="+mn-lt"/>
                <a:cs typeface="+mn-lt"/>
                <a:hlinkClick r:id="rId13"/>
              </a:rPr>
              <a:t>Www.educause.edu</a:t>
            </a:r>
            <a:r>
              <a:rPr lang="en-GB" sz="1500" dirty="0">
                <a:ea typeface="+mn-lt"/>
                <a:cs typeface="+mn-lt"/>
              </a:rPr>
              <a:t>, </a:t>
            </a:r>
            <a:r>
              <a:rPr lang="en-GB" sz="1500" dirty="0" err="1">
                <a:ea typeface="+mn-lt"/>
                <a:cs typeface="+mn-lt"/>
                <a:hlinkClick r:id="rId14"/>
              </a:rPr>
              <a:t>www.educause.edu</a:t>
            </a:r>
            <a:r>
              <a:rPr lang="en-GB" sz="1500" dirty="0">
                <a:ea typeface="+mn-lt"/>
                <a:cs typeface="+mn-lt"/>
                <a:hlinkClick r:id="rId14"/>
              </a:rPr>
              <a:t>/?url=https%3A%2F%</a:t>
            </a:r>
            <a:r>
              <a:rPr lang="en-GB" sz="1500" dirty="0" err="1">
                <a:ea typeface="+mn-lt"/>
                <a:cs typeface="+mn-lt"/>
                <a:hlinkClick r:id="rId14"/>
              </a:rPr>
              <a:t>2Fwww.educause.edu</a:t>
            </a:r>
            <a:r>
              <a:rPr lang="en-GB" sz="1500" dirty="0">
                <a:ea typeface="+mn-lt"/>
                <a:cs typeface="+mn-lt"/>
                <a:hlinkClick r:id="rId14"/>
              </a:rPr>
              <a:t>%</a:t>
            </a:r>
            <a:r>
              <a:rPr lang="en-GB" sz="1500" dirty="0" err="1">
                <a:ea typeface="+mn-lt"/>
                <a:cs typeface="+mn-lt"/>
                <a:hlinkClick r:id="rId14"/>
              </a:rPr>
              <a:t>2Fresearch-and</a:t>
            </a:r>
            <a:r>
              <a:rPr lang="en-GB" sz="1500" dirty="0">
                <a:ea typeface="+mn-lt"/>
                <a:cs typeface="+mn-lt"/>
                <a:hlinkClick r:id="rId14"/>
              </a:rPr>
              <a:t>-publications%</a:t>
            </a:r>
            <a:r>
              <a:rPr lang="en-GB" sz="1500" dirty="0" err="1">
                <a:ea typeface="+mn-lt"/>
                <a:cs typeface="+mn-lt"/>
                <a:hlinkClick r:id="rId14"/>
              </a:rPr>
              <a:t>2Fbooks</a:t>
            </a:r>
            <a:r>
              <a:rPr lang="en-GB" sz="1500" dirty="0">
                <a:ea typeface="+mn-lt"/>
                <a:cs typeface="+mn-lt"/>
                <a:hlinkClick r:id="rId14"/>
              </a:rPr>
              <a:t>%</a:t>
            </a:r>
            <a:r>
              <a:rPr lang="en-GB" sz="1500" dirty="0" err="1">
                <a:ea typeface="+mn-lt"/>
                <a:cs typeface="+mn-lt"/>
                <a:hlinkClick r:id="rId14"/>
              </a:rPr>
              <a:t>2Feducating-net</a:t>
            </a:r>
            <a:r>
              <a:rPr lang="en-GB" sz="1500" dirty="0">
                <a:ea typeface="+mn-lt"/>
                <a:cs typeface="+mn-lt"/>
                <a:hlinkClick r:id="rId14"/>
              </a:rPr>
              <a:t>-generation%</a:t>
            </a:r>
            <a:r>
              <a:rPr lang="en-GB" sz="1500" dirty="0" err="1">
                <a:ea typeface="+mn-lt"/>
                <a:cs typeface="+mn-lt"/>
                <a:hlinkClick r:id="rId14"/>
              </a:rPr>
              <a:t>2Fconvenience</a:t>
            </a:r>
            <a:r>
              <a:rPr lang="en-GB" sz="1500" dirty="0">
                <a:ea typeface="+mn-lt"/>
                <a:cs typeface="+mn-lt"/>
                <a:hlinkClick r:id="rId14"/>
              </a:rPr>
              <a:t>-communications-and-control-how-students-use-technology</a:t>
            </a:r>
            <a:r>
              <a:rPr lang="en-GB" sz="1500" dirty="0">
                <a:ea typeface="+mn-lt"/>
                <a:cs typeface="+mn-lt"/>
              </a:rPr>
              <a:t>. </a:t>
            </a:r>
          </a:p>
          <a:p>
            <a:endParaRPr lang="en-GB" sz="1500" dirty="0"/>
          </a:p>
          <a:p>
            <a:pPr algn="l"/>
            <a:r>
              <a:rPr lang="en-GB" sz="1500" dirty="0"/>
              <a:t>Neil </a:t>
            </a:r>
            <a:r>
              <a:rPr lang="en-GB" sz="1500" dirty="0" err="1"/>
              <a:t>Abegg</a:t>
            </a:r>
            <a:r>
              <a:rPr lang="en-GB" sz="1500" dirty="0"/>
              <a:t> et al, (2011). Collaborative technology - Southern Illinois University </a:t>
            </a:r>
            <a:r>
              <a:rPr lang="en-GB" sz="1500" dirty="0" err="1"/>
              <a:t>Edwardsville</a:t>
            </a:r>
            <a:r>
              <a:rPr lang="en-GB" sz="1500" dirty="0"/>
              <a:t> </a:t>
            </a:r>
          </a:p>
          <a:p>
            <a:pPr algn="l"/>
            <a:r>
              <a:rPr lang="en-GB" sz="1500" dirty="0">
                <a:hlinkClick r:id="rId15"/>
              </a:rPr>
              <a:t>https://</a:t>
            </a:r>
            <a:r>
              <a:rPr lang="en-GB" sz="1500" dirty="0" err="1">
                <a:hlinkClick r:id="rId15"/>
              </a:rPr>
              <a:t>www.siue.edu</a:t>
            </a:r>
            <a:r>
              <a:rPr lang="en-GB" sz="1500" dirty="0">
                <a:hlinkClick r:id="rId15"/>
              </a:rPr>
              <a:t>/~</a:t>
            </a:r>
            <a:r>
              <a:rPr lang="en-GB" sz="1500" dirty="0" err="1">
                <a:hlinkClick r:id="rId15"/>
              </a:rPr>
              <a:t>hbutler</a:t>
            </a:r>
            <a:r>
              <a:rPr lang="en-GB" sz="1500" dirty="0">
                <a:hlinkClick r:id="rId15"/>
              </a:rPr>
              <a:t>/documents/CMIS342Report.pdf</a:t>
            </a:r>
            <a:endParaRPr lang="en-GB" sz="1500" dirty="0"/>
          </a:p>
          <a:p>
            <a:pPr algn="l"/>
            <a:endParaRPr lang="en-GB" sz="1400"/>
          </a:p>
        </p:txBody>
      </p:sp>
    </p:spTree>
    <p:extLst>
      <p:ext uri="{BB962C8B-B14F-4D97-AF65-F5344CB8AC3E}">
        <p14:creationId xmlns:p14="http://schemas.microsoft.com/office/powerpoint/2010/main" val="306453960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 calcmode="lin" valueType="num">
                                      <p:cBhvr additive="base">
                                        <p:cTn id="2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anim calcmode="lin" valueType="num">
                                      <p:cBhvr additive="base">
                                        <p:cTn id="3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 calcmode="lin" valueType="num">
                                      <p:cBhvr additive="base">
                                        <p:cTn id="3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build="p"/>
      <p:bldP spid="10" grpId="0" build="p"/>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1DF8B-486D-FA39-4F88-24D308F56994}"/>
              </a:ext>
            </a:extLst>
          </p:cNvPr>
          <p:cNvSpPr>
            <a:spLocks noGrp="1"/>
          </p:cNvSpPr>
          <p:nvPr>
            <p:ph type="title"/>
          </p:nvPr>
        </p:nvSpPr>
        <p:spPr>
          <a:xfrm>
            <a:off x="200413" y="265812"/>
            <a:ext cx="5062761" cy="868568"/>
          </a:xfrm>
        </p:spPr>
        <p:txBody>
          <a:bodyPr/>
          <a:lstStyle/>
          <a:p>
            <a:r>
              <a:rPr lang="en-GB"/>
              <a:t>Proposed method:</a:t>
            </a:r>
          </a:p>
        </p:txBody>
      </p:sp>
      <p:pic>
        <p:nvPicPr>
          <p:cNvPr id="5" name="Picture 5" descr="Cartoon checklist and pencil">
            <a:extLst>
              <a:ext uri="{FF2B5EF4-FFF2-40B4-BE49-F238E27FC236}">
                <a16:creationId xmlns:a16="http://schemas.microsoft.com/office/drawing/2014/main" id="{3BA8A7B5-4C78-A5EA-461A-49C0723E8C36}"/>
              </a:ext>
            </a:extLst>
          </p:cNvPr>
          <p:cNvPicPr>
            <a:picLocks noGrp="1" noChangeAspect="1"/>
          </p:cNvPicPr>
          <p:nvPr>
            <p:ph idx="1"/>
          </p:nvPr>
        </p:nvPicPr>
        <p:blipFill>
          <a:blip r:embed="rId2"/>
          <a:stretch>
            <a:fillRect/>
          </a:stretch>
        </p:blipFill>
        <p:spPr>
          <a:xfrm>
            <a:off x="5967234" y="593032"/>
            <a:ext cx="5787532" cy="4346015"/>
          </a:xfrm>
        </p:spPr>
      </p:pic>
      <p:sp>
        <p:nvSpPr>
          <p:cNvPr id="3" name="TextBox 2">
            <a:extLst>
              <a:ext uri="{FF2B5EF4-FFF2-40B4-BE49-F238E27FC236}">
                <a16:creationId xmlns:a16="http://schemas.microsoft.com/office/drawing/2014/main" id="{DCC11D43-F46C-61BD-30A3-0B88261AACB7}"/>
              </a:ext>
            </a:extLst>
          </p:cNvPr>
          <p:cNvSpPr txBox="1"/>
          <p:nvPr/>
        </p:nvSpPr>
        <p:spPr>
          <a:xfrm>
            <a:off x="466858" y="1400577"/>
            <a:ext cx="515154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US"/>
              <a:t>For out proposed method we used Microsoft forms to collect our data about our classes confidence in using collaborative technologies.</a:t>
            </a:r>
          </a:p>
          <a:p>
            <a:pPr marL="285750" indent="-285750">
              <a:buFont typeface="Wingdings"/>
              <a:buChar char="Ø"/>
            </a:pPr>
            <a:endParaRPr lang="en-US"/>
          </a:p>
          <a:p>
            <a:pPr marL="285750" indent="-285750">
              <a:buFont typeface="Wingdings"/>
              <a:buChar char="Ø"/>
            </a:pPr>
            <a:r>
              <a:rPr lang="en-US"/>
              <a:t> In this research we found out that half of the class might not be very confident in using collaborative technologies as only 8 students out of 19 did the questionnaire.</a:t>
            </a:r>
          </a:p>
          <a:p>
            <a:pPr marL="285750" indent="-285750">
              <a:buFont typeface="Wingdings"/>
              <a:buChar char="Ø"/>
            </a:pPr>
            <a:endParaRPr lang="en-US"/>
          </a:p>
          <a:p>
            <a:pPr marL="285750" indent="-285750">
              <a:buFont typeface="Wingdings"/>
              <a:buChar char="Ø"/>
            </a:pPr>
            <a:r>
              <a:rPr lang="en-US"/>
              <a:t>That means 58%  of the class is not confident or just struggled to find the email with the form.</a:t>
            </a:r>
          </a:p>
          <a:p>
            <a:pPr marL="285750" indent="-285750">
              <a:buFont typeface="Wingdings"/>
              <a:buChar char="Ø"/>
            </a:pPr>
            <a:endParaRPr lang="en-US"/>
          </a:p>
        </p:txBody>
      </p:sp>
      <p:sp>
        <p:nvSpPr>
          <p:cNvPr id="7" name="TextBox 6">
            <a:extLst>
              <a:ext uri="{FF2B5EF4-FFF2-40B4-BE49-F238E27FC236}">
                <a16:creationId xmlns:a16="http://schemas.microsoft.com/office/drawing/2014/main" id="{A32FF25D-6A90-6B3C-3C83-DA366A3349A4}"/>
              </a:ext>
            </a:extLst>
          </p:cNvPr>
          <p:cNvSpPr txBox="1"/>
          <p:nvPr/>
        </p:nvSpPr>
        <p:spPr>
          <a:xfrm>
            <a:off x="9389852" y="5895436"/>
            <a:ext cx="26120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By Margarita; 2211612</a:t>
            </a:r>
          </a:p>
        </p:txBody>
      </p:sp>
    </p:spTree>
    <p:extLst>
      <p:ext uri="{BB962C8B-B14F-4D97-AF65-F5344CB8AC3E}">
        <p14:creationId xmlns:p14="http://schemas.microsoft.com/office/powerpoint/2010/main" val="21813888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p:val>
                                            <p:fltVal val="0"/>
                                          </p:val>
                                        </p:tav>
                                        <p:tav tm="100000">
                                          <p:val>
                                            <p:strVal val="#ppt_w"/>
                                          </p:val>
                                        </p:tav>
                                      </p:tavLst>
                                    </p:anim>
                                    <p:anim calcmode="lin" valueType="num">
                                      <p:cBhvr>
                                        <p:cTn id="23" dur="1000" fill="hold"/>
                                        <p:tgtEl>
                                          <p:spTgt spid="2"/>
                                        </p:tgtEl>
                                        <p:attrNameLst>
                                          <p:attrName>ppt_h</p:attrName>
                                        </p:attrNameLst>
                                      </p:cBhvr>
                                      <p:tavLst>
                                        <p:tav tm="0">
                                          <p:val>
                                            <p:fltVal val="0"/>
                                          </p:val>
                                        </p:tav>
                                        <p:tav tm="100000">
                                          <p:val>
                                            <p:strVal val="#ppt_h"/>
                                          </p:val>
                                        </p:tav>
                                      </p:tavLst>
                                    </p:anim>
                                    <p:anim calcmode="lin" valueType="num">
                                      <p:cBhvr>
                                        <p:cTn id="24" dur="1000" fill="hold"/>
                                        <p:tgtEl>
                                          <p:spTgt spid="2"/>
                                        </p:tgtEl>
                                        <p:attrNameLst>
                                          <p:attrName>style.rotation</p:attrName>
                                        </p:attrNameLst>
                                      </p:cBhvr>
                                      <p:tavLst>
                                        <p:tav tm="0">
                                          <p:val>
                                            <p:fltVal val="90"/>
                                          </p:val>
                                        </p:tav>
                                        <p:tav tm="100000">
                                          <p:val>
                                            <p:fltVal val="0"/>
                                          </p:val>
                                        </p:tav>
                                      </p:tavLst>
                                    </p:anim>
                                    <p:animEffect transition="in" filter="fade">
                                      <p:cBhvr>
                                        <p:cTn id="2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a:extLst>
              <a:ext uri="{FF2B5EF4-FFF2-40B4-BE49-F238E27FC236}">
                <a16:creationId xmlns:a16="http://schemas.microsoft.com/office/drawing/2014/main" id="{FCA2A2F5-E476-D976-1147-9C9909617E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22" name="Rectangle 21">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160198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8" name="Rectangle 13">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a:extLst>
              <a:ext uri="{FF2B5EF4-FFF2-40B4-BE49-F238E27FC236}">
                <a16:creationId xmlns:a16="http://schemas.microsoft.com/office/drawing/2014/main" id="{FB014A34-CF1F-1642-B551-ABE336206B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19" name="Rectangle 15">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7753444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1" name="Rectangle 6">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8390FA27-515C-7F78-C554-D9757184A6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12" name="Rectangle 8">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46794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9A92A5BD-C6EB-17BE-C21F-273215E976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9" name="Rectangle 8">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960354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D4378480-74D5-335B-CF1C-691FECCB4F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9" name="Rectangle 8">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4959479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E4078131-580E-C5A3-2AC1-3E1775E69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896" y="643467"/>
            <a:ext cx="7579682" cy="5571066"/>
          </a:xfrm>
          <a:prstGeom prst="rect">
            <a:avLst/>
          </a:prstGeom>
        </p:spPr>
      </p:pic>
      <p:sp>
        <p:nvSpPr>
          <p:cNvPr id="9" name="Rectangle 8">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3012118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5459BD-7ABA-38D9-2159-175F372DF8A3}"/>
              </a:ext>
            </a:extLst>
          </p:cNvPr>
          <p:cNvSpPr>
            <a:spLocks noGrp="1"/>
          </p:cNvSpPr>
          <p:nvPr>
            <p:ph type="title"/>
          </p:nvPr>
        </p:nvSpPr>
        <p:spPr>
          <a:xfrm>
            <a:off x="648930" y="629266"/>
            <a:ext cx="4795482" cy="1641987"/>
          </a:xfrm>
        </p:spPr>
        <p:txBody>
          <a:bodyPr>
            <a:normAutofit/>
          </a:bodyPr>
          <a:lstStyle/>
          <a:p>
            <a:r>
              <a:rPr lang="en-GB"/>
              <a:t>Conclusion of the questionnaire </a:t>
            </a:r>
            <a:endParaRPr lang="en-US"/>
          </a:p>
        </p:txBody>
      </p:sp>
      <p:pic>
        <p:nvPicPr>
          <p:cNvPr id="6" name="Picture 6">
            <a:extLst>
              <a:ext uri="{FF2B5EF4-FFF2-40B4-BE49-F238E27FC236}">
                <a16:creationId xmlns:a16="http://schemas.microsoft.com/office/drawing/2014/main" id="{408B905D-BCA2-8007-6473-361F40C5EB2B}"/>
              </a:ext>
            </a:extLst>
          </p:cNvPr>
          <p:cNvPicPr>
            <a:picLocks noChangeAspect="1"/>
          </p:cNvPicPr>
          <p:nvPr/>
        </p:nvPicPr>
        <p:blipFill rotWithShape="1">
          <a:blip r:embed="rId3">
            <a:extLst>
              <a:ext uri="{28A0092B-C50C-407E-A947-70E740481C1C}">
                <a14:useLocalDpi xmlns:a14="http://schemas.microsoft.com/office/drawing/2010/main" val="0"/>
              </a:ext>
            </a:extLst>
          </a:blip>
          <a:srcRect l="7767" r="27719"/>
          <a:stretch/>
        </p:blipFill>
        <p:spPr>
          <a:xfrm>
            <a:off x="5980981" y="573746"/>
            <a:ext cx="5449889" cy="5638797"/>
          </a:xfrm>
          <a:prstGeom prst="rect">
            <a:avLst/>
          </a:prstGeom>
          <a:effectLst>
            <a:outerShdw blurRad="50800" dist="38100" dir="5400000" algn="t" rotWithShape="0">
              <a:prstClr val="black">
                <a:alpha val="43000"/>
              </a:prstClr>
            </a:outerShdw>
          </a:effectLst>
        </p:spPr>
      </p:pic>
      <p:sp>
        <p:nvSpPr>
          <p:cNvPr id="13" name="Rectangle 10">
            <a:extLst>
              <a:ext uri="{FF2B5EF4-FFF2-40B4-BE49-F238E27FC236}">
                <a16:creationId xmlns:a16="http://schemas.microsoft.com/office/drawing/2014/main" id="{8CFA7DB6-9E1C-4921-AAAA-A5A1EDBCBA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Picture Placeholder 3">
            <a:extLst>
              <a:ext uri="{FF2B5EF4-FFF2-40B4-BE49-F238E27FC236}">
                <a16:creationId xmlns:a16="http://schemas.microsoft.com/office/drawing/2014/main" id="{729DF872-E2A0-65A2-2511-D1B15FC11B79}"/>
              </a:ext>
            </a:extLst>
          </p:cNvPr>
          <p:cNvSpPr>
            <a:spLocks noGrp="1"/>
          </p:cNvSpPr>
          <p:nvPr>
            <p:ph idx="1"/>
          </p:nvPr>
        </p:nvSpPr>
        <p:spPr>
          <a:xfrm>
            <a:off x="647701" y="2438401"/>
            <a:ext cx="4797256" cy="3809998"/>
          </a:xfrm>
        </p:spPr>
        <p:txBody>
          <a:bodyPr vert="horz" lIns="91440" tIns="45720" rIns="91440" bIns="45720" rtlCol="0" anchor="t">
            <a:normAutofit/>
          </a:bodyPr>
          <a:lstStyle/>
          <a:p>
            <a:r>
              <a:rPr lang="en-GB"/>
              <a:t>Since more than half of the class did not do the questionnaire we cannot say that we were right in our prediction. </a:t>
            </a:r>
          </a:p>
          <a:p>
            <a:r>
              <a:rPr lang="en-GB"/>
              <a:t>Although we can see that the result show that most of the people that done the quiz are confident in using collaborative technology. </a:t>
            </a:r>
          </a:p>
          <a:p>
            <a:r>
              <a:rPr lang="en-GB"/>
              <a:t>So in conclusion we were some what proven wrong.</a:t>
            </a:r>
            <a:endParaRPr lang="en-US"/>
          </a:p>
        </p:txBody>
      </p:sp>
    </p:spTree>
    <p:extLst>
      <p:ext uri="{BB962C8B-B14F-4D97-AF65-F5344CB8AC3E}">
        <p14:creationId xmlns:p14="http://schemas.microsoft.com/office/powerpoint/2010/main" val="250907676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checkerboard(across)">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checkerboard(across)">
                                      <p:cBhvr>
                                        <p:cTn id="20" dur="500"/>
                                        <p:tgtEl>
                                          <p:spTgt spid="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checkerboard(across)">
                                      <p:cBhvr>
                                        <p:cTn id="25"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29316-81C2-D813-BA64-63D9FB3144D2}"/>
              </a:ext>
            </a:extLst>
          </p:cNvPr>
          <p:cNvSpPr>
            <a:spLocks noGrp="1"/>
          </p:cNvSpPr>
          <p:nvPr>
            <p:ph type="title"/>
          </p:nvPr>
        </p:nvSpPr>
        <p:spPr/>
        <p:txBody>
          <a:bodyPr/>
          <a:lstStyle/>
          <a:p>
            <a:r>
              <a:rPr lang="en-GB"/>
              <a:t>Ethical considerations:</a:t>
            </a:r>
          </a:p>
        </p:txBody>
      </p:sp>
      <p:sp>
        <p:nvSpPr>
          <p:cNvPr id="3" name="Content Placeholder 2">
            <a:extLst>
              <a:ext uri="{FF2B5EF4-FFF2-40B4-BE49-F238E27FC236}">
                <a16:creationId xmlns:a16="http://schemas.microsoft.com/office/drawing/2014/main" id="{8D6339F0-90B5-14D0-E388-9F68F393AF19}"/>
              </a:ext>
            </a:extLst>
          </p:cNvPr>
          <p:cNvSpPr>
            <a:spLocks noGrp="1"/>
          </p:cNvSpPr>
          <p:nvPr>
            <p:ph idx="1"/>
          </p:nvPr>
        </p:nvSpPr>
        <p:spPr>
          <a:xfrm>
            <a:off x="478722" y="1715639"/>
            <a:ext cx="11275673" cy="3907934"/>
          </a:xfrm>
        </p:spPr>
        <p:txBody>
          <a:bodyPr vert="horz" lIns="91440" tIns="45720" rIns="91440" bIns="45720" rtlCol="0" anchor="t">
            <a:normAutofit/>
          </a:bodyPr>
          <a:lstStyle/>
          <a:p>
            <a:pPr>
              <a:buClr>
                <a:srgbClr val="EF53A5"/>
              </a:buClr>
              <a:buFont typeface="Wingdings" charset="2"/>
              <a:buChar char="Ø"/>
            </a:pPr>
            <a:r>
              <a:rPr lang="en-GB"/>
              <a:t>Ethical research is making sure our information is correct and to determine that hasn’t been a violation of guidelines set by words. </a:t>
            </a:r>
          </a:p>
          <a:p>
            <a:pPr>
              <a:buClr>
                <a:srgbClr val="EF53A5"/>
              </a:buClr>
              <a:buFont typeface="Wingdings" charset="2"/>
              <a:buChar char="Ø"/>
            </a:pPr>
            <a:endParaRPr lang="en-GB"/>
          </a:p>
          <a:p>
            <a:pPr>
              <a:buClr>
                <a:srgbClr val="EF53A5"/>
              </a:buClr>
              <a:buFont typeface="Wingdings" charset="2"/>
              <a:buChar char="Ø"/>
            </a:pPr>
            <a:r>
              <a:rPr lang="en-GB"/>
              <a:t>Ethical considerations are also important in research because they allow participants to take part in a research study voluntarily.</a:t>
            </a:r>
          </a:p>
          <a:p>
            <a:pPr>
              <a:buClr>
                <a:srgbClr val="EF53A5"/>
              </a:buClr>
              <a:buFont typeface="Wingdings" charset="2"/>
              <a:buChar char="Ø"/>
            </a:pPr>
            <a:endParaRPr lang="en-GB"/>
          </a:p>
        </p:txBody>
      </p:sp>
      <p:sp>
        <p:nvSpPr>
          <p:cNvPr id="5" name="TextBox 4">
            <a:extLst>
              <a:ext uri="{FF2B5EF4-FFF2-40B4-BE49-F238E27FC236}">
                <a16:creationId xmlns:a16="http://schemas.microsoft.com/office/drawing/2014/main" id="{A7711BC1-6549-6C87-68FB-2B6925A33FD9}"/>
              </a:ext>
            </a:extLst>
          </p:cNvPr>
          <p:cNvSpPr txBox="1"/>
          <p:nvPr/>
        </p:nvSpPr>
        <p:spPr>
          <a:xfrm>
            <a:off x="9440893" y="5912688"/>
            <a:ext cx="262818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By shammela 2212992</a:t>
            </a:r>
          </a:p>
        </p:txBody>
      </p:sp>
    </p:spTree>
    <p:extLst>
      <p:ext uri="{BB962C8B-B14F-4D97-AF65-F5344CB8AC3E}">
        <p14:creationId xmlns:p14="http://schemas.microsoft.com/office/powerpoint/2010/main" val="418236199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linds(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7DD67-7F32-E595-91DB-E814A3245E32}"/>
              </a:ext>
            </a:extLst>
          </p:cNvPr>
          <p:cNvSpPr>
            <a:spLocks noGrp="1"/>
          </p:cNvSpPr>
          <p:nvPr>
            <p:ph type="title"/>
          </p:nvPr>
        </p:nvSpPr>
        <p:spPr/>
        <p:txBody>
          <a:bodyPr/>
          <a:lstStyle/>
          <a:p>
            <a:r>
              <a:rPr lang="en-GB"/>
              <a:t>Research timeline:</a:t>
            </a:r>
          </a:p>
        </p:txBody>
      </p:sp>
      <p:graphicFrame>
        <p:nvGraphicFramePr>
          <p:cNvPr id="4" name="Diagram 4">
            <a:extLst>
              <a:ext uri="{FF2B5EF4-FFF2-40B4-BE49-F238E27FC236}">
                <a16:creationId xmlns:a16="http://schemas.microsoft.com/office/drawing/2014/main" id="{F88630E1-5156-2BCE-3F85-4E292B9AF054}"/>
              </a:ext>
            </a:extLst>
          </p:cNvPr>
          <p:cNvGraphicFramePr/>
          <p:nvPr>
            <p:extLst>
              <p:ext uri="{D42A27DB-BD31-4B8C-83A1-F6EECF244321}">
                <p14:modId xmlns:p14="http://schemas.microsoft.com/office/powerpoint/2010/main" val="1126338374"/>
              </p:ext>
            </p:extLst>
          </p:nvPr>
        </p:nvGraphicFramePr>
        <p:xfrm>
          <a:off x="-14377" y="4316"/>
          <a:ext cx="12206372" cy="6849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TextBox 17">
            <a:extLst>
              <a:ext uri="{FF2B5EF4-FFF2-40B4-BE49-F238E27FC236}">
                <a16:creationId xmlns:a16="http://schemas.microsoft.com/office/drawing/2014/main" id="{7337C09F-4FB3-7797-8701-6A89C5A39264}"/>
              </a:ext>
            </a:extLst>
          </p:cNvPr>
          <p:cNvSpPr txBox="1"/>
          <p:nvPr/>
        </p:nvSpPr>
        <p:spPr>
          <a:xfrm>
            <a:off x="9430447" y="5752850"/>
            <a:ext cx="23715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7" name="TextBox 46">
            <a:extLst>
              <a:ext uri="{FF2B5EF4-FFF2-40B4-BE49-F238E27FC236}">
                <a16:creationId xmlns:a16="http://schemas.microsoft.com/office/drawing/2014/main" id="{08491702-2D3C-4561-B82E-5625929B0666}"/>
              </a:ext>
            </a:extLst>
          </p:cNvPr>
          <p:cNvSpPr txBox="1"/>
          <p:nvPr/>
        </p:nvSpPr>
        <p:spPr>
          <a:xfrm>
            <a:off x="9323717" y="5934256"/>
            <a:ext cx="27741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By </a:t>
            </a:r>
            <a:r>
              <a:rPr lang="en-GB" err="1"/>
              <a:t>Shammela</a:t>
            </a:r>
            <a:r>
              <a:rPr lang="en-GB"/>
              <a:t>: 2212992</a:t>
            </a:r>
          </a:p>
        </p:txBody>
      </p:sp>
    </p:spTree>
    <p:extLst>
      <p:ext uri="{BB962C8B-B14F-4D97-AF65-F5344CB8AC3E}">
        <p14:creationId xmlns:p14="http://schemas.microsoft.com/office/powerpoint/2010/main" val="5921550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4">
                                            <p:graphicEl>
                                              <a:dgm id="{AC573A44-7BDD-49F4-ACF4-D5BD4186BE84}"/>
                                            </p:graphicEl>
                                          </p:spTgt>
                                        </p:tgtEl>
                                        <p:attrNameLst>
                                          <p:attrName>style.visibility</p:attrName>
                                        </p:attrNameLst>
                                      </p:cBhvr>
                                      <p:to>
                                        <p:strVal val="visible"/>
                                      </p:to>
                                    </p:set>
                                    <p:anim calcmode="lin" valueType="num">
                                      <p:cBhvr additive="base">
                                        <p:cTn id="15" dur="500"/>
                                        <p:tgtEl>
                                          <p:spTgt spid="4">
                                            <p:graphicEl>
                                              <a:dgm id="{AC573A44-7BDD-49F4-ACF4-D5BD4186BE84}"/>
                                            </p:graphicEl>
                                          </p:spTgt>
                                        </p:tgtEl>
                                        <p:attrNameLst>
                                          <p:attrName>ppt_y</p:attrName>
                                        </p:attrNameLst>
                                      </p:cBhvr>
                                      <p:tavLst>
                                        <p:tav tm="0">
                                          <p:val>
                                            <p:strVal val="#ppt_y+#ppt_h*1.125000"/>
                                          </p:val>
                                        </p:tav>
                                        <p:tav tm="100000">
                                          <p:val>
                                            <p:strVal val="#ppt_y"/>
                                          </p:val>
                                        </p:tav>
                                      </p:tavLst>
                                    </p:anim>
                                    <p:animEffect transition="in" filter="wipe(up)">
                                      <p:cBhvr>
                                        <p:cTn id="16" dur="500"/>
                                        <p:tgtEl>
                                          <p:spTgt spid="4">
                                            <p:graphicEl>
                                              <a:dgm id="{AC573A44-7BDD-49F4-ACF4-D5BD4186BE84}"/>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4">
                                            <p:graphicEl>
                                              <a:dgm id="{F0266B3E-0BC1-4E7E-99A2-5DAD66961669}"/>
                                            </p:graphicEl>
                                          </p:spTgt>
                                        </p:tgtEl>
                                        <p:attrNameLst>
                                          <p:attrName>style.visibility</p:attrName>
                                        </p:attrNameLst>
                                      </p:cBhvr>
                                      <p:to>
                                        <p:strVal val="visible"/>
                                      </p:to>
                                    </p:set>
                                    <p:anim calcmode="lin" valueType="num">
                                      <p:cBhvr additive="base">
                                        <p:cTn id="21" dur="500"/>
                                        <p:tgtEl>
                                          <p:spTgt spid="4">
                                            <p:graphicEl>
                                              <a:dgm id="{F0266B3E-0BC1-4E7E-99A2-5DAD66961669}"/>
                                            </p:graphicEl>
                                          </p:spTgt>
                                        </p:tgtEl>
                                        <p:attrNameLst>
                                          <p:attrName>ppt_y</p:attrName>
                                        </p:attrNameLst>
                                      </p:cBhvr>
                                      <p:tavLst>
                                        <p:tav tm="0">
                                          <p:val>
                                            <p:strVal val="#ppt_y+#ppt_h*1.125000"/>
                                          </p:val>
                                        </p:tav>
                                        <p:tav tm="100000">
                                          <p:val>
                                            <p:strVal val="#ppt_y"/>
                                          </p:val>
                                        </p:tav>
                                      </p:tavLst>
                                    </p:anim>
                                    <p:animEffect transition="in" filter="wipe(up)">
                                      <p:cBhvr>
                                        <p:cTn id="22" dur="500"/>
                                        <p:tgtEl>
                                          <p:spTgt spid="4">
                                            <p:graphicEl>
                                              <a:dgm id="{F0266B3E-0BC1-4E7E-99A2-5DAD66961669}"/>
                                            </p:graphic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4">
                                            <p:graphicEl>
                                              <a:dgm id="{DF051DA0-60C9-40D5-9B0D-AF3DB4128761}"/>
                                            </p:graphicEl>
                                          </p:spTgt>
                                        </p:tgtEl>
                                        <p:attrNameLst>
                                          <p:attrName>style.visibility</p:attrName>
                                        </p:attrNameLst>
                                      </p:cBhvr>
                                      <p:to>
                                        <p:strVal val="visible"/>
                                      </p:to>
                                    </p:set>
                                    <p:anim calcmode="lin" valueType="num">
                                      <p:cBhvr additive="base">
                                        <p:cTn id="25" dur="500"/>
                                        <p:tgtEl>
                                          <p:spTgt spid="4">
                                            <p:graphicEl>
                                              <a:dgm id="{DF051DA0-60C9-40D5-9B0D-AF3DB4128761}"/>
                                            </p:graphicEl>
                                          </p:spTgt>
                                        </p:tgtEl>
                                        <p:attrNameLst>
                                          <p:attrName>ppt_y</p:attrName>
                                        </p:attrNameLst>
                                      </p:cBhvr>
                                      <p:tavLst>
                                        <p:tav tm="0">
                                          <p:val>
                                            <p:strVal val="#ppt_y+#ppt_h*1.125000"/>
                                          </p:val>
                                        </p:tav>
                                        <p:tav tm="100000">
                                          <p:val>
                                            <p:strVal val="#ppt_y"/>
                                          </p:val>
                                        </p:tav>
                                      </p:tavLst>
                                    </p:anim>
                                    <p:animEffect transition="in" filter="wipe(up)">
                                      <p:cBhvr>
                                        <p:cTn id="26" dur="500"/>
                                        <p:tgtEl>
                                          <p:spTgt spid="4">
                                            <p:graphicEl>
                                              <a:dgm id="{DF051DA0-60C9-40D5-9B0D-AF3DB412876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4">
                                            <p:graphicEl>
                                              <a:dgm id="{BBBB9FEB-0889-49CC-919C-5C74D2A5DAE1}"/>
                                            </p:graphicEl>
                                          </p:spTgt>
                                        </p:tgtEl>
                                        <p:attrNameLst>
                                          <p:attrName>style.visibility</p:attrName>
                                        </p:attrNameLst>
                                      </p:cBhvr>
                                      <p:to>
                                        <p:strVal val="visible"/>
                                      </p:to>
                                    </p:set>
                                    <p:anim calcmode="lin" valueType="num">
                                      <p:cBhvr additive="base">
                                        <p:cTn id="31" dur="500"/>
                                        <p:tgtEl>
                                          <p:spTgt spid="4">
                                            <p:graphicEl>
                                              <a:dgm id="{BBBB9FEB-0889-49CC-919C-5C74D2A5DAE1}"/>
                                            </p:graphicEl>
                                          </p:spTgt>
                                        </p:tgtEl>
                                        <p:attrNameLst>
                                          <p:attrName>ppt_y</p:attrName>
                                        </p:attrNameLst>
                                      </p:cBhvr>
                                      <p:tavLst>
                                        <p:tav tm="0">
                                          <p:val>
                                            <p:strVal val="#ppt_y+#ppt_h*1.125000"/>
                                          </p:val>
                                        </p:tav>
                                        <p:tav tm="100000">
                                          <p:val>
                                            <p:strVal val="#ppt_y"/>
                                          </p:val>
                                        </p:tav>
                                      </p:tavLst>
                                    </p:anim>
                                    <p:animEffect transition="in" filter="wipe(up)">
                                      <p:cBhvr>
                                        <p:cTn id="32" dur="500"/>
                                        <p:tgtEl>
                                          <p:spTgt spid="4">
                                            <p:graphicEl>
                                              <a:dgm id="{BBBB9FEB-0889-49CC-919C-5C74D2A5DAE1}"/>
                                            </p:graphicEl>
                                          </p:spTgt>
                                        </p:tgtEl>
                                      </p:cBhvr>
                                    </p:animEffect>
                                  </p:childTnLst>
                                </p:cTn>
                              </p:par>
                              <p:par>
                                <p:cTn id="33" presetID="12" presetClass="entr" presetSubtype="4" fill="hold" grpId="0" nodeType="withEffect">
                                  <p:stCondLst>
                                    <p:cond delay="0"/>
                                  </p:stCondLst>
                                  <p:childTnLst>
                                    <p:set>
                                      <p:cBhvr>
                                        <p:cTn id="34" dur="1" fill="hold">
                                          <p:stCondLst>
                                            <p:cond delay="0"/>
                                          </p:stCondLst>
                                        </p:cTn>
                                        <p:tgtEl>
                                          <p:spTgt spid="4">
                                            <p:graphicEl>
                                              <a:dgm id="{78B94D6E-B597-4783-9DDB-B418A74B15EC}"/>
                                            </p:graphicEl>
                                          </p:spTgt>
                                        </p:tgtEl>
                                        <p:attrNameLst>
                                          <p:attrName>style.visibility</p:attrName>
                                        </p:attrNameLst>
                                      </p:cBhvr>
                                      <p:to>
                                        <p:strVal val="visible"/>
                                      </p:to>
                                    </p:set>
                                    <p:anim calcmode="lin" valueType="num">
                                      <p:cBhvr additive="base">
                                        <p:cTn id="35" dur="500"/>
                                        <p:tgtEl>
                                          <p:spTgt spid="4">
                                            <p:graphicEl>
                                              <a:dgm id="{78B94D6E-B597-4783-9DDB-B418A74B15EC}"/>
                                            </p:graphicEl>
                                          </p:spTgt>
                                        </p:tgtEl>
                                        <p:attrNameLst>
                                          <p:attrName>ppt_y</p:attrName>
                                        </p:attrNameLst>
                                      </p:cBhvr>
                                      <p:tavLst>
                                        <p:tav tm="0">
                                          <p:val>
                                            <p:strVal val="#ppt_y+#ppt_h*1.125000"/>
                                          </p:val>
                                        </p:tav>
                                        <p:tav tm="100000">
                                          <p:val>
                                            <p:strVal val="#ppt_y"/>
                                          </p:val>
                                        </p:tav>
                                      </p:tavLst>
                                    </p:anim>
                                    <p:animEffect transition="in" filter="wipe(up)">
                                      <p:cBhvr>
                                        <p:cTn id="36" dur="500"/>
                                        <p:tgtEl>
                                          <p:spTgt spid="4">
                                            <p:graphicEl>
                                              <a:dgm id="{78B94D6E-B597-4783-9DDB-B418A74B15EC}"/>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4">
                                            <p:graphicEl>
                                              <a:dgm id="{CBAA1BFD-7986-4258-9AC5-948FB20F86AD}"/>
                                            </p:graphicEl>
                                          </p:spTgt>
                                        </p:tgtEl>
                                        <p:attrNameLst>
                                          <p:attrName>style.visibility</p:attrName>
                                        </p:attrNameLst>
                                      </p:cBhvr>
                                      <p:to>
                                        <p:strVal val="visible"/>
                                      </p:to>
                                    </p:set>
                                    <p:anim calcmode="lin" valueType="num">
                                      <p:cBhvr additive="base">
                                        <p:cTn id="41" dur="500"/>
                                        <p:tgtEl>
                                          <p:spTgt spid="4">
                                            <p:graphicEl>
                                              <a:dgm id="{CBAA1BFD-7986-4258-9AC5-948FB20F86AD}"/>
                                            </p:graphicEl>
                                          </p:spTgt>
                                        </p:tgtEl>
                                        <p:attrNameLst>
                                          <p:attrName>ppt_y</p:attrName>
                                        </p:attrNameLst>
                                      </p:cBhvr>
                                      <p:tavLst>
                                        <p:tav tm="0">
                                          <p:val>
                                            <p:strVal val="#ppt_y+#ppt_h*1.125000"/>
                                          </p:val>
                                        </p:tav>
                                        <p:tav tm="100000">
                                          <p:val>
                                            <p:strVal val="#ppt_y"/>
                                          </p:val>
                                        </p:tav>
                                      </p:tavLst>
                                    </p:anim>
                                    <p:animEffect transition="in" filter="wipe(up)">
                                      <p:cBhvr>
                                        <p:cTn id="42" dur="500"/>
                                        <p:tgtEl>
                                          <p:spTgt spid="4">
                                            <p:graphicEl>
                                              <a:dgm id="{CBAA1BFD-7986-4258-9AC5-948FB20F86AD}"/>
                                            </p:graphicEl>
                                          </p:spTgt>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4">
                                            <p:graphicEl>
                                              <a:dgm id="{29EE4D53-985D-43DA-B86F-9609D6C83CCB}"/>
                                            </p:graphicEl>
                                          </p:spTgt>
                                        </p:tgtEl>
                                        <p:attrNameLst>
                                          <p:attrName>style.visibility</p:attrName>
                                        </p:attrNameLst>
                                      </p:cBhvr>
                                      <p:to>
                                        <p:strVal val="visible"/>
                                      </p:to>
                                    </p:set>
                                    <p:anim calcmode="lin" valueType="num">
                                      <p:cBhvr additive="base">
                                        <p:cTn id="45" dur="500"/>
                                        <p:tgtEl>
                                          <p:spTgt spid="4">
                                            <p:graphicEl>
                                              <a:dgm id="{29EE4D53-985D-43DA-B86F-9609D6C83CCB}"/>
                                            </p:graphicEl>
                                          </p:spTgt>
                                        </p:tgtEl>
                                        <p:attrNameLst>
                                          <p:attrName>ppt_y</p:attrName>
                                        </p:attrNameLst>
                                      </p:cBhvr>
                                      <p:tavLst>
                                        <p:tav tm="0">
                                          <p:val>
                                            <p:strVal val="#ppt_y+#ppt_h*1.125000"/>
                                          </p:val>
                                        </p:tav>
                                        <p:tav tm="100000">
                                          <p:val>
                                            <p:strVal val="#ppt_y"/>
                                          </p:val>
                                        </p:tav>
                                      </p:tavLst>
                                    </p:anim>
                                    <p:animEffect transition="in" filter="wipe(up)">
                                      <p:cBhvr>
                                        <p:cTn id="46" dur="500"/>
                                        <p:tgtEl>
                                          <p:spTgt spid="4">
                                            <p:graphicEl>
                                              <a:dgm id="{29EE4D53-985D-43DA-B86F-9609D6C83CCB}"/>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4">
                                            <p:graphicEl>
                                              <a:dgm id="{F1F79D70-D0E9-40E6-97F6-EC994BAB4208}"/>
                                            </p:graphicEl>
                                          </p:spTgt>
                                        </p:tgtEl>
                                        <p:attrNameLst>
                                          <p:attrName>style.visibility</p:attrName>
                                        </p:attrNameLst>
                                      </p:cBhvr>
                                      <p:to>
                                        <p:strVal val="visible"/>
                                      </p:to>
                                    </p:set>
                                    <p:anim calcmode="lin" valueType="num">
                                      <p:cBhvr additive="base">
                                        <p:cTn id="51" dur="500"/>
                                        <p:tgtEl>
                                          <p:spTgt spid="4">
                                            <p:graphicEl>
                                              <a:dgm id="{F1F79D70-D0E9-40E6-97F6-EC994BAB4208}"/>
                                            </p:graphicEl>
                                          </p:spTgt>
                                        </p:tgtEl>
                                        <p:attrNameLst>
                                          <p:attrName>ppt_y</p:attrName>
                                        </p:attrNameLst>
                                      </p:cBhvr>
                                      <p:tavLst>
                                        <p:tav tm="0">
                                          <p:val>
                                            <p:strVal val="#ppt_y+#ppt_h*1.125000"/>
                                          </p:val>
                                        </p:tav>
                                        <p:tav tm="100000">
                                          <p:val>
                                            <p:strVal val="#ppt_y"/>
                                          </p:val>
                                        </p:tav>
                                      </p:tavLst>
                                    </p:anim>
                                    <p:animEffect transition="in" filter="wipe(up)">
                                      <p:cBhvr>
                                        <p:cTn id="52" dur="500"/>
                                        <p:tgtEl>
                                          <p:spTgt spid="4">
                                            <p:graphicEl>
                                              <a:dgm id="{F1F79D70-D0E9-40E6-97F6-EC994BAB4208}"/>
                                            </p:graphicEl>
                                          </p:spTgt>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4">
                                            <p:graphicEl>
                                              <a:dgm id="{FE28893A-EB3F-45B6-B652-A7D74025D406}"/>
                                            </p:graphicEl>
                                          </p:spTgt>
                                        </p:tgtEl>
                                        <p:attrNameLst>
                                          <p:attrName>style.visibility</p:attrName>
                                        </p:attrNameLst>
                                      </p:cBhvr>
                                      <p:to>
                                        <p:strVal val="visible"/>
                                      </p:to>
                                    </p:set>
                                    <p:anim calcmode="lin" valueType="num">
                                      <p:cBhvr additive="base">
                                        <p:cTn id="55" dur="500"/>
                                        <p:tgtEl>
                                          <p:spTgt spid="4">
                                            <p:graphicEl>
                                              <a:dgm id="{FE28893A-EB3F-45B6-B652-A7D74025D406}"/>
                                            </p:graphicEl>
                                          </p:spTgt>
                                        </p:tgtEl>
                                        <p:attrNameLst>
                                          <p:attrName>ppt_y</p:attrName>
                                        </p:attrNameLst>
                                      </p:cBhvr>
                                      <p:tavLst>
                                        <p:tav tm="0">
                                          <p:val>
                                            <p:strVal val="#ppt_y+#ppt_h*1.125000"/>
                                          </p:val>
                                        </p:tav>
                                        <p:tav tm="100000">
                                          <p:val>
                                            <p:strVal val="#ppt_y"/>
                                          </p:val>
                                        </p:tav>
                                      </p:tavLst>
                                    </p:anim>
                                    <p:animEffect transition="in" filter="wipe(up)">
                                      <p:cBhvr>
                                        <p:cTn id="56" dur="500"/>
                                        <p:tgtEl>
                                          <p:spTgt spid="4">
                                            <p:graphicEl>
                                              <a:dgm id="{FE28893A-EB3F-45B6-B652-A7D74025D406}"/>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4">
                                            <p:graphicEl>
                                              <a:dgm id="{AE3D0524-3B21-45F3-82B1-F5A6469B18B4}"/>
                                            </p:graphicEl>
                                          </p:spTgt>
                                        </p:tgtEl>
                                        <p:attrNameLst>
                                          <p:attrName>style.visibility</p:attrName>
                                        </p:attrNameLst>
                                      </p:cBhvr>
                                      <p:to>
                                        <p:strVal val="visible"/>
                                      </p:to>
                                    </p:set>
                                    <p:anim calcmode="lin" valueType="num">
                                      <p:cBhvr additive="base">
                                        <p:cTn id="61" dur="500"/>
                                        <p:tgtEl>
                                          <p:spTgt spid="4">
                                            <p:graphicEl>
                                              <a:dgm id="{AE3D0524-3B21-45F3-82B1-F5A6469B18B4}"/>
                                            </p:graphicEl>
                                          </p:spTgt>
                                        </p:tgtEl>
                                        <p:attrNameLst>
                                          <p:attrName>ppt_y</p:attrName>
                                        </p:attrNameLst>
                                      </p:cBhvr>
                                      <p:tavLst>
                                        <p:tav tm="0">
                                          <p:val>
                                            <p:strVal val="#ppt_y+#ppt_h*1.125000"/>
                                          </p:val>
                                        </p:tav>
                                        <p:tav tm="100000">
                                          <p:val>
                                            <p:strVal val="#ppt_y"/>
                                          </p:val>
                                        </p:tav>
                                      </p:tavLst>
                                    </p:anim>
                                    <p:animEffect transition="in" filter="wipe(up)">
                                      <p:cBhvr>
                                        <p:cTn id="62" dur="500"/>
                                        <p:tgtEl>
                                          <p:spTgt spid="4">
                                            <p:graphicEl>
                                              <a:dgm id="{AE3D0524-3B21-45F3-82B1-F5A6469B18B4}"/>
                                            </p:graphic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4">
                                            <p:graphicEl>
                                              <a:dgm id="{770657B5-B690-4F28-A4D4-E21D33934C78}"/>
                                            </p:graphicEl>
                                          </p:spTgt>
                                        </p:tgtEl>
                                        <p:attrNameLst>
                                          <p:attrName>style.visibility</p:attrName>
                                        </p:attrNameLst>
                                      </p:cBhvr>
                                      <p:to>
                                        <p:strVal val="visible"/>
                                      </p:to>
                                    </p:set>
                                    <p:anim calcmode="lin" valueType="num">
                                      <p:cBhvr additive="base">
                                        <p:cTn id="65" dur="500"/>
                                        <p:tgtEl>
                                          <p:spTgt spid="4">
                                            <p:graphicEl>
                                              <a:dgm id="{770657B5-B690-4F28-A4D4-E21D33934C78}"/>
                                            </p:graphicEl>
                                          </p:spTgt>
                                        </p:tgtEl>
                                        <p:attrNameLst>
                                          <p:attrName>ppt_y</p:attrName>
                                        </p:attrNameLst>
                                      </p:cBhvr>
                                      <p:tavLst>
                                        <p:tav tm="0">
                                          <p:val>
                                            <p:strVal val="#ppt_y+#ppt_h*1.125000"/>
                                          </p:val>
                                        </p:tav>
                                        <p:tav tm="100000">
                                          <p:val>
                                            <p:strVal val="#ppt_y"/>
                                          </p:val>
                                        </p:tav>
                                      </p:tavLst>
                                    </p:anim>
                                    <p:animEffect transition="in" filter="wipe(up)">
                                      <p:cBhvr>
                                        <p:cTn id="66" dur="500"/>
                                        <p:tgtEl>
                                          <p:spTgt spid="4">
                                            <p:graphicEl>
                                              <a:dgm id="{770657B5-B690-4F28-A4D4-E21D33934C78}"/>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grpId="0" nodeType="clickEffect">
                                  <p:stCondLst>
                                    <p:cond delay="0"/>
                                  </p:stCondLst>
                                  <p:childTnLst>
                                    <p:set>
                                      <p:cBhvr>
                                        <p:cTn id="70" dur="1" fill="hold">
                                          <p:stCondLst>
                                            <p:cond delay="0"/>
                                          </p:stCondLst>
                                        </p:cTn>
                                        <p:tgtEl>
                                          <p:spTgt spid="4">
                                            <p:graphicEl>
                                              <a:dgm id="{FDB14732-14BD-4C19-BD2D-4BB9087DEFC4}"/>
                                            </p:graphicEl>
                                          </p:spTgt>
                                        </p:tgtEl>
                                        <p:attrNameLst>
                                          <p:attrName>style.visibility</p:attrName>
                                        </p:attrNameLst>
                                      </p:cBhvr>
                                      <p:to>
                                        <p:strVal val="visible"/>
                                      </p:to>
                                    </p:set>
                                    <p:anim calcmode="lin" valueType="num">
                                      <p:cBhvr additive="base">
                                        <p:cTn id="71" dur="500"/>
                                        <p:tgtEl>
                                          <p:spTgt spid="4">
                                            <p:graphicEl>
                                              <a:dgm id="{FDB14732-14BD-4C19-BD2D-4BB9087DEFC4}"/>
                                            </p:graphicEl>
                                          </p:spTgt>
                                        </p:tgtEl>
                                        <p:attrNameLst>
                                          <p:attrName>ppt_y</p:attrName>
                                        </p:attrNameLst>
                                      </p:cBhvr>
                                      <p:tavLst>
                                        <p:tav tm="0">
                                          <p:val>
                                            <p:strVal val="#ppt_y+#ppt_h*1.125000"/>
                                          </p:val>
                                        </p:tav>
                                        <p:tav tm="100000">
                                          <p:val>
                                            <p:strVal val="#ppt_y"/>
                                          </p:val>
                                        </p:tav>
                                      </p:tavLst>
                                    </p:anim>
                                    <p:animEffect transition="in" filter="wipe(up)">
                                      <p:cBhvr>
                                        <p:cTn id="72" dur="500"/>
                                        <p:tgtEl>
                                          <p:spTgt spid="4">
                                            <p:graphicEl>
                                              <a:dgm id="{FDB14732-14BD-4C19-BD2D-4BB9087DEFC4}"/>
                                            </p:graphicEl>
                                          </p:spTgt>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4">
                                            <p:graphicEl>
                                              <a:dgm id="{6B3CA05E-DB77-418A-9BF0-78231480CDEA}"/>
                                            </p:graphicEl>
                                          </p:spTgt>
                                        </p:tgtEl>
                                        <p:attrNameLst>
                                          <p:attrName>style.visibility</p:attrName>
                                        </p:attrNameLst>
                                      </p:cBhvr>
                                      <p:to>
                                        <p:strVal val="visible"/>
                                      </p:to>
                                    </p:set>
                                    <p:anim calcmode="lin" valueType="num">
                                      <p:cBhvr additive="base">
                                        <p:cTn id="75" dur="500"/>
                                        <p:tgtEl>
                                          <p:spTgt spid="4">
                                            <p:graphicEl>
                                              <a:dgm id="{6B3CA05E-DB77-418A-9BF0-78231480CDEA}"/>
                                            </p:graphicEl>
                                          </p:spTgt>
                                        </p:tgtEl>
                                        <p:attrNameLst>
                                          <p:attrName>ppt_y</p:attrName>
                                        </p:attrNameLst>
                                      </p:cBhvr>
                                      <p:tavLst>
                                        <p:tav tm="0">
                                          <p:val>
                                            <p:strVal val="#ppt_y+#ppt_h*1.125000"/>
                                          </p:val>
                                        </p:tav>
                                        <p:tav tm="100000">
                                          <p:val>
                                            <p:strVal val="#ppt_y"/>
                                          </p:val>
                                        </p:tav>
                                      </p:tavLst>
                                    </p:anim>
                                    <p:animEffect transition="in" filter="wipe(up)">
                                      <p:cBhvr>
                                        <p:cTn id="76" dur="500"/>
                                        <p:tgtEl>
                                          <p:spTgt spid="4">
                                            <p:graphicEl>
                                              <a:dgm id="{6B3CA05E-DB77-418A-9BF0-78231480CDEA}"/>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fill="hold"/>
                                        <p:tgtEl>
                                          <p:spTgt spid="47"/>
                                        </p:tgtEl>
                                        <p:attrNameLst>
                                          <p:attrName>ppt_x</p:attrName>
                                        </p:attrNameLst>
                                      </p:cBhvr>
                                      <p:tavLst>
                                        <p:tav tm="0">
                                          <p:val>
                                            <p:strVal val="#ppt_x"/>
                                          </p:val>
                                        </p:tav>
                                        <p:tav tm="100000">
                                          <p:val>
                                            <p:strVal val="#ppt_x"/>
                                          </p:val>
                                        </p:tav>
                                      </p:tavLst>
                                    </p:anim>
                                    <p:anim calcmode="lin" valueType="num">
                                      <p:cBhvr additive="base">
                                        <p:cTn id="8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Sub>
          <a:bldDgm bld="one"/>
        </p:bldSub>
      </p:bldGraphic>
      <p:bldP spid="4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6E32CE1-D113-412E-9933-113646E21F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2" name="Picture 11">
            <a:extLst>
              <a:ext uri="{FF2B5EF4-FFF2-40B4-BE49-F238E27FC236}">
                <a16:creationId xmlns:a16="http://schemas.microsoft.com/office/drawing/2014/main" id="{117B7C8B-175B-4009-808B-9F66FD108A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FE5ECD52-6A23-4FF4-8C32-7B5DE9973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5C3F2B96-5F34-41C9-8E37-A9CD279A42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9A4E02BF-4F0E-44E2-A489-075900B78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45624C63-3CCA-4EA6-B822-6E710A82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0121207-444E-2873-23D6-E0216B87931B}"/>
              </a:ext>
            </a:extLst>
          </p:cNvPr>
          <p:cNvSpPr>
            <a:spLocks noGrp="1"/>
          </p:cNvSpPr>
          <p:nvPr>
            <p:ph type="title"/>
          </p:nvPr>
        </p:nvSpPr>
        <p:spPr>
          <a:xfrm>
            <a:off x="8000557" y="2461378"/>
            <a:ext cx="3457478" cy="1756086"/>
          </a:xfrm>
        </p:spPr>
        <p:txBody>
          <a:bodyPr vert="horz" lIns="91440" tIns="45720" rIns="91440" bIns="45720" rtlCol="0" anchor="b">
            <a:normAutofit fontScale="90000"/>
          </a:bodyPr>
          <a:lstStyle/>
          <a:p>
            <a:r>
              <a:rPr lang="en-US" sz="5600" dirty="0" err="1"/>
              <a:t>Thank’s</a:t>
            </a:r>
            <a:r>
              <a:rPr lang="en-US" sz="5600" dirty="0"/>
              <a:t> for listening !!</a:t>
            </a:r>
          </a:p>
        </p:txBody>
      </p:sp>
      <p:pic>
        <p:nvPicPr>
          <p:cNvPr id="5" name="Picture 5">
            <a:extLst>
              <a:ext uri="{FF2B5EF4-FFF2-40B4-BE49-F238E27FC236}">
                <a16:creationId xmlns:a16="http://schemas.microsoft.com/office/drawing/2014/main" id="{26343BE4-BCBE-0957-025D-CB093C072486}"/>
              </a:ext>
            </a:extLst>
          </p:cNvPr>
          <p:cNvPicPr>
            <a:picLocks noChangeAspect="1"/>
          </p:cNvPicPr>
          <p:nvPr/>
        </p:nvPicPr>
        <p:blipFill rotWithShape="1">
          <a:blip r:embed="rId7">
            <a:extLst>
              <a:ext uri="{28A0092B-C50C-407E-A947-70E740481C1C}">
                <a14:useLocalDpi xmlns:a14="http://schemas.microsoft.com/office/drawing/2010/main" val="0"/>
              </a:ext>
            </a:extLst>
          </a:blip>
          <a:srcRect l="10763" r="15710" b="-1"/>
          <a:stretch/>
        </p:blipFill>
        <p:spPr>
          <a:xfrm>
            <a:off x="-1" y="10"/>
            <a:ext cx="7554140" cy="6857990"/>
          </a:xfrm>
          <a:prstGeom prst="rect">
            <a:avLst/>
          </a:prstGeom>
        </p:spPr>
      </p:pic>
    </p:spTree>
    <p:extLst>
      <p:ext uri="{BB962C8B-B14F-4D97-AF65-F5344CB8AC3E}">
        <p14:creationId xmlns:p14="http://schemas.microsoft.com/office/powerpoint/2010/main" val="212176533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Ion</vt:lpstr>
      <vt:lpstr>Are students confident in using technology to collaborate?</vt:lpstr>
      <vt:lpstr>Introduction: </vt:lpstr>
      <vt:lpstr>What is collaborative technology?</vt:lpstr>
      <vt:lpstr>Collaborative Work Pros</vt:lpstr>
      <vt:lpstr>Collaborative Work Cons: </vt:lpstr>
      <vt:lpstr>Impact of Technology on Collaborative Work &amp; Confidence levels in students</vt:lpstr>
      <vt:lpstr>Conclusion of the research  </vt:lpstr>
      <vt:lpstr>Rationale:</vt:lpstr>
      <vt:lpstr>Proposed method:</vt:lpstr>
      <vt:lpstr>PowerPoint Presentation</vt:lpstr>
      <vt:lpstr>PowerPoint Presentation</vt:lpstr>
      <vt:lpstr>PowerPoint Presentation</vt:lpstr>
      <vt:lpstr>PowerPoint Presentation</vt:lpstr>
      <vt:lpstr>PowerPoint Presentation</vt:lpstr>
      <vt:lpstr>PowerPoint Presentation</vt:lpstr>
      <vt:lpstr>Conclusion of the questionnaire </vt:lpstr>
      <vt:lpstr>Ethical considerations:</vt:lpstr>
      <vt:lpstr>Research timeline:</vt:lpstr>
      <vt:lpstr>Thank’s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monika karazijaite</cp:lastModifiedBy>
  <cp:revision>9</cp:revision>
  <dcterms:created xsi:type="dcterms:W3CDTF">2022-10-07T13:45:55Z</dcterms:created>
  <dcterms:modified xsi:type="dcterms:W3CDTF">2022-10-17T23:51:40Z</dcterms:modified>
</cp:coreProperties>
</file>