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5" r:id="rId1"/>
  </p:sldMasterIdLst>
  <p:notesMasterIdLst>
    <p:notesMasterId r:id="rId10"/>
  </p:notesMasterIdLst>
  <p:sldIdLst>
    <p:sldId id="256" r:id="rId2"/>
    <p:sldId id="257" r:id="rId3"/>
    <p:sldId id="258" r:id="rId4"/>
    <p:sldId id="259" r:id="rId5"/>
    <p:sldId id="260" r:id="rId6"/>
    <p:sldId id="262" r:id="rId7"/>
    <p:sldId id="263" r:id="rId8"/>
    <p:sldId id="261"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991"/>
    <p:restoredTop sz="91394"/>
  </p:normalViewPr>
  <p:slideViewPr>
    <p:cSldViewPr snapToGrid="0">
      <p:cViewPr varScale="1">
        <p:scale>
          <a:sx n="101" d="100"/>
          <a:sy n="101" d="100"/>
        </p:scale>
        <p:origin x="232" y="408"/>
      </p:cViewPr>
      <p:guideLst/>
    </p:cSldViewPr>
  </p:slideViewPr>
  <p:notesTextViewPr>
    <p:cViewPr>
      <p:scale>
        <a:sx n="1" d="1"/>
        <a:sy n="1" d="1"/>
      </p:scale>
      <p:origin x="0" y="0"/>
    </p:cViewPr>
  </p:notesTextViewPr>
  <p:notesViewPr>
    <p:cSldViewPr snapToGrid="0">
      <p:cViewPr varScale="1">
        <p:scale>
          <a:sx n="81" d="100"/>
          <a:sy n="81" d="100"/>
        </p:scale>
        <p:origin x="3896"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svg"/><Relationship Id="rId1" Type="http://schemas.openxmlformats.org/officeDocument/2006/relationships/image" Target="../media/image2.svg"/><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svg"/><Relationship Id="rId1" Type="http://schemas.openxmlformats.org/officeDocument/2006/relationships/image" Target="../media/image2.svg"/><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2" Type="http://schemas.openxmlformats.org/officeDocument/2006/relationships/image" Target="../media/image12.svg"/><Relationship Id="rId1"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60666A7-A927-47D3-AA18-DBC954AAABD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422D98E-EA58-4B56-9CCA-45F86AA14B23}">
      <dgm:prSet/>
      <dgm:spPr/>
      <dgm:t>
        <a:bodyPr/>
        <a:lstStyle/>
        <a:p>
          <a:pPr>
            <a:lnSpc>
              <a:spcPct val="100000"/>
            </a:lnSpc>
          </a:pPr>
          <a:r>
            <a:rPr lang="en-US"/>
            <a:t>Self evaluation</a:t>
          </a:r>
        </a:p>
      </dgm:t>
    </dgm:pt>
    <dgm:pt modelId="{2BFC784C-E554-4446-9B04-1232C4DC4514}" type="parTrans" cxnId="{F0B525ED-AD15-4FA0-9DB7-C6A2B43C82CA}">
      <dgm:prSet/>
      <dgm:spPr/>
      <dgm:t>
        <a:bodyPr/>
        <a:lstStyle/>
        <a:p>
          <a:endParaRPr lang="en-US"/>
        </a:p>
      </dgm:t>
    </dgm:pt>
    <dgm:pt modelId="{3D8BDEC2-0271-4535-AC32-F6B10E66C9CC}" type="sibTrans" cxnId="{F0B525ED-AD15-4FA0-9DB7-C6A2B43C82CA}">
      <dgm:prSet/>
      <dgm:spPr/>
      <dgm:t>
        <a:bodyPr/>
        <a:lstStyle/>
        <a:p>
          <a:endParaRPr lang="en-US"/>
        </a:p>
      </dgm:t>
    </dgm:pt>
    <dgm:pt modelId="{242B7D45-1188-43E4-8762-03EEACF5EBD1}">
      <dgm:prSet/>
      <dgm:spPr/>
      <dgm:t>
        <a:bodyPr/>
        <a:lstStyle/>
        <a:p>
          <a:pPr>
            <a:lnSpc>
              <a:spcPct val="100000"/>
            </a:lnSpc>
          </a:pPr>
          <a:r>
            <a:rPr lang="en-US"/>
            <a:t>Plan </a:t>
          </a:r>
        </a:p>
      </dgm:t>
    </dgm:pt>
    <dgm:pt modelId="{37ED8A02-3F58-4458-805D-10B0D51A37AC}" type="parTrans" cxnId="{B953C03A-852F-4284-B2EC-07455C8A58B3}">
      <dgm:prSet/>
      <dgm:spPr/>
      <dgm:t>
        <a:bodyPr/>
        <a:lstStyle/>
        <a:p>
          <a:endParaRPr lang="en-US"/>
        </a:p>
      </dgm:t>
    </dgm:pt>
    <dgm:pt modelId="{712471B0-4E9C-4BFF-B37C-433666B862A0}" type="sibTrans" cxnId="{B953C03A-852F-4284-B2EC-07455C8A58B3}">
      <dgm:prSet/>
      <dgm:spPr/>
      <dgm:t>
        <a:bodyPr/>
        <a:lstStyle/>
        <a:p>
          <a:endParaRPr lang="en-US"/>
        </a:p>
      </dgm:t>
    </dgm:pt>
    <dgm:pt modelId="{497B66D2-533F-4258-B219-616D779F0F3B}">
      <dgm:prSet/>
      <dgm:spPr/>
      <dgm:t>
        <a:bodyPr/>
        <a:lstStyle/>
        <a:p>
          <a:pPr>
            <a:lnSpc>
              <a:spcPct val="100000"/>
            </a:lnSpc>
          </a:pPr>
          <a:r>
            <a:rPr lang="en-US"/>
            <a:t>Goal progress </a:t>
          </a:r>
        </a:p>
      </dgm:t>
    </dgm:pt>
    <dgm:pt modelId="{912FB0CC-1A2E-4FE0-9550-7AD5C54BE65E}" type="parTrans" cxnId="{A6395C59-5728-4AE4-B784-01DA4B7632C6}">
      <dgm:prSet/>
      <dgm:spPr/>
      <dgm:t>
        <a:bodyPr/>
        <a:lstStyle/>
        <a:p>
          <a:endParaRPr lang="en-US"/>
        </a:p>
      </dgm:t>
    </dgm:pt>
    <dgm:pt modelId="{1A66B8BD-2A81-4096-A9B2-79A0DE386424}" type="sibTrans" cxnId="{A6395C59-5728-4AE4-B784-01DA4B7632C6}">
      <dgm:prSet/>
      <dgm:spPr/>
      <dgm:t>
        <a:bodyPr/>
        <a:lstStyle/>
        <a:p>
          <a:endParaRPr lang="en-US"/>
        </a:p>
      </dgm:t>
    </dgm:pt>
    <dgm:pt modelId="{0CAA4E87-CF6D-4089-B555-CEB43850B322}">
      <dgm:prSet/>
      <dgm:spPr/>
      <dgm:t>
        <a:bodyPr/>
        <a:lstStyle/>
        <a:p>
          <a:pPr>
            <a:lnSpc>
              <a:spcPct val="100000"/>
            </a:lnSpc>
          </a:pPr>
          <a:r>
            <a:rPr lang="en-US" dirty="0"/>
            <a:t>Unit 4-  Becoming a life long learner </a:t>
          </a:r>
        </a:p>
      </dgm:t>
    </dgm:pt>
    <dgm:pt modelId="{5F248F66-3D8F-43FD-AA35-14488D4091FD}" type="parTrans" cxnId="{AED0BDF9-03B4-463A-89CA-FE1469F93FD2}">
      <dgm:prSet/>
      <dgm:spPr/>
      <dgm:t>
        <a:bodyPr/>
        <a:lstStyle/>
        <a:p>
          <a:endParaRPr lang="en-US"/>
        </a:p>
      </dgm:t>
    </dgm:pt>
    <dgm:pt modelId="{B1C3BEE6-4271-4AE0-9FFA-3A009ED1DD13}" type="sibTrans" cxnId="{AED0BDF9-03B4-463A-89CA-FE1469F93FD2}">
      <dgm:prSet/>
      <dgm:spPr/>
      <dgm:t>
        <a:bodyPr/>
        <a:lstStyle/>
        <a:p>
          <a:endParaRPr lang="en-US"/>
        </a:p>
      </dgm:t>
    </dgm:pt>
    <dgm:pt modelId="{983E6A1D-B6C3-4F14-8616-E4882EA92BA4}">
      <dgm:prSet/>
      <dgm:spPr/>
      <dgm:t>
        <a:bodyPr/>
        <a:lstStyle/>
        <a:p>
          <a:pPr>
            <a:lnSpc>
              <a:spcPct val="100000"/>
            </a:lnSpc>
          </a:pPr>
          <a:r>
            <a:rPr lang="en-US" dirty="0"/>
            <a:t>Summary</a:t>
          </a:r>
        </a:p>
      </dgm:t>
    </dgm:pt>
    <dgm:pt modelId="{F3C5609D-7550-4A8D-9029-AFBA342B01CC}" type="parTrans" cxnId="{DA30F572-7A8F-45B1-BCC3-852C1B4E3677}">
      <dgm:prSet/>
      <dgm:spPr/>
      <dgm:t>
        <a:bodyPr/>
        <a:lstStyle/>
        <a:p>
          <a:endParaRPr lang="en-US"/>
        </a:p>
      </dgm:t>
    </dgm:pt>
    <dgm:pt modelId="{56657676-9830-49BA-845C-9A48199E8AD5}" type="sibTrans" cxnId="{DA30F572-7A8F-45B1-BCC3-852C1B4E3677}">
      <dgm:prSet/>
      <dgm:spPr/>
      <dgm:t>
        <a:bodyPr/>
        <a:lstStyle/>
        <a:p>
          <a:endParaRPr lang="en-US"/>
        </a:p>
      </dgm:t>
    </dgm:pt>
    <dgm:pt modelId="{9525E19E-02CD-D74C-AB87-66B4E931A212}">
      <dgm:prSet phldrT="[Text]"/>
      <dgm:spPr/>
      <dgm:t>
        <a:bodyPr/>
        <a:lstStyle/>
        <a:p>
          <a:pPr>
            <a:lnSpc>
              <a:spcPct val="100000"/>
            </a:lnSpc>
          </a:pPr>
          <a:endParaRPr lang="en-GB"/>
        </a:p>
      </dgm:t>
    </dgm:pt>
    <dgm:pt modelId="{2B0315E4-7BCE-E046-A435-9BFE69F61C2C}" type="parTrans" cxnId="{0D3FEAE9-65F2-484C-949C-8BBBE515C96D}">
      <dgm:prSet/>
      <dgm:spPr/>
      <dgm:t>
        <a:bodyPr/>
        <a:lstStyle/>
        <a:p>
          <a:endParaRPr lang="en-GB"/>
        </a:p>
      </dgm:t>
    </dgm:pt>
    <dgm:pt modelId="{CC053DCE-4EE7-244C-813B-4A5F70F028E7}" type="sibTrans" cxnId="{0D3FEAE9-65F2-484C-949C-8BBBE515C96D}">
      <dgm:prSet/>
      <dgm:spPr/>
      <dgm:t>
        <a:bodyPr/>
        <a:lstStyle/>
        <a:p>
          <a:endParaRPr lang="en-GB"/>
        </a:p>
      </dgm:t>
    </dgm:pt>
    <dgm:pt modelId="{C70CF28A-23C5-6F46-B249-6D01F486A446}">
      <dgm:prSet phldrT="[Text]"/>
      <dgm:spPr/>
      <dgm:t>
        <a:bodyPr/>
        <a:lstStyle/>
        <a:p>
          <a:pPr>
            <a:lnSpc>
              <a:spcPct val="100000"/>
            </a:lnSpc>
          </a:pPr>
          <a:r>
            <a:rPr lang="en-GB" dirty="0"/>
            <a:t>contents</a:t>
          </a:r>
        </a:p>
      </dgm:t>
    </dgm:pt>
    <dgm:pt modelId="{7A5A73BA-8BB2-4943-B6A0-57A0EC77A86B}" type="parTrans" cxnId="{958FCEAD-8A4C-BC49-90D2-C2A32BBA9D5A}">
      <dgm:prSet/>
      <dgm:spPr/>
      <dgm:t>
        <a:bodyPr/>
        <a:lstStyle/>
        <a:p>
          <a:endParaRPr lang="en-GB"/>
        </a:p>
      </dgm:t>
    </dgm:pt>
    <dgm:pt modelId="{C60F93C0-3B45-6647-85C9-E09454610954}" type="sibTrans" cxnId="{958FCEAD-8A4C-BC49-90D2-C2A32BBA9D5A}">
      <dgm:prSet/>
      <dgm:spPr/>
      <dgm:t>
        <a:bodyPr/>
        <a:lstStyle/>
        <a:p>
          <a:endParaRPr lang="en-GB"/>
        </a:p>
      </dgm:t>
    </dgm:pt>
    <dgm:pt modelId="{E2B1AFC2-5D63-6A4C-BC5F-6350FDE90F3F}">
      <dgm:prSet phldrT="[Text]"/>
      <dgm:spPr/>
      <dgm:t>
        <a:bodyPr/>
        <a:lstStyle/>
        <a:p>
          <a:pPr>
            <a:lnSpc>
              <a:spcPct val="100000"/>
            </a:lnSpc>
          </a:pPr>
          <a:r>
            <a:rPr lang="en-GB" dirty="0"/>
            <a:t>Thank you</a:t>
          </a:r>
        </a:p>
      </dgm:t>
    </dgm:pt>
    <dgm:pt modelId="{AC1E4296-EF76-3147-985A-9404EE265D03}" type="parTrans" cxnId="{443B0830-DA27-D244-93EA-B2A1B598FA7D}">
      <dgm:prSet/>
      <dgm:spPr/>
      <dgm:t>
        <a:bodyPr/>
        <a:lstStyle/>
        <a:p>
          <a:endParaRPr lang="en-GB"/>
        </a:p>
      </dgm:t>
    </dgm:pt>
    <dgm:pt modelId="{312A1C65-F1F0-824B-B8B3-43481C72CF80}" type="sibTrans" cxnId="{443B0830-DA27-D244-93EA-B2A1B598FA7D}">
      <dgm:prSet/>
      <dgm:spPr/>
      <dgm:t>
        <a:bodyPr/>
        <a:lstStyle/>
        <a:p>
          <a:endParaRPr lang="en-GB"/>
        </a:p>
      </dgm:t>
    </dgm:pt>
    <dgm:pt modelId="{A3DF4915-139A-4DEA-B877-008399F3D947}" type="pres">
      <dgm:prSet presAssocID="{860666A7-A927-47D3-AA18-DBC954AAABDE}" presName="root" presStyleCnt="0">
        <dgm:presLayoutVars>
          <dgm:dir/>
          <dgm:resizeHandles val="exact"/>
        </dgm:presLayoutVars>
      </dgm:prSet>
      <dgm:spPr/>
    </dgm:pt>
    <dgm:pt modelId="{B84ED4DC-F78F-534E-A429-004C17E8DD6A}" type="pres">
      <dgm:prSet presAssocID="{9525E19E-02CD-D74C-AB87-66B4E931A212}" presName="compNode" presStyleCnt="0"/>
      <dgm:spPr/>
    </dgm:pt>
    <dgm:pt modelId="{1AEAF1E7-D76D-9F4D-9FFD-75F50AFD68A9}" type="pres">
      <dgm:prSet presAssocID="{9525E19E-02CD-D74C-AB87-66B4E931A212}" presName="bgRect" presStyleLbl="bgShp" presStyleIdx="0" presStyleCnt="8"/>
      <dgm:spPr/>
    </dgm:pt>
    <dgm:pt modelId="{E4D43D3E-FEE0-244D-B6F1-2C172E415222}" type="pres">
      <dgm:prSet presAssocID="{9525E19E-02CD-D74C-AB87-66B4E931A212}" presName="iconRect" presStyleLbl="node1" presStyleIdx="0" presStyleCnt="8"/>
      <dgm:spPr>
        <a:blipFill>
          <a:blip xmlns:r="http://schemas.openxmlformats.org/officeDocument/2006/relationships">
            <a:extLst>
              <a:ext uri="{96DAC541-7B7A-43D3-8B79-37D633B846F1}">
                <asvg:svgBlip xmlns:asvg="http://schemas.microsoft.com/office/drawing/2016/SVG/main" r:embed="rId1"/>
              </a:ext>
            </a:extLst>
          </a:blip>
          <a:srcRect/>
          <a:stretch>
            <a:fillRect/>
          </a:stretch>
        </a:blipFill>
      </dgm:spPr>
      <dgm:extLst>
        <a:ext uri="{E40237B7-FDA0-4F09-8148-C483321AD2D9}">
          <dgm14:cNvPr xmlns:dgm14="http://schemas.microsoft.com/office/drawing/2010/diagram" id="0" name="" descr="Wave Gesture outline"/>
        </a:ext>
      </dgm:extLst>
    </dgm:pt>
    <dgm:pt modelId="{42D675E7-98BB-F543-82B1-D7D1160D00D5}" type="pres">
      <dgm:prSet presAssocID="{9525E19E-02CD-D74C-AB87-66B4E931A212}" presName="spaceRect" presStyleCnt="0"/>
      <dgm:spPr/>
    </dgm:pt>
    <dgm:pt modelId="{0864C286-D831-BE40-99A5-37F27951CB12}" type="pres">
      <dgm:prSet presAssocID="{9525E19E-02CD-D74C-AB87-66B4E931A212}" presName="parTx" presStyleLbl="revTx" presStyleIdx="0" presStyleCnt="8">
        <dgm:presLayoutVars>
          <dgm:chMax val="0"/>
          <dgm:chPref val="0"/>
        </dgm:presLayoutVars>
      </dgm:prSet>
      <dgm:spPr/>
    </dgm:pt>
    <dgm:pt modelId="{F3671F03-00BC-664E-96E5-4F197C6974CC}" type="pres">
      <dgm:prSet presAssocID="{CC053DCE-4EE7-244C-813B-4A5F70F028E7}" presName="sibTrans" presStyleCnt="0"/>
      <dgm:spPr/>
    </dgm:pt>
    <dgm:pt modelId="{6AAD04AC-052B-1A4E-AA48-CD998235CEA7}" type="pres">
      <dgm:prSet presAssocID="{C70CF28A-23C5-6F46-B249-6D01F486A446}" presName="compNode" presStyleCnt="0"/>
      <dgm:spPr/>
    </dgm:pt>
    <dgm:pt modelId="{9E6BBED7-3B89-D74A-AD6F-84821CEAAF2B}" type="pres">
      <dgm:prSet presAssocID="{C70CF28A-23C5-6F46-B249-6D01F486A446}" presName="bgRect" presStyleLbl="bgShp" presStyleIdx="1" presStyleCnt="8"/>
      <dgm:spPr/>
    </dgm:pt>
    <dgm:pt modelId="{EAADEBFC-6331-E047-B6C7-70F528CF1635}" type="pres">
      <dgm:prSet presAssocID="{C70CF28A-23C5-6F46-B249-6D01F486A446}" presName="iconRect" presStyleLbl="node1" presStyleIdx="1" presStyleCnt="8"/>
      <dgm:spPr>
        <a:blipFill>
          <a:blip xmlns:r="http://schemas.openxmlformats.org/officeDocument/2006/relationships">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Open book outline"/>
        </a:ext>
      </dgm:extLst>
    </dgm:pt>
    <dgm:pt modelId="{F63FCAE2-DFD0-E44D-83AD-499730BAC18F}" type="pres">
      <dgm:prSet presAssocID="{C70CF28A-23C5-6F46-B249-6D01F486A446}" presName="spaceRect" presStyleCnt="0"/>
      <dgm:spPr/>
    </dgm:pt>
    <dgm:pt modelId="{F95884EC-A63C-304B-ACBE-0EDF9B91BC7D}" type="pres">
      <dgm:prSet presAssocID="{C70CF28A-23C5-6F46-B249-6D01F486A446}" presName="parTx" presStyleLbl="revTx" presStyleIdx="1" presStyleCnt="8">
        <dgm:presLayoutVars>
          <dgm:chMax val="0"/>
          <dgm:chPref val="0"/>
        </dgm:presLayoutVars>
      </dgm:prSet>
      <dgm:spPr/>
    </dgm:pt>
    <dgm:pt modelId="{37572D89-9AB3-474E-9D4E-A520EA6DE622}" type="pres">
      <dgm:prSet presAssocID="{C60F93C0-3B45-6647-85C9-E09454610954}" presName="sibTrans" presStyleCnt="0"/>
      <dgm:spPr/>
    </dgm:pt>
    <dgm:pt modelId="{F26F5061-6EF2-4D60-B607-9679D65B0966}" type="pres">
      <dgm:prSet presAssocID="{4422D98E-EA58-4B56-9CCA-45F86AA14B23}" presName="compNode" presStyleCnt="0"/>
      <dgm:spPr/>
    </dgm:pt>
    <dgm:pt modelId="{4707B06A-7BE7-4E58-BA55-ACA533066813}" type="pres">
      <dgm:prSet presAssocID="{4422D98E-EA58-4B56-9CCA-45F86AA14B23}" presName="bgRect" presStyleLbl="bgShp" presStyleIdx="2" presStyleCnt="8"/>
      <dgm:spPr/>
    </dgm:pt>
    <dgm:pt modelId="{DDBF74CA-99BF-463D-A451-6DFA26A2478E}" type="pres">
      <dgm:prSet presAssocID="{4422D98E-EA58-4B56-9CCA-45F86AA14B23}" presName="iconRect" presStyleLbl="node1" presStyleIdx="2"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Tick"/>
        </a:ext>
      </dgm:extLst>
    </dgm:pt>
    <dgm:pt modelId="{D1DE9D79-F66E-48AC-936A-6286C2251637}" type="pres">
      <dgm:prSet presAssocID="{4422D98E-EA58-4B56-9CCA-45F86AA14B23}" presName="spaceRect" presStyleCnt="0"/>
      <dgm:spPr/>
    </dgm:pt>
    <dgm:pt modelId="{17B334A0-E0EA-4CF7-94EB-10EAE4265F5D}" type="pres">
      <dgm:prSet presAssocID="{4422D98E-EA58-4B56-9CCA-45F86AA14B23}" presName="parTx" presStyleLbl="revTx" presStyleIdx="2" presStyleCnt="8">
        <dgm:presLayoutVars>
          <dgm:chMax val="0"/>
          <dgm:chPref val="0"/>
        </dgm:presLayoutVars>
      </dgm:prSet>
      <dgm:spPr/>
    </dgm:pt>
    <dgm:pt modelId="{6684F942-097D-48E7-BED7-8E6DD1FCD176}" type="pres">
      <dgm:prSet presAssocID="{3D8BDEC2-0271-4535-AC32-F6B10E66C9CC}" presName="sibTrans" presStyleCnt="0"/>
      <dgm:spPr/>
    </dgm:pt>
    <dgm:pt modelId="{7732B1AE-73E3-46B7-974B-5158B18D6622}" type="pres">
      <dgm:prSet presAssocID="{242B7D45-1188-43E4-8762-03EEACF5EBD1}" presName="compNode" presStyleCnt="0"/>
      <dgm:spPr/>
    </dgm:pt>
    <dgm:pt modelId="{FBB64985-0B46-4FDA-B929-858C0CF96857}" type="pres">
      <dgm:prSet presAssocID="{242B7D45-1188-43E4-8762-03EEACF5EBD1}" presName="bgRect" presStyleLbl="bgShp" presStyleIdx="3" presStyleCnt="8"/>
      <dgm:spPr/>
    </dgm:pt>
    <dgm:pt modelId="{13949FE1-E194-4882-BB2C-E6DC28D83D06}" type="pres">
      <dgm:prSet presAssocID="{242B7D45-1188-43E4-8762-03EEACF5EBD1}" presName="iconRect" presStyleLbl="node1" presStyleIdx="3"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st"/>
        </a:ext>
      </dgm:extLst>
    </dgm:pt>
    <dgm:pt modelId="{4ED9B0E5-6236-4ADC-AECE-80EF72A91477}" type="pres">
      <dgm:prSet presAssocID="{242B7D45-1188-43E4-8762-03EEACF5EBD1}" presName="spaceRect" presStyleCnt="0"/>
      <dgm:spPr/>
    </dgm:pt>
    <dgm:pt modelId="{41CEC242-2017-4E7B-98D3-ACD5D374292A}" type="pres">
      <dgm:prSet presAssocID="{242B7D45-1188-43E4-8762-03EEACF5EBD1}" presName="parTx" presStyleLbl="revTx" presStyleIdx="3" presStyleCnt="8">
        <dgm:presLayoutVars>
          <dgm:chMax val="0"/>
          <dgm:chPref val="0"/>
        </dgm:presLayoutVars>
      </dgm:prSet>
      <dgm:spPr/>
    </dgm:pt>
    <dgm:pt modelId="{215D01B5-61C4-4E3E-A352-B6092E524BEF}" type="pres">
      <dgm:prSet presAssocID="{712471B0-4E9C-4BFF-B37C-433666B862A0}" presName="sibTrans" presStyleCnt="0"/>
      <dgm:spPr/>
    </dgm:pt>
    <dgm:pt modelId="{66600A7F-D080-47C2-9E1B-1263EEC9C108}" type="pres">
      <dgm:prSet presAssocID="{497B66D2-533F-4258-B219-616D779F0F3B}" presName="compNode" presStyleCnt="0"/>
      <dgm:spPr/>
    </dgm:pt>
    <dgm:pt modelId="{74000C0C-7A05-486E-BA25-A003E8381B4B}" type="pres">
      <dgm:prSet presAssocID="{497B66D2-533F-4258-B219-616D779F0F3B}" presName="bgRect" presStyleLbl="bgShp" presStyleIdx="4" presStyleCnt="8"/>
      <dgm:spPr/>
    </dgm:pt>
    <dgm:pt modelId="{F6BB4820-7598-4F81-B57F-D9C9AE8DC66C}" type="pres">
      <dgm:prSet presAssocID="{497B66D2-533F-4258-B219-616D779F0F3B}" presName="iconRect" presStyleLbl="node1" presStyleIdx="4"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Bullseye"/>
        </a:ext>
      </dgm:extLst>
    </dgm:pt>
    <dgm:pt modelId="{52877DB2-9AE6-4D06-AB96-4314FC6A241B}" type="pres">
      <dgm:prSet presAssocID="{497B66D2-533F-4258-B219-616D779F0F3B}" presName="spaceRect" presStyleCnt="0"/>
      <dgm:spPr/>
    </dgm:pt>
    <dgm:pt modelId="{A5ADC650-D722-46A5-882E-04ADFB67B040}" type="pres">
      <dgm:prSet presAssocID="{497B66D2-533F-4258-B219-616D779F0F3B}" presName="parTx" presStyleLbl="revTx" presStyleIdx="4" presStyleCnt="8">
        <dgm:presLayoutVars>
          <dgm:chMax val="0"/>
          <dgm:chPref val="0"/>
        </dgm:presLayoutVars>
      </dgm:prSet>
      <dgm:spPr/>
    </dgm:pt>
    <dgm:pt modelId="{4B5CB48B-77A6-4B89-8FA5-1988105C926C}" type="pres">
      <dgm:prSet presAssocID="{1A66B8BD-2A81-4096-A9B2-79A0DE386424}" presName="sibTrans" presStyleCnt="0"/>
      <dgm:spPr/>
    </dgm:pt>
    <dgm:pt modelId="{DCC8591D-A3D6-4CC2-B426-798C2B65BBD6}" type="pres">
      <dgm:prSet presAssocID="{0CAA4E87-CF6D-4089-B555-CEB43850B322}" presName="compNode" presStyleCnt="0"/>
      <dgm:spPr/>
    </dgm:pt>
    <dgm:pt modelId="{3EE95BE8-7969-4DED-8213-5865E1E048AB}" type="pres">
      <dgm:prSet presAssocID="{0CAA4E87-CF6D-4089-B555-CEB43850B322}" presName="bgRect" presStyleLbl="bgShp" presStyleIdx="5" presStyleCnt="8"/>
      <dgm:spPr/>
    </dgm:pt>
    <dgm:pt modelId="{8613A7DB-2B46-42CE-A777-14BD927265E5}" type="pres">
      <dgm:prSet presAssocID="{0CAA4E87-CF6D-4089-B555-CEB43850B322}" presName="iconRect" presStyleLbl="node1" presStyleIdx="5"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of men"/>
        </a:ext>
      </dgm:extLst>
    </dgm:pt>
    <dgm:pt modelId="{2E8468E7-1BE6-45D2-B85A-E7124A3F1FA2}" type="pres">
      <dgm:prSet presAssocID="{0CAA4E87-CF6D-4089-B555-CEB43850B322}" presName="spaceRect" presStyleCnt="0"/>
      <dgm:spPr/>
    </dgm:pt>
    <dgm:pt modelId="{1169B5CD-D02D-4D41-8F07-EC77DCC539D4}" type="pres">
      <dgm:prSet presAssocID="{0CAA4E87-CF6D-4089-B555-CEB43850B322}" presName="parTx" presStyleLbl="revTx" presStyleIdx="5" presStyleCnt="8">
        <dgm:presLayoutVars>
          <dgm:chMax val="0"/>
          <dgm:chPref val="0"/>
        </dgm:presLayoutVars>
      </dgm:prSet>
      <dgm:spPr/>
    </dgm:pt>
    <dgm:pt modelId="{73AB40CC-6C62-49FD-8561-E36DDFFE4671}" type="pres">
      <dgm:prSet presAssocID="{B1C3BEE6-4271-4AE0-9FFA-3A009ED1DD13}" presName="sibTrans" presStyleCnt="0"/>
      <dgm:spPr/>
    </dgm:pt>
    <dgm:pt modelId="{840CE502-AC35-4893-93CF-F0D2372A4513}" type="pres">
      <dgm:prSet presAssocID="{983E6A1D-B6C3-4F14-8616-E4882EA92BA4}" presName="compNode" presStyleCnt="0"/>
      <dgm:spPr/>
    </dgm:pt>
    <dgm:pt modelId="{461F048F-FDF6-4D00-A02E-951279BC135B}" type="pres">
      <dgm:prSet presAssocID="{983E6A1D-B6C3-4F14-8616-E4882EA92BA4}" presName="bgRect" presStyleLbl="bgShp" presStyleIdx="6" presStyleCnt="8"/>
      <dgm:spPr/>
    </dgm:pt>
    <dgm:pt modelId="{F54E7511-2BF2-43A3-9C19-FC7DE14340AB}" type="pres">
      <dgm:prSet presAssocID="{983E6A1D-B6C3-4F14-8616-E4882EA92BA4}" presName="iconRect" presStyleLbl="node1" presStyleIdx="6" presStyleCnt="8"/>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Gavel"/>
        </a:ext>
      </dgm:extLst>
    </dgm:pt>
    <dgm:pt modelId="{F71D4471-37C9-4659-B7B9-84A889FE4F57}" type="pres">
      <dgm:prSet presAssocID="{983E6A1D-B6C3-4F14-8616-E4882EA92BA4}" presName="spaceRect" presStyleCnt="0"/>
      <dgm:spPr/>
    </dgm:pt>
    <dgm:pt modelId="{8CB61118-39BB-4868-A054-BC416A769219}" type="pres">
      <dgm:prSet presAssocID="{983E6A1D-B6C3-4F14-8616-E4882EA92BA4}" presName="parTx" presStyleLbl="revTx" presStyleIdx="6" presStyleCnt="8">
        <dgm:presLayoutVars>
          <dgm:chMax val="0"/>
          <dgm:chPref val="0"/>
        </dgm:presLayoutVars>
      </dgm:prSet>
      <dgm:spPr/>
    </dgm:pt>
    <dgm:pt modelId="{E501D9FF-2D8D-1E4F-85B5-2087047D2189}" type="pres">
      <dgm:prSet presAssocID="{56657676-9830-49BA-845C-9A48199E8AD5}" presName="sibTrans" presStyleCnt="0"/>
      <dgm:spPr/>
    </dgm:pt>
    <dgm:pt modelId="{6CE86BF0-C974-F54B-B648-AD0C7541A4FD}" type="pres">
      <dgm:prSet presAssocID="{E2B1AFC2-5D63-6A4C-BC5F-6350FDE90F3F}" presName="compNode" presStyleCnt="0"/>
      <dgm:spPr/>
    </dgm:pt>
    <dgm:pt modelId="{AC6BB864-0AAD-5247-B9D7-80DA7BDF1810}" type="pres">
      <dgm:prSet presAssocID="{E2B1AFC2-5D63-6A4C-BC5F-6350FDE90F3F}" presName="bgRect" presStyleLbl="bgShp" presStyleIdx="7" presStyleCnt="8"/>
      <dgm:spPr/>
    </dgm:pt>
    <dgm:pt modelId="{ED1E87B7-955F-3747-81A2-B80BBCA06D4C}" type="pres">
      <dgm:prSet presAssocID="{E2B1AFC2-5D63-6A4C-BC5F-6350FDE90F3F}" presName="iconRect" presStyleLbl="node1" presStyleIdx="7" presStyleCnt="8"/>
      <dgm:spPr>
        <a:blipFill>
          <a:blip xmlns:r="http://schemas.openxmlformats.org/officeDocument/2006/relationships">
            <a:extLs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Smiling face outline with solid fill"/>
        </a:ext>
      </dgm:extLst>
    </dgm:pt>
    <dgm:pt modelId="{E2D2CEA1-8083-9845-BCC9-4747C4B08AEC}" type="pres">
      <dgm:prSet presAssocID="{E2B1AFC2-5D63-6A4C-BC5F-6350FDE90F3F}" presName="spaceRect" presStyleCnt="0"/>
      <dgm:spPr/>
    </dgm:pt>
    <dgm:pt modelId="{6E10D32E-E4D6-BE49-B3AF-A7707206AA34}" type="pres">
      <dgm:prSet presAssocID="{E2B1AFC2-5D63-6A4C-BC5F-6350FDE90F3F}" presName="parTx" presStyleLbl="revTx" presStyleIdx="7" presStyleCnt="8">
        <dgm:presLayoutVars>
          <dgm:chMax val="0"/>
          <dgm:chPref val="0"/>
        </dgm:presLayoutVars>
      </dgm:prSet>
      <dgm:spPr/>
    </dgm:pt>
  </dgm:ptLst>
  <dgm:cxnLst>
    <dgm:cxn modelId="{7B44FB05-60A4-B34C-90B4-3608694493FF}" type="presOf" srcId="{860666A7-A927-47D3-AA18-DBC954AAABDE}" destId="{A3DF4915-139A-4DEA-B877-008399F3D947}" srcOrd="0" destOrd="0" presId="urn:microsoft.com/office/officeart/2018/2/layout/IconVerticalSolidList"/>
    <dgm:cxn modelId="{43305F0E-D9FB-2B4E-9403-A8A014CE8763}" type="presOf" srcId="{4422D98E-EA58-4B56-9CCA-45F86AA14B23}" destId="{17B334A0-E0EA-4CF7-94EB-10EAE4265F5D}" srcOrd="0" destOrd="0" presId="urn:microsoft.com/office/officeart/2018/2/layout/IconVerticalSolidList"/>
    <dgm:cxn modelId="{27084123-C4BB-B148-9E16-D6B243A7BBC3}" type="presOf" srcId="{0CAA4E87-CF6D-4089-B555-CEB43850B322}" destId="{1169B5CD-D02D-4D41-8F07-EC77DCC539D4}" srcOrd="0" destOrd="0" presId="urn:microsoft.com/office/officeart/2018/2/layout/IconVerticalSolidList"/>
    <dgm:cxn modelId="{3CAAF227-2FD9-5146-B355-794A09EB2E3B}" type="presOf" srcId="{9525E19E-02CD-D74C-AB87-66B4E931A212}" destId="{0864C286-D831-BE40-99A5-37F27951CB12}" srcOrd="0" destOrd="0" presId="urn:microsoft.com/office/officeart/2018/2/layout/IconVerticalSolidList"/>
    <dgm:cxn modelId="{443B0830-DA27-D244-93EA-B2A1B598FA7D}" srcId="{860666A7-A927-47D3-AA18-DBC954AAABDE}" destId="{E2B1AFC2-5D63-6A4C-BC5F-6350FDE90F3F}" srcOrd="7" destOrd="0" parTransId="{AC1E4296-EF76-3147-985A-9404EE265D03}" sibTransId="{312A1C65-F1F0-824B-B8B3-43481C72CF80}"/>
    <dgm:cxn modelId="{B953C03A-852F-4284-B2EC-07455C8A58B3}" srcId="{860666A7-A927-47D3-AA18-DBC954AAABDE}" destId="{242B7D45-1188-43E4-8762-03EEACF5EBD1}" srcOrd="3" destOrd="0" parTransId="{37ED8A02-3F58-4458-805D-10B0D51A37AC}" sibTransId="{712471B0-4E9C-4BFF-B37C-433666B862A0}"/>
    <dgm:cxn modelId="{A6395C59-5728-4AE4-B784-01DA4B7632C6}" srcId="{860666A7-A927-47D3-AA18-DBC954AAABDE}" destId="{497B66D2-533F-4258-B219-616D779F0F3B}" srcOrd="4" destOrd="0" parTransId="{912FB0CC-1A2E-4FE0-9550-7AD5C54BE65E}" sibTransId="{1A66B8BD-2A81-4096-A9B2-79A0DE386424}"/>
    <dgm:cxn modelId="{E0281167-BAFD-9F4A-9462-E066E27A8F8A}" type="presOf" srcId="{497B66D2-533F-4258-B219-616D779F0F3B}" destId="{A5ADC650-D722-46A5-882E-04ADFB67B040}" srcOrd="0" destOrd="0" presId="urn:microsoft.com/office/officeart/2018/2/layout/IconVerticalSolidList"/>
    <dgm:cxn modelId="{1D1DD472-EECE-D041-8ACD-15A870090578}" type="presOf" srcId="{E2B1AFC2-5D63-6A4C-BC5F-6350FDE90F3F}" destId="{6E10D32E-E4D6-BE49-B3AF-A7707206AA34}" srcOrd="0" destOrd="0" presId="urn:microsoft.com/office/officeart/2018/2/layout/IconVerticalSolidList"/>
    <dgm:cxn modelId="{DA30F572-7A8F-45B1-BCC3-852C1B4E3677}" srcId="{860666A7-A927-47D3-AA18-DBC954AAABDE}" destId="{983E6A1D-B6C3-4F14-8616-E4882EA92BA4}" srcOrd="6" destOrd="0" parTransId="{F3C5609D-7550-4A8D-9029-AFBA342B01CC}" sibTransId="{56657676-9830-49BA-845C-9A48199E8AD5}"/>
    <dgm:cxn modelId="{34DD3874-3630-9549-91E8-C31C1F643D61}" type="presOf" srcId="{242B7D45-1188-43E4-8762-03EEACF5EBD1}" destId="{41CEC242-2017-4E7B-98D3-ACD5D374292A}" srcOrd="0" destOrd="0" presId="urn:microsoft.com/office/officeart/2018/2/layout/IconVerticalSolidList"/>
    <dgm:cxn modelId="{958FCEAD-8A4C-BC49-90D2-C2A32BBA9D5A}" srcId="{860666A7-A927-47D3-AA18-DBC954AAABDE}" destId="{C70CF28A-23C5-6F46-B249-6D01F486A446}" srcOrd="1" destOrd="0" parTransId="{7A5A73BA-8BB2-4943-B6A0-57A0EC77A86B}" sibTransId="{C60F93C0-3B45-6647-85C9-E09454610954}"/>
    <dgm:cxn modelId="{534F82B4-D976-4546-AC55-AE5D10DBCEDF}" type="presOf" srcId="{C70CF28A-23C5-6F46-B249-6D01F486A446}" destId="{F95884EC-A63C-304B-ACBE-0EDF9B91BC7D}" srcOrd="0" destOrd="0" presId="urn:microsoft.com/office/officeart/2018/2/layout/IconVerticalSolidList"/>
    <dgm:cxn modelId="{E52F96C7-2A28-BB4A-A5CB-087B7B5482AC}" type="presOf" srcId="{983E6A1D-B6C3-4F14-8616-E4882EA92BA4}" destId="{8CB61118-39BB-4868-A054-BC416A769219}" srcOrd="0" destOrd="0" presId="urn:microsoft.com/office/officeart/2018/2/layout/IconVerticalSolidList"/>
    <dgm:cxn modelId="{0D3FEAE9-65F2-484C-949C-8BBBE515C96D}" srcId="{860666A7-A927-47D3-AA18-DBC954AAABDE}" destId="{9525E19E-02CD-D74C-AB87-66B4E931A212}" srcOrd="0" destOrd="0" parTransId="{2B0315E4-7BCE-E046-A435-9BFE69F61C2C}" sibTransId="{CC053DCE-4EE7-244C-813B-4A5F70F028E7}"/>
    <dgm:cxn modelId="{F0B525ED-AD15-4FA0-9DB7-C6A2B43C82CA}" srcId="{860666A7-A927-47D3-AA18-DBC954AAABDE}" destId="{4422D98E-EA58-4B56-9CCA-45F86AA14B23}" srcOrd="2" destOrd="0" parTransId="{2BFC784C-E554-4446-9B04-1232C4DC4514}" sibTransId="{3D8BDEC2-0271-4535-AC32-F6B10E66C9CC}"/>
    <dgm:cxn modelId="{AED0BDF9-03B4-463A-89CA-FE1469F93FD2}" srcId="{860666A7-A927-47D3-AA18-DBC954AAABDE}" destId="{0CAA4E87-CF6D-4089-B555-CEB43850B322}" srcOrd="5" destOrd="0" parTransId="{5F248F66-3D8F-43FD-AA35-14488D4091FD}" sibTransId="{B1C3BEE6-4271-4AE0-9FFA-3A009ED1DD13}"/>
    <dgm:cxn modelId="{8F48B2BA-012A-A848-99D1-10083FECF353}" type="presParOf" srcId="{A3DF4915-139A-4DEA-B877-008399F3D947}" destId="{B84ED4DC-F78F-534E-A429-004C17E8DD6A}" srcOrd="0" destOrd="0" presId="urn:microsoft.com/office/officeart/2018/2/layout/IconVerticalSolidList"/>
    <dgm:cxn modelId="{B44EBA7F-F11E-0247-B48F-DDA6DEE6703D}" type="presParOf" srcId="{B84ED4DC-F78F-534E-A429-004C17E8DD6A}" destId="{1AEAF1E7-D76D-9F4D-9FFD-75F50AFD68A9}" srcOrd="0" destOrd="0" presId="urn:microsoft.com/office/officeart/2018/2/layout/IconVerticalSolidList"/>
    <dgm:cxn modelId="{51D9BBB9-333D-324E-BADD-0AAE97B5991E}" type="presParOf" srcId="{B84ED4DC-F78F-534E-A429-004C17E8DD6A}" destId="{E4D43D3E-FEE0-244D-B6F1-2C172E415222}" srcOrd="1" destOrd="0" presId="urn:microsoft.com/office/officeart/2018/2/layout/IconVerticalSolidList"/>
    <dgm:cxn modelId="{0B32456D-62BA-5342-8D14-52DC07DC7DE8}" type="presParOf" srcId="{B84ED4DC-F78F-534E-A429-004C17E8DD6A}" destId="{42D675E7-98BB-F543-82B1-D7D1160D00D5}" srcOrd="2" destOrd="0" presId="urn:microsoft.com/office/officeart/2018/2/layout/IconVerticalSolidList"/>
    <dgm:cxn modelId="{61762C80-F843-8D4B-9863-B19CC94A7C54}" type="presParOf" srcId="{B84ED4DC-F78F-534E-A429-004C17E8DD6A}" destId="{0864C286-D831-BE40-99A5-37F27951CB12}" srcOrd="3" destOrd="0" presId="urn:microsoft.com/office/officeart/2018/2/layout/IconVerticalSolidList"/>
    <dgm:cxn modelId="{D0AA1CB3-BEB0-BA41-9DE3-4348B934A665}" type="presParOf" srcId="{A3DF4915-139A-4DEA-B877-008399F3D947}" destId="{F3671F03-00BC-664E-96E5-4F197C6974CC}" srcOrd="1" destOrd="0" presId="urn:microsoft.com/office/officeart/2018/2/layout/IconVerticalSolidList"/>
    <dgm:cxn modelId="{39EA6067-0226-6042-97B8-54732EE12C6C}" type="presParOf" srcId="{A3DF4915-139A-4DEA-B877-008399F3D947}" destId="{6AAD04AC-052B-1A4E-AA48-CD998235CEA7}" srcOrd="2" destOrd="0" presId="urn:microsoft.com/office/officeart/2018/2/layout/IconVerticalSolidList"/>
    <dgm:cxn modelId="{28D0A807-1D3B-5F4D-95A1-1E5A4D4443B7}" type="presParOf" srcId="{6AAD04AC-052B-1A4E-AA48-CD998235CEA7}" destId="{9E6BBED7-3B89-D74A-AD6F-84821CEAAF2B}" srcOrd="0" destOrd="0" presId="urn:microsoft.com/office/officeart/2018/2/layout/IconVerticalSolidList"/>
    <dgm:cxn modelId="{0A62931C-C8D2-FC4D-BAB0-F0951C74984F}" type="presParOf" srcId="{6AAD04AC-052B-1A4E-AA48-CD998235CEA7}" destId="{EAADEBFC-6331-E047-B6C7-70F528CF1635}" srcOrd="1" destOrd="0" presId="urn:microsoft.com/office/officeart/2018/2/layout/IconVerticalSolidList"/>
    <dgm:cxn modelId="{5AB5312C-E200-3B46-A23D-0A5B3C4F964F}" type="presParOf" srcId="{6AAD04AC-052B-1A4E-AA48-CD998235CEA7}" destId="{F63FCAE2-DFD0-E44D-83AD-499730BAC18F}" srcOrd="2" destOrd="0" presId="urn:microsoft.com/office/officeart/2018/2/layout/IconVerticalSolidList"/>
    <dgm:cxn modelId="{41175113-2F6F-A34D-927D-A3FBFF465D3B}" type="presParOf" srcId="{6AAD04AC-052B-1A4E-AA48-CD998235CEA7}" destId="{F95884EC-A63C-304B-ACBE-0EDF9B91BC7D}" srcOrd="3" destOrd="0" presId="urn:microsoft.com/office/officeart/2018/2/layout/IconVerticalSolidList"/>
    <dgm:cxn modelId="{33367ABF-3068-704E-BB38-16366B861068}" type="presParOf" srcId="{A3DF4915-139A-4DEA-B877-008399F3D947}" destId="{37572D89-9AB3-474E-9D4E-A520EA6DE622}" srcOrd="3" destOrd="0" presId="urn:microsoft.com/office/officeart/2018/2/layout/IconVerticalSolidList"/>
    <dgm:cxn modelId="{CBD37244-8D31-9349-81EC-5CDDD76F0B59}" type="presParOf" srcId="{A3DF4915-139A-4DEA-B877-008399F3D947}" destId="{F26F5061-6EF2-4D60-B607-9679D65B0966}" srcOrd="4" destOrd="0" presId="urn:microsoft.com/office/officeart/2018/2/layout/IconVerticalSolidList"/>
    <dgm:cxn modelId="{3F3DC5A8-65EC-E94D-AB76-C18C9DD86F8C}" type="presParOf" srcId="{F26F5061-6EF2-4D60-B607-9679D65B0966}" destId="{4707B06A-7BE7-4E58-BA55-ACA533066813}" srcOrd="0" destOrd="0" presId="urn:microsoft.com/office/officeart/2018/2/layout/IconVerticalSolidList"/>
    <dgm:cxn modelId="{90961E59-59BE-B248-AB0C-A951E678A932}" type="presParOf" srcId="{F26F5061-6EF2-4D60-B607-9679D65B0966}" destId="{DDBF74CA-99BF-463D-A451-6DFA26A2478E}" srcOrd="1" destOrd="0" presId="urn:microsoft.com/office/officeart/2018/2/layout/IconVerticalSolidList"/>
    <dgm:cxn modelId="{0B7B27BA-CFD5-D448-AB6E-6F3F84D885C6}" type="presParOf" srcId="{F26F5061-6EF2-4D60-B607-9679D65B0966}" destId="{D1DE9D79-F66E-48AC-936A-6286C2251637}" srcOrd="2" destOrd="0" presId="urn:microsoft.com/office/officeart/2018/2/layout/IconVerticalSolidList"/>
    <dgm:cxn modelId="{ADF20F00-37CB-B246-A271-8C907E47129F}" type="presParOf" srcId="{F26F5061-6EF2-4D60-B607-9679D65B0966}" destId="{17B334A0-E0EA-4CF7-94EB-10EAE4265F5D}" srcOrd="3" destOrd="0" presId="urn:microsoft.com/office/officeart/2018/2/layout/IconVerticalSolidList"/>
    <dgm:cxn modelId="{132F0769-89E4-9645-A354-ADEB096AAA3F}" type="presParOf" srcId="{A3DF4915-139A-4DEA-B877-008399F3D947}" destId="{6684F942-097D-48E7-BED7-8E6DD1FCD176}" srcOrd="5" destOrd="0" presId="urn:microsoft.com/office/officeart/2018/2/layout/IconVerticalSolidList"/>
    <dgm:cxn modelId="{D97361CC-979A-3F49-BF85-6AC755C5EEE6}" type="presParOf" srcId="{A3DF4915-139A-4DEA-B877-008399F3D947}" destId="{7732B1AE-73E3-46B7-974B-5158B18D6622}" srcOrd="6" destOrd="0" presId="urn:microsoft.com/office/officeart/2018/2/layout/IconVerticalSolidList"/>
    <dgm:cxn modelId="{3C8FEED7-1A8A-3345-A402-47C1301D058C}" type="presParOf" srcId="{7732B1AE-73E3-46B7-974B-5158B18D6622}" destId="{FBB64985-0B46-4FDA-B929-858C0CF96857}" srcOrd="0" destOrd="0" presId="urn:microsoft.com/office/officeart/2018/2/layout/IconVerticalSolidList"/>
    <dgm:cxn modelId="{2347751F-75F4-5C4E-9EBC-7E6DA470F7AB}" type="presParOf" srcId="{7732B1AE-73E3-46B7-974B-5158B18D6622}" destId="{13949FE1-E194-4882-BB2C-E6DC28D83D06}" srcOrd="1" destOrd="0" presId="urn:microsoft.com/office/officeart/2018/2/layout/IconVerticalSolidList"/>
    <dgm:cxn modelId="{B0638114-AD75-7342-B0C2-396FA82DB8E3}" type="presParOf" srcId="{7732B1AE-73E3-46B7-974B-5158B18D6622}" destId="{4ED9B0E5-6236-4ADC-AECE-80EF72A91477}" srcOrd="2" destOrd="0" presId="urn:microsoft.com/office/officeart/2018/2/layout/IconVerticalSolidList"/>
    <dgm:cxn modelId="{4606F4F3-5444-DE4A-946A-B3DBC1F89C37}" type="presParOf" srcId="{7732B1AE-73E3-46B7-974B-5158B18D6622}" destId="{41CEC242-2017-4E7B-98D3-ACD5D374292A}" srcOrd="3" destOrd="0" presId="urn:microsoft.com/office/officeart/2018/2/layout/IconVerticalSolidList"/>
    <dgm:cxn modelId="{40218D30-1040-3A4F-81C6-63DE0F5307F4}" type="presParOf" srcId="{A3DF4915-139A-4DEA-B877-008399F3D947}" destId="{215D01B5-61C4-4E3E-A352-B6092E524BEF}" srcOrd="7" destOrd="0" presId="urn:microsoft.com/office/officeart/2018/2/layout/IconVerticalSolidList"/>
    <dgm:cxn modelId="{537F2277-9126-1040-A07C-125842F23D1F}" type="presParOf" srcId="{A3DF4915-139A-4DEA-B877-008399F3D947}" destId="{66600A7F-D080-47C2-9E1B-1263EEC9C108}" srcOrd="8" destOrd="0" presId="urn:microsoft.com/office/officeart/2018/2/layout/IconVerticalSolidList"/>
    <dgm:cxn modelId="{C33A8727-29F0-1944-95AB-F0DCB84D4004}" type="presParOf" srcId="{66600A7F-D080-47C2-9E1B-1263EEC9C108}" destId="{74000C0C-7A05-486E-BA25-A003E8381B4B}" srcOrd="0" destOrd="0" presId="urn:microsoft.com/office/officeart/2018/2/layout/IconVerticalSolidList"/>
    <dgm:cxn modelId="{01243D80-D83D-B346-97EB-BE4D4881D50D}" type="presParOf" srcId="{66600A7F-D080-47C2-9E1B-1263EEC9C108}" destId="{F6BB4820-7598-4F81-B57F-D9C9AE8DC66C}" srcOrd="1" destOrd="0" presId="urn:microsoft.com/office/officeart/2018/2/layout/IconVerticalSolidList"/>
    <dgm:cxn modelId="{48E7C079-400E-A848-B3B8-D0B7AF525FEE}" type="presParOf" srcId="{66600A7F-D080-47C2-9E1B-1263EEC9C108}" destId="{52877DB2-9AE6-4D06-AB96-4314FC6A241B}" srcOrd="2" destOrd="0" presId="urn:microsoft.com/office/officeart/2018/2/layout/IconVerticalSolidList"/>
    <dgm:cxn modelId="{19DF6BD0-66E1-9841-8FAB-7CFB47F834C6}" type="presParOf" srcId="{66600A7F-D080-47C2-9E1B-1263EEC9C108}" destId="{A5ADC650-D722-46A5-882E-04ADFB67B040}" srcOrd="3" destOrd="0" presId="urn:microsoft.com/office/officeart/2018/2/layout/IconVerticalSolidList"/>
    <dgm:cxn modelId="{BCF0978D-FF2D-684B-8E9C-F1CA7ACB7C0E}" type="presParOf" srcId="{A3DF4915-139A-4DEA-B877-008399F3D947}" destId="{4B5CB48B-77A6-4B89-8FA5-1988105C926C}" srcOrd="9" destOrd="0" presId="urn:microsoft.com/office/officeart/2018/2/layout/IconVerticalSolidList"/>
    <dgm:cxn modelId="{141A2D6F-CB9A-CB4F-9F13-B36861C1F0BF}" type="presParOf" srcId="{A3DF4915-139A-4DEA-B877-008399F3D947}" destId="{DCC8591D-A3D6-4CC2-B426-798C2B65BBD6}" srcOrd="10" destOrd="0" presId="urn:microsoft.com/office/officeart/2018/2/layout/IconVerticalSolidList"/>
    <dgm:cxn modelId="{441DABC6-88E9-4646-B6B0-9C9AB7F23B58}" type="presParOf" srcId="{DCC8591D-A3D6-4CC2-B426-798C2B65BBD6}" destId="{3EE95BE8-7969-4DED-8213-5865E1E048AB}" srcOrd="0" destOrd="0" presId="urn:microsoft.com/office/officeart/2018/2/layout/IconVerticalSolidList"/>
    <dgm:cxn modelId="{21D84E55-FB10-F741-ABD1-92E7CE1198F3}" type="presParOf" srcId="{DCC8591D-A3D6-4CC2-B426-798C2B65BBD6}" destId="{8613A7DB-2B46-42CE-A777-14BD927265E5}" srcOrd="1" destOrd="0" presId="urn:microsoft.com/office/officeart/2018/2/layout/IconVerticalSolidList"/>
    <dgm:cxn modelId="{7CA7E5BB-5D6A-A14F-A946-51BB4191E9AB}" type="presParOf" srcId="{DCC8591D-A3D6-4CC2-B426-798C2B65BBD6}" destId="{2E8468E7-1BE6-45D2-B85A-E7124A3F1FA2}" srcOrd="2" destOrd="0" presId="urn:microsoft.com/office/officeart/2018/2/layout/IconVerticalSolidList"/>
    <dgm:cxn modelId="{1BD6BEE4-CE5B-3C4C-A817-F25C63D12A9C}" type="presParOf" srcId="{DCC8591D-A3D6-4CC2-B426-798C2B65BBD6}" destId="{1169B5CD-D02D-4D41-8F07-EC77DCC539D4}" srcOrd="3" destOrd="0" presId="urn:microsoft.com/office/officeart/2018/2/layout/IconVerticalSolidList"/>
    <dgm:cxn modelId="{3D1193DE-A2E2-5E42-9FEB-A057E78E7268}" type="presParOf" srcId="{A3DF4915-139A-4DEA-B877-008399F3D947}" destId="{73AB40CC-6C62-49FD-8561-E36DDFFE4671}" srcOrd="11" destOrd="0" presId="urn:microsoft.com/office/officeart/2018/2/layout/IconVerticalSolidList"/>
    <dgm:cxn modelId="{B260AD6D-BA7C-B642-B59D-3973ACB79C1D}" type="presParOf" srcId="{A3DF4915-139A-4DEA-B877-008399F3D947}" destId="{840CE502-AC35-4893-93CF-F0D2372A4513}" srcOrd="12" destOrd="0" presId="urn:microsoft.com/office/officeart/2018/2/layout/IconVerticalSolidList"/>
    <dgm:cxn modelId="{2ED5EEFE-BE11-264E-A877-610704C072BB}" type="presParOf" srcId="{840CE502-AC35-4893-93CF-F0D2372A4513}" destId="{461F048F-FDF6-4D00-A02E-951279BC135B}" srcOrd="0" destOrd="0" presId="urn:microsoft.com/office/officeart/2018/2/layout/IconVerticalSolidList"/>
    <dgm:cxn modelId="{60EB8561-AE86-7647-B114-2BF7C2A88FAF}" type="presParOf" srcId="{840CE502-AC35-4893-93CF-F0D2372A4513}" destId="{F54E7511-2BF2-43A3-9C19-FC7DE14340AB}" srcOrd="1" destOrd="0" presId="urn:microsoft.com/office/officeart/2018/2/layout/IconVerticalSolidList"/>
    <dgm:cxn modelId="{7982E338-FDD5-9449-8102-E35E2FE73DE2}" type="presParOf" srcId="{840CE502-AC35-4893-93CF-F0D2372A4513}" destId="{F71D4471-37C9-4659-B7B9-84A889FE4F57}" srcOrd="2" destOrd="0" presId="urn:microsoft.com/office/officeart/2018/2/layout/IconVerticalSolidList"/>
    <dgm:cxn modelId="{9A4367FF-94A8-B541-892D-5718063B9CAD}" type="presParOf" srcId="{840CE502-AC35-4893-93CF-F0D2372A4513}" destId="{8CB61118-39BB-4868-A054-BC416A769219}" srcOrd="3" destOrd="0" presId="urn:microsoft.com/office/officeart/2018/2/layout/IconVerticalSolidList"/>
    <dgm:cxn modelId="{63C2229A-EB83-7049-928D-68F14C23472B}" type="presParOf" srcId="{A3DF4915-139A-4DEA-B877-008399F3D947}" destId="{E501D9FF-2D8D-1E4F-85B5-2087047D2189}" srcOrd="13" destOrd="0" presId="urn:microsoft.com/office/officeart/2018/2/layout/IconVerticalSolidList"/>
    <dgm:cxn modelId="{B4D3F0A8-0461-3A48-8832-756DD277E3B7}" type="presParOf" srcId="{A3DF4915-139A-4DEA-B877-008399F3D947}" destId="{6CE86BF0-C974-F54B-B648-AD0C7541A4FD}" srcOrd="14" destOrd="0" presId="urn:microsoft.com/office/officeart/2018/2/layout/IconVerticalSolidList"/>
    <dgm:cxn modelId="{18508BBF-F6C0-D948-87F1-03265C175C4A}" type="presParOf" srcId="{6CE86BF0-C974-F54B-B648-AD0C7541A4FD}" destId="{AC6BB864-0AAD-5247-B9D7-80DA7BDF1810}" srcOrd="0" destOrd="0" presId="urn:microsoft.com/office/officeart/2018/2/layout/IconVerticalSolidList"/>
    <dgm:cxn modelId="{AD286A9E-0E90-234B-ABCA-A7AE104BD372}" type="presParOf" srcId="{6CE86BF0-C974-F54B-B648-AD0C7541A4FD}" destId="{ED1E87B7-955F-3747-81A2-B80BBCA06D4C}" srcOrd="1" destOrd="0" presId="urn:microsoft.com/office/officeart/2018/2/layout/IconVerticalSolidList"/>
    <dgm:cxn modelId="{4CCB31F9-99CA-7043-B653-ED5DE7B614C7}" type="presParOf" srcId="{6CE86BF0-C974-F54B-B648-AD0C7541A4FD}" destId="{E2D2CEA1-8083-9845-BCC9-4747C4B08AEC}" srcOrd="2" destOrd="0" presId="urn:microsoft.com/office/officeart/2018/2/layout/IconVerticalSolidList"/>
    <dgm:cxn modelId="{ECA1B26E-A426-AA4C-A7F4-A806C4A0C0AA}" type="presParOf" srcId="{6CE86BF0-C974-F54B-B648-AD0C7541A4FD}" destId="{6E10D32E-E4D6-BE49-B3AF-A7707206AA3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949843-CDED-458D-94C2-DED75B72D56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113E4E3-3D32-41A5-9580-59D3B3A57A77}">
      <dgm:prSet custT="1"/>
      <dgm:spPr/>
      <dgm:t>
        <a:bodyPr/>
        <a:lstStyle/>
        <a:p>
          <a:r>
            <a:rPr lang="en-US" sz="1600" b="1" dirty="0"/>
            <a:t>Habits –</a:t>
          </a:r>
          <a:r>
            <a:rPr lang="en-US" sz="1400" dirty="0"/>
            <a:t>These can be things that we have learnt or picked up good or bad. While studying its important to foster the habit of studying by, having or becoming close with people that share the same thoughts, beliefs or targets, enables all to achieve goals faster. Adopting different interpretations of the same subject gives a broader range of knowledge. </a:t>
          </a:r>
        </a:p>
      </dgm:t>
    </dgm:pt>
    <dgm:pt modelId="{2EA79DBB-EEA4-4761-AB99-9B19F227518A}" type="parTrans" cxnId="{C1860E14-C75A-4C5C-8626-F09E0C666572}">
      <dgm:prSet/>
      <dgm:spPr/>
      <dgm:t>
        <a:bodyPr/>
        <a:lstStyle/>
        <a:p>
          <a:endParaRPr lang="en-US"/>
        </a:p>
      </dgm:t>
    </dgm:pt>
    <dgm:pt modelId="{7B3EB992-5B13-43F5-8A00-C1880576E54E}" type="sibTrans" cxnId="{C1860E14-C75A-4C5C-8626-F09E0C666572}">
      <dgm:prSet/>
      <dgm:spPr/>
      <dgm:t>
        <a:bodyPr/>
        <a:lstStyle/>
        <a:p>
          <a:endParaRPr lang="en-US"/>
        </a:p>
      </dgm:t>
    </dgm:pt>
    <dgm:pt modelId="{6C008EA4-0480-4FD4-8CE5-6446EC4F7DFC}">
      <dgm:prSet custT="1"/>
      <dgm:spPr/>
      <dgm:t>
        <a:bodyPr/>
        <a:lstStyle/>
        <a:p>
          <a:r>
            <a:rPr lang="en-US" sz="1400" b="1" dirty="0"/>
            <a:t>Agile learning- </a:t>
          </a:r>
          <a:r>
            <a:rPr lang="en-GB" sz="1400" b="0" i="0" u="none" dirty="0"/>
            <a:t>Learning agility is the combination of motivation and skill. The drive component empowers you to step confidently into confusing or unfamiliar situations while remaining deeply engaged instead of backing down. Meanwhile, the skill component allows you to rapidly </a:t>
          </a:r>
          <a:r>
            <a:rPr lang="en-GB" sz="1400" b="0" i="0" u="none" dirty="0" err="1"/>
            <a:t>analyze</a:t>
          </a:r>
          <a:r>
            <a:rPr lang="en-GB" sz="1400" b="0" i="0" u="none" dirty="0"/>
            <a:t> the results of your actions, determine what worked, and instantly decide on your next move to ensure continuous growth.</a:t>
          </a:r>
          <a:endParaRPr lang="en-US" sz="1400" dirty="0"/>
        </a:p>
      </dgm:t>
    </dgm:pt>
    <dgm:pt modelId="{298E06FB-B1F9-467E-A4FC-1F9D06D15E59}" type="parTrans" cxnId="{31788F56-2090-4CDD-B57F-D4216F803E6D}">
      <dgm:prSet/>
      <dgm:spPr/>
      <dgm:t>
        <a:bodyPr/>
        <a:lstStyle/>
        <a:p>
          <a:endParaRPr lang="en-US"/>
        </a:p>
      </dgm:t>
    </dgm:pt>
    <dgm:pt modelId="{D8210F99-1D27-4210-A15C-8595A20F0D97}" type="sibTrans" cxnId="{31788F56-2090-4CDD-B57F-D4216F803E6D}">
      <dgm:prSet/>
      <dgm:spPr/>
      <dgm:t>
        <a:bodyPr/>
        <a:lstStyle/>
        <a:p>
          <a:endParaRPr lang="en-US"/>
        </a:p>
      </dgm:t>
    </dgm:pt>
    <dgm:pt modelId="{BC55AF78-A47A-4006-AA0B-8B272C25AF7B}" type="pres">
      <dgm:prSet presAssocID="{39949843-CDED-458D-94C2-DED75B72D563}" presName="root" presStyleCnt="0">
        <dgm:presLayoutVars>
          <dgm:dir/>
          <dgm:resizeHandles val="exact"/>
        </dgm:presLayoutVars>
      </dgm:prSet>
      <dgm:spPr/>
    </dgm:pt>
    <dgm:pt modelId="{26DD6E3E-3498-4977-8F4F-B178E8452201}" type="pres">
      <dgm:prSet presAssocID="{7113E4E3-3D32-41A5-9580-59D3B3A57A77}" presName="compNode" presStyleCnt="0"/>
      <dgm:spPr/>
    </dgm:pt>
    <dgm:pt modelId="{404C2528-327F-454E-879D-54762780897D}" type="pres">
      <dgm:prSet presAssocID="{7113E4E3-3D32-41A5-9580-59D3B3A57A77}" presName="bgRect" presStyleLbl="bgShp" presStyleIdx="0" presStyleCnt="2"/>
      <dgm:spPr/>
    </dgm:pt>
    <dgm:pt modelId="{80D64B51-5091-4498-952D-D587055D8B2A}" type="pres">
      <dgm:prSet presAssocID="{7113E4E3-3D32-41A5-9580-59D3B3A57A77}"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Books"/>
        </a:ext>
      </dgm:extLst>
    </dgm:pt>
    <dgm:pt modelId="{E8144EE2-4C22-46B1-9BF8-84B8AD0325B9}" type="pres">
      <dgm:prSet presAssocID="{7113E4E3-3D32-41A5-9580-59D3B3A57A77}" presName="spaceRect" presStyleCnt="0"/>
      <dgm:spPr/>
    </dgm:pt>
    <dgm:pt modelId="{714F0FB9-1464-403B-8341-B6A4E01268EC}" type="pres">
      <dgm:prSet presAssocID="{7113E4E3-3D32-41A5-9580-59D3B3A57A77}" presName="parTx" presStyleLbl="revTx" presStyleIdx="0" presStyleCnt="2" custScaleX="100061" custLinFactNeighborX="-1112" custLinFactNeighborY="-5756">
        <dgm:presLayoutVars>
          <dgm:chMax val="0"/>
          <dgm:chPref val="0"/>
        </dgm:presLayoutVars>
      </dgm:prSet>
      <dgm:spPr/>
    </dgm:pt>
    <dgm:pt modelId="{7C4315EC-04AF-4378-B664-7ECA6A55B678}" type="pres">
      <dgm:prSet presAssocID="{7B3EB992-5B13-43F5-8A00-C1880576E54E}" presName="sibTrans" presStyleCnt="0"/>
      <dgm:spPr/>
    </dgm:pt>
    <dgm:pt modelId="{64E35453-BD15-4AB0-B65F-090F2978A0F3}" type="pres">
      <dgm:prSet presAssocID="{6C008EA4-0480-4FD4-8CE5-6446EC4F7DFC}" presName="compNode" presStyleCnt="0"/>
      <dgm:spPr/>
    </dgm:pt>
    <dgm:pt modelId="{5B69B19B-5B40-4920-A778-A48920D5A992}" type="pres">
      <dgm:prSet presAssocID="{6C008EA4-0480-4FD4-8CE5-6446EC4F7DFC}" presName="bgRect" presStyleLbl="bgShp" presStyleIdx="1" presStyleCnt="2" custScaleY="110168" custLinFactNeighborY="10163"/>
      <dgm:spPr/>
    </dgm:pt>
    <dgm:pt modelId="{546B6942-802A-4ECD-9D00-4E54566FE144}" type="pres">
      <dgm:prSet presAssocID="{6C008EA4-0480-4FD4-8CE5-6446EC4F7DFC}"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F0E61F6F-698F-462C-8BE1-CD00C11949A6}" type="pres">
      <dgm:prSet presAssocID="{6C008EA4-0480-4FD4-8CE5-6446EC4F7DFC}" presName="spaceRect" presStyleCnt="0"/>
      <dgm:spPr/>
    </dgm:pt>
    <dgm:pt modelId="{F9C73874-DFA3-47E6-8670-09D8CEE0246D}" type="pres">
      <dgm:prSet presAssocID="{6C008EA4-0480-4FD4-8CE5-6446EC4F7DFC}" presName="parTx" presStyleLbl="revTx" presStyleIdx="1" presStyleCnt="2">
        <dgm:presLayoutVars>
          <dgm:chMax val="0"/>
          <dgm:chPref val="0"/>
        </dgm:presLayoutVars>
      </dgm:prSet>
      <dgm:spPr/>
    </dgm:pt>
  </dgm:ptLst>
  <dgm:cxnLst>
    <dgm:cxn modelId="{C1860E14-C75A-4C5C-8626-F09E0C666572}" srcId="{39949843-CDED-458D-94C2-DED75B72D563}" destId="{7113E4E3-3D32-41A5-9580-59D3B3A57A77}" srcOrd="0" destOrd="0" parTransId="{2EA79DBB-EEA4-4761-AB99-9B19F227518A}" sibTransId="{7B3EB992-5B13-43F5-8A00-C1880576E54E}"/>
    <dgm:cxn modelId="{B8255416-DC47-46D1-8464-9C686D09A728}" type="presOf" srcId="{39949843-CDED-458D-94C2-DED75B72D563}" destId="{BC55AF78-A47A-4006-AA0B-8B272C25AF7B}" srcOrd="0" destOrd="0" presId="urn:microsoft.com/office/officeart/2018/2/layout/IconVerticalSolidList"/>
    <dgm:cxn modelId="{3A821C2D-00E2-4180-954D-B327E866AD68}" type="presOf" srcId="{6C008EA4-0480-4FD4-8CE5-6446EC4F7DFC}" destId="{F9C73874-DFA3-47E6-8670-09D8CEE0246D}" srcOrd="0" destOrd="0" presId="urn:microsoft.com/office/officeart/2018/2/layout/IconVerticalSolidList"/>
    <dgm:cxn modelId="{31788F56-2090-4CDD-B57F-D4216F803E6D}" srcId="{39949843-CDED-458D-94C2-DED75B72D563}" destId="{6C008EA4-0480-4FD4-8CE5-6446EC4F7DFC}" srcOrd="1" destOrd="0" parTransId="{298E06FB-B1F9-467E-A4FC-1F9D06D15E59}" sibTransId="{D8210F99-1D27-4210-A15C-8595A20F0D97}"/>
    <dgm:cxn modelId="{F9213862-B494-464A-BB5F-EAB7CA884BE1}" type="presOf" srcId="{7113E4E3-3D32-41A5-9580-59D3B3A57A77}" destId="{714F0FB9-1464-403B-8341-B6A4E01268EC}" srcOrd="0" destOrd="0" presId="urn:microsoft.com/office/officeart/2018/2/layout/IconVerticalSolidList"/>
    <dgm:cxn modelId="{64113CE9-DA90-4AA3-9C8C-C7209C09FE75}" type="presParOf" srcId="{BC55AF78-A47A-4006-AA0B-8B272C25AF7B}" destId="{26DD6E3E-3498-4977-8F4F-B178E8452201}" srcOrd="0" destOrd="0" presId="urn:microsoft.com/office/officeart/2018/2/layout/IconVerticalSolidList"/>
    <dgm:cxn modelId="{2D43447B-1609-40A8-A9A3-5711AF5356F7}" type="presParOf" srcId="{26DD6E3E-3498-4977-8F4F-B178E8452201}" destId="{404C2528-327F-454E-879D-54762780897D}" srcOrd="0" destOrd="0" presId="urn:microsoft.com/office/officeart/2018/2/layout/IconVerticalSolidList"/>
    <dgm:cxn modelId="{616B6B06-69A2-457A-B1FB-854F2E452731}" type="presParOf" srcId="{26DD6E3E-3498-4977-8F4F-B178E8452201}" destId="{80D64B51-5091-4498-952D-D587055D8B2A}" srcOrd="1" destOrd="0" presId="urn:microsoft.com/office/officeart/2018/2/layout/IconVerticalSolidList"/>
    <dgm:cxn modelId="{C6ABD1F2-9165-46F6-A10E-30A9E0F72E3C}" type="presParOf" srcId="{26DD6E3E-3498-4977-8F4F-B178E8452201}" destId="{E8144EE2-4C22-46B1-9BF8-84B8AD0325B9}" srcOrd="2" destOrd="0" presId="urn:microsoft.com/office/officeart/2018/2/layout/IconVerticalSolidList"/>
    <dgm:cxn modelId="{A1C54980-9228-4E3E-BB3F-7A00C24A765D}" type="presParOf" srcId="{26DD6E3E-3498-4977-8F4F-B178E8452201}" destId="{714F0FB9-1464-403B-8341-B6A4E01268EC}" srcOrd="3" destOrd="0" presId="urn:microsoft.com/office/officeart/2018/2/layout/IconVerticalSolidList"/>
    <dgm:cxn modelId="{ED9ADF9D-CDB9-4299-9D61-D295EAE3DC5E}" type="presParOf" srcId="{BC55AF78-A47A-4006-AA0B-8B272C25AF7B}" destId="{7C4315EC-04AF-4378-B664-7ECA6A55B678}" srcOrd="1" destOrd="0" presId="urn:microsoft.com/office/officeart/2018/2/layout/IconVerticalSolidList"/>
    <dgm:cxn modelId="{699EBB79-1A0C-4321-BCFE-F8FD7DE8E016}" type="presParOf" srcId="{BC55AF78-A47A-4006-AA0B-8B272C25AF7B}" destId="{64E35453-BD15-4AB0-B65F-090F2978A0F3}" srcOrd="2" destOrd="0" presId="urn:microsoft.com/office/officeart/2018/2/layout/IconVerticalSolidList"/>
    <dgm:cxn modelId="{CE38014B-BC2A-4023-B482-2FD18F5AB67D}" type="presParOf" srcId="{64E35453-BD15-4AB0-B65F-090F2978A0F3}" destId="{5B69B19B-5B40-4920-A778-A48920D5A992}" srcOrd="0" destOrd="0" presId="urn:microsoft.com/office/officeart/2018/2/layout/IconVerticalSolidList"/>
    <dgm:cxn modelId="{B0424D3E-ED22-4401-811D-5DBA732DBC81}" type="presParOf" srcId="{64E35453-BD15-4AB0-B65F-090F2978A0F3}" destId="{546B6942-802A-4ECD-9D00-4E54566FE144}" srcOrd="1" destOrd="0" presId="urn:microsoft.com/office/officeart/2018/2/layout/IconVerticalSolidList"/>
    <dgm:cxn modelId="{75574A33-D9A8-405C-BC8E-B360E5CC2153}" type="presParOf" srcId="{64E35453-BD15-4AB0-B65F-090F2978A0F3}" destId="{F0E61F6F-698F-462C-8BE1-CD00C11949A6}" srcOrd="2" destOrd="0" presId="urn:microsoft.com/office/officeart/2018/2/layout/IconVerticalSolidList"/>
    <dgm:cxn modelId="{71FD618A-44D1-4C52-91A4-9BE3DDBE9167}" type="presParOf" srcId="{64E35453-BD15-4AB0-B65F-090F2978A0F3}" destId="{F9C73874-DFA3-47E6-8670-09D8CEE0246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EAF1E7-D76D-9F4D-9FFD-75F50AFD68A9}">
      <dsp:nvSpPr>
        <dsp:cNvPr id="0" name=""/>
        <dsp:cNvSpPr/>
      </dsp:nvSpPr>
      <dsp:spPr>
        <a:xfrm>
          <a:off x="0" y="671"/>
          <a:ext cx="6171948" cy="56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4D43D3E-FEE0-244D-B6F1-2C172E415222}">
      <dsp:nvSpPr>
        <dsp:cNvPr id="0" name=""/>
        <dsp:cNvSpPr/>
      </dsp:nvSpPr>
      <dsp:spPr>
        <a:xfrm>
          <a:off x="170571" y="127542"/>
          <a:ext cx="310129" cy="310129"/>
        </a:xfrm>
        <a:prstGeom prst="rect">
          <a:avLst/>
        </a:prstGeom>
        <a:blipFill>
          <a:blip xmlns:r="http://schemas.openxmlformats.org/officeDocument/2006/relationships">
            <a:extLst>
              <a:ext uri="{96DAC541-7B7A-43D3-8B79-37D633B846F1}">
                <asvg:svgBlip xmlns:asvg="http://schemas.microsoft.com/office/drawing/2016/SVG/main" r:embed="rId1"/>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64C286-D831-BE40-99A5-37F27951CB12}">
      <dsp:nvSpPr>
        <dsp:cNvPr id="0" name=""/>
        <dsp:cNvSpPr/>
      </dsp:nvSpPr>
      <dsp:spPr>
        <a:xfrm>
          <a:off x="651272" y="671"/>
          <a:ext cx="5520675" cy="56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677" tIns="59677" rIns="59677" bIns="59677" numCol="1" spcCol="1270" anchor="ctr" anchorCtr="0">
          <a:noAutofit/>
        </a:bodyPr>
        <a:lstStyle/>
        <a:p>
          <a:pPr marL="0" lvl="0" indent="0" algn="l" defTabSz="711200">
            <a:lnSpc>
              <a:spcPct val="100000"/>
            </a:lnSpc>
            <a:spcBef>
              <a:spcPct val="0"/>
            </a:spcBef>
            <a:spcAft>
              <a:spcPct val="35000"/>
            </a:spcAft>
            <a:buNone/>
          </a:pPr>
          <a:endParaRPr lang="en-GB" sz="1600" kern="1200"/>
        </a:p>
      </dsp:txBody>
      <dsp:txXfrm>
        <a:off x="651272" y="671"/>
        <a:ext cx="5520675" cy="563872"/>
      </dsp:txXfrm>
    </dsp:sp>
    <dsp:sp modelId="{9E6BBED7-3B89-D74A-AD6F-84821CEAAF2B}">
      <dsp:nvSpPr>
        <dsp:cNvPr id="0" name=""/>
        <dsp:cNvSpPr/>
      </dsp:nvSpPr>
      <dsp:spPr>
        <a:xfrm>
          <a:off x="0" y="705511"/>
          <a:ext cx="6171948" cy="56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ADEBFC-6331-E047-B6C7-70F528CF1635}">
      <dsp:nvSpPr>
        <dsp:cNvPr id="0" name=""/>
        <dsp:cNvSpPr/>
      </dsp:nvSpPr>
      <dsp:spPr>
        <a:xfrm>
          <a:off x="170571" y="832383"/>
          <a:ext cx="310129" cy="310129"/>
        </a:xfrm>
        <a:prstGeom prst="rect">
          <a:avLst/>
        </a:prstGeom>
        <a:blipFill>
          <a:blip xmlns:r="http://schemas.openxmlformats.org/officeDocument/2006/relationships">
            <a:extLst>
              <a:ext uri="{96DAC541-7B7A-43D3-8B79-37D633B846F1}">
                <asvg:svgBlip xmlns:asvg="http://schemas.microsoft.com/office/drawing/2016/SVG/main" r:embed="rId2"/>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95884EC-A63C-304B-ACBE-0EDF9B91BC7D}">
      <dsp:nvSpPr>
        <dsp:cNvPr id="0" name=""/>
        <dsp:cNvSpPr/>
      </dsp:nvSpPr>
      <dsp:spPr>
        <a:xfrm>
          <a:off x="651272" y="705511"/>
          <a:ext cx="5520675" cy="56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677" tIns="59677" rIns="59677" bIns="59677" numCol="1" spcCol="1270" anchor="ctr" anchorCtr="0">
          <a:noAutofit/>
        </a:bodyPr>
        <a:lstStyle/>
        <a:p>
          <a:pPr marL="0" lvl="0" indent="0" algn="l" defTabSz="711200">
            <a:lnSpc>
              <a:spcPct val="100000"/>
            </a:lnSpc>
            <a:spcBef>
              <a:spcPct val="0"/>
            </a:spcBef>
            <a:spcAft>
              <a:spcPct val="35000"/>
            </a:spcAft>
            <a:buNone/>
          </a:pPr>
          <a:r>
            <a:rPr lang="en-GB" sz="1600" kern="1200" dirty="0"/>
            <a:t>contents</a:t>
          </a:r>
        </a:p>
      </dsp:txBody>
      <dsp:txXfrm>
        <a:off x="651272" y="705511"/>
        <a:ext cx="5520675" cy="563872"/>
      </dsp:txXfrm>
    </dsp:sp>
    <dsp:sp modelId="{4707B06A-7BE7-4E58-BA55-ACA533066813}">
      <dsp:nvSpPr>
        <dsp:cNvPr id="0" name=""/>
        <dsp:cNvSpPr/>
      </dsp:nvSpPr>
      <dsp:spPr>
        <a:xfrm>
          <a:off x="0" y="1410352"/>
          <a:ext cx="6171948" cy="56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BF74CA-99BF-463D-A451-6DFA26A2478E}">
      <dsp:nvSpPr>
        <dsp:cNvPr id="0" name=""/>
        <dsp:cNvSpPr/>
      </dsp:nvSpPr>
      <dsp:spPr>
        <a:xfrm>
          <a:off x="170571" y="1537223"/>
          <a:ext cx="310129" cy="31012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B334A0-E0EA-4CF7-94EB-10EAE4265F5D}">
      <dsp:nvSpPr>
        <dsp:cNvPr id="0" name=""/>
        <dsp:cNvSpPr/>
      </dsp:nvSpPr>
      <dsp:spPr>
        <a:xfrm>
          <a:off x="651272" y="1410352"/>
          <a:ext cx="5520675" cy="56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677" tIns="59677" rIns="59677" bIns="59677" numCol="1" spcCol="1270" anchor="ctr" anchorCtr="0">
          <a:noAutofit/>
        </a:bodyPr>
        <a:lstStyle/>
        <a:p>
          <a:pPr marL="0" lvl="0" indent="0" algn="l" defTabSz="711200">
            <a:lnSpc>
              <a:spcPct val="100000"/>
            </a:lnSpc>
            <a:spcBef>
              <a:spcPct val="0"/>
            </a:spcBef>
            <a:spcAft>
              <a:spcPct val="35000"/>
            </a:spcAft>
            <a:buNone/>
          </a:pPr>
          <a:r>
            <a:rPr lang="en-US" sz="1600" kern="1200"/>
            <a:t>Self evaluation</a:t>
          </a:r>
        </a:p>
      </dsp:txBody>
      <dsp:txXfrm>
        <a:off x="651272" y="1410352"/>
        <a:ext cx="5520675" cy="563872"/>
      </dsp:txXfrm>
    </dsp:sp>
    <dsp:sp modelId="{FBB64985-0B46-4FDA-B929-858C0CF96857}">
      <dsp:nvSpPr>
        <dsp:cNvPr id="0" name=""/>
        <dsp:cNvSpPr/>
      </dsp:nvSpPr>
      <dsp:spPr>
        <a:xfrm>
          <a:off x="0" y="2115193"/>
          <a:ext cx="6171948" cy="56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949FE1-E194-4882-BB2C-E6DC28D83D06}">
      <dsp:nvSpPr>
        <dsp:cNvPr id="0" name=""/>
        <dsp:cNvSpPr/>
      </dsp:nvSpPr>
      <dsp:spPr>
        <a:xfrm>
          <a:off x="170571" y="2242064"/>
          <a:ext cx="310129" cy="31012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1CEC242-2017-4E7B-98D3-ACD5D374292A}">
      <dsp:nvSpPr>
        <dsp:cNvPr id="0" name=""/>
        <dsp:cNvSpPr/>
      </dsp:nvSpPr>
      <dsp:spPr>
        <a:xfrm>
          <a:off x="651272" y="2115193"/>
          <a:ext cx="5520675" cy="56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677" tIns="59677" rIns="59677" bIns="59677" numCol="1" spcCol="1270" anchor="ctr" anchorCtr="0">
          <a:noAutofit/>
        </a:bodyPr>
        <a:lstStyle/>
        <a:p>
          <a:pPr marL="0" lvl="0" indent="0" algn="l" defTabSz="711200">
            <a:lnSpc>
              <a:spcPct val="100000"/>
            </a:lnSpc>
            <a:spcBef>
              <a:spcPct val="0"/>
            </a:spcBef>
            <a:spcAft>
              <a:spcPct val="35000"/>
            </a:spcAft>
            <a:buNone/>
          </a:pPr>
          <a:r>
            <a:rPr lang="en-US" sz="1600" kern="1200"/>
            <a:t>Plan </a:t>
          </a:r>
        </a:p>
      </dsp:txBody>
      <dsp:txXfrm>
        <a:off x="651272" y="2115193"/>
        <a:ext cx="5520675" cy="563872"/>
      </dsp:txXfrm>
    </dsp:sp>
    <dsp:sp modelId="{74000C0C-7A05-486E-BA25-A003E8381B4B}">
      <dsp:nvSpPr>
        <dsp:cNvPr id="0" name=""/>
        <dsp:cNvSpPr/>
      </dsp:nvSpPr>
      <dsp:spPr>
        <a:xfrm>
          <a:off x="0" y="2820034"/>
          <a:ext cx="6171948" cy="56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BB4820-7598-4F81-B57F-D9C9AE8DC66C}">
      <dsp:nvSpPr>
        <dsp:cNvPr id="0" name=""/>
        <dsp:cNvSpPr/>
      </dsp:nvSpPr>
      <dsp:spPr>
        <a:xfrm>
          <a:off x="170571" y="2946905"/>
          <a:ext cx="310129" cy="31012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5ADC650-D722-46A5-882E-04ADFB67B040}">
      <dsp:nvSpPr>
        <dsp:cNvPr id="0" name=""/>
        <dsp:cNvSpPr/>
      </dsp:nvSpPr>
      <dsp:spPr>
        <a:xfrm>
          <a:off x="651272" y="2820034"/>
          <a:ext cx="5520675" cy="56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677" tIns="59677" rIns="59677" bIns="59677" numCol="1" spcCol="1270" anchor="ctr" anchorCtr="0">
          <a:noAutofit/>
        </a:bodyPr>
        <a:lstStyle/>
        <a:p>
          <a:pPr marL="0" lvl="0" indent="0" algn="l" defTabSz="711200">
            <a:lnSpc>
              <a:spcPct val="100000"/>
            </a:lnSpc>
            <a:spcBef>
              <a:spcPct val="0"/>
            </a:spcBef>
            <a:spcAft>
              <a:spcPct val="35000"/>
            </a:spcAft>
            <a:buNone/>
          </a:pPr>
          <a:r>
            <a:rPr lang="en-US" sz="1600" kern="1200"/>
            <a:t>Goal progress </a:t>
          </a:r>
        </a:p>
      </dsp:txBody>
      <dsp:txXfrm>
        <a:off x="651272" y="2820034"/>
        <a:ext cx="5520675" cy="563872"/>
      </dsp:txXfrm>
    </dsp:sp>
    <dsp:sp modelId="{3EE95BE8-7969-4DED-8213-5865E1E048AB}">
      <dsp:nvSpPr>
        <dsp:cNvPr id="0" name=""/>
        <dsp:cNvSpPr/>
      </dsp:nvSpPr>
      <dsp:spPr>
        <a:xfrm>
          <a:off x="0" y="3524874"/>
          <a:ext cx="6171948" cy="56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13A7DB-2B46-42CE-A777-14BD927265E5}">
      <dsp:nvSpPr>
        <dsp:cNvPr id="0" name=""/>
        <dsp:cNvSpPr/>
      </dsp:nvSpPr>
      <dsp:spPr>
        <a:xfrm>
          <a:off x="170571" y="3651746"/>
          <a:ext cx="310129" cy="31012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69B5CD-D02D-4D41-8F07-EC77DCC539D4}">
      <dsp:nvSpPr>
        <dsp:cNvPr id="0" name=""/>
        <dsp:cNvSpPr/>
      </dsp:nvSpPr>
      <dsp:spPr>
        <a:xfrm>
          <a:off x="651272" y="3524874"/>
          <a:ext cx="5520675" cy="56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677" tIns="59677" rIns="59677" bIns="59677" numCol="1" spcCol="1270" anchor="ctr" anchorCtr="0">
          <a:noAutofit/>
        </a:bodyPr>
        <a:lstStyle/>
        <a:p>
          <a:pPr marL="0" lvl="0" indent="0" algn="l" defTabSz="711200">
            <a:lnSpc>
              <a:spcPct val="100000"/>
            </a:lnSpc>
            <a:spcBef>
              <a:spcPct val="0"/>
            </a:spcBef>
            <a:spcAft>
              <a:spcPct val="35000"/>
            </a:spcAft>
            <a:buNone/>
          </a:pPr>
          <a:r>
            <a:rPr lang="en-US" sz="1600" kern="1200" dirty="0"/>
            <a:t>Unit 4-  Becoming a life long learner </a:t>
          </a:r>
        </a:p>
      </dsp:txBody>
      <dsp:txXfrm>
        <a:off x="651272" y="3524874"/>
        <a:ext cx="5520675" cy="563872"/>
      </dsp:txXfrm>
    </dsp:sp>
    <dsp:sp modelId="{461F048F-FDF6-4D00-A02E-951279BC135B}">
      <dsp:nvSpPr>
        <dsp:cNvPr id="0" name=""/>
        <dsp:cNvSpPr/>
      </dsp:nvSpPr>
      <dsp:spPr>
        <a:xfrm>
          <a:off x="0" y="4229715"/>
          <a:ext cx="6171948" cy="56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4E7511-2BF2-43A3-9C19-FC7DE14340AB}">
      <dsp:nvSpPr>
        <dsp:cNvPr id="0" name=""/>
        <dsp:cNvSpPr/>
      </dsp:nvSpPr>
      <dsp:spPr>
        <a:xfrm>
          <a:off x="170571" y="4356586"/>
          <a:ext cx="310129" cy="310129"/>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B61118-39BB-4868-A054-BC416A769219}">
      <dsp:nvSpPr>
        <dsp:cNvPr id="0" name=""/>
        <dsp:cNvSpPr/>
      </dsp:nvSpPr>
      <dsp:spPr>
        <a:xfrm>
          <a:off x="651272" y="4229715"/>
          <a:ext cx="5520675" cy="56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677" tIns="59677" rIns="59677" bIns="59677" numCol="1" spcCol="1270" anchor="ctr" anchorCtr="0">
          <a:noAutofit/>
        </a:bodyPr>
        <a:lstStyle/>
        <a:p>
          <a:pPr marL="0" lvl="0" indent="0" algn="l" defTabSz="711200">
            <a:lnSpc>
              <a:spcPct val="100000"/>
            </a:lnSpc>
            <a:spcBef>
              <a:spcPct val="0"/>
            </a:spcBef>
            <a:spcAft>
              <a:spcPct val="35000"/>
            </a:spcAft>
            <a:buNone/>
          </a:pPr>
          <a:r>
            <a:rPr lang="en-US" sz="1600" kern="1200" dirty="0"/>
            <a:t>Summary</a:t>
          </a:r>
        </a:p>
      </dsp:txBody>
      <dsp:txXfrm>
        <a:off x="651272" y="4229715"/>
        <a:ext cx="5520675" cy="563872"/>
      </dsp:txXfrm>
    </dsp:sp>
    <dsp:sp modelId="{AC6BB864-0AAD-5247-B9D7-80DA7BDF1810}">
      <dsp:nvSpPr>
        <dsp:cNvPr id="0" name=""/>
        <dsp:cNvSpPr/>
      </dsp:nvSpPr>
      <dsp:spPr>
        <a:xfrm>
          <a:off x="0" y="4934556"/>
          <a:ext cx="6171948" cy="56387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1E87B7-955F-3747-81A2-B80BBCA06D4C}">
      <dsp:nvSpPr>
        <dsp:cNvPr id="0" name=""/>
        <dsp:cNvSpPr/>
      </dsp:nvSpPr>
      <dsp:spPr>
        <a:xfrm>
          <a:off x="170571" y="5061427"/>
          <a:ext cx="310129" cy="310129"/>
        </a:xfrm>
        <a:prstGeom prst="rect">
          <a:avLst/>
        </a:prstGeom>
        <a:blipFill>
          <a:blip xmlns:r="http://schemas.openxmlformats.org/officeDocument/2006/relationships">
            <a:extLst>
              <a:ext uri="{96DAC541-7B7A-43D3-8B79-37D633B846F1}">
                <asvg:svgBlip xmlns:asvg="http://schemas.microsoft.com/office/drawing/2016/SVG/main" r:embed="rId8"/>
              </a:ext>
            </a:extLst>
          </a:blip>
          <a:srcRect/>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10D32E-E4D6-BE49-B3AF-A7707206AA34}">
      <dsp:nvSpPr>
        <dsp:cNvPr id="0" name=""/>
        <dsp:cNvSpPr/>
      </dsp:nvSpPr>
      <dsp:spPr>
        <a:xfrm>
          <a:off x="651272" y="4934556"/>
          <a:ext cx="5520675" cy="5638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9677" tIns="59677" rIns="59677" bIns="59677" numCol="1" spcCol="1270" anchor="ctr" anchorCtr="0">
          <a:noAutofit/>
        </a:bodyPr>
        <a:lstStyle/>
        <a:p>
          <a:pPr marL="0" lvl="0" indent="0" algn="l" defTabSz="711200">
            <a:lnSpc>
              <a:spcPct val="100000"/>
            </a:lnSpc>
            <a:spcBef>
              <a:spcPct val="0"/>
            </a:spcBef>
            <a:spcAft>
              <a:spcPct val="35000"/>
            </a:spcAft>
            <a:buNone/>
          </a:pPr>
          <a:r>
            <a:rPr lang="en-GB" sz="1600" kern="1200" dirty="0"/>
            <a:t>Thank you</a:t>
          </a:r>
        </a:p>
      </dsp:txBody>
      <dsp:txXfrm>
        <a:off x="651272" y="4934556"/>
        <a:ext cx="5520675" cy="5638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4C2528-327F-454E-879D-54762780897D}">
      <dsp:nvSpPr>
        <dsp:cNvPr id="0" name=""/>
        <dsp:cNvSpPr/>
      </dsp:nvSpPr>
      <dsp:spPr>
        <a:xfrm>
          <a:off x="0" y="936783"/>
          <a:ext cx="7318212" cy="188974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D64B51-5091-4498-952D-D587055D8B2A}">
      <dsp:nvSpPr>
        <dsp:cNvPr id="0" name=""/>
        <dsp:cNvSpPr/>
      </dsp:nvSpPr>
      <dsp:spPr>
        <a:xfrm>
          <a:off x="571648" y="1361976"/>
          <a:ext cx="1039361" cy="10393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4F0FB9-1464-403B-8341-B6A4E01268EC}">
      <dsp:nvSpPr>
        <dsp:cNvPr id="0" name=""/>
        <dsp:cNvSpPr/>
      </dsp:nvSpPr>
      <dsp:spPr>
        <a:xfrm>
          <a:off x="2124009" y="828009"/>
          <a:ext cx="5136551" cy="1889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998" tIns="199998" rIns="199998" bIns="199998" numCol="1" spcCol="1270" anchor="ctr" anchorCtr="0">
          <a:noAutofit/>
        </a:bodyPr>
        <a:lstStyle/>
        <a:p>
          <a:pPr marL="0" lvl="0" indent="0" algn="l" defTabSz="711200">
            <a:lnSpc>
              <a:spcPct val="90000"/>
            </a:lnSpc>
            <a:spcBef>
              <a:spcPct val="0"/>
            </a:spcBef>
            <a:spcAft>
              <a:spcPct val="35000"/>
            </a:spcAft>
            <a:buNone/>
          </a:pPr>
          <a:r>
            <a:rPr lang="en-US" sz="1600" b="1" kern="1200" dirty="0"/>
            <a:t>Habits –</a:t>
          </a:r>
          <a:r>
            <a:rPr lang="en-US" sz="1400" kern="1200" dirty="0"/>
            <a:t>These can be things that we have learnt or picked up good or bad. While studying its important to foster the habit of studying by, having or becoming close with people that share the same thoughts, beliefs or targets, enables all to achieve goals faster. Adopting different interpretations of the same subject gives a broader range of knowledge. </a:t>
          </a:r>
        </a:p>
      </dsp:txBody>
      <dsp:txXfrm>
        <a:off x="2124009" y="828009"/>
        <a:ext cx="5136551" cy="1889747"/>
      </dsp:txXfrm>
    </dsp:sp>
    <dsp:sp modelId="{5B69B19B-5B40-4920-A778-A48920D5A992}">
      <dsp:nvSpPr>
        <dsp:cNvPr id="0" name=""/>
        <dsp:cNvSpPr/>
      </dsp:nvSpPr>
      <dsp:spPr>
        <a:xfrm>
          <a:off x="0" y="3491023"/>
          <a:ext cx="7318212" cy="208189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6B6942-802A-4ECD-9D00-4E54566FE144}">
      <dsp:nvSpPr>
        <dsp:cNvPr id="0" name=""/>
        <dsp:cNvSpPr/>
      </dsp:nvSpPr>
      <dsp:spPr>
        <a:xfrm>
          <a:off x="571648" y="3820236"/>
          <a:ext cx="1039361" cy="103936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C73874-DFA3-47E6-8670-09D8CEE0246D}">
      <dsp:nvSpPr>
        <dsp:cNvPr id="0" name=""/>
        <dsp:cNvSpPr/>
      </dsp:nvSpPr>
      <dsp:spPr>
        <a:xfrm>
          <a:off x="2182658" y="3395042"/>
          <a:ext cx="5133420" cy="18897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998" tIns="199998" rIns="199998" bIns="199998" numCol="1" spcCol="1270" anchor="ctr" anchorCtr="0">
          <a:noAutofit/>
        </a:bodyPr>
        <a:lstStyle/>
        <a:p>
          <a:pPr marL="0" lvl="0" indent="0" algn="l" defTabSz="622300">
            <a:lnSpc>
              <a:spcPct val="90000"/>
            </a:lnSpc>
            <a:spcBef>
              <a:spcPct val="0"/>
            </a:spcBef>
            <a:spcAft>
              <a:spcPct val="35000"/>
            </a:spcAft>
            <a:buNone/>
          </a:pPr>
          <a:r>
            <a:rPr lang="en-US" sz="1400" b="1" kern="1200" dirty="0"/>
            <a:t>Agile learning- </a:t>
          </a:r>
          <a:r>
            <a:rPr lang="en-GB" sz="1400" b="0" i="0" u="none" kern="1200" dirty="0"/>
            <a:t>Learning agility is the combination of motivation and skill. The drive component empowers you to step confidently into confusing or unfamiliar situations while remaining deeply engaged instead of backing down. Meanwhile, the skill component allows you to rapidly </a:t>
          </a:r>
          <a:r>
            <a:rPr lang="en-GB" sz="1400" b="0" i="0" u="none" kern="1200" dirty="0" err="1"/>
            <a:t>analyze</a:t>
          </a:r>
          <a:r>
            <a:rPr lang="en-GB" sz="1400" b="0" i="0" u="none" kern="1200" dirty="0"/>
            <a:t> the results of your actions, determine what worked, and instantly decide on your next move to ensure continuous growth.</a:t>
          </a:r>
          <a:endParaRPr lang="en-US" sz="1400" kern="1200" dirty="0"/>
        </a:p>
      </dsp:txBody>
      <dsp:txXfrm>
        <a:off x="2182658" y="3395042"/>
        <a:ext cx="5133420" cy="188974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6E090E1-1F1E-2A45-AE60-608AC372847F}" type="datetimeFigureOut">
              <a:rPr lang="en-US" smtClean="0"/>
              <a:t>7/13/26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B335C2-2586-B84C-B238-3C6B4F011F9D}" type="slidenum">
              <a:rPr lang="en-US" smtClean="0"/>
              <a:t>‹#›</a:t>
            </a:fld>
            <a:endParaRPr lang="en-US"/>
          </a:p>
        </p:txBody>
      </p:sp>
    </p:spTree>
    <p:extLst>
      <p:ext uri="{BB962C8B-B14F-4D97-AF65-F5344CB8AC3E}">
        <p14:creationId xmlns:p14="http://schemas.microsoft.com/office/powerpoint/2010/main" val="13344698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0B335C2-2586-B84C-B238-3C6B4F011F9D}" type="slidenum">
              <a:rPr lang="en-US" smtClean="0"/>
              <a:t>3</a:t>
            </a:fld>
            <a:endParaRPr lang="en-US"/>
          </a:p>
        </p:txBody>
      </p:sp>
    </p:spTree>
    <p:extLst>
      <p:ext uri="{BB962C8B-B14F-4D97-AF65-F5344CB8AC3E}">
        <p14:creationId xmlns:p14="http://schemas.microsoft.com/office/powerpoint/2010/main" val="26696893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7/13/26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6834054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7CA6-BFD9-4CB1-8892-F6B062E8244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0CDA8C3-9C0C-4E52-9A62-E4DB159E6B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CC3EC35-E02F-41FF-9232-F90692A902FC}"/>
              </a:ext>
            </a:extLst>
          </p:cNvPr>
          <p:cNvSpPr>
            <a:spLocks noGrp="1"/>
          </p:cNvSpPr>
          <p:nvPr>
            <p:ph type="dt" sz="half" idx="10"/>
          </p:nvPr>
        </p:nvSpPr>
        <p:spPr/>
        <p:txBody>
          <a:bodyPr/>
          <a:lstStyle/>
          <a:p>
            <a:fld id="{157B6794-849E-4626-908B-D15793550EFB}" type="datetime1">
              <a:rPr lang="en-US" smtClean="0"/>
              <a:t>7/13/26</a:t>
            </a:fld>
            <a:endParaRPr lang="en-US"/>
          </a:p>
        </p:txBody>
      </p:sp>
      <p:sp>
        <p:nvSpPr>
          <p:cNvPr id="5" name="Footer Placeholder 4">
            <a:extLst>
              <a:ext uri="{FF2B5EF4-FFF2-40B4-BE49-F238E27FC236}">
                <a16:creationId xmlns:a16="http://schemas.microsoft.com/office/drawing/2014/main" id="{39D13D38-5DF1-443B-8A12-71E834FDC6A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25E644A-4A37-4757-9809-5B035E2874E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159367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E6578B-CD85-4BF1-A729-E8E8079B595F}"/>
              </a:ext>
            </a:extLst>
          </p:cNvPr>
          <p:cNvSpPr>
            <a:spLocks noGrp="1"/>
          </p:cNvSpPr>
          <p:nvPr>
            <p:ph type="title"/>
          </p:nvPr>
        </p:nvSpPr>
        <p:spPr>
          <a:xfrm>
            <a:off x="715383" y="1709738"/>
            <a:ext cx="10632067" cy="2852737"/>
          </a:xfrm>
        </p:spPr>
        <p:txBody>
          <a:bodyPr anchor="b"/>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58448C1-C13F-4826-8347-EEB00A6643D6}"/>
              </a:ext>
            </a:extLst>
          </p:cNvPr>
          <p:cNvSpPr>
            <a:spLocks noGrp="1"/>
          </p:cNvSpPr>
          <p:nvPr>
            <p:ph type="body" idx="1"/>
          </p:nvPr>
        </p:nvSpPr>
        <p:spPr>
          <a:xfrm>
            <a:off x="715383" y="4589463"/>
            <a:ext cx="10632067"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806546A-957F-4C4D-9744-1177AD258E10}"/>
              </a:ext>
            </a:extLst>
          </p:cNvPr>
          <p:cNvSpPr>
            <a:spLocks noGrp="1"/>
          </p:cNvSpPr>
          <p:nvPr>
            <p:ph type="dt" sz="half" idx="10"/>
          </p:nvPr>
        </p:nvSpPr>
        <p:spPr/>
        <p:txBody>
          <a:bodyPr/>
          <a:lstStyle/>
          <a:p>
            <a:fld id="{63DB64E7-5594-42A3-ADBF-E95A7ACEAD64}" type="datetime1">
              <a:rPr lang="en-US" smtClean="0"/>
              <a:t>7/13/26</a:t>
            </a:fld>
            <a:endParaRPr lang="en-US"/>
          </a:p>
        </p:txBody>
      </p:sp>
      <p:sp>
        <p:nvSpPr>
          <p:cNvPr id="5" name="Footer Placeholder 4">
            <a:extLst>
              <a:ext uri="{FF2B5EF4-FFF2-40B4-BE49-F238E27FC236}">
                <a16:creationId xmlns:a16="http://schemas.microsoft.com/office/drawing/2014/main" id="{B1DB149C-CC63-4E3A-A83D-EF637EB5197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DB94775-7982-41EC-B584-D51224D38F77}"/>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961734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E4BD8-507D-48E4-A624-F16A741C3609}"/>
              </a:ext>
            </a:extLst>
          </p:cNvPr>
          <p:cNvSpPr>
            <a:spLocks noGrp="1"/>
          </p:cNvSpPr>
          <p:nvPr>
            <p:ph type="title"/>
          </p:nvPr>
        </p:nvSpPr>
        <p:spPr>
          <a:xfrm>
            <a:off x="700635" y="914400"/>
            <a:ext cx="10691265" cy="13075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10A07E4-3A39-457C-A059-7DFB6039D947}"/>
              </a:ext>
            </a:extLst>
          </p:cNvPr>
          <p:cNvSpPr>
            <a:spLocks noGrp="1"/>
          </p:cNvSpPr>
          <p:nvPr>
            <p:ph sz="half" idx="1"/>
          </p:nvPr>
        </p:nvSpPr>
        <p:spPr>
          <a:xfrm>
            <a:off x="704088"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B141E17-47CE-4A78-B0FA-0E9786DA67C5}"/>
              </a:ext>
            </a:extLst>
          </p:cNvPr>
          <p:cNvSpPr>
            <a:spLocks noGrp="1"/>
          </p:cNvSpPr>
          <p:nvPr>
            <p:ph sz="half" idx="2"/>
          </p:nvPr>
        </p:nvSpPr>
        <p:spPr>
          <a:xfrm>
            <a:off x="6181344" y="2221992"/>
            <a:ext cx="5212080" cy="37398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F02C13-D3ED-4044-9716-F29D79A184C9}"/>
              </a:ext>
            </a:extLst>
          </p:cNvPr>
          <p:cNvSpPr>
            <a:spLocks noGrp="1"/>
          </p:cNvSpPr>
          <p:nvPr>
            <p:ph type="dt" sz="half" idx="10"/>
          </p:nvPr>
        </p:nvSpPr>
        <p:spPr/>
        <p:txBody>
          <a:bodyPr/>
          <a:lstStyle/>
          <a:p>
            <a:fld id="{18462B0B-D248-4FFB-8695-AD7FA4B1284A}" type="datetime1">
              <a:rPr lang="en-US" smtClean="0"/>
              <a:t>7/13/26</a:t>
            </a:fld>
            <a:endParaRPr lang="en-US"/>
          </a:p>
        </p:txBody>
      </p:sp>
      <p:sp>
        <p:nvSpPr>
          <p:cNvPr id="6" name="Footer Placeholder 5">
            <a:extLst>
              <a:ext uri="{FF2B5EF4-FFF2-40B4-BE49-F238E27FC236}">
                <a16:creationId xmlns:a16="http://schemas.microsoft.com/office/drawing/2014/main" id="{8AF334AD-FB29-4355-B5CF-85E61B4F340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A5AA154-790C-4774-9C21-8C543E733F26}"/>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6783520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7DD35-7673-4F88-86B0-634883B5E345}"/>
              </a:ext>
            </a:extLst>
          </p:cNvPr>
          <p:cNvSpPr>
            <a:spLocks noGrp="1"/>
          </p:cNvSpPr>
          <p:nvPr>
            <p:ph type="title"/>
          </p:nvPr>
        </p:nvSpPr>
        <p:spPr>
          <a:xfrm>
            <a:off x="704087" y="929147"/>
            <a:ext cx="10689336" cy="7984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EC820D7-3E0B-47C6-A583-C4C839C5AF03}"/>
              </a:ext>
            </a:extLst>
          </p:cNvPr>
          <p:cNvSpPr>
            <a:spLocks noGrp="1"/>
          </p:cNvSpPr>
          <p:nvPr>
            <p:ph type="body" idx="1"/>
          </p:nvPr>
        </p:nvSpPr>
        <p:spPr>
          <a:xfrm>
            <a:off x="704088"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839A7B-97D5-400F-B802-A0FF28FE9F15}"/>
              </a:ext>
            </a:extLst>
          </p:cNvPr>
          <p:cNvSpPr>
            <a:spLocks noGrp="1"/>
          </p:cNvSpPr>
          <p:nvPr>
            <p:ph sz="half" idx="2"/>
          </p:nvPr>
        </p:nvSpPr>
        <p:spPr>
          <a:xfrm>
            <a:off x="704088"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2E0ECA2-DBF1-4681-9DFA-93AFD1B371DB}"/>
              </a:ext>
            </a:extLst>
          </p:cNvPr>
          <p:cNvSpPr>
            <a:spLocks noGrp="1"/>
          </p:cNvSpPr>
          <p:nvPr>
            <p:ph type="body" sz="quarter" idx="3"/>
          </p:nvPr>
        </p:nvSpPr>
        <p:spPr>
          <a:xfrm>
            <a:off x="6181344" y="1756538"/>
            <a:ext cx="5212080" cy="657225"/>
          </a:xfrm>
        </p:spPr>
        <p:txBody>
          <a:bodyPr anchor="b">
            <a:normAutofit/>
          </a:bodyPr>
          <a:lstStyle>
            <a:lvl1pPr marL="0" indent="0">
              <a:buNone/>
              <a:defRPr sz="16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90EBBBB-517F-4ED7-9E51-CF0F7590B4D4}"/>
              </a:ext>
            </a:extLst>
          </p:cNvPr>
          <p:cNvSpPr>
            <a:spLocks noGrp="1"/>
          </p:cNvSpPr>
          <p:nvPr>
            <p:ph sz="quarter" idx="4"/>
          </p:nvPr>
        </p:nvSpPr>
        <p:spPr>
          <a:xfrm>
            <a:off x="6181344" y="2442702"/>
            <a:ext cx="5212080" cy="35191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511B5C7-1E37-478F-B4B0-C7202FFE41B9}"/>
              </a:ext>
            </a:extLst>
          </p:cNvPr>
          <p:cNvSpPr>
            <a:spLocks noGrp="1"/>
          </p:cNvSpPr>
          <p:nvPr>
            <p:ph type="dt" sz="half" idx="10"/>
          </p:nvPr>
        </p:nvSpPr>
        <p:spPr/>
        <p:txBody>
          <a:bodyPr/>
          <a:lstStyle/>
          <a:p>
            <a:fld id="{D0378EFB-9159-4510-B73F-4F0409ADE937}" type="datetime1">
              <a:rPr lang="en-US" smtClean="0"/>
              <a:t>7/13/26</a:t>
            </a:fld>
            <a:endParaRPr lang="en-US"/>
          </a:p>
        </p:txBody>
      </p:sp>
      <p:sp>
        <p:nvSpPr>
          <p:cNvPr id="8" name="Footer Placeholder 7">
            <a:extLst>
              <a:ext uri="{FF2B5EF4-FFF2-40B4-BE49-F238E27FC236}">
                <a16:creationId xmlns:a16="http://schemas.microsoft.com/office/drawing/2014/main" id="{9153F7EF-507C-4CB3-86C5-8B34FFFC1D86}"/>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8E3DEA6-E4EB-4C2A-8B4F-55EC965B6219}"/>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375610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32964-A933-4B98-A141-A4B316DAFA9F}"/>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5D684C9D-23DA-42B0-9DD3-7592F72E8DC9}"/>
              </a:ext>
            </a:extLst>
          </p:cNvPr>
          <p:cNvSpPr>
            <a:spLocks noGrp="1"/>
          </p:cNvSpPr>
          <p:nvPr>
            <p:ph type="dt" sz="half" idx="10"/>
          </p:nvPr>
        </p:nvSpPr>
        <p:spPr/>
        <p:txBody>
          <a:bodyPr/>
          <a:lstStyle/>
          <a:p>
            <a:fld id="{89BC9412-2452-4BED-A324-9D8C115361AD}" type="datetime1">
              <a:rPr lang="en-US" smtClean="0"/>
              <a:t>7/13/26</a:t>
            </a:fld>
            <a:endParaRPr lang="en-US"/>
          </a:p>
        </p:txBody>
      </p:sp>
      <p:sp>
        <p:nvSpPr>
          <p:cNvPr id="4" name="Footer Placeholder 3">
            <a:extLst>
              <a:ext uri="{FF2B5EF4-FFF2-40B4-BE49-F238E27FC236}">
                <a16:creationId xmlns:a16="http://schemas.microsoft.com/office/drawing/2014/main" id="{68BF8F05-876F-49D8-AE30-5BB2A91ECD59}"/>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153D20DA-9260-4577-BB51-789570A243A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6193489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D2C1F24-E0A1-45A7-8EF5-92CD9799341C}"/>
              </a:ext>
            </a:extLst>
          </p:cNvPr>
          <p:cNvSpPr>
            <a:spLocks noGrp="1"/>
          </p:cNvSpPr>
          <p:nvPr>
            <p:ph type="dt" sz="half" idx="10"/>
          </p:nvPr>
        </p:nvSpPr>
        <p:spPr/>
        <p:txBody>
          <a:bodyPr/>
          <a:lstStyle/>
          <a:p>
            <a:fld id="{F5318F62-D251-40E8-A23C-F4CFE9FEAB41}" type="datetime1">
              <a:rPr lang="en-US" smtClean="0"/>
              <a:t>7/13/26</a:t>
            </a:fld>
            <a:endParaRPr lang="en-US"/>
          </a:p>
        </p:txBody>
      </p:sp>
      <p:sp>
        <p:nvSpPr>
          <p:cNvPr id="3" name="Footer Placeholder 2">
            <a:extLst>
              <a:ext uri="{FF2B5EF4-FFF2-40B4-BE49-F238E27FC236}">
                <a16:creationId xmlns:a16="http://schemas.microsoft.com/office/drawing/2014/main" id="{3E021C19-210E-46B0-9036-5D8AECC9260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1A880FEF-487E-44DF-8615-DF2210419602}"/>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9301133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A568EE-74C8-43A6-90BC-2DDD965CF64A}"/>
              </a:ext>
            </a:extLst>
          </p:cNvPr>
          <p:cNvSpPr>
            <a:spLocks noGrp="1"/>
          </p:cNvSpPr>
          <p:nvPr>
            <p:ph type="title"/>
          </p:nvPr>
        </p:nvSpPr>
        <p:spPr>
          <a:xfrm>
            <a:off x="704088" y="1069848"/>
            <a:ext cx="4093599" cy="1316736"/>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971C35AC-CAE3-48CF-A3E4-A075C9FDD71B}"/>
              </a:ext>
            </a:extLst>
          </p:cNvPr>
          <p:cNvSpPr>
            <a:spLocks noGrp="1"/>
          </p:cNvSpPr>
          <p:nvPr>
            <p:ph idx="1"/>
          </p:nvPr>
        </p:nvSpPr>
        <p:spPr>
          <a:xfrm>
            <a:off x="5183188" y="1069848"/>
            <a:ext cx="6172200" cy="47912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2D9D03EA-5FAD-4609-A2B8-624E426847E3}"/>
              </a:ext>
            </a:extLst>
          </p:cNvPr>
          <p:cNvSpPr>
            <a:spLocks noGrp="1"/>
          </p:cNvSpPr>
          <p:nvPr>
            <p:ph type="body" sz="half" idx="2"/>
          </p:nvPr>
        </p:nvSpPr>
        <p:spPr>
          <a:xfrm>
            <a:off x="704088" y="2551176"/>
            <a:ext cx="4093599" cy="331927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B58D2EA-2191-4216-B64D-067BDFE12375}"/>
              </a:ext>
            </a:extLst>
          </p:cNvPr>
          <p:cNvSpPr>
            <a:spLocks noGrp="1"/>
          </p:cNvSpPr>
          <p:nvPr>
            <p:ph type="dt" sz="half" idx="10"/>
          </p:nvPr>
        </p:nvSpPr>
        <p:spPr/>
        <p:txBody>
          <a:bodyPr/>
          <a:lstStyle/>
          <a:p>
            <a:fld id="{44F76144-149E-4874-93A5-554A0357CF82}" type="datetime1">
              <a:rPr lang="en-US" smtClean="0"/>
              <a:t>7/13/26</a:t>
            </a:fld>
            <a:endParaRPr lang="en-US"/>
          </a:p>
        </p:txBody>
      </p:sp>
      <p:sp>
        <p:nvSpPr>
          <p:cNvPr id="6" name="Footer Placeholder 5">
            <a:extLst>
              <a:ext uri="{FF2B5EF4-FFF2-40B4-BE49-F238E27FC236}">
                <a16:creationId xmlns:a16="http://schemas.microsoft.com/office/drawing/2014/main" id="{78042128-DAB4-481C-BEE6-3523E8E88BA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E50E382-C500-4A4C-A7C6-43860383AB91}"/>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17653766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FE98B-EACF-4251-A8AF-0D9EDD17C664}"/>
              </a:ext>
            </a:extLst>
          </p:cNvPr>
          <p:cNvSpPr>
            <a:spLocks noGrp="1"/>
          </p:cNvSpPr>
          <p:nvPr>
            <p:ph type="title"/>
          </p:nvPr>
        </p:nvSpPr>
        <p:spPr>
          <a:xfrm>
            <a:off x="704088" y="1066800"/>
            <a:ext cx="4103431" cy="1317523"/>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905F473-761A-4002-AF70-9FF878D0139E}"/>
              </a:ext>
            </a:extLst>
          </p:cNvPr>
          <p:cNvSpPr>
            <a:spLocks noGrp="1"/>
          </p:cNvSpPr>
          <p:nvPr>
            <p:ph type="pic" idx="1"/>
          </p:nvPr>
        </p:nvSpPr>
        <p:spPr>
          <a:xfrm>
            <a:off x="5183188" y="1066800"/>
            <a:ext cx="6172200" cy="47942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FA0C2E6A-F834-4540-BB00-E13CB45DC362}"/>
              </a:ext>
            </a:extLst>
          </p:cNvPr>
          <p:cNvSpPr>
            <a:spLocks noGrp="1"/>
          </p:cNvSpPr>
          <p:nvPr>
            <p:ph type="body" sz="half" idx="2"/>
          </p:nvPr>
        </p:nvSpPr>
        <p:spPr>
          <a:xfrm>
            <a:off x="704088" y="2552700"/>
            <a:ext cx="4103431" cy="33162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0C38EAB-AD63-415C-B263-BA1D8FBE3CB0}"/>
              </a:ext>
            </a:extLst>
          </p:cNvPr>
          <p:cNvSpPr>
            <a:spLocks noGrp="1"/>
          </p:cNvSpPr>
          <p:nvPr>
            <p:ph type="dt" sz="half" idx="10"/>
          </p:nvPr>
        </p:nvSpPr>
        <p:spPr/>
        <p:txBody>
          <a:bodyPr/>
          <a:lstStyle/>
          <a:p>
            <a:fld id="{50BA65D8-0540-4835-AE5C-25D29DBA01BE}" type="datetime1">
              <a:rPr lang="en-US" smtClean="0"/>
              <a:t>7/13/26</a:t>
            </a:fld>
            <a:endParaRPr lang="en-US"/>
          </a:p>
        </p:txBody>
      </p:sp>
      <p:sp>
        <p:nvSpPr>
          <p:cNvPr id="6" name="Footer Placeholder 5">
            <a:extLst>
              <a:ext uri="{FF2B5EF4-FFF2-40B4-BE49-F238E27FC236}">
                <a16:creationId xmlns:a16="http://schemas.microsoft.com/office/drawing/2014/main" id="{422E5541-B6DE-45E8-BCFE-0DFC4F574079}"/>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BB78D45-289B-46AF-8CB9-E6150BEA17ED}"/>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4225265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359C1-C098-4BF4-A55D-782F4E606B8A}"/>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D343C7E-1E8B-4D38-9B81-1AA2A8978E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8A70B00-53AE-4D3F-91BE-A8D789ED9864}"/>
              </a:ext>
            </a:extLst>
          </p:cNvPr>
          <p:cNvSpPr>
            <a:spLocks noGrp="1"/>
          </p:cNvSpPr>
          <p:nvPr>
            <p:ph type="dt" sz="half" idx="10"/>
          </p:nvPr>
        </p:nvSpPr>
        <p:spPr/>
        <p:txBody>
          <a:bodyPr/>
          <a:lstStyle/>
          <a:p>
            <a:fld id="{EC3C8B9C-477D-492A-96AD-1FC2CC997A73}" type="datetime1">
              <a:rPr lang="en-US" smtClean="0"/>
              <a:t>7/13/26</a:t>
            </a:fld>
            <a:endParaRPr lang="en-US"/>
          </a:p>
        </p:txBody>
      </p:sp>
      <p:sp>
        <p:nvSpPr>
          <p:cNvPr id="5" name="Footer Placeholder 4">
            <a:extLst>
              <a:ext uri="{FF2B5EF4-FFF2-40B4-BE49-F238E27FC236}">
                <a16:creationId xmlns:a16="http://schemas.microsoft.com/office/drawing/2014/main" id="{06647FC7-8124-4F70-A849-B6BCC5189CC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47CEBE4-50DC-47DB-B699-CCC024336C9F}"/>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0068244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B418279-D3B8-4C6A-AB74-9DE377771270}"/>
              </a:ext>
            </a:extLst>
          </p:cNvPr>
          <p:cNvSpPr>
            <a:spLocks noGrp="1"/>
          </p:cNvSpPr>
          <p:nvPr>
            <p:ph type="title" orient="vert"/>
          </p:nvPr>
        </p:nvSpPr>
        <p:spPr>
          <a:xfrm>
            <a:off x="9242322" y="997974"/>
            <a:ext cx="2349043" cy="498495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E28F733C-9309-4197-BACA-207CDC8935C9}"/>
              </a:ext>
            </a:extLst>
          </p:cNvPr>
          <p:cNvSpPr>
            <a:spLocks noGrp="1"/>
          </p:cNvSpPr>
          <p:nvPr>
            <p:ph type="body" orient="vert" idx="1"/>
          </p:nvPr>
        </p:nvSpPr>
        <p:spPr>
          <a:xfrm>
            <a:off x="768927" y="997973"/>
            <a:ext cx="8473395" cy="49849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6ACD4D0-5BE6-412D-B08B-5DFFD593513E}"/>
              </a:ext>
            </a:extLst>
          </p:cNvPr>
          <p:cNvSpPr>
            <a:spLocks noGrp="1"/>
          </p:cNvSpPr>
          <p:nvPr>
            <p:ph type="dt" sz="half" idx="10"/>
          </p:nvPr>
        </p:nvSpPr>
        <p:spPr/>
        <p:txBody>
          <a:bodyPr/>
          <a:lstStyle/>
          <a:p>
            <a:fld id="{42D3AED5-E26D-4E29-B1B3-7847B6779594}" type="datetime1">
              <a:rPr lang="en-US" smtClean="0"/>
              <a:t>7/13/26</a:t>
            </a:fld>
            <a:endParaRPr lang="en-US"/>
          </a:p>
        </p:txBody>
      </p:sp>
      <p:sp>
        <p:nvSpPr>
          <p:cNvPr id="5" name="Footer Placeholder 4">
            <a:extLst>
              <a:ext uri="{FF2B5EF4-FFF2-40B4-BE49-F238E27FC236}">
                <a16:creationId xmlns:a16="http://schemas.microsoft.com/office/drawing/2014/main" id="{55021651-B786-4A39-A10F-F5231D0A2C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4504D2D-9379-40DE-9F45-3004BE54F16B}"/>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4911924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7/13/26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dirty="0"/>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0731273"/>
      </p:ext>
    </p:extLst>
  </p:cSld>
  <p:clrMap bg1="lt1" tx1="dk1" bg2="lt2" tx2="dk2" accent1="accent1" accent2="accent2" accent3="accent3" accent4="accent4" accent5="accent5" accent6="accent6" hlink="hlink" folHlink="folHlink"/>
  <p:sldLayoutIdLst>
    <p:sldLayoutId id="2147483689" r:id="rId1"/>
    <p:sldLayoutId id="2147483688" r:id="rId2"/>
    <p:sldLayoutId id="2147483687" r:id="rId3"/>
    <p:sldLayoutId id="2147483686" r:id="rId4"/>
    <p:sldLayoutId id="2147483678" r:id="rId5"/>
    <p:sldLayoutId id="2147483684" r:id="rId6"/>
    <p:sldLayoutId id="2147483679" r:id="rId7"/>
    <p:sldLayoutId id="2147483680" r:id="rId8"/>
    <p:sldLayoutId id="2147483681" r:id="rId9"/>
    <p:sldLayoutId id="2147483683" r:id="rId10"/>
    <p:sldLayoutId id="2147483682" r:id="rId11"/>
  </p:sldLayoutIdLst>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sv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D751CD6-ED3D-6B45-1BDE-F40CBD71F6C6}"/>
              </a:ext>
            </a:extLst>
          </p:cNvPr>
          <p:cNvPicPr>
            <a:picLocks noChangeAspect="1"/>
          </p:cNvPicPr>
          <p:nvPr/>
        </p:nvPicPr>
        <p:blipFill>
          <a:blip r:embed="rId2"/>
          <a:srcRect/>
          <a:stretch>
            <a:fillRect/>
          </a:stretch>
        </p:blipFill>
        <p:spPr>
          <a:xfrm>
            <a:off x="2307" y="0"/>
            <a:ext cx="12192000" cy="6857989"/>
          </a:xfrm>
          <a:prstGeom prst="rect">
            <a:avLst/>
          </a:prstGeom>
        </p:spPr>
      </p:pic>
      <p:sp>
        <p:nvSpPr>
          <p:cNvPr id="17" name="Rectangle 16">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E25D5A-4593-88F3-23D2-FEF33F5BE0BE}"/>
              </a:ext>
            </a:extLst>
          </p:cNvPr>
          <p:cNvSpPr>
            <a:spLocks noGrp="1"/>
          </p:cNvSpPr>
          <p:nvPr>
            <p:ph type="ctrTitle"/>
          </p:nvPr>
        </p:nvSpPr>
        <p:spPr>
          <a:xfrm>
            <a:off x="509936" y="990597"/>
            <a:ext cx="6688659" cy="4849091"/>
          </a:xfrm>
        </p:spPr>
        <p:txBody>
          <a:bodyPr anchor="ctr">
            <a:normAutofit/>
          </a:bodyPr>
          <a:lstStyle/>
          <a:p>
            <a:pPr algn="ctr"/>
            <a:r>
              <a:rPr lang="en-US" sz="5000" dirty="0">
                <a:solidFill>
                  <a:srgbClr val="FFFFFF"/>
                </a:solidFill>
              </a:rPr>
              <a:t>Assignment 2:</a:t>
            </a:r>
            <a:br>
              <a:rPr lang="en-US" sz="5000" dirty="0">
                <a:solidFill>
                  <a:srgbClr val="FFFFFF"/>
                </a:solidFill>
              </a:rPr>
            </a:br>
            <a:r>
              <a:rPr lang="en-US" sz="5000" dirty="0">
                <a:solidFill>
                  <a:srgbClr val="FFFFFF"/>
                </a:solidFill>
              </a:rPr>
              <a:t> </a:t>
            </a:r>
            <a:r>
              <a:rPr lang="en-US" sz="2800" dirty="0">
                <a:solidFill>
                  <a:srgbClr val="FFFFFF"/>
                </a:solidFill>
              </a:rPr>
              <a:t>Personal development plan</a:t>
            </a:r>
            <a:br>
              <a:rPr lang="en-US" sz="2800" dirty="0">
                <a:solidFill>
                  <a:srgbClr val="FFFFFF"/>
                </a:solidFill>
              </a:rPr>
            </a:br>
            <a:r>
              <a:rPr lang="en-US" sz="2800" dirty="0">
                <a:solidFill>
                  <a:srgbClr val="FFFFFF"/>
                </a:solidFill>
              </a:rPr>
              <a:t> </a:t>
            </a:r>
            <a:r>
              <a:rPr lang="en-US" sz="5000" dirty="0">
                <a:solidFill>
                  <a:srgbClr val="FFFFFF"/>
                </a:solidFill>
              </a:rPr>
              <a:t>(PDP)</a:t>
            </a:r>
            <a:br>
              <a:rPr lang="en-US" sz="5000" dirty="0">
                <a:solidFill>
                  <a:srgbClr val="FFFFFF"/>
                </a:solidFill>
              </a:rPr>
            </a:br>
            <a:r>
              <a:rPr lang="en-US" sz="5000" dirty="0">
                <a:solidFill>
                  <a:srgbClr val="FFFFFF"/>
                </a:solidFill>
              </a:rPr>
              <a:t>whitney otchere</a:t>
            </a:r>
            <a:br>
              <a:rPr lang="en-US" sz="5000" dirty="0">
                <a:solidFill>
                  <a:srgbClr val="FFFFFF"/>
                </a:solidFill>
              </a:rPr>
            </a:br>
            <a:r>
              <a:rPr lang="en-US" sz="5000" dirty="0">
                <a:solidFill>
                  <a:srgbClr val="FFFFFF"/>
                </a:solidFill>
              </a:rPr>
              <a:t>id:2536752</a:t>
            </a:r>
          </a:p>
        </p:txBody>
      </p:sp>
      <p:sp>
        <p:nvSpPr>
          <p:cNvPr id="3" name="Subtitle 2">
            <a:extLst>
              <a:ext uri="{FF2B5EF4-FFF2-40B4-BE49-F238E27FC236}">
                <a16:creationId xmlns:a16="http://schemas.microsoft.com/office/drawing/2014/main" id="{87D812D5-73F2-487A-4ABC-51C780A13B2E}"/>
              </a:ext>
            </a:extLst>
          </p:cNvPr>
          <p:cNvSpPr>
            <a:spLocks noGrp="1"/>
          </p:cNvSpPr>
          <p:nvPr>
            <p:ph type="subTitle" idx="1"/>
          </p:nvPr>
        </p:nvSpPr>
        <p:spPr>
          <a:xfrm>
            <a:off x="8712865" y="1447799"/>
            <a:ext cx="2368905" cy="4076699"/>
          </a:xfrm>
        </p:spPr>
        <p:txBody>
          <a:bodyPr anchor="ctr">
            <a:normAutofit/>
          </a:bodyPr>
          <a:lstStyle/>
          <a:p>
            <a:r>
              <a:rPr lang="en-US">
                <a:solidFill>
                  <a:srgbClr val="FFFFFF"/>
                </a:solidFill>
              </a:rPr>
              <a:t>Certhe computing skills for workplace </a:t>
            </a:r>
          </a:p>
          <a:p>
            <a:r>
              <a:rPr lang="en-US">
                <a:solidFill>
                  <a:srgbClr val="FFFFFF"/>
                </a:solidFill>
              </a:rPr>
              <a:t>13/07/2026</a:t>
            </a:r>
          </a:p>
        </p:txBody>
      </p:sp>
      <p:cxnSp>
        <p:nvCxnSpPr>
          <p:cNvPr id="15" name="Straight Connector 14">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
        <p:nvSpPr>
          <p:cNvPr id="6" name="Subtitle 2">
            <a:extLst>
              <a:ext uri="{FF2B5EF4-FFF2-40B4-BE49-F238E27FC236}">
                <a16:creationId xmlns:a16="http://schemas.microsoft.com/office/drawing/2014/main" id="{59B79027-5259-1D1F-FFD3-0A39AF914824}"/>
              </a:ext>
            </a:extLst>
          </p:cNvPr>
          <p:cNvSpPr txBox="1">
            <a:spLocks/>
          </p:cNvSpPr>
          <p:nvPr/>
        </p:nvSpPr>
        <p:spPr>
          <a:xfrm>
            <a:off x="7562414" y="-410225"/>
            <a:ext cx="4857857" cy="1005657"/>
          </a:xfrm>
          <a:prstGeom prst="rect">
            <a:avLst/>
          </a:prstGeom>
        </p:spPr>
        <p:txBody>
          <a:bodyPr vert="horz" lIns="91440" tIns="45720" rIns="91440" bIns="45720" rtlCol="0" anchor="b">
            <a:normAutofit/>
          </a:bodyPr>
          <a:lstStyle>
            <a:lvl1pPr marL="0" indent="0" algn="l" defTabSz="914400" rtl="0" eaLnBrk="1" latinLnBrk="0" hangingPunct="1">
              <a:lnSpc>
                <a:spcPct val="110000"/>
              </a:lnSpc>
              <a:spcBef>
                <a:spcPts val="1000"/>
              </a:spcBef>
              <a:buFont typeface="Arial" panose="020B0604020202020204" pitchFamily="34" charset="0"/>
              <a:buNone/>
              <a:defRPr sz="2000" kern="1200">
                <a:solidFill>
                  <a:schemeClr val="tx1"/>
                </a:solidFill>
                <a:latin typeface="+mn-lt"/>
                <a:ea typeface="+mn-ea"/>
                <a:cs typeface="+mn-cs"/>
              </a:defRPr>
            </a:lvl1pPr>
            <a:lvl2pPr marL="457200" indent="0" algn="ctr" defTabSz="914400" rtl="0" eaLnBrk="1" latinLnBrk="0" hangingPunct="1">
              <a:lnSpc>
                <a:spcPct val="11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11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11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t>Learning in the digital ERA- ACCA4025</a:t>
            </a:r>
          </a:p>
        </p:txBody>
      </p:sp>
    </p:spTree>
    <p:extLst>
      <p:ext uri="{BB962C8B-B14F-4D97-AF65-F5344CB8AC3E}">
        <p14:creationId xmlns:p14="http://schemas.microsoft.com/office/powerpoint/2010/main" val="34166116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F1FED3-E949-1432-A1D5-3CF4009A2A83}"/>
              </a:ext>
            </a:extLst>
          </p:cNvPr>
          <p:cNvSpPr>
            <a:spLocks noGrp="1"/>
          </p:cNvSpPr>
          <p:nvPr>
            <p:ph type="title"/>
          </p:nvPr>
        </p:nvSpPr>
        <p:spPr>
          <a:xfrm>
            <a:off x="704088" y="914400"/>
            <a:ext cx="3914776" cy="3977269"/>
          </a:xfrm>
        </p:spPr>
        <p:txBody>
          <a:bodyPr>
            <a:normAutofit/>
          </a:bodyPr>
          <a:lstStyle/>
          <a:p>
            <a:r>
              <a:rPr lang="en-US" dirty="0"/>
              <a:t>Contents </a:t>
            </a:r>
          </a:p>
        </p:txBody>
      </p:sp>
      <p:cxnSp>
        <p:nvCxnSpPr>
          <p:cNvPr id="11" name="Straight Connector 10">
            <a:extLst>
              <a:ext uri="{FF2B5EF4-FFF2-40B4-BE49-F238E27FC236}">
                <a16:creationId xmlns:a16="http://schemas.microsoft.com/office/drawing/2014/main" id="{4BFD5B9F-5FB6-467D-83D5-DF82F190735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524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BC075283-17EB-95FB-268C-FE264350ABD5}"/>
              </a:ext>
            </a:extLst>
          </p:cNvPr>
          <p:cNvGraphicFramePr>
            <a:graphicFrameLocks noGrp="1"/>
          </p:cNvGraphicFramePr>
          <p:nvPr>
            <p:ph idx="1"/>
            <p:extLst>
              <p:ext uri="{D42A27DB-BD31-4B8C-83A1-F6EECF244321}">
                <p14:modId xmlns:p14="http://schemas.microsoft.com/office/powerpoint/2010/main" val="3439197535"/>
              </p:ext>
            </p:extLst>
          </p:nvPr>
        </p:nvGraphicFramePr>
        <p:xfrm>
          <a:off x="5219952" y="723900"/>
          <a:ext cx="6171948" cy="54991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9DBDCFA7-934C-E3F8-E10E-639E4382ED39}"/>
              </a:ext>
            </a:extLst>
          </p:cNvPr>
          <p:cNvSpPr txBox="1"/>
          <p:nvPr/>
        </p:nvSpPr>
        <p:spPr>
          <a:xfrm>
            <a:off x="4872031" y="518795"/>
            <a:ext cx="450921" cy="5909310"/>
          </a:xfrm>
          <a:prstGeom prst="rect">
            <a:avLst/>
          </a:prstGeom>
          <a:noFill/>
        </p:spPr>
        <p:txBody>
          <a:bodyPr wrap="square" rtlCol="0">
            <a:spAutoFit/>
          </a:bodyPr>
          <a:lstStyle/>
          <a:p>
            <a:endParaRPr lang="en-US" dirty="0"/>
          </a:p>
          <a:p>
            <a:r>
              <a:rPr lang="en-US" dirty="0">
                <a:solidFill>
                  <a:schemeClr val="accent3"/>
                </a:solidFill>
              </a:rPr>
              <a:t>1.</a:t>
            </a:r>
          </a:p>
          <a:p>
            <a:endParaRPr lang="en-US" dirty="0">
              <a:solidFill>
                <a:schemeClr val="accent3"/>
              </a:solidFill>
            </a:endParaRPr>
          </a:p>
          <a:p>
            <a:r>
              <a:rPr lang="en-US" dirty="0">
                <a:solidFill>
                  <a:schemeClr val="accent3"/>
                </a:solidFill>
              </a:rPr>
              <a:t>2.</a:t>
            </a:r>
          </a:p>
          <a:p>
            <a:endParaRPr lang="en-US" dirty="0">
              <a:solidFill>
                <a:schemeClr val="accent3"/>
              </a:solidFill>
            </a:endParaRPr>
          </a:p>
          <a:p>
            <a:endParaRPr lang="en-US" dirty="0">
              <a:solidFill>
                <a:schemeClr val="accent3"/>
              </a:solidFill>
            </a:endParaRPr>
          </a:p>
          <a:p>
            <a:r>
              <a:rPr lang="en-US" dirty="0">
                <a:solidFill>
                  <a:schemeClr val="accent3"/>
                </a:solidFill>
              </a:rPr>
              <a:t>3.</a:t>
            </a:r>
          </a:p>
          <a:p>
            <a:endParaRPr lang="en-US" dirty="0">
              <a:solidFill>
                <a:schemeClr val="accent3"/>
              </a:solidFill>
            </a:endParaRPr>
          </a:p>
          <a:p>
            <a:r>
              <a:rPr lang="en-US" dirty="0">
                <a:solidFill>
                  <a:schemeClr val="accent3"/>
                </a:solidFill>
              </a:rPr>
              <a:t>4.</a:t>
            </a:r>
          </a:p>
          <a:p>
            <a:endParaRPr lang="en-US" dirty="0">
              <a:solidFill>
                <a:schemeClr val="accent3"/>
              </a:solidFill>
            </a:endParaRPr>
          </a:p>
          <a:p>
            <a:endParaRPr lang="en-US" dirty="0">
              <a:solidFill>
                <a:schemeClr val="accent3"/>
              </a:solidFill>
            </a:endParaRPr>
          </a:p>
          <a:p>
            <a:r>
              <a:rPr lang="en-US" dirty="0">
                <a:solidFill>
                  <a:schemeClr val="accent3"/>
                </a:solidFill>
              </a:rPr>
              <a:t>5.</a:t>
            </a:r>
          </a:p>
          <a:p>
            <a:endParaRPr lang="en-US" dirty="0">
              <a:solidFill>
                <a:schemeClr val="accent3"/>
              </a:solidFill>
            </a:endParaRPr>
          </a:p>
          <a:p>
            <a:endParaRPr lang="en-US" dirty="0">
              <a:solidFill>
                <a:schemeClr val="accent3"/>
              </a:solidFill>
            </a:endParaRPr>
          </a:p>
          <a:p>
            <a:r>
              <a:rPr lang="en-US" dirty="0">
                <a:solidFill>
                  <a:schemeClr val="accent3"/>
                </a:solidFill>
              </a:rPr>
              <a:t>6.</a:t>
            </a:r>
          </a:p>
          <a:p>
            <a:endParaRPr lang="en-US" dirty="0">
              <a:solidFill>
                <a:schemeClr val="accent3"/>
              </a:solidFill>
            </a:endParaRPr>
          </a:p>
          <a:p>
            <a:endParaRPr lang="en-US" dirty="0">
              <a:solidFill>
                <a:schemeClr val="accent3"/>
              </a:solidFill>
            </a:endParaRPr>
          </a:p>
          <a:p>
            <a:r>
              <a:rPr lang="en-US" dirty="0">
                <a:solidFill>
                  <a:schemeClr val="accent3"/>
                </a:solidFill>
              </a:rPr>
              <a:t>7.</a:t>
            </a:r>
          </a:p>
          <a:p>
            <a:endParaRPr lang="en-US" dirty="0">
              <a:solidFill>
                <a:schemeClr val="accent3"/>
              </a:solidFill>
            </a:endParaRPr>
          </a:p>
          <a:p>
            <a:r>
              <a:rPr lang="en-US" dirty="0">
                <a:solidFill>
                  <a:schemeClr val="accent3"/>
                </a:solidFill>
              </a:rPr>
              <a:t>8.</a:t>
            </a:r>
          </a:p>
          <a:p>
            <a:endParaRPr lang="en-US" dirty="0"/>
          </a:p>
        </p:txBody>
      </p:sp>
      <p:sp>
        <p:nvSpPr>
          <p:cNvPr id="7" name="TextBox 6">
            <a:extLst>
              <a:ext uri="{FF2B5EF4-FFF2-40B4-BE49-F238E27FC236}">
                <a16:creationId xmlns:a16="http://schemas.microsoft.com/office/drawing/2014/main" id="{3184196E-2374-B755-7108-68754491FEDC}"/>
              </a:ext>
            </a:extLst>
          </p:cNvPr>
          <p:cNvSpPr txBox="1"/>
          <p:nvPr/>
        </p:nvSpPr>
        <p:spPr>
          <a:xfrm>
            <a:off x="6096000" y="914400"/>
            <a:ext cx="4524103" cy="369332"/>
          </a:xfrm>
          <a:prstGeom prst="rect">
            <a:avLst/>
          </a:prstGeom>
          <a:noFill/>
        </p:spPr>
        <p:txBody>
          <a:bodyPr wrap="square" rtlCol="0">
            <a:spAutoFit/>
          </a:bodyPr>
          <a:lstStyle/>
          <a:p>
            <a:r>
              <a:rPr lang="en-US" dirty="0"/>
              <a:t>welcome</a:t>
            </a:r>
          </a:p>
        </p:txBody>
      </p:sp>
    </p:spTree>
    <p:extLst>
      <p:ext uri="{BB962C8B-B14F-4D97-AF65-F5344CB8AC3E}">
        <p14:creationId xmlns:p14="http://schemas.microsoft.com/office/powerpoint/2010/main" val="259543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0001DC-FC00-046F-7E37-09C4244D50FC}"/>
              </a:ext>
            </a:extLst>
          </p:cNvPr>
          <p:cNvSpPr>
            <a:spLocks noGrp="1"/>
          </p:cNvSpPr>
          <p:nvPr>
            <p:ph type="title"/>
          </p:nvPr>
        </p:nvSpPr>
        <p:spPr>
          <a:xfrm>
            <a:off x="700087" y="909638"/>
            <a:ext cx="10691813" cy="1155618"/>
          </a:xfrm>
        </p:spPr>
        <p:txBody>
          <a:bodyPr>
            <a:normAutofit/>
          </a:bodyPr>
          <a:lstStyle/>
          <a:p>
            <a:r>
              <a:rPr lang="en-US" b="1" u="sng" dirty="0"/>
              <a:t>Self evaluation</a:t>
            </a:r>
          </a:p>
        </p:txBody>
      </p:sp>
      <p:cxnSp>
        <p:nvCxnSpPr>
          <p:cNvPr id="11" name="Straight Connector 10">
            <a:extLst>
              <a:ext uri="{FF2B5EF4-FFF2-40B4-BE49-F238E27FC236}">
                <a16:creationId xmlns:a16="http://schemas.microsoft.com/office/drawing/2014/main" id="{AAD0195E-7F27-4D06-9427-0C121D721A1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D74C2FC-3228-4FC1-B97B-87AD35508D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4A3C228D-AE0D-4B3C-5DC9-41C0459FCEED}"/>
              </a:ext>
            </a:extLst>
          </p:cNvPr>
          <p:cNvSpPr txBox="1"/>
          <p:nvPr/>
        </p:nvSpPr>
        <p:spPr>
          <a:xfrm>
            <a:off x="700087" y="1548434"/>
            <a:ext cx="10116944" cy="276999"/>
          </a:xfrm>
          <a:prstGeom prst="rect">
            <a:avLst/>
          </a:prstGeom>
          <a:noFill/>
        </p:spPr>
        <p:txBody>
          <a:bodyPr wrap="square" rtlCol="0">
            <a:spAutoFit/>
          </a:bodyPr>
          <a:lstStyle/>
          <a:p>
            <a:pPr lvl="0">
              <a:lnSpc>
                <a:spcPct val="100000"/>
              </a:lnSpc>
            </a:pPr>
            <a:r>
              <a:rPr lang="en-GB" sz="1200" dirty="0"/>
              <a:t>According to the ‘self assessment tool’ used on </a:t>
            </a:r>
            <a:r>
              <a:rPr lang="en-GB" sz="1200" dirty="0" err="1"/>
              <a:t>moodle</a:t>
            </a:r>
            <a:r>
              <a:rPr lang="en-GB" sz="1200" dirty="0"/>
              <a:t> these are my strengths, traits and weaknesses based on my answers given;</a:t>
            </a:r>
            <a:endParaRPr lang="en-US" sz="1200" dirty="0"/>
          </a:p>
        </p:txBody>
      </p:sp>
      <p:sp>
        <p:nvSpPr>
          <p:cNvPr id="7" name="TextBox 6">
            <a:extLst>
              <a:ext uri="{FF2B5EF4-FFF2-40B4-BE49-F238E27FC236}">
                <a16:creationId xmlns:a16="http://schemas.microsoft.com/office/drawing/2014/main" id="{7019BC63-F836-B327-E4E5-CA4DF66D6A24}"/>
              </a:ext>
            </a:extLst>
          </p:cNvPr>
          <p:cNvSpPr txBox="1"/>
          <p:nvPr/>
        </p:nvSpPr>
        <p:spPr>
          <a:xfrm>
            <a:off x="700087" y="1791410"/>
            <a:ext cx="10951982" cy="3893374"/>
          </a:xfrm>
          <a:prstGeom prst="rect">
            <a:avLst/>
          </a:prstGeom>
          <a:noFill/>
        </p:spPr>
        <p:txBody>
          <a:bodyPr wrap="square" rtlCol="0">
            <a:spAutoFit/>
          </a:bodyPr>
          <a:lstStyle/>
          <a:p>
            <a:r>
              <a:rPr lang="en-GB" sz="1200" b="1" dirty="0"/>
              <a:t>Strengths:</a:t>
            </a:r>
            <a:r>
              <a:rPr lang="en-GB" sz="1200" dirty="0"/>
              <a:t> Team Player, Analytical Thinker, Creative Problem-Solver, Self-Motivated and Independent Worker, Detail-Oriented and Precise, Strong Leadership Qualities</a:t>
            </a:r>
          </a:p>
          <a:p>
            <a:r>
              <a:rPr lang="en-GB" sz="1200" b="1" dirty="0"/>
              <a:t>Weaknesses:</a:t>
            </a:r>
            <a:r>
              <a:rPr lang="en-GB" sz="1200" dirty="0"/>
              <a:t> Struggles with public speaking, Needs Improvement in Time Management</a:t>
            </a:r>
          </a:p>
          <a:p>
            <a:r>
              <a:rPr lang="en-GB" sz="1200" b="1" dirty="0"/>
              <a:t>Traits:</a:t>
            </a:r>
            <a:r>
              <a:rPr lang="en-GB" sz="1200" dirty="0"/>
              <a:t> Introverted: Reflective and Thoughtful, Moderate Stress Handler, Preferred Learning Style: Visual, Prefers Group Study, Does Not Prefer Solo Study</a:t>
            </a:r>
            <a:endParaRPr lang="en-US" sz="1200" dirty="0"/>
          </a:p>
          <a:p>
            <a:endParaRPr lang="en-GB" sz="1200" dirty="0"/>
          </a:p>
          <a:p>
            <a:r>
              <a:rPr lang="en-GB" sz="1200" dirty="0"/>
              <a:t>While understanding the the strengths, weaknesses and trait given, when evaluating your progress, it can help to ask yourself, What?, So what? And Now what?. </a:t>
            </a:r>
            <a:r>
              <a:rPr lang="en-GB" sz="1200"/>
              <a:t>This helps </a:t>
            </a:r>
            <a:r>
              <a:rPr lang="en-GB" sz="1200" dirty="0"/>
              <a:t>to dive into the specifics of what you’ve learnt, how you have progressed and help to produce your goals clearly.</a:t>
            </a:r>
          </a:p>
          <a:p>
            <a:pPr lvl="0">
              <a:lnSpc>
                <a:spcPct val="100000"/>
              </a:lnSpc>
            </a:pPr>
            <a:r>
              <a:rPr lang="en-GB" sz="1200" b="1" dirty="0"/>
              <a:t>What-</a:t>
            </a:r>
          </a:p>
          <a:p>
            <a:pPr lvl="0">
              <a:lnSpc>
                <a:spcPct val="100000"/>
              </a:lnSpc>
            </a:pPr>
            <a:r>
              <a:rPr lang="en-GB" sz="1200" dirty="0"/>
              <a:t>During time at University, I managed to complete my assignment, meet deadlines and contribute to group discussion and teamwork. I also took on new challenges, collaborated effectively with others and sought time to research to improve my skills and knowledge </a:t>
            </a:r>
          </a:p>
          <a:p>
            <a:pPr lvl="0">
              <a:lnSpc>
                <a:spcPct val="100000"/>
              </a:lnSpc>
            </a:pPr>
            <a:r>
              <a:rPr lang="en-GB" sz="1200" b="1" dirty="0"/>
              <a:t>So what-</a:t>
            </a:r>
          </a:p>
          <a:p>
            <a:pPr lvl="0">
              <a:lnSpc>
                <a:spcPct val="100000"/>
              </a:lnSpc>
            </a:pPr>
            <a:r>
              <a:rPr lang="en-GB" sz="1200" dirty="0"/>
              <a:t>These experiences helped me strengthen my computer skills and technical skill, improve my problem-solving abilities and build confidence in handling more complex tasks. </a:t>
            </a:r>
          </a:p>
          <a:p>
            <a:pPr lvl="0">
              <a:lnSpc>
                <a:spcPct val="100000"/>
              </a:lnSpc>
            </a:pPr>
            <a:r>
              <a:rPr lang="en-GB" sz="1200" b="1" dirty="0"/>
              <a:t>Now what-</a:t>
            </a:r>
          </a:p>
          <a:p>
            <a:pPr lvl="0">
              <a:lnSpc>
                <a:spcPct val="100000"/>
              </a:lnSpc>
            </a:pPr>
            <a:r>
              <a:rPr lang="en-GB" sz="1200" dirty="0"/>
              <a:t>Going forward I plan to continue building on my, Strengths and weaknesses while focusing on areas for growth. I will seek additional learning resources and opportunities, proactively request feedback, improve efficiency and take on greater responsibilities where possible. </a:t>
            </a:r>
          </a:p>
          <a:p>
            <a:pPr lvl="0">
              <a:lnSpc>
                <a:spcPct val="100000"/>
              </a:lnSpc>
            </a:pPr>
            <a:endParaRPr lang="en-GB" sz="1100" dirty="0"/>
          </a:p>
          <a:p>
            <a:pPr lvl="0">
              <a:lnSpc>
                <a:spcPct val="100000"/>
              </a:lnSpc>
            </a:pPr>
            <a:endParaRPr lang="en-GB" sz="1100" dirty="0"/>
          </a:p>
          <a:p>
            <a:endParaRPr lang="en-US" sz="1100" dirty="0"/>
          </a:p>
          <a:p>
            <a:endParaRPr lang="en-US" sz="1100" dirty="0"/>
          </a:p>
          <a:p>
            <a:pPr lvl="0">
              <a:lnSpc>
                <a:spcPct val="100000"/>
              </a:lnSpc>
            </a:pPr>
            <a:endParaRPr lang="en-US" sz="1100" dirty="0"/>
          </a:p>
        </p:txBody>
      </p:sp>
    </p:spTree>
    <p:extLst>
      <p:ext uri="{BB962C8B-B14F-4D97-AF65-F5344CB8AC3E}">
        <p14:creationId xmlns:p14="http://schemas.microsoft.com/office/powerpoint/2010/main" val="26967625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alpha val="25296"/>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EB9825-00BD-0FA2-4FA9-A73BB8409E73}"/>
              </a:ext>
            </a:extLst>
          </p:cNvPr>
          <p:cNvSpPr>
            <a:spLocks noGrp="1"/>
          </p:cNvSpPr>
          <p:nvPr>
            <p:ph type="title"/>
          </p:nvPr>
        </p:nvSpPr>
        <p:spPr>
          <a:xfrm>
            <a:off x="593058" y="774551"/>
            <a:ext cx="10691265" cy="1307592"/>
          </a:xfrm>
        </p:spPr>
        <p:txBody>
          <a:bodyPr/>
          <a:lstStyle/>
          <a:p>
            <a:r>
              <a:rPr lang="en-US" b="1" u="sng" dirty="0"/>
              <a:t>plan</a:t>
            </a:r>
          </a:p>
        </p:txBody>
      </p:sp>
      <p:graphicFrame>
        <p:nvGraphicFramePr>
          <p:cNvPr id="8" name="Table 7">
            <a:extLst>
              <a:ext uri="{FF2B5EF4-FFF2-40B4-BE49-F238E27FC236}">
                <a16:creationId xmlns:a16="http://schemas.microsoft.com/office/drawing/2014/main" id="{7457424B-2FBD-E725-FD61-CFFFEE8738C1}"/>
              </a:ext>
            </a:extLst>
          </p:cNvPr>
          <p:cNvGraphicFramePr>
            <a:graphicFrameLocks noGrp="1"/>
          </p:cNvGraphicFramePr>
          <p:nvPr>
            <p:extLst>
              <p:ext uri="{D42A27DB-BD31-4B8C-83A1-F6EECF244321}">
                <p14:modId xmlns:p14="http://schemas.microsoft.com/office/powerpoint/2010/main" val="1478264258"/>
              </p:ext>
            </p:extLst>
          </p:nvPr>
        </p:nvGraphicFramePr>
        <p:xfrm>
          <a:off x="666343" y="1344479"/>
          <a:ext cx="10544694" cy="4747650"/>
        </p:xfrm>
        <a:graphic>
          <a:graphicData uri="http://schemas.openxmlformats.org/drawingml/2006/table">
            <a:tbl>
              <a:tblPr/>
              <a:tblGrid>
                <a:gridCol w="1757449">
                  <a:extLst>
                    <a:ext uri="{9D8B030D-6E8A-4147-A177-3AD203B41FA5}">
                      <a16:colId xmlns:a16="http://schemas.microsoft.com/office/drawing/2014/main" val="699794855"/>
                    </a:ext>
                  </a:extLst>
                </a:gridCol>
                <a:gridCol w="1757449">
                  <a:extLst>
                    <a:ext uri="{9D8B030D-6E8A-4147-A177-3AD203B41FA5}">
                      <a16:colId xmlns:a16="http://schemas.microsoft.com/office/drawing/2014/main" val="2652636783"/>
                    </a:ext>
                  </a:extLst>
                </a:gridCol>
                <a:gridCol w="1757449">
                  <a:extLst>
                    <a:ext uri="{9D8B030D-6E8A-4147-A177-3AD203B41FA5}">
                      <a16:colId xmlns:a16="http://schemas.microsoft.com/office/drawing/2014/main" val="59429884"/>
                    </a:ext>
                  </a:extLst>
                </a:gridCol>
                <a:gridCol w="1757449">
                  <a:extLst>
                    <a:ext uri="{9D8B030D-6E8A-4147-A177-3AD203B41FA5}">
                      <a16:colId xmlns:a16="http://schemas.microsoft.com/office/drawing/2014/main" val="1280059494"/>
                    </a:ext>
                  </a:extLst>
                </a:gridCol>
                <a:gridCol w="1757449">
                  <a:extLst>
                    <a:ext uri="{9D8B030D-6E8A-4147-A177-3AD203B41FA5}">
                      <a16:colId xmlns:a16="http://schemas.microsoft.com/office/drawing/2014/main" val="870205416"/>
                    </a:ext>
                  </a:extLst>
                </a:gridCol>
                <a:gridCol w="1757449">
                  <a:extLst>
                    <a:ext uri="{9D8B030D-6E8A-4147-A177-3AD203B41FA5}">
                      <a16:colId xmlns:a16="http://schemas.microsoft.com/office/drawing/2014/main" val="4212250154"/>
                    </a:ext>
                  </a:extLst>
                </a:gridCol>
              </a:tblGrid>
              <a:tr h="814503">
                <a:tc>
                  <a:txBody>
                    <a:bodyPr/>
                    <a:lstStyle/>
                    <a:p>
                      <a:pPr algn="ctr"/>
                      <a:r>
                        <a:rPr lang="en-GB" sz="1400" b="0" cap="none" spc="0" dirty="0">
                          <a:solidFill>
                            <a:schemeClr val="tx1"/>
                          </a:solidFill>
                        </a:rPr>
                        <a:t>What are your</a:t>
                      </a:r>
                    </a:p>
                    <a:p>
                      <a:pPr algn="ctr"/>
                      <a:r>
                        <a:rPr lang="en-GB" sz="1400" b="0" cap="none" spc="0" dirty="0">
                          <a:solidFill>
                            <a:schemeClr val="tx1"/>
                          </a:solidFill>
                        </a:rPr>
                        <a:t>long-term goals?</a:t>
                      </a:r>
                    </a:p>
                    <a:p>
                      <a:pPr algn="ctr"/>
                      <a:endParaRPr lang="en-GB" sz="1400" b="0" cap="none" spc="0" dirty="0">
                        <a:solidFill>
                          <a:schemeClr val="tx1"/>
                        </a:solidFill>
                      </a:endParaRPr>
                    </a:p>
                  </a:txBody>
                  <a:tcPr marL="44657" marR="44657" marT="76370" marB="89314" anchor="b">
                    <a:lnL w="12700" cmpd="sng">
                      <a:solidFill>
                        <a:schemeClr val="tx1"/>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400" b="0" cap="none" spc="0" dirty="0">
                          <a:solidFill>
                            <a:schemeClr val="tx1"/>
                          </a:solidFill>
                        </a:rPr>
                        <a:t>What are your specific</a:t>
                      </a:r>
                    </a:p>
                    <a:p>
                      <a:pPr algn="ctr"/>
                      <a:r>
                        <a:rPr lang="en-GB" sz="1400" b="0" cap="none" spc="0" dirty="0">
                          <a:solidFill>
                            <a:schemeClr val="tx1"/>
                          </a:solidFill>
                        </a:rPr>
                        <a:t>career goals?</a:t>
                      </a:r>
                    </a:p>
                  </a:txBody>
                  <a:tcPr marL="44657" marR="44657" marT="76370" marB="893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400" b="0" cap="none" spc="0" dirty="0">
                          <a:solidFill>
                            <a:schemeClr val="tx1"/>
                          </a:solidFill>
                        </a:rPr>
                        <a:t>What are the key skills</a:t>
                      </a:r>
                    </a:p>
                    <a:p>
                      <a:pPr algn="ctr"/>
                      <a:r>
                        <a:rPr lang="en-GB" sz="1400" b="0" cap="none" spc="0" dirty="0">
                          <a:solidFill>
                            <a:schemeClr val="tx1"/>
                          </a:solidFill>
                        </a:rPr>
                        <a:t>needed for each one</a:t>
                      </a:r>
                    </a:p>
                    <a:p>
                      <a:pPr algn="ctr"/>
                      <a:r>
                        <a:rPr lang="en-GB" sz="1400" b="0" cap="none" spc="0" dirty="0">
                          <a:solidFill>
                            <a:schemeClr val="tx1"/>
                          </a:solidFill>
                        </a:rPr>
                        <a:t>of your goals?</a:t>
                      </a:r>
                    </a:p>
                  </a:txBody>
                  <a:tcPr marL="44657" marR="44657" marT="76370" marB="893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400" b="0" cap="none" spc="0" dirty="0">
                          <a:solidFill>
                            <a:schemeClr val="tx1"/>
                          </a:solidFill>
                        </a:rPr>
                        <a:t>What skills do you</a:t>
                      </a:r>
                    </a:p>
                    <a:p>
                      <a:pPr algn="ctr"/>
                      <a:r>
                        <a:rPr lang="en-GB" sz="1400" b="0" cap="none" spc="0" dirty="0">
                          <a:solidFill>
                            <a:schemeClr val="tx1"/>
                          </a:solidFill>
                        </a:rPr>
                        <a:t>need to work on?</a:t>
                      </a:r>
                    </a:p>
                  </a:txBody>
                  <a:tcPr marL="44657" marR="44657" marT="76370" marB="893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400" b="0" cap="none" spc="0" dirty="0">
                          <a:solidFill>
                            <a:schemeClr val="tx1"/>
                          </a:solidFill>
                        </a:rPr>
                        <a:t>What actions are you</a:t>
                      </a:r>
                    </a:p>
                    <a:p>
                      <a:pPr algn="ctr"/>
                      <a:r>
                        <a:rPr lang="en-GB" sz="1400" b="0" cap="none" spc="0" dirty="0">
                          <a:solidFill>
                            <a:schemeClr val="tx1"/>
                          </a:solidFill>
                        </a:rPr>
                        <a:t>going to take?</a:t>
                      </a:r>
                    </a:p>
                  </a:txBody>
                  <a:tcPr marL="44657" marR="44657" marT="76370" marB="893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400" b="0" cap="none" spc="0" dirty="0">
                          <a:solidFill>
                            <a:schemeClr val="tx1"/>
                          </a:solidFill>
                        </a:rPr>
                        <a:t>When are you</a:t>
                      </a:r>
                    </a:p>
                    <a:p>
                      <a:pPr algn="ctr"/>
                      <a:r>
                        <a:rPr lang="en-GB" sz="1400" b="0" cap="none" spc="0" dirty="0">
                          <a:solidFill>
                            <a:schemeClr val="tx1"/>
                          </a:solidFill>
                        </a:rPr>
                        <a:t>going to complete</a:t>
                      </a:r>
                    </a:p>
                    <a:p>
                      <a:pPr algn="ctr"/>
                      <a:r>
                        <a:rPr lang="en-GB" sz="1400" b="0" cap="none" spc="0" dirty="0">
                          <a:solidFill>
                            <a:schemeClr val="tx1"/>
                          </a:solidFill>
                        </a:rPr>
                        <a:t>your training by?</a:t>
                      </a:r>
                    </a:p>
                  </a:txBody>
                  <a:tcPr marL="44657" marR="44657" marT="76370" marB="89314" anchor="b">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28135122"/>
                  </a:ext>
                </a:extLst>
              </a:tr>
              <a:tr h="906722">
                <a:tc rowSpan="4">
                  <a:txBody>
                    <a:bodyPr/>
                    <a:lstStyle/>
                    <a:p>
                      <a:pPr algn="ctr"/>
                      <a:endParaRPr lang="en-GB" sz="1600" b="0" cap="none" spc="0" dirty="0">
                        <a:solidFill>
                          <a:schemeClr val="tx1"/>
                        </a:solidFill>
                      </a:endParaRPr>
                    </a:p>
                    <a:p>
                      <a:pPr algn="ctr"/>
                      <a:endParaRPr lang="en-GB" sz="1600" b="0" cap="none" spc="0" dirty="0">
                        <a:solidFill>
                          <a:schemeClr val="tx1"/>
                        </a:solidFill>
                      </a:endParaRPr>
                    </a:p>
                    <a:p>
                      <a:pPr algn="ctr"/>
                      <a:endParaRPr lang="en-GB" sz="1600" b="0" cap="none" spc="0" dirty="0">
                        <a:solidFill>
                          <a:schemeClr val="tx1"/>
                        </a:solidFill>
                      </a:endParaRPr>
                    </a:p>
                    <a:p>
                      <a:pPr algn="ctr"/>
                      <a:endParaRPr lang="en-GB" sz="1600" b="0" cap="none" spc="0" dirty="0">
                        <a:solidFill>
                          <a:schemeClr val="tx1"/>
                        </a:solidFill>
                      </a:endParaRPr>
                    </a:p>
                    <a:p>
                      <a:pPr algn="ctr"/>
                      <a:endParaRPr lang="en-GB" sz="1600" b="0" cap="none" spc="0" dirty="0">
                        <a:solidFill>
                          <a:schemeClr val="tx1"/>
                        </a:solidFill>
                      </a:endParaRPr>
                    </a:p>
                    <a:p>
                      <a:pPr algn="ctr"/>
                      <a:r>
                        <a:rPr lang="en-GB" sz="1600" b="0" cap="none" spc="0" dirty="0">
                          <a:solidFill>
                            <a:schemeClr val="tx1"/>
                          </a:solidFill>
                        </a:rPr>
                        <a:t>Web design</a:t>
                      </a:r>
                    </a:p>
                    <a:p>
                      <a:pPr algn="ctr"/>
                      <a:endParaRPr lang="en-GB" sz="1600" b="0" cap="none" spc="0" dirty="0">
                        <a:solidFill>
                          <a:schemeClr val="tx1"/>
                        </a:solidFill>
                      </a:endParaRPr>
                    </a:p>
                    <a:p>
                      <a:pPr algn="ctr"/>
                      <a:endParaRPr lang="en-GB" sz="1600" b="0" cap="none" spc="0" dirty="0">
                        <a:solidFill>
                          <a:schemeClr val="tx1"/>
                        </a:solidFill>
                      </a:endParaRPr>
                    </a:p>
                    <a:p>
                      <a:pPr algn="ctr"/>
                      <a:endParaRPr lang="en-GB" sz="1600" b="0" cap="none" spc="0" dirty="0">
                        <a:solidFill>
                          <a:schemeClr val="tx1"/>
                        </a:solidFill>
                      </a:endParaRPr>
                    </a:p>
                    <a:p>
                      <a:pPr algn="ctr"/>
                      <a:endParaRPr lang="en-GB" sz="1600" b="0" cap="none" spc="0" dirty="0">
                        <a:solidFill>
                          <a:schemeClr val="tx1"/>
                        </a:solidFill>
                      </a:endParaRPr>
                    </a:p>
                    <a:p>
                      <a:pPr algn="ctr"/>
                      <a:endParaRPr lang="en-GB" sz="1600" b="0" cap="none" spc="0" dirty="0">
                        <a:solidFill>
                          <a:schemeClr val="tx1"/>
                        </a:solidFill>
                      </a:endParaRPr>
                    </a:p>
                    <a:p>
                      <a:pPr algn="ctr"/>
                      <a:endParaRPr lang="en-GB" sz="1600" b="0" cap="none" spc="0" dirty="0">
                        <a:solidFill>
                          <a:schemeClr val="tx1"/>
                        </a:solidFill>
                      </a:endParaRPr>
                    </a:p>
                    <a:p>
                      <a:pPr algn="ctr"/>
                      <a:r>
                        <a:rPr lang="en-GB" sz="1600" b="0" cap="none" spc="0" dirty="0">
                          <a:solidFill>
                            <a:schemeClr val="tx1"/>
                          </a:solidFill>
                        </a:rPr>
                        <a:t> </a:t>
                      </a:r>
                    </a:p>
                  </a:txBody>
                  <a:tcPr marL="44657" marR="44657" marT="76370" marB="89314" anchor="b">
                    <a:lnL w="12700" cmpd="sng">
                      <a:solidFill>
                        <a:schemeClr val="tx1"/>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400" b="0" cap="none" spc="0" dirty="0">
                          <a:solidFill>
                            <a:schemeClr val="tx1"/>
                          </a:solidFill>
                        </a:rPr>
                        <a:t>Completing level 4 computing</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b="0" cap="none" spc="0" dirty="0">
                          <a:solidFill>
                            <a:schemeClr val="tx1"/>
                          </a:solidFill>
                        </a:rPr>
                        <a:t>Pass assignments, understanding of learning in the digital era, Ref works</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b="0" cap="none" spc="0" dirty="0">
                          <a:solidFill>
                            <a:schemeClr val="tx1"/>
                          </a:solidFill>
                        </a:rPr>
                        <a:t>Time management, attention to detail,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b="0" cap="none" spc="0" dirty="0">
                          <a:solidFill>
                            <a:schemeClr val="tx1"/>
                          </a:solidFill>
                        </a:rPr>
                        <a:t>Dedicate set goals and timeframes when work should be complete by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b="0" cap="none" spc="0" dirty="0">
                          <a:solidFill>
                            <a:schemeClr val="tx1"/>
                          </a:solidFill>
                        </a:rPr>
                        <a:t>8 months</a:t>
                      </a:r>
                    </a:p>
                  </a:txBody>
                  <a:tcPr marL="44657" marR="44657" marT="76370" marB="89314" anchor="ct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00125919"/>
                  </a:ext>
                </a:extLst>
              </a:tr>
              <a:tr h="1012742">
                <a:tc vMerge="1">
                  <a:txBody>
                    <a:bodyPr/>
                    <a:lstStyle/>
                    <a:p>
                      <a:pPr algn="ctr"/>
                      <a:endParaRPr lang="en-GB" sz="1600" b="0" cap="none" spc="0" dirty="0">
                        <a:solidFill>
                          <a:schemeClr val="tx1"/>
                        </a:solidFill>
                      </a:endParaRPr>
                    </a:p>
                  </a:txBody>
                  <a:tcPr marL="44657" marR="44657" marT="76370" marB="89314" anchor="b">
                    <a:lnL w="12700" cmpd="sng">
                      <a:solidFill>
                        <a:schemeClr val="tx1"/>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400" b="0" cap="none" spc="0" dirty="0">
                          <a:solidFill>
                            <a:schemeClr val="tx1"/>
                          </a:solidFill>
                        </a:rPr>
                        <a:t>Programs used in web design</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b="0" cap="none" spc="0" dirty="0">
                          <a:solidFill>
                            <a:schemeClr val="tx1"/>
                          </a:solidFill>
                        </a:rPr>
                        <a:t>Use of </a:t>
                      </a:r>
                      <a:r>
                        <a:rPr lang="en-GB" sz="1100" b="0" cap="none" spc="0" dirty="0" err="1">
                          <a:solidFill>
                            <a:schemeClr val="tx1"/>
                          </a:solidFill>
                        </a:rPr>
                        <a:t>wix</a:t>
                      </a:r>
                      <a:r>
                        <a:rPr lang="en-GB" sz="1100" b="0" cap="none" spc="0" dirty="0">
                          <a:solidFill>
                            <a:schemeClr val="tx1"/>
                          </a:solidFill>
                        </a:rPr>
                        <a:t>, </a:t>
                      </a:r>
                      <a:r>
                        <a:rPr lang="en-GB" sz="1100" b="0" cap="none" spc="0" dirty="0" err="1">
                          <a:solidFill>
                            <a:schemeClr val="tx1"/>
                          </a:solidFill>
                        </a:rPr>
                        <a:t>webflow</a:t>
                      </a:r>
                      <a:r>
                        <a:rPr lang="en-GB" sz="1100" b="0" cap="none" spc="0" dirty="0">
                          <a:solidFill>
                            <a:schemeClr val="tx1"/>
                          </a:solidFill>
                        </a:rPr>
                        <a:t>, </a:t>
                      </a:r>
                      <a:r>
                        <a:rPr lang="en-GB" sz="1100" b="0" cap="none" spc="0" dirty="0" err="1">
                          <a:solidFill>
                            <a:schemeClr val="tx1"/>
                          </a:solidFill>
                        </a:rPr>
                        <a:t>squarespace</a:t>
                      </a:r>
                      <a:r>
                        <a:rPr lang="en-GB" sz="1100" b="0" cap="none" spc="0" dirty="0">
                          <a:solidFill>
                            <a:schemeClr val="tx1"/>
                          </a:solidFill>
                        </a:rPr>
                        <a:t>, layout design User experience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b="0" cap="none" spc="0" dirty="0">
                          <a:solidFill>
                            <a:schemeClr val="tx1"/>
                          </a:solidFill>
                        </a:rPr>
                        <a:t>Computing skills, website building, problem solving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cap="none" spc="0" dirty="0">
                          <a:solidFill>
                            <a:schemeClr val="tx1"/>
                          </a:solidFill>
                        </a:rPr>
                        <a:t>Learning the basics of each website to know what works best for me</a:t>
                      </a:r>
                    </a:p>
                    <a:p>
                      <a:pPr algn="ctr"/>
                      <a:endParaRPr lang="en-GB" sz="1100" b="0" cap="none" spc="0" dirty="0">
                        <a:solidFill>
                          <a:schemeClr val="tx1"/>
                        </a:solidFill>
                      </a:endParaRP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b="0" cap="none" spc="0" dirty="0">
                          <a:solidFill>
                            <a:schemeClr val="tx1"/>
                          </a:solidFill>
                        </a:rPr>
                        <a:t>12 months </a:t>
                      </a:r>
                    </a:p>
                  </a:txBody>
                  <a:tcPr marL="44657" marR="44657" marT="76370" marB="89314" anchor="ct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79464457"/>
                  </a:ext>
                </a:extLst>
              </a:tr>
              <a:tr h="1012742">
                <a:tc vMerge="1">
                  <a:txBody>
                    <a:bodyPr/>
                    <a:lstStyle/>
                    <a:p>
                      <a:pPr algn="ctr"/>
                      <a:endParaRPr lang="en-GB" sz="1600" b="0" cap="none" spc="0" dirty="0">
                        <a:solidFill>
                          <a:schemeClr val="tx1"/>
                        </a:solidFill>
                      </a:endParaRPr>
                    </a:p>
                  </a:txBody>
                  <a:tcPr marL="44657" marR="44657" marT="76370" marB="89314" anchor="b">
                    <a:lnL w="12700" cmpd="sng">
                      <a:solidFill>
                        <a:schemeClr val="tx1"/>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400" b="0" cap="none" spc="0" dirty="0">
                          <a:solidFill>
                            <a:schemeClr val="tx1"/>
                          </a:solidFill>
                        </a:rPr>
                        <a:t>Professional web design portfolio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b="0" cap="none" spc="0" dirty="0">
                          <a:solidFill>
                            <a:schemeClr val="tx1"/>
                          </a:solidFill>
                        </a:rPr>
                        <a:t>Problem solving, attention to detail, research, constructive criticism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b="0" cap="none" spc="0" dirty="0">
                          <a:solidFill>
                            <a:schemeClr val="tx1"/>
                          </a:solidFill>
                        </a:rPr>
                        <a:t>Obtaining relevant information, coding, visual layouts and user interference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100" b="0" cap="none" spc="0" dirty="0">
                          <a:solidFill>
                            <a:schemeClr val="tx1"/>
                          </a:solidFill>
                        </a:rPr>
                        <a:t>Creating a portfolio, starting web design templates</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b="0" cap="none" spc="0" dirty="0">
                          <a:solidFill>
                            <a:schemeClr val="tx1"/>
                          </a:solidFill>
                        </a:rPr>
                        <a:t>2 years</a:t>
                      </a:r>
                    </a:p>
                  </a:txBody>
                  <a:tcPr marL="44657" marR="44657" marT="76370" marB="89314" anchor="ct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33440922"/>
                  </a:ext>
                </a:extLst>
              </a:tr>
              <a:tr h="796320">
                <a:tc vMerge="1">
                  <a:txBody>
                    <a:bodyPr/>
                    <a:lstStyle/>
                    <a:p>
                      <a:pPr algn="ctr"/>
                      <a:endParaRPr lang="en-GB" sz="1600" b="0" cap="none" spc="0" dirty="0">
                        <a:solidFill>
                          <a:schemeClr val="tx1"/>
                        </a:solidFill>
                      </a:endParaRPr>
                    </a:p>
                  </a:txBody>
                  <a:tcPr marL="44657" marR="44657" marT="76370" marB="89314" anchor="b">
                    <a:lnL w="12700" cmpd="sng">
                      <a:solidFill>
                        <a:schemeClr val="tx1"/>
                      </a:solidFill>
                      <a:prstDash val="soli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pPr algn="ctr"/>
                      <a:r>
                        <a:rPr lang="en-GB" sz="1400" b="0" cap="none" spc="0" dirty="0">
                          <a:solidFill>
                            <a:schemeClr val="tx1"/>
                          </a:solidFill>
                        </a:rPr>
                        <a:t>Earning relevant qualifications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pPr algn="ctr"/>
                      <a:r>
                        <a:rPr lang="en-GB" sz="1100" b="0" cap="none" spc="0" dirty="0">
                          <a:solidFill>
                            <a:schemeClr val="tx1"/>
                          </a:solidFill>
                        </a:rPr>
                        <a:t>Knowledge of web design, time management, motivation</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pPr algn="ctr"/>
                      <a:r>
                        <a:rPr lang="en-GB" sz="1100" b="0" cap="none" spc="0" dirty="0">
                          <a:solidFill>
                            <a:schemeClr val="tx1"/>
                          </a:solidFill>
                        </a:rPr>
                        <a:t>Studying, time management, dedication,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pPr algn="ctr"/>
                      <a:r>
                        <a:rPr lang="en-GB" sz="1100" b="0" cap="none" spc="0" dirty="0">
                          <a:solidFill>
                            <a:schemeClr val="tx1"/>
                          </a:solidFill>
                        </a:rPr>
                        <a:t>Completing ‘learning in the digital era’ if I pass will continue further education .</a:t>
                      </a:r>
                    </a:p>
                  </a:txBody>
                  <a:tcPr marL="44657" marR="44657" marT="76370" marB="893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solidFill>
                        <a:schemeClr val="tx1"/>
                      </a:solidFill>
                      <a:prstDash val="solid"/>
                    </a:lnB>
                  </a:tcPr>
                </a:tc>
                <a:tc>
                  <a:txBody>
                    <a:bodyPr/>
                    <a:lstStyle/>
                    <a:p>
                      <a:pPr algn="ctr"/>
                      <a:r>
                        <a:rPr lang="en-GB" sz="1600" b="0" cap="none" spc="0" dirty="0">
                          <a:solidFill>
                            <a:schemeClr val="tx1"/>
                          </a:solidFill>
                        </a:rPr>
                        <a:t>3 years</a:t>
                      </a:r>
                    </a:p>
                  </a:txBody>
                  <a:tcPr marL="44657" marR="44657" marT="76370" marB="89314" anchor="ctr">
                    <a:lnL w="12700" cap="flat" cmpd="sng" algn="ctr">
                      <a:solidFill>
                        <a:schemeClr val="tx1"/>
                      </a:solidFill>
                      <a:prstDash val="solid"/>
                      <a:round/>
                      <a:headEnd type="none" w="med" len="med"/>
                      <a:tailEnd type="none" w="med" len="med"/>
                    </a:lnL>
                    <a:lnR w="12700" cmpd="sng">
                      <a:solidFill>
                        <a:schemeClr val="tx1"/>
                      </a:solidFill>
                      <a:prstDash val="solid"/>
                    </a:lnR>
                    <a:lnT w="12700" cap="flat" cmpd="sng" algn="ctr">
                      <a:solidFill>
                        <a:schemeClr val="tx1"/>
                      </a:solidFill>
                      <a:prstDash val="solid"/>
                      <a:round/>
                      <a:headEnd type="none" w="med" len="med"/>
                      <a:tailEnd type="none" w="med" len="med"/>
                    </a:lnT>
                    <a:lnB w="12700" cmpd="sng">
                      <a:solidFill>
                        <a:schemeClr val="tx1"/>
                      </a:solidFill>
                      <a:prstDash val="solid"/>
                    </a:lnB>
                  </a:tcPr>
                </a:tc>
                <a:extLst>
                  <a:ext uri="{0D108BD9-81ED-4DB2-BD59-A6C34878D82A}">
                    <a16:rowId xmlns:a16="http://schemas.microsoft.com/office/drawing/2014/main" val="3276275594"/>
                  </a:ext>
                </a:extLst>
              </a:tr>
            </a:tbl>
          </a:graphicData>
        </a:graphic>
      </p:graphicFrame>
      <p:sp>
        <p:nvSpPr>
          <p:cNvPr id="17" name="TextBox 16">
            <a:extLst>
              <a:ext uri="{FF2B5EF4-FFF2-40B4-BE49-F238E27FC236}">
                <a16:creationId xmlns:a16="http://schemas.microsoft.com/office/drawing/2014/main" id="{145E9D33-757A-2A8E-5C14-52976DE2DA5C}"/>
              </a:ext>
            </a:extLst>
          </p:cNvPr>
          <p:cNvSpPr txBox="1"/>
          <p:nvPr/>
        </p:nvSpPr>
        <p:spPr>
          <a:xfrm>
            <a:off x="593057" y="6132053"/>
            <a:ext cx="8157403" cy="338554"/>
          </a:xfrm>
          <a:prstGeom prst="rect">
            <a:avLst/>
          </a:prstGeom>
          <a:noFill/>
        </p:spPr>
        <p:txBody>
          <a:bodyPr wrap="square" rtlCol="0">
            <a:spAutoFit/>
          </a:bodyPr>
          <a:lstStyle/>
          <a:p>
            <a:r>
              <a:rPr lang="en-US" sz="1600" dirty="0"/>
              <a:t>Above it a SMART table provided from </a:t>
            </a:r>
            <a:r>
              <a:rPr lang="en-US" sz="1600" dirty="0" err="1"/>
              <a:t>moodle</a:t>
            </a:r>
            <a:r>
              <a:rPr lang="en-US" sz="1600" dirty="0"/>
              <a:t>. </a:t>
            </a:r>
          </a:p>
        </p:txBody>
      </p:sp>
    </p:spTree>
    <p:extLst>
      <p:ext uri="{BB962C8B-B14F-4D97-AF65-F5344CB8AC3E}">
        <p14:creationId xmlns:p14="http://schemas.microsoft.com/office/powerpoint/2010/main" val="73697277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23" name="Rectangle 2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Rectangle 23">
            <a:extLst>
              <a:ext uri="{FF2B5EF4-FFF2-40B4-BE49-F238E27FC236}">
                <a16:creationId xmlns:a16="http://schemas.microsoft.com/office/drawing/2014/main" id="{A5D67320-FCFD-4931-AAF7-C6C853329C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1FF2FB-DB1D-62FF-9545-9822FFAFF106}"/>
              </a:ext>
            </a:extLst>
          </p:cNvPr>
          <p:cNvSpPr>
            <a:spLocks noGrp="1"/>
          </p:cNvSpPr>
          <p:nvPr>
            <p:ph type="title"/>
          </p:nvPr>
        </p:nvSpPr>
        <p:spPr>
          <a:xfrm>
            <a:off x="703400" y="908651"/>
            <a:ext cx="3620882" cy="3640345"/>
          </a:xfrm>
        </p:spPr>
        <p:txBody>
          <a:bodyPr vert="horz" lIns="91440" tIns="45720" rIns="91440" bIns="45720" rtlCol="0" anchor="t">
            <a:normAutofit/>
          </a:bodyPr>
          <a:lstStyle/>
          <a:p>
            <a:r>
              <a:rPr lang="en-US"/>
              <a:t>Goal progress</a:t>
            </a:r>
            <a:endParaRPr lang="en-US" dirty="0"/>
          </a:p>
        </p:txBody>
      </p:sp>
      <p:sp>
        <p:nvSpPr>
          <p:cNvPr id="3" name="Content Placeholder 2">
            <a:extLst>
              <a:ext uri="{FF2B5EF4-FFF2-40B4-BE49-F238E27FC236}">
                <a16:creationId xmlns:a16="http://schemas.microsoft.com/office/drawing/2014/main" id="{6E1F5E7C-CCBE-D9D4-7864-51FE1B6A4948}"/>
              </a:ext>
            </a:extLst>
          </p:cNvPr>
          <p:cNvSpPr>
            <a:spLocks noGrp="1"/>
          </p:cNvSpPr>
          <p:nvPr>
            <p:ph idx="1"/>
          </p:nvPr>
        </p:nvSpPr>
        <p:spPr>
          <a:xfrm>
            <a:off x="703400" y="4945712"/>
            <a:ext cx="3380437" cy="850392"/>
          </a:xfrm>
        </p:spPr>
        <p:txBody>
          <a:bodyPr vert="horz" lIns="91440" tIns="45720" rIns="91440" bIns="45720" rtlCol="0" anchor="b">
            <a:normAutofit fontScale="92500"/>
          </a:bodyPr>
          <a:lstStyle/>
          <a:p>
            <a:pPr marL="0" indent="0">
              <a:buNone/>
            </a:pPr>
            <a:r>
              <a:rPr lang="en-US" sz="1800" dirty="0"/>
              <a:t>To the side are my badges obtained by completing homework</a:t>
            </a:r>
          </a:p>
        </p:txBody>
      </p:sp>
      <p:cxnSp>
        <p:nvCxnSpPr>
          <p:cNvPr id="25" name="Straight Connector 24">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6383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D279F18B-952D-4CB6-71C1-3C00AD48E051}"/>
              </a:ext>
            </a:extLst>
          </p:cNvPr>
          <p:cNvPicPr>
            <a:picLocks noChangeAspect="1"/>
          </p:cNvPicPr>
          <p:nvPr/>
        </p:nvPicPr>
        <p:blipFill>
          <a:blip r:embed="rId2"/>
          <a:srcRect r="2" b="12588"/>
          <a:stretch>
            <a:fillRect/>
          </a:stretch>
        </p:blipFill>
        <p:spPr>
          <a:xfrm>
            <a:off x="4876158" y="10"/>
            <a:ext cx="7315841" cy="6857990"/>
          </a:xfrm>
          <a:prstGeom prst="rect">
            <a:avLst/>
          </a:prstGeom>
        </p:spPr>
      </p:pic>
    </p:spTree>
    <p:extLst>
      <p:ext uri="{BB962C8B-B14F-4D97-AF65-F5344CB8AC3E}">
        <p14:creationId xmlns:p14="http://schemas.microsoft.com/office/powerpoint/2010/main" val="25015300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F68B2C62-7648-4430-90D5-AE0F252AF1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2687D5-5F1B-ADE8-A022-AAE969385158}"/>
              </a:ext>
            </a:extLst>
          </p:cNvPr>
          <p:cNvSpPr>
            <a:spLocks noGrp="1"/>
          </p:cNvSpPr>
          <p:nvPr>
            <p:ph type="title"/>
          </p:nvPr>
        </p:nvSpPr>
        <p:spPr>
          <a:xfrm>
            <a:off x="704088" y="914400"/>
            <a:ext cx="3914776" cy="3977269"/>
          </a:xfrm>
        </p:spPr>
        <p:txBody>
          <a:bodyPr>
            <a:normAutofit/>
          </a:bodyPr>
          <a:lstStyle/>
          <a:p>
            <a:pPr algn="ctr"/>
            <a:r>
              <a:rPr lang="en-US" b="1" u="sng" dirty="0"/>
              <a:t>Unit 4- topic 1</a:t>
            </a:r>
            <a:br>
              <a:rPr lang="en-US" b="1" u="sng" dirty="0"/>
            </a:br>
            <a:r>
              <a:rPr lang="en-US" sz="2400" b="1" u="sng" dirty="0"/>
              <a:t>becoming a lifelong learner </a:t>
            </a:r>
          </a:p>
        </p:txBody>
      </p:sp>
      <p:cxnSp>
        <p:nvCxnSpPr>
          <p:cNvPr id="15" name="Straight Connector 14">
            <a:extLst>
              <a:ext uri="{FF2B5EF4-FFF2-40B4-BE49-F238E27FC236}">
                <a16:creationId xmlns:a16="http://schemas.microsoft.com/office/drawing/2014/main" id="{4BFD5B9F-5FB6-467D-83D5-DF82F190735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5240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 name="Content Placeholder 6">
            <a:extLst>
              <a:ext uri="{FF2B5EF4-FFF2-40B4-BE49-F238E27FC236}">
                <a16:creationId xmlns:a16="http://schemas.microsoft.com/office/drawing/2014/main" id="{B8B59272-6489-D957-7F9B-D1C7F6A52909}"/>
              </a:ext>
            </a:extLst>
          </p:cNvPr>
          <p:cNvGraphicFramePr>
            <a:graphicFrameLocks noGrp="1"/>
          </p:cNvGraphicFramePr>
          <p:nvPr>
            <p:ph idx="1"/>
            <p:extLst>
              <p:ext uri="{D42A27DB-BD31-4B8C-83A1-F6EECF244321}">
                <p14:modId xmlns:p14="http://schemas.microsoft.com/office/powerpoint/2010/main" val="2046657582"/>
              </p:ext>
            </p:extLst>
          </p:nvPr>
        </p:nvGraphicFramePr>
        <p:xfrm>
          <a:off x="4618864" y="249403"/>
          <a:ext cx="7318212" cy="63176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368752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A8679-83E1-724E-1944-5EEBCAFC126C}"/>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08804A55-EDCF-2D43-9844-8579AC5F86E8}"/>
              </a:ext>
            </a:extLst>
          </p:cNvPr>
          <p:cNvSpPr>
            <a:spLocks noGrp="1"/>
          </p:cNvSpPr>
          <p:nvPr>
            <p:ph idx="1"/>
          </p:nvPr>
        </p:nvSpPr>
        <p:spPr>
          <a:xfrm>
            <a:off x="465513" y="1869627"/>
            <a:ext cx="10926387" cy="4532099"/>
          </a:xfrm>
        </p:spPr>
        <p:txBody>
          <a:bodyPr>
            <a:normAutofit/>
          </a:bodyPr>
          <a:lstStyle/>
          <a:p>
            <a:pPr marL="0" lvl="0" indent="0">
              <a:lnSpc>
                <a:spcPct val="100000"/>
              </a:lnSpc>
              <a:buNone/>
            </a:pPr>
            <a:r>
              <a:rPr lang="en-GB" sz="1200" noProof="0" dirty="0"/>
              <a:t>Moving forward to advance in web design, remembering the use of tools such as canva, excel and word would be beneficial. Also, by taking advantage of the universities resources to further my knowledge in computing overall. Setting aside the right time and space will enable me to complete assignments to the best of my ability and will be implemented going forward. Meeting new people of the same interest and having discussions really helped me to gain new ideas that I can use in the future. Realising  this I now know that I could improve on independent studying to collect or find information detailed to my own work. Having deadlines for assignments that need to be met, required good time management in which I feel could be better by organising my day more efficiently.  </a:t>
            </a:r>
          </a:p>
          <a:p>
            <a:pPr marL="0" indent="0">
              <a:lnSpc>
                <a:spcPct val="100000"/>
              </a:lnSpc>
              <a:buNone/>
            </a:pPr>
            <a:r>
              <a:rPr lang="en-GB" sz="1200" noProof="0" dirty="0"/>
              <a:t>Being surrounded by others that are working towards the same target, having to dedicate time to attend lessons and complete assignments, to learning the basics of Ref works, producing academic posters and researching I feel studying ‘learning in the digital era’ has enabled me to come out of my shell a lot more. This </a:t>
            </a:r>
            <a:r>
              <a:rPr lang="en-GB" sz="1200" dirty="0"/>
              <a:t>enabled</a:t>
            </a:r>
            <a:r>
              <a:rPr lang="en-GB" sz="1200" noProof="0" dirty="0"/>
              <a:t> me to communicate efficiently with others and working in a team, as well as gaining interpersonal knowledge and skills. </a:t>
            </a:r>
          </a:p>
          <a:p>
            <a:pPr marL="0" indent="0">
              <a:lnSpc>
                <a:spcPct val="100000"/>
              </a:lnSpc>
              <a:buNone/>
            </a:pPr>
            <a:r>
              <a:rPr lang="en-GB" sz="1200" noProof="0" dirty="0"/>
              <a:t>My goal is to contribute more to the team while developing new skills that enhance my knowledge in computing overall. I am committed to continuous learning, embracing new challenges and collaborating with others in order to produce work to a high standard. By focusing on future improvement and commitments, I aim to balance both my academic life and social life to achieve the necessary qualifications Id need to be successful in web design</a:t>
            </a:r>
            <a:r>
              <a:rPr lang="en-GB" sz="1200" dirty="0"/>
              <a:t>.</a:t>
            </a:r>
            <a:endParaRPr lang="en-GB" sz="1800" dirty="0"/>
          </a:p>
          <a:p>
            <a:pPr marL="0" indent="0">
              <a:buNone/>
            </a:pPr>
            <a:endParaRPr lang="en-US" sz="1800" dirty="0"/>
          </a:p>
          <a:p>
            <a:pPr marL="0" indent="0">
              <a:buNone/>
            </a:pPr>
            <a:endParaRPr lang="en-US" dirty="0"/>
          </a:p>
        </p:txBody>
      </p:sp>
    </p:spTree>
    <p:extLst>
      <p:ext uri="{BB962C8B-B14F-4D97-AF65-F5344CB8AC3E}">
        <p14:creationId xmlns:p14="http://schemas.microsoft.com/office/powerpoint/2010/main" val="10090873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F64F9B95-9045-48D2-B9F3-2927E98F54A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085AA86F-6A4D-4BCB-A045-D992CDC2959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33E93247-6229-44AB-A550-739E971E6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8DFBE0-B664-F6BA-8F7F-386ADC7D2F94}"/>
              </a:ext>
            </a:extLst>
          </p:cNvPr>
          <p:cNvSpPr>
            <a:spLocks noGrp="1"/>
          </p:cNvSpPr>
          <p:nvPr>
            <p:ph type="title"/>
          </p:nvPr>
        </p:nvSpPr>
        <p:spPr>
          <a:xfrm>
            <a:off x="685800" y="899024"/>
            <a:ext cx="4095206" cy="3914947"/>
          </a:xfrm>
        </p:spPr>
        <p:txBody>
          <a:bodyPr vert="horz" lIns="91440" tIns="45720" rIns="91440" bIns="45720" rtlCol="0" anchor="t">
            <a:normAutofit/>
          </a:bodyPr>
          <a:lstStyle/>
          <a:p>
            <a:pPr algn="ctr"/>
            <a:r>
              <a:rPr lang="en-US" sz="6000" dirty="0"/>
              <a:t>Thank you</a:t>
            </a:r>
            <a:br>
              <a:rPr lang="en-US" sz="3600" dirty="0"/>
            </a:br>
            <a:r>
              <a:rPr lang="en-US" sz="3600" dirty="0"/>
              <a:t> </a:t>
            </a:r>
            <a:r>
              <a:rPr lang="en-US" sz="3200" dirty="0"/>
              <a:t>for listening to my presentation</a:t>
            </a:r>
            <a:br>
              <a:rPr lang="en-US" sz="3400" dirty="0"/>
            </a:br>
            <a:endParaRPr lang="en-US" sz="3400" dirty="0"/>
          </a:p>
        </p:txBody>
      </p:sp>
      <p:cxnSp>
        <p:nvCxnSpPr>
          <p:cNvPr id="15" name="Straight Connector 14">
            <a:extLst>
              <a:ext uri="{FF2B5EF4-FFF2-40B4-BE49-F238E27FC236}">
                <a16:creationId xmlns:a16="http://schemas.microsoft.com/office/drawing/2014/main" id="{EE2E603F-4A95-4FE8-BB06-211DFD75DBE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00100" y="723900"/>
            <a:ext cx="13716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pic>
        <p:nvPicPr>
          <p:cNvPr id="6" name="Graphic 5" descr="Smiling Face with No Fill">
            <a:extLst>
              <a:ext uri="{FF2B5EF4-FFF2-40B4-BE49-F238E27FC236}">
                <a16:creationId xmlns:a16="http://schemas.microsoft.com/office/drawing/2014/main" id="{3C89EB54-BC3F-99C0-B527-A9AA893F0F2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010149" y="723901"/>
            <a:ext cx="5410200" cy="5410200"/>
          </a:xfrm>
          <a:prstGeom prst="rect">
            <a:avLst/>
          </a:prstGeom>
        </p:spPr>
      </p:pic>
    </p:spTree>
    <p:extLst>
      <p:ext uri="{BB962C8B-B14F-4D97-AF65-F5344CB8AC3E}">
        <p14:creationId xmlns:p14="http://schemas.microsoft.com/office/powerpoint/2010/main" val="10864609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nodeType="withEffect">
                                  <p:stCondLst>
                                    <p:cond delay="500"/>
                                  </p:stCondLst>
                                  <p:iterate>
                                    <p:tmPct val="10000"/>
                                  </p:iterate>
                                  <p:childTnLst>
                                    <p:set>
                                      <p:cBhvr>
                                        <p:cTn id="9" dur="1" fill="hold">
                                          <p:stCondLst>
                                            <p:cond delay="0"/>
                                          </p:stCondLst>
                                        </p:cTn>
                                        <p:tgtEl>
                                          <p:spTgt spid="6"/>
                                        </p:tgtEl>
                                        <p:attrNameLst>
                                          <p:attrName>style.visibility</p:attrName>
                                        </p:attrNameLst>
                                      </p:cBhvr>
                                      <p:to>
                                        <p:strVal val="visible"/>
                                      </p:to>
                                    </p:set>
                                    <p:animEffect transition="in" filter="fade">
                                      <p:cBhvr>
                                        <p:cTn id="10" dur="7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2859</TotalTime>
  <Words>1013</Words>
  <Application>Microsoft Macintosh PowerPoint</Application>
  <PresentationFormat>Widescreen</PresentationFormat>
  <Paragraphs>109</Paragraphs>
  <Slides>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Arial</vt:lpstr>
      <vt:lpstr>Calisto MT</vt:lpstr>
      <vt:lpstr>Univers Condensed</vt:lpstr>
      <vt:lpstr>ChronicleVTI</vt:lpstr>
      <vt:lpstr>Assignment 2:  Personal development plan  (PDP) whitney otchere id:2536752</vt:lpstr>
      <vt:lpstr>Contents </vt:lpstr>
      <vt:lpstr>Self evaluation</vt:lpstr>
      <vt:lpstr>plan</vt:lpstr>
      <vt:lpstr>Goal progress</vt:lpstr>
      <vt:lpstr>Unit 4- topic 1 becoming a lifelong learner </vt:lpstr>
      <vt:lpstr>summary</vt:lpstr>
      <vt:lpstr>Thank you  for listening to my presentation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Whitney Christine Ama Serwa Otchere (2536752)</dc:creator>
  <cp:lastModifiedBy>Whitney Christine Ama Serwa Otchere (2536752)</cp:lastModifiedBy>
  <cp:revision>2</cp:revision>
  <dcterms:created xsi:type="dcterms:W3CDTF">2026-07-13T12:12:19Z</dcterms:created>
  <dcterms:modified xsi:type="dcterms:W3CDTF">2026-07-15T11:51:38Z</dcterms:modified>
</cp:coreProperties>
</file>