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994" r:id="rId2"/>
  </p:sldMasterIdLst>
  <p:notesMasterIdLst>
    <p:notesMasterId r:id="rId30"/>
  </p:notesMasterIdLst>
  <p:sldIdLst>
    <p:sldId id="327" r:id="rId3"/>
    <p:sldId id="394" r:id="rId4"/>
    <p:sldId id="369" r:id="rId5"/>
    <p:sldId id="392" r:id="rId6"/>
    <p:sldId id="372" r:id="rId7"/>
    <p:sldId id="396" r:id="rId8"/>
    <p:sldId id="373" r:id="rId9"/>
    <p:sldId id="374" r:id="rId10"/>
    <p:sldId id="375" r:id="rId11"/>
    <p:sldId id="376" r:id="rId12"/>
    <p:sldId id="377" r:id="rId13"/>
    <p:sldId id="378" r:id="rId14"/>
    <p:sldId id="393" r:id="rId15"/>
    <p:sldId id="395" r:id="rId16"/>
    <p:sldId id="381" r:id="rId17"/>
    <p:sldId id="380" r:id="rId18"/>
    <p:sldId id="382" r:id="rId19"/>
    <p:sldId id="383" r:id="rId20"/>
    <p:sldId id="384" r:id="rId21"/>
    <p:sldId id="385" r:id="rId22"/>
    <p:sldId id="386" r:id="rId23"/>
    <p:sldId id="356" r:id="rId24"/>
    <p:sldId id="390" r:id="rId25"/>
    <p:sldId id="367" r:id="rId26"/>
    <p:sldId id="388" r:id="rId27"/>
    <p:sldId id="389" r:id="rId28"/>
    <p:sldId id="391"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addSld delSld modSld sldOrd">
      <pc:chgData name="Deborah Jenkins" userId="3cd02ba5-e528-4585-978d-4fde2b47730a" providerId="ADAL" clId="{6F0D011B-CFA3-4DC1-A459-B9C4128C9CBB}" dt="2026-03-09T12:41:24.768" v="3" actId="680"/>
      <pc:docMkLst>
        <pc:docMk/>
      </pc:docMkLst>
      <pc:sldChg chg="ord">
        <pc:chgData name="Deborah Jenkins" userId="3cd02ba5-e528-4585-978d-4fde2b47730a" providerId="ADAL" clId="{6F0D011B-CFA3-4DC1-A459-B9C4128C9CBB}" dt="2026-03-09T10:18:25.126" v="1"/>
        <pc:sldMkLst>
          <pc:docMk/>
          <pc:sldMk cId="0" sldId="327"/>
        </pc:sldMkLst>
      </pc:sldChg>
      <pc:sldChg chg="del">
        <pc:chgData name="Deborah Jenkins" userId="3cd02ba5-e528-4585-978d-4fde2b47730a" providerId="ADAL" clId="{6F0D011B-CFA3-4DC1-A459-B9C4128C9CBB}" dt="2026-03-09T10:18:36.908" v="2" actId="47"/>
        <pc:sldMkLst>
          <pc:docMk/>
          <pc:sldMk cId="0" sldId="370"/>
        </pc:sldMkLst>
      </pc:sldChg>
      <pc:sldChg chg="new">
        <pc:chgData name="Deborah Jenkins" userId="3cd02ba5-e528-4585-978d-4fde2b47730a" providerId="ADAL" clId="{6F0D011B-CFA3-4DC1-A459-B9C4128C9CBB}" dt="2026-03-09T12:41:24.768" v="3" actId="680"/>
        <pc:sldMkLst>
          <pc:docMk/>
          <pc:sldMk cId="2569624188" sldId="3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3E2E15A-E353-4258-722B-B1B61B08A5B5}"/>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099" name="Rectangle 3">
            <a:extLst>
              <a:ext uri="{FF2B5EF4-FFF2-40B4-BE49-F238E27FC236}">
                <a16:creationId xmlns:a16="http://schemas.microsoft.com/office/drawing/2014/main" id="{E9F2D29A-4390-E367-779C-9DC5A3D9511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2292" name="Rectangle 4">
            <a:extLst>
              <a:ext uri="{FF2B5EF4-FFF2-40B4-BE49-F238E27FC236}">
                <a16:creationId xmlns:a16="http://schemas.microsoft.com/office/drawing/2014/main" id="{1807A62D-90D4-7225-4EAA-FAD725B2FAA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F85DFF57-CD8C-A8BB-2757-6C7997CF5F8A}"/>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0859496E-8D2A-7D91-DC21-99358FFE2003}"/>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103" name="Rectangle 7">
            <a:extLst>
              <a:ext uri="{FF2B5EF4-FFF2-40B4-BE49-F238E27FC236}">
                <a16:creationId xmlns:a16="http://schemas.microsoft.com/office/drawing/2014/main" id="{D1205F86-643B-1D8E-AA21-C0BA042378A7}"/>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B7CCFF40-5454-4EB5-BAB0-B2C8BC316B6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A36BAF09-0DAC-007A-2111-D270DC874F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D7B9775-AF66-424A-B2C3-12C2A42E063D}" type="slidenum">
              <a:rPr lang="en-GB" altLang="en-US"/>
              <a:pPr>
                <a:spcBef>
                  <a:spcPct val="0"/>
                </a:spcBef>
              </a:pPr>
              <a:t>1</a:t>
            </a:fld>
            <a:endParaRPr lang="en-GB" altLang="en-US"/>
          </a:p>
        </p:txBody>
      </p:sp>
      <p:sp>
        <p:nvSpPr>
          <p:cNvPr id="14339" name="Rectangle 2">
            <a:extLst>
              <a:ext uri="{FF2B5EF4-FFF2-40B4-BE49-F238E27FC236}">
                <a16:creationId xmlns:a16="http://schemas.microsoft.com/office/drawing/2014/main" id="{A7CF80D9-00D9-2C19-0859-24C14D8DEB98}"/>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F036ACDF-BCAC-288A-464E-29B78440A3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7CCFF40-5454-4EB5-BAB0-B2C8BC316B61}" type="slidenum">
              <a:rPr lang="en-US" altLang="en-US" smtClean="0"/>
              <a:pPr>
                <a:defRPr/>
              </a:pPr>
              <a:t>2</a:t>
            </a:fld>
            <a:endParaRPr lang="en-US" altLang="en-US"/>
          </a:p>
        </p:txBody>
      </p:sp>
    </p:spTree>
    <p:extLst>
      <p:ext uri="{BB962C8B-B14F-4D97-AF65-F5344CB8AC3E}">
        <p14:creationId xmlns:p14="http://schemas.microsoft.com/office/powerpoint/2010/main" val="1264892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411E136C-3216-32E5-91F5-E3A51D739E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11FE85F-6090-4E77-90CB-4FF124EB8681}" type="slidenum">
              <a:rPr lang="en-GB" altLang="en-US"/>
              <a:pPr>
                <a:spcBef>
                  <a:spcPct val="0"/>
                </a:spcBef>
              </a:pPr>
              <a:t>5</a:t>
            </a:fld>
            <a:endParaRPr lang="en-GB" altLang="en-US"/>
          </a:p>
        </p:txBody>
      </p:sp>
      <p:sp>
        <p:nvSpPr>
          <p:cNvPr id="21507" name="Rectangle 2">
            <a:extLst>
              <a:ext uri="{FF2B5EF4-FFF2-40B4-BE49-F238E27FC236}">
                <a16:creationId xmlns:a16="http://schemas.microsoft.com/office/drawing/2014/main" id="{05481F20-3DDD-791A-0CE7-D15BCC198C3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7C0DADDA-B07B-34D7-659F-CE14D1B42F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6CCA3A3-6572-5896-773A-B258822C0A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51106DD-7F01-4162-96BA-63C3118BF9CD}" type="slidenum">
              <a:rPr lang="en-GB" altLang="en-US"/>
              <a:pPr>
                <a:spcBef>
                  <a:spcPct val="0"/>
                </a:spcBef>
              </a:pPr>
              <a:t>7</a:t>
            </a:fld>
            <a:endParaRPr lang="en-GB" altLang="en-US"/>
          </a:p>
        </p:txBody>
      </p:sp>
      <p:sp>
        <p:nvSpPr>
          <p:cNvPr id="23555" name="Rectangle 2">
            <a:extLst>
              <a:ext uri="{FF2B5EF4-FFF2-40B4-BE49-F238E27FC236}">
                <a16:creationId xmlns:a16="http://schemas.microsoft.com/office/drawing/2014/main" id="{C317B5F7-12B0-55D5-2707-F29C0D244899}"/>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7E963C82-F4DF-E12A-5126-659451607D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1937C6F-0DBC-A408-DF5B-E20169440E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820FD23-5435-46E3-8B4E-4E398EB1712B}" type="slidenum">
              <a:rPr lang="en-GB" altLang="en-US"/>
              <a:pPr>
                <a:spcBef>
                  <a:spcPct val="0"/>
                </a:spcBef>
              </a:pPr>
              <a:t>8</a:t>
            </a:fld>
            <a:endParaRPr lang="en-GB" altLang="en-US"/>
          </a:p>
        </p:txBody>
      </p:sp>
      <p:sp>
        <p:nvSpPr>
          <p:cNvPr id="25603" name="Rectangle 2">
            <a:extLst>
              <a:ext uri="{FF2B5EF4-FFF2-40B4-BE49-F238E27FC236}">
                <a16:creationId xmlns:a16="http://schemas.microsoft.com/office/drawing/2014/main" id="{93140C7D-171E-CF90-763C-69EDFE8CB570}"/>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99C1AE94-39E2-A82B-8C78-1FCDBCBEAC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1CC26C7-8A38-2429-9CCC-4C4A1B73749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FDE4C70-152D-47D3-B47E-19443B532906}" type="slidenum">
              <a:rPr lang="en-GB" altLang="en-US"/>
              <a:pPr>
                <a:spcBef>
                  <a:spcPct val="0"/>
                </a:spcBef>
              </a:pPr>
              <a:t>9</a:t>
            </a:fld>
            <a:endParaRPr lang="en-GB" altLang="en-US"/>
          </a:p>
        </p:txBody>
      </p:sp>
      <p:sp>
        <p:nvSpPr>
          <p:cNvPr id="27651" name="Rectangle 2">
            <a:extLst>
              <a:ext uri="{FF2B5EF4-FFF2-40B4-BE49-F238E27FC236}">
                <a16:creationId xmlns:a16="http://schemas.microsoft.com/office/drawing/2014/main" id="{EE740451-2F10-A036-C074-D216A136277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65F6139F-2A35-2715-784D-9100A641DA7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DC458178-2B5E-BBC7-AF0E-E3F497FAED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5A2B42-132D-47ED-BA11-086EAABB4F5A}" type="slidenum">
              <a:rPr lang="en-GB" altLang="en-US"/>
              <a:pPr>
                <a:spcBef>
                  <a:spcPct val="0"/>
                </a:spcBef>
              </a:pPr>
              <a:t>10</a:t>
            </a:fld>
            <a:endParaRPr lang="en-GB" altLang="en-US"/>
          </a:p>
        </p:txBody>
      </p:sp>
      <p:sp>
        <p:nvSpPr>
          <p:cNvPr id="29699" name="Rectangle 2">
            <a:extLst>
              <a:ext uri="{FF2B5EF4-FFF2-40B4-BE49-F238E27FC236}">
                <a16:creationId xmlns:a16="http://schemas.microsoft.com/office/drawing/2014/main" id="{27F6D5E1-79A5-28B5-403B-DF361491F827}"/>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515573E7-3E34-559A-F6FA-8FC8D1C044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32CA4F75-2B92-1CCA-DD08-FBC1B2F020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BCE596-C0C5-43DB-8BE3-D37A3900BA3F}" type="slidenum">
              <a:rPr lang="en-GB" altLang="en-US"/>
              <a:pPr>
                <a:spcBef>
                  <a:spcPct val="0"/>
                </a:spcBef>
              </a:pPr>
              <a:t>12</a:t>
            </a:fld>
            <a:endParaRPr lang="en-GB" altLang="en-US"/>
          </a:p>
        </p:txBody>
      </p:sp>
      <p:sp>
        <p:nvSpPr>
          <p:cNvPr id="32771" name="Rectangle 2">
            <a:extLst>
              <a:ext uri="{FF2B5EF4-FFF2-40B4-BE49-F238E27FC236}">
                <a16:creationId xmlns:a16="http://schemas.microsoft.com/office/drawing/2014/main" id="{D091669C-ABA0-FD45-4DAA-B9A7026DFD14}"/>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491A2C77-275E-1ECB-DCF5-43F7DE4A54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74BFE882-35EF-691C-5E13-A2925F54D7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C16C6E-B419-4A50-AC14-9BFA98475E72}" type="slidenum">
              <a:rPr lang="en-GB" altLang="en-US"/>
              <a:pPr>
                <a:spcBef>
                  <a:spcPct val="0"/>
                </a:spcBef>
              </a:pPr>
              <a:t>15</a:t>
            </a:fld>
            <a:endParaRPr lang="en-GB" altLang="en-US"/>
          </a:p>
        </p:txBody>
      </p:sp>
      <p:sp>
        <p:nvSpPr>
          <p:cNvPr id="36867" name="Rectangle 2">
            <a:extLst>
              <a:ext uri="{FF2B5EF4-FFF2-40B4-BE49-F238E27FC236}">
                <a16:creationId xmlns:a16="http://schemas.microsoft.com/office/drawing/2014/main" id="{3E73E28C-3871-0B27-AC32-26B51DD66554}"/>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50AB8E6F-8730-6DBC-6817-0F73F7E10A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65065E34-D5ED-9169-8413-518AA81702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ECD407-7566-4E46-AFBC-5D652FB4DD3B}" type="slidenum">
              <a:rPr lang="en-GB" altLang="en-US"/>
              <a:pPr>
                <a:spcBef>
                  <a:spcPct val="0"/>
                </a:spcBef>
              </a:pPr>
              <a:t>16</a:t>
            </a:fld>
            <a:endParaRPr lang="en-GB" altLang="en-US"/>
          </a:p>
        </p:txBody>
      </p:sp>
      <p:sp>
        <p:nvSpPr>
          <p:cNvPr id="34819" name="Rectangle 2">
            <a:extLst>
              <a:ext uri="{FF2B5EF4-FFF2-40B4-BE49-F238E27FC236}">
                <a16:creationId xmlns:a16="http://schemas.microsoft.com/office/drawing/2014/main" id="{F6B7E86E-2673-FEA0-E404-85DA9BE0117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06DF3D18-6B25-888E-CFAD-0ED4CA8587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CA69BB0-34D5-9670-9D21-7B66DF8B57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086278F-4ABE-49CA-B50A-7CB582068073}" type="slidenum">
              <a:rPr lang="en-GB" altLang="en-US"/>
              <a:pPr>
                <a:spcBef>
                  <a:spcPct val="0"/>
                </a:spcBef>
              </a:pPr>
              <a:t>17</a:t>
            </a:fld>
            <a:endParaRPr lang="en-GB" altLang="en-US"/>
          </a:p>
        </p:txBody>
      </p:sp>
      <p:sp>
        <p:nvSpPr>
          <p:cNvPr id="38915" name="Rectangle 2">
            <a:extLst>
              <a:ext uri="{FF2B5EF4-FFF2-40B4-BE49-F238E27FC236}">
                <a16:creationId xmlns:a16="http://schemas.microsoft.com/office/drawing/2014/main" id="{38A4E572-EE3C-4753-6C6A-B15139317E11}"/>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EF2C0AA5-80AE-4948-E1BB-6435A30CBD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1B2CDCC8-667B-5213-621E-EC879D9896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7A55F45-53AF-4468-9FCE-609B0D93B03A}" type="slidenum">
              <a:rPr lang="en-GB" altLang="en-US"/>
              <a:pPr>
                <a:spcBef>
                  <a:spcPct val="0"/>
                </a:spcBef>
              </a:pPr>
              <a:t>18</a:t>
            </a:fld>
            <a:endParaRPr lang="en-GB" altLang="en-US"/>
          </a:p>
        </p:txBody>
      </p:sp>
      <p:sp>
        <p:nvSpPr>
          <p:cNvPr id="40963" name="Rectangle 2">
            <a:extLst>
              <a:ext uri="{FF2B5EF4-FFF2-40B4-BE49-F238E27FC236}">
                <a16:creationId xmlns:a16="http://schemas.microsoft.com/office/drawing/2014/main" id="{945EA48F-9C18-A911-81EF-F96B46BA8E58}"/>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F40BBE4-F8E0-76F2-CCCE-0960719DFE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D662FB3-A728-B091-A75A-18DBF32C141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B319101-CD7F-4C6E-86FF-826DE69ECF76}" type="slidenum">
              <a:rPr lang="en-GB" altLang="en-US"/>
              <a:pPr>
                <a:spcBef>
                  <a:spcPct val="0"/>
                </a:spcBef>
              </a:pPr>
              <a:t>19</a:t>
            </a:fld>
            <a:endParaRPr lang="en-GB" altLang="en-US"/>
          </a:p>
        </p:txBody>
      </p:sp>
      <p:sp>
        <p:nvSpPr>
          <p:cNvPr id="43011" name="Rectangle 2">
            <a:extLst>
              <a:ext uri="{FF2B5EF4-FFF2-40B4-BE49-F238E27FC236}">
                <a16:creationId xmlns:a16="http://schemas.microsoft.com/office/drawing/2014/main" id="{35E426D4-5F7B-D2D4-B687-D24AF70EBAFA}"/>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63AEF31E-441A-188A-A76D-E051080716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269811FA-CBA5-4ECF-33D5-B2A5969C8B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DDB7C9-F739-49E2-9744-825D9C3E3732}" type="slidenum">
              <a:rPr lang="en-GB" altLang="en-US"/>
              <a:pPr>
                <a:spcBef>
                  <a:spcPct val="0"/>
                </a:spcBef>
              </a:pPr>
              <a:t>20</a:t>
            </a:fld>
            <a:endParaRPr lang="en-GB" altLang="en-US"/>
          </a:p>
        </p:txBody>
      </p:sp>
      <p:sp>
        <p:nvSpPr>
          <p:cNvPr id="45059" name="Rectangle 2">
            <a:extLst>
              <a:ext uri="{FF2B5EF4-FFF2-40B4-BE49-F238E27FC236}">
                <a16:creationId xmlns:a16="http://schemas.microsoft.com/office/drawing/2014/main" id="{E3B91009-E96A-C539-50EA-BF0B21209235}"/>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2DDBA25C-D1B7-B3FF-63FF-44105E7927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BCC0C657-83BE-FA4E-9374-D946F20AB6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F03145-FE17-4EAE-A362-BBF5E5770479}" type="slidenum">
              <a:rPr lang="en-GB" altLang="en-US"/>
              <a:pPr>
                <a:spcBef>
                  <a:spcPct val="0"/>
                </a:spcBef>
              </a:pPr>
              <a:t>21</a:t>
            </a:fld>
            <a:endParaRPr lang="en-GB" altLang="en-US"/>
          </a:p>
        </p:txBody>
      </p:sp>
      <p:sp>
        <p:nvSpPr>
          <p:cNvPr id="47107" name="Rectangle 2">
            <a:extLst>
              <a:ext uri="{FF2B5EF4-FFF2-40B4-BE49-F238E27FC236}">
                <a16:creationId xmlns:a16="http://schemas.microsoft.com/office/drawing/2014/main" id="{6111FB56-0528-877A-D27F-3FCE1B2CC088}"/>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42E8DD17-D507-7074-DF4A-A09DB31F55C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A849AF63-F09B-A3A2-376A-3ACF4EA03B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C444CD0-E539-4906-8D71-54AF5194E531}" type="slidenum">
              <a:rPr lang="en-GB" altLang="en-US"/>
              <a:pPr>
                <a:spcBef>
                  <a:spcPct val="0"/>
                </a:spcBef>
              </a:pPr>
              <a:t>22</a:t>
            </a:fld>
            <a:endParaRPr lang="en-GB" altLang="en-US"/>
          </a:p>
        </p:txBody>
      </p:sp>
      <p:sp>
        <p:nvSpPr>
          <p:cNvPr id="53251" name="Rectangle 2">
            <a:extLst>
              <a:ext uri="{FF2B5EF4-FFF2-40B4-BE49-F238E27FC236}">
                <a16:creationId xmlns:a16="http://schemas.microsoft.com/office/drawing/2014/main" id="{A4EAE6B1-1B7D-7709-F6A6-5D57EE81FA2D}"/>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F32D6257-340A-FDCC-CC2C-65854C1987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F83A568A-174F-7380-97DD-4D349A9EDA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FFC659-1879-49D8-B8C1-7E696F25622E}" type="slidenum">
              <a:rPr lang="en-GB" altLang="en-US"/>
              <a:pPr>
                <a:spcBef>
                  <a:spcPct val="0"/>
                </a:spcBef>
              </a:pPr>
              <a:t>23</a:t>
            </a:fld>
            <a:endParaRPr lang="en-GB" altLang="en-US"/>
          </a:p>
        </p:txBody>
      </p:sp>
      <p:sp>
        <p:nvSpPr>
          <p:cNvPr id="55299" name="Rectangle 2">
            <a:extLst>
              <a:ext uri="{FF2B5EF4-FFF2-40B4-BE49-F238E27FC236}">
                <a16:creationId xmlns:a16="http://schemas.microsoft.com/office/drawing/2014/main" id="{3294D924-0228-B5FA-CD7A-5A5C68647466}"/>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8F51C970-EAC0-A9E2-A029-E5FEC8B339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4011550E-6709-A4E6-7C1E-FE54CCB1D45A}"/>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CEB15364-C521-28DE-C410-F0E15243D56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Queen Elizabeth Olympic Park in 2030 See http://www.londonlegacy.co.uk/news-and-resources/press-centre-images/</a:t>
            </a:r>
          </a:p>
          <a:p>
            <a:pPr eaLnBrk="1" hangingPunct="1"/>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7281ADF8-8BFB-4B30-A27C-3CADF3C463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66387D-75CC-44B3-BF44-1D13A89ACADA}" type="slidenum">
              <a:rPr lang="en-US" altLang="en-US"/>
              <a:pPr>
                <a:spcBef>
                  <a:spcPct val="0"/>
                </a:spcBef>
              </a:pPr>
              <a:t>24</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908F2F0D-322A-EFD9-BF95-CCDCD1337BC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8926B32-605C-4118-B7AB-7010198516D0}" type="slidenum">
              <a:rPr lang="en-GB" altLang="en-US"/>
              <a:pPr>
                <a:spcBef>
                  <a:spcPct val="0"/>
                </a:spcBef>
              </a:pPr>
              <a:t>27</a:t>
            </a:fld>
            <a:endParaRPr lang="en-GB" altLang="en-US"/>
          </a:p>
        </p:txBody>
      </p:sp>
      <p:sp>
        <p:nvSpPr>
          <p:cNvPr id="57347" name="Rectangle 2">
            <a:extLst>
              <a:ext uri="{FF2B5EF4-FFF2-40B4-BE49-F238E27FC236}">
                <a16:creationId xmlns:a16="http://schemas.microsoft.com/office/drawing/2014/main" id="{67B7E998-6EDE-5BB0-8683-1AD505E57340}"/>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3765B11F-3C1C-FE80-488E-BCA219EA2A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9764926E-BD6C-CDD2-59AD-768D4F5CF016}"/>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43A41C81-93F2-550E-9BA1-B6458A94AC17}"/>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C9DC2F53-6A31-E287-DF35-4060F12CDF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baseline="0">
                <a:latin typeface="Arial" pitchFamily="34" charset="0"/>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baseline="0">
                <a:solidFill>
                  <a:schemeClr val="bg2"/>
                </a:solidFill>
                <a:latin typeface="Arial" pitchFamily="34" charset="0"/>
              </a:defRPr>
            </a:lvl1pPr>
          </a:lstStyle>
          <a:p>
            <a:r>
              <a:rPr lang="en-US"/>
              <a:t>Click to edit Master subtitle style</a:t>
            </a:r>
          </a:p>
        </p:txBody>
      </p:sp>
      <p:sp>
        <p:nvSpPr>
          <p:cNvPr id="5" name="Rectangle 7">
            <a:extLst>
              <a:ext uri="{FF2B5EF4-FFF2-40B4-BE49-F238E27FC236}">
                <a16:creationId xmlns:a16="http://schemas.microsoft.com/office/drawing/2014/main" id="{B2974E3D-1416-12CA-9415-B4130048ADD2}"/>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442F6458-8584-5C44-5242-D103AB8F6C76}"/>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B0FA9A3E-70C3-C9C4-A0C7-54FA47159BE4}"/>
              </a:ext>
            </a:extLst>
          </p:cNvPr>
          <p:cNvSpPr>
            <a:spLocks noGrp="1" noChangeArrowheads="1"/>
          </p:cNvSpPr>
          <p:nvPr>
            <p:ph type="sldNum" sz="quarter" idx="12"/>
          </p:nvPr>
        </p:nvSpPr>
        <p:spPr>
          <a:xfrm>
            <a:off x="6829425" y="6100763"/>
            <a:ext cx="1905000" cy="457200"/>
          </a:xfrm>
        </p:spPr>
        <p:txBody>
          <a:bodyPr/>
          <a:lstStyle>
            <a:lvl1pPr>
              <a:defRPr smtClean="0">
                <a:solidFill>
                  <a:srgbClr val="A08366"/>
                </a:solidFill>
              </a:defRPr>
            </a:lvl1pPr>
          </a:lstStyle>
          <a:p>
            <a:pPr>
              <a:defRPr/>
            </a:pPr>
            <a:fld id="{47D0ADBC-4F42-4485-A052-CD7B7561384A}" type="slidenum">
              <a:rPr lang="en-US" altLang="en-US"/>
              <a:pPr>
                <a:defRPr/>
              </a:pPr>
              <a:t>‹#›</a:t>
            </a:fld>
            <a:endParaRPr lang="en-US" altLang="en-US"/>
          </a:p>
        </p:txBody>
      </p:sp>
    </p:spTree>
    <p:extLst>
      <p:ext uri="{BB962C8B-B14F-4D97-AF65-F5344CB8AC3E}">
        <p14:creationId xmlns:p14="http://schemas.microsoft.com/office/powerpoint/2010/main" val="267819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atin typeface="Arial" pitchFamily="34" charset="0"/>
              </a:defRPr>
            </a:lvl1pPr>
          </a:lstStyle>
          <a:p>
            <a:r>
              <a:rPr lang="en-US"/>
              <a:t>Click to edit Master title style</a:t>
            </a:r>
            <a:endParaRPr lang="en-GB"/>
          </a:p>
        </p:txBody>
      </p:sp>
      <p:sp>
        <p:nvSpPr>
          <p:cNvPr id="3" name="Content Placeholder 2"/>
          <p:cNvSpPr>
            <a:spLocks noGrp="1"/>
          </p:cNvSpPr>
          <p:nvPr>
            <p:ph idx="1"/>
          </p:nvPr>
        </p:nvSpPr>
        <p:spPr/>
        <p:txBody>
          <a:bodyPr/>
          <a:lstStyle>
            <a:lvl1pPr>
              <a:defRPr baseline="0">
                <a:latin typeface="Arial" pitchFamily="34" charset="0"/>
              </a:defRPr>
            </a:lvl1pPr>
            <a:lvl2pPr>
              <a:defRPr baseline="0">
                <a:latin typeface="Arial" pitchFamily="34" charset="0"/>
              </a:defRPr>
            </a:lvl2pPr>
            <a:lvl3pPr>
              <a:defRPr baseline="0">
                <a:latin typeface="Arial" pitchFamily="34" charset="0"/>
              </a:defRPr>
            </a:lvl3pPr>
            <a:lvl4pPr>
              <a:defRPr baseline="0">
                <a:latin typeface="Arial" pitchFamily="34" charset="0"/>
              </a:defRPr>
            </a:lvl4pPr>
            <a:lvl5pPr>
              <a:defRPr baseline="0">
                <a:latin typeface="Arial"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B35C42A3-AB7F-4657-2305-AF6C3F41B07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1170FB63-C81E-0C57-FDF7-5E3D613CCE3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003CD1FD-3686-9F92-1075-721BEBE38B1B}"/>
              </a:ext>
            </a:extLst>
          </p:cNvPr>
          <p:cNvSpPr>
            <a:spLocks noGrp="1" noChangeArrowheads="1"/>
          </p:cNvSpPr>
          <p:nvPr>
            <p:ph type="sldNum" sz="quarter" idx="12"/>
          </p:nvPr>
        </p:nvSpPr>
        <p:spPr>
          <a:ln/>
        </p:spPr>
        <p:txBody>
          <a:bodyPr/>
          <a:lstStyle>
            <a:lvl1pPr>
              <a:defRPr/>
            </a:lvl1pPr>
          </a:lstStyle>
          <a:p>
            <a:pPr>
              <a:defRPr/>
            </a:pPr>
            <a:fld id="{6CC5EAC6-F008-43D9-9D58-BEF8ECBC0BCC}" type="slidenum">
              <a:rPr lang="en-US" altLang="en-US"/>
              <a:pPr>
                <a:defRPr/>
              </a:pPr>
              <a:t>‹#›</a:t>
            </a:fld>
            <a:endParaRPr lang="en-US" altLang="en-US"/>
          </a:p>
        </p:txBody>
      </p:sp>
    </p:spTree>
    <p:extLst>
      <p:ext uri="{BB962C8B-B14F-4D97-AF65-F5344CB8AC3E}">
        <p14:creationId xmlns:p14="http://schemas.microsoft.com/office/powerpoint/2010/main" val="259732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FD7BEBA8-28EA-6123-89C3-7ED657319A2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3E26280E-837D-B2F6-CE3A-E1FFCBA06BC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87AB30F8-94BB-9871-5ED3-6BB63F35362B}"/>
              </a:ext>
            </a:extLst>
          </p:cNvPr>
          <p:cNvSpPr>
            <a:spLocks noGrp="1" noChangeArrowheads="1"/>
          </p:cNvSpPr>
          <p:nvPr>
            <p:ph type="sldNum" sz="quarter" idx="12"/>
          </p:nvPr>
        </p:nvSpPr>
        <p:spPr>
          <a:ln/>
        </p:spPr>
        <p:txBody>
          <a:bodyPr/>
          <a:lstStyle>
            <a:lvl1pPr>
              <a:defRPr/>
            </a:lvl1pPr>
          </a:lstStyle>
          <a:p>
            <a:pPr>
              <a:defRPr/>
            </a:pPr>
            <a:fld id="{C271B0F1-6F24-44D8-9C77-C077F77A1442}" type="slidenum">
              <a:rPr lang="en-US" altLang="en-US"/>
              <a:pPr>
                <a:defRPr/>
              </a:pPr>
              <a:t>‹#›</a:t>
            </a:fld>
            <a:endParaRPr lang="en-US" altLang="en-US"/>
          </a:p>
        </p:txBody>
      </p:sp>
    </p:spTree>
    <p:extLst>
      <p:ext uri="{BB962C8B-B14F-4D97-AF65-F5344CB8AC3E}">
        <p14:creationId xmlns:p14="http://schemas.microsoft.com/office/powerpoint/2010/main" val="384194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93CAA8B3-D14E-A2BB-9BCF-7EECA5506F13}"/>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CE97F13-F834-3762-FB2E-F86B2F35EB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BA41A37-F18F-972E-6731-BC5E90DDD5CA}"/>
              </a:ext>
            </a:extLst>
          </p:cNvPr>
          <p:cNvSpPr>
            <a:spLocks noGrp="1" noChangeArrowheads="1"/>
          </p:cNvSpPr>
          <p:nvPr>
            <p:ph type="sldNum" sz="quarter" idx="12"/>
          </p:nvPr>
        </p:nvSpPr>
        <p:spPr>
          <a:ln/>
        </p:spPr>
        <p:txBody>
          <a:bodyPr/>
          <a:lstStyle>
            <a:lvl1pPr>
              <a:defRPr/>
            </a:lvl1pPr>
          </a:lstStyle>
          <a:p>
            <a:pPr>
              <a:defRPr/>
            </a:pPr>
            <a:fld id="{924439FB-558A-4C27-A9F6-F1420CA85315}" type="slidenum">
              <a:rPr lang="en-US" altLang="en-US"/>
              <a:pPr>
                <a:defRPr/>
              </a:pPr>
              <a:t>‹#›</a:t>
            </a:fld>
            <a:endParaRPr lang="en-US" altLang="en-US"/>
          </a:p>
        </p:txBody>
      </p:sp>
    </p:spTree>
    <p:extLst>
      <p:ext uri="{BB962C8B-B14F-4D97-AF65-F5344CB8AC3E}">
        <p14:creationId xmlns:p14="http://schemas.microsoft.com/office/powerpoint/2010/main" val="559471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38A46135-BBBF-2269-6778-D60844C3D588}"/>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9BAFDC7E-F335-B4FA-E0B4-3A4CCCDE433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7DD64CB6-1D99-71D3-15EC-4E6FD40824AE}"/>
              </a:ext>
            </a:extLst>
          </p:cNvPr>
          <p:cNvSpPr>
            <a:spLocks noGrp="1" noChangeArrowheads="1"/>
          </p:cNvSpPr>
          <p:nvPr>
            <p:ph type="sldNum" sz="quarter" idx="12"/>
          </p:nvPr>
        </p:nvSpPr>
        <p:spPr>
          <a:ln/>
        </p:spPr>
        <p:txBody>
          <a:bodyPr/>
          <a:lstStyle>
            <a:lvl1pPr>
              <a:defRPr/>
            </a:lvl1pPr>
          </a:lstStyle>
          <a:p>
            <a:pPr>
              <a:defRPr/>
            </a:pPr>
            <a:fld id="{69226840-5A7E-4B79-B232-9BB04FBE07F4}" type="slidenum">
              <a:rPr lang="en-US" altLang="en-US"/>
              <a:pPr>
                <a:defRPr/>
              </a:pPr>
              <a:t>‹#›</a:t>
            </a:fld>
            <a:endParaRPr lang="en-US" altLang="en-US"/>
          </a:p>
        </p:txBody>
      </p:sp>
    </p:spTree>
    <p:extLst>
      <p:ext uri="{BB962C8B-B14F-4D97-AF65-F5344CB8AC3E}">
        <p14:creationId xmlns:p14="http://schemas.microsoft.com/office/powerpoint/2010/main" val="600531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B6C84F64-C75A-801D-91B0-78CC1CF1216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D5CBA6D5-4A7F-3E86-E124-A532D09789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469D39F9-150B-746D-2FF5-9CB2614DD1A9}"/>
              </a:ext>
            </a:extLst>
          </p:cNvPr>
          <p:cNvSpPr>
            <a:spLocks noGrp="1" noChangeArrowheads="1"/>
          </p:cNvSpPr>
          <p:nvPr>
            <p:ph type="sldNum" sz="quarter" idx="12"/>
          </p:nvPr>
        </p:nvSpPr>
        <p:spPr>
          <a:ln/>
        </p:spPr>
        <p:txBody>
          <a:bodyPr/>
          <a:lstStyle>
            <a:lvl1pPr>
              <a:defRPr/>
            </a:lvl1pPr>
          </a:lstStyle>
          <a:p>
            <a:pPr>
              <a:defRPr/>
            </a:pPr>
            <a:fld id="{B4F52457-B645-4A25-B9C7-CE515F08F189}" type="slidenum">
              <a:rPr lang="en-US" altLang="en-US"/>
              <a:pPr>
                <a:defRPr/>
              </a:pPr>
              <a:t>‹#›</a:t>
            </a:fld>
            <a:endParaRPr lang="en-US" altLang="en-US"/>
          </a:p>
        </p:txBody>
      </p:sp>
    </p:spTree>
    <p:extLst>
      <p:ext uri="{BB962C8B-B14F-4D97-AF65-F5344CB8AC3E}">
        <p14:creationId xmlns:p14="http://schemas.microsoft.com/office/powerpoint/2010/main" val="373048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BF954E43-BB67-190B-AE6A-DECEC2A061A6}"/>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178B4726-12D7-16D3-C332-6026F80A010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AD5F5E93-C711-08BC-12D6-8156805804B9}"/>
              </a:ext>
            </a:extLst>
          </p:cNvPr>
          <p:cNvSpPr>
            <a:spLocks noGrp="1" noChangeArrowheads="1"/>
          </p:cNvSpPr>
          <p:nvPr>
            <p:ph type="sldNum" sz="quarter" idx="12"/>
          </p:nvPr>
        </p:nvSpPr>
        <p:spPr>
          <a:ln/>
        </p:spPr>
        <p:txBody>
          <a:bodyPr/>
          <a:lstStyle>
            <a:lvl1pPr>
              <a:defRPr/>
            </a:lvl1pPr>
          </a:lstStyle>
          <a:p>
            <a:pPr>
              <a:defRPr/>
            </a:pPr>
            <a:fld id="{47452456-2389-46AE-959F-02A946A78F3C}" type="slidenum">
              <a:rPr lang="en-US" altLang="en-US"/>
              <a:pPr>
                <a:defRPr/>
              </a:pPr>
              <a:t>‹#›</a:t>
            </a:fld>
            <a:endParaRPr lang="en-US" altLang="en-US"/>
          </a:p>
        </p:txBody>
      </p:sp>
    </p:spTree>
    <p:extLst>
      <p:ext uri="{BB962C8B-B14F-4D97-AF65-F5344CB8AC3E}">
        <p14:creationId xmlns:p14="http://schemas.microsoft.com/office/powerpoint/2010/main" val="933684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AF5A2458-D405-AC78-4D9E-86BC701D348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D1EE041-9D17-1E13-4389-4CC2D64D62A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7F1285D1-D99A-296C-3FB7-016601560C0C}"/>
              </a:ext>
            </a:extLst>
          </p:cNvPr>
          <p:cNvSpPr>
            <a:spLocks noGrp="1" noChangeArrowheads="1"/>
          </p:cNvSpPr>
          <p:nvPr>
            <p:ph type="sldNum" sz="quarter" idx="12"/>
          </p:nvPr>
        </p:nvSpPr>
        <p:spPr>
          <a:ln/>
        </p:spPr>
        <p:txBody>
          <a:bodyPr/>
          <a:lstStyle>
            <a:lvl1pPr>
              <a:defRPr/>
            </a:lvl1pPr>
          </a:lstStyle>
          <a:p>
            <a:pPr>
              <a:defRPr/>
            </a:pPr>
            <a:fld id="{9953D0DF-71DE-4845-AA6F-113A7B239B8B}" type="slidenum">
              <a:rPr lang="en-US" altLang="en-US"/>
              <a:pPr>
                <a:defRPr/>
              </a:pPr>
              <a:t>‹#›</a:t>
            </a:fld>
            <a:endParaRPr lang="en-US" altLang="en-US"/>
          </a:p>
        </p:txBody>
      </p:sp>
    </p:spTree>
    <p:extLst>
      <p:ext uri="{BB962C8B-B14F-4D97-AF65-F5344CB8AC3E}">
        <p14:creationId xmlns:p14="http://schemas.microsoft.com/office/powerpoint/2010/main" val="137673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07A88DD6-D25B-7FEE-25A7-539CCD8ACA2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53C6AE40-F64F-11C3-AC27-8881955CDCA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0F8CE9C-59E7-03FC-E43C-F28DD9894FA2}"/>
              </a:ext>
            </a:extLst>
          </p:cNvPr>
          <p:cNvSpPr>
            <a:spLocks noGrp="1" noChangeArrowheads="1"/>
          </p:cNvSpPr>
          <p:nvPr>
            <p:ph type="sldNum" sz="quarter" idx="12"/>
          </p:nvPr>
        </p:nvSpPr>
        <p:spPr>
          <a:ln/>
        </p:spPr>
        <p:txBody>
          <a:bodyPr/>
          <a:lstStyle>
            <a:lvl1pPr>
              <a:defRPr/>
            </a:lvl1pPr>
          </a:lstStyle>
          <a:p>
            <a:pPr>
              <a:defRPr/>
            </a:pPr>
            <a:fld id="{8023B657-4A40-4439-A5F8-C31BFB353E67}" type="slidenum">
              <a:rPr lang="en-US" altLang="en-US"/>
              <a:pPr>
                <a:defRPr/>
              </a:pPr>
              <a:t>‹#›</a:t>
            </a:fld>
            <a:endParaRPr lang="en-US" altLang="en-US"/>
          </a:p>
        </p:txBody>
      </p:sp>
    </p:spTree>
    <p:extLst>
      <p:ext uri="{BB962C8B-B14F-4D97-AF65-F5344CB8AC3E}">
        <p14:creationId xmlns:p14="http://schemas.microsoft.com/office/powerpoint/2010/main" val="127992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253803FD-C06A-38AC-F14D-8EC53C900BC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1CA898DA-15EE-C088-968D-81716FA0540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05E19296-36DB-584B-B76D-BD3AFB0DA083}"/>
              </a:ext>
            </a:extLst>
          </p:cNvPr>
          <p:cNvSpPr>
            <a:spLocks noGrp="1" noChangeArrowheads="1"/>
          </p:cNvSpPr>
          <p:nvPr>
            <p:ph type="sldNum" sz="quarter" idx="12"/>
          </p:nvPr>
        </p:nvSpPr>
        <p:spPr>
          <a:ln/>
        </p:spPr>
        <p:txBody>
          <a:bodyPr/>
          <a:lstStyle>
            <a:lvl1pPr>
              <a:defRPr/>
            </a:lvl1pPr>
          </a:lstStyle>
          <a:p>
            <a:pPr>
              <a:defRPr/>
            </a:pPr>
            <a:fld id="{E73F619C-75F1-4EED-B453-44A24CF40204}" type="slidenum">
              <a:rPr lang="en-US" altLang="en-US"/>
              <a:pPr>
                <a:defRPr/>
              </a:pPr>
              <a:t>‹#›</a:t>
            </a:fld>
            <a:endParaRPr lang="en-US" altLang="en-US"/>
          </a:p>
        </p:txBody>
      </p:sp>
    </p:spTree>
    <p:extLst>
      <p:ext uri="{BB962C8B-B14F-4D97-AF65-F5344CB8AC3E}">
        <p14:creationId xmlns:p14="http://schemas.microsoft.com/office/powerpoint/2010/main" val="2368955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CAD95919-A679-CE1A-8713-A16BBD19B70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E9C2C5E2-D06A-9844-D346-267FB2ABBE8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5AFE0ED-9B77-0D8E-CAF8-D22D755F6F81}"/>
              </a:ext>
            </a:extLst>
          </p:cNvPr>
          <p:cNvSpPr>
            <a:spLocks noGrp="1" noChangeArrowheads="1"/>
          </p:cNvSpPr>
          <p:nvPr>
            <p:ph type="sldNum" sz="quarter" idx="12"/>
          </p:nvPr>
        </p:nvSpPr>
        <p:spPr>
          <a:ln/>
        </p:spPr>
        <p:txBody>
          <a:bodyPr/>
          <a:lstStyle>
            <a:lvl1pPr>
              <a:defRPr/>
            </a:lvl1pPr>
          </a:lstStyle>
          <a:p>
            <a:pPr>
              <a:defRPr/>
            </a:pPr>
            <a:fld id="{7E6AEB63-E3A4-4E55-AF45-9C24D0AC971F}" type="slidenum">
              <a:rPr lang="en-US" altLang="en-US"/>
              <a:pPr>
                <a:defRPr/>
              </a:pPr>
              <a:t>‹#›</a:t>
            </a:fld>
            <a:endParaRPr lang="en-US" altLang="en-US"/>
          </a:p>
        </p:txBody>
      </p:sp>
    </p:spTree>
    <p:extLst>
      <p:ext uri="{BB962C8B-B14F-4D97-AF65-F5344CB8AC3E}">
        <p14:creationId xmlns:p14="http://schemas.microsoft.com/office/powerpoint/2010/main" val="1615429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827584" y="1600200"/>
            <a:ext cx="7859216" cy="4525963"/>
          </a:xfrm>
        </p:spPr>
        <p:txBody>
          <a:bodyPr/>
          <a:lstStyle>
            <a:lvl1pPr marL="342900" indent="-342900">
              <a:buFont typeface="Arial" panose="020B0604020202020204" pitchFamily="34" charset="0"/>
              <a:buChar char="•"/>
              <a:defRPr/>
            </a:lvl1pPr>
          </a:lstStyle>
          <a:p>
            <a:pPr lvl="0"/>
            <a:endParaRPr lang="en-GB" noProof="0"/>
          </a:p>
        </p:txBody>
      </p:sp>
      <p:sp>
        <p:nvSpPr>
          <p:cNvPr id="4" name="Date Placeholder 3">
            <a:extLst>
              <a:ext uri="{FF2B5EF4-FFF2-40B4-BE49-F238E27FC236}">
                <a16:creationId xmlns:a16="http://schemas.microsoft.com/office/drawing/2014/main" id="{EA4AB990-0ED2-C95D-52E8-104175CECFE7}"/>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BC373F93-5E1A-DF88-327D-A9AF3AB265A6}"/>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9B9A3C8-D549-70E1-1735-6EC63616EF4D}"/>
              </a:ext>
            </a:extLst>
          </p:cNvPr>
          <p:cNvSpPr>
            <a:spLocks noGrp="1"/>
          </p:cNvSpPr>
          <p:nvPr>
            <p:ph type="sldNum" sz="quarter" idx="12"/>
          </p:nvPr>
        </p:nvSpPr>
        <p:spPr>
          <a:xfrm>
            <a:off x="6553200" y="6245225"/>
            <a:ext cx="2133600" cy="476250"/>
          </a:xfrm>
        </p:spPr>
        <p:txBody>
          <a:bodyPr/>
          <a:lstStyle>
            <a:lvl1pPr>
              <a:defRPr smtClean="0"/>
            </a:lvl1pPr>
          </a:lstStyle>
          <a:p>
            <a:pPr>
              <a:defRPr/>
            </a:pPr>
            <a:fld id="{E94E0976-9771-4D19-988F-7D8FCDCA3F3C}" type="slidenum">
              <a:rPr lang="en-GB" altLang="en-US"/>
              <a:pPr>
                <a:defRPr/>
              </a:pPr>
              <a:t>‹#›</a:t>
            </a:fld>
            <a:endParaRPr lang="en-GB" altLang="en-US"/>
          </a:p>
        </p:txBody>
      </p:sp>
    </p:spTree>
    <p:extLst>
      <p:ext uri="{BB962C8B-B14F-4D97-AF65-F5344CB8AC3E}">
        <p14:creationId xmlns:p14="http://schemas.microsoft.com/office/powerpoint/2010/main" val="2026962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2CAD9C9C-2CF0-49BC-A968-5D0DBBCAF021}" type="slidenum">
              <a:rPr lang="en-US" altLang="en-US" smtClean="0"/>
              <a:pPr>
                <a:defRPr/>
              </a:pPr>
              <a:t>‹#›</a:t>
            </a:fld>
            <a:endParaRPr lang="en-US" altLang="en-US"/>
          </a:p>
        </p:txBody>
      </p:sp>
    </p:spTree>
    <p:extLst>
      <p:ext uri="{BB962C8B-B14F-4D97-AF65-F5344CB8AC3E}">
        <p14:creationId xmlns:p14="http://schemas.microsoft.com/office/powerpoint/2010/main" val="654715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DD729CBD-4856-49E7-B584-3408C9665E28}" type="slidenum">
              <a:rPr lang="en-US" altLang="en-US" smtClean="0"/>
              <a:pPr>
                <a:defRPr/>
              </a:pPr>
              <a:t>‹#›</a:t>
            </a:fld>
            <a:endParaRPr lang="en-US" altLang="en-US"/>
          </a:p>
        </p:txBody>
      </p:sp>
    </p:spTree>
    <p:extLst>
      <p:ext uri="{BB962C8B-B14F-4D97-AF65-F5344CB8AC3E}">
        <p14:creationId xmlns:p14="http://schemas.microsoft.com/office/powerpoint/2010/main" val="2883943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pPr>
              <a:defRPr/>
            </a:pPr>
            <a:fld id="{1D659C3D-7040-4597-8D24-60A4194E84DF}" type="slidenum">
              <a:rPr lang="en-US" altLang="en-US" smtClean="0"/>
              <a:pPr>
                <a:defRPr/>
              </a:pPr>
              <a:t>‹#›</a:t>
            </a:fld>
            <a:endParaRPr lang="en-US" altLang="en-US"/>
          </a:p>
        </p:txBody>
      </p:sp>
    </p:spTree>
    <p:extLst>
      <p:ext uri="{BB962C8B-B14F-4D97-AF65-F5344CB8AC3E}">
        <p14:creationId xmlns:p14="http://schemas.microsoft.com/office/powerpoint/2010/main" val="645659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pPr>
              <a:defRPr/>
            </a:pPr>
            <a:fld id="{DD848158-881C-441F-B06D-19718C5B9438}" type="slidenum">
              <a:rPr lang="en-US" altLang="en-US" smtClean="0"/>
              <a:pPr>
                <a:defRPr/>
              </a:pPr>
              <a:t>‹#›</a:t>
            </a:fld>
            <a:endParaRPr lang="en-US" altLang="en-US"/>
          </a:p>
        </p:txBody>
      </p:sp>
    </p:spTree>
    <p:extLst>
      <p:ext uri="{BB962C8B-B14F-4D97-AF65-F5344CB8AC3E}">
        <p14:creationId xmlns:p14="http://schemas.microsoft.com/office/powerpoint/2010/main" val="2756034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pPr>
              <a:defRPr/>
            </a:pPr>
            <a:fld id="{2E0B946B-34B4-4EAA-ACD0-6F4C55F034B9}" type="slidenum">
              <a:rPr lang="en-US" altLang="en-US" smtClean="0"/>
              <a:pPr>
                <a:defRPr/>
              </a:pPr>
              <a:t>‹#›</a:t>
            </a:fld>
            <a:endParaRPr lang="en-US" altLang="en-US"/>
          </a:p>
        </p:txBody>
      </p:sp>
    </p:spTree>
    <p:extLst>
      <p:ext uri="{BB962C8B-B14F-4D97-AF65-F5344CB8AC3E}">
        <p14:creationId xmlns:p14="http://schemas.microsoft.com/office/powerpoint/2010/main" val="1900354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pPr>
              <a:defRPr/>
            </a:pPr>
            <a:fld id="{77D8EC7D-B59D-4AFB-BF83-284659E865B0}" type="slidenum">
              <a:rPr lang="en-US" altLang="en-US" smtClean="0"/>
              <a:pPr>
                <a:defRPr/>
              </a:pPr>
              <a:t>‹#›</a:t>
            </a:fld>
            <a:endParaRPr lang="en-US" altLang="en-US"/>
          </a:p>
        </p:txBody>
      </p:sp>
    </p:spTree>
    <p:extLst>
      <p:ext uri="{BB962C8B-B14F-4D97-AF65-F5344CB8AC3E}">
        <p14:creationId xmlns:p14="http://schemas.microsoft.com/office/powerpoint/2010/main" val="16064389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pPr>
              <a:defRPr/>
            </a:pPr>
            <a:fld id="{CBBCB5DC-85C1-4C0C-B38D-10DC38229BF7}" type="slidenum">
              <a:rPr lang="en-US" altLang="en-US" smtClean="0"/>
              <a:pPr>
                <a:defRPr/>
              </a:pPr>
              <a:t>‹#›</a:t>
            </a:fld>
            <a:endParaRPr lang="en-US" altLang="en-US"/>
          </a:p>
        </p:txBody>
      </p:sp>
    </p:spTree>
    <p:extLst>
      <p:ext uri="{BB962C8B-B14F-4D97-AF65-F5344CB8AC3E}">
        <p14:creationId xmlns:p14="http://schemas.microsoft.com/office/powerpoint/2010/main" val="2844395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pPr>
              <a:defRPr/>
            </a:pPr>
            <a:fld id="{D227F9AD-1138-4A89-A055-1085D6580557}" type="slidenum">
              <a:rPr lang="en-US" altLang="en-US" smtClean="0"/>
              <a:pPr>
                <a:defRPr/>
              </a:pPr>
              <a:t>‹#›</a:t>
            </a:fld>
            <a:endParaRPr lang="en-US" altLang="en-US"/>
          </a:p>
        </p:txBody>
      </p:sp>
    </p:spTree>
    <p:extLst>
      <p:ext uri="{BB962C8B-B14F-4D97-AF65-F5344CB8AC3E}">
        <p14:creationId xmlns:p14="http://schemas.microsoft.com/office/powerpoint/2010/main" val="1512828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pPr>
              <a:defRPr/>
            </a:pPr>
            <a:fld id="{0E0C091A-0208-4173-BDDD-AE3625888D2C}" type="slidenum">
              <a:rPr lang="en-US" altLang="en-US" smtClean="0"/>
              <a:pPr>
                <a:defRPr/>
              </a:pPr>
              <a:t>‹#›</a:t>
            </a:fld>
            <a:endParaRPr lang="en-US" altLang="en-US"/>
          </a:p>
        </p:txBody>
      </p:sp>
    </p:spTree>
    <p:extLst>
      <p:ext uri="{BB962C8B-B14F-4D97-AF65-F5344CB8AC3E}">
        <p14:creationId xmlns:p14="http://schemas.microsoft.com/office/powerpoint/2010/main" val="12027068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pPr>
              <a:defRPr/>
            </a:pPr>
            <a:fld id="{FFC04201-92DF-4BAF-ABDF-0C97B1EAD361}" type="slidenum">
              <a:rPr lang="en-US" altLang="en-US" smtClean="0"/>
              <a:pPr>
                <a:defRPr/>
              </a:pPr>
              <a:t>‹#›</a:t>
            </a:fld>
            <a:endParaRPr lang="en-US" altLang="en-US"/>
          </a:p>
        </p:txBody>
      </p:sp>
    </p:spTree>
    <p:extLst>
      <p:ext uri="{BB962C8B-B14F-4D97-AF65-F5344CB8AC3E}">
        <p14:creationId xmlns:p14="http://schemas.microsoft.com/office/powerpoint/2010/main" val="22110187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pPr>
              <a:defRPr/>
            </a:pPr>
            <a:fld id="{311CA3D6-0773-4BAD-8E52-58B7E13A3DA3}" type="slidenum">
              <a:rPr lang="en-US" altLang="en-US" smtClean="0"/>
              <a:pPr>
                <a:defRPr/>
              </a:pPr>
              <a:t>‹#›</a:t>
            </a:fld>
            <a:endParaRPr lang="en-US" altLang="en-US"/>
          </a:p>
        </p:txBody>
      </p:sp>
    </p:spTree>
    <p:extLst>
      <p:ext uri="{BB962C8B-B14F-4D97-AF65-F5344CB8AC3E}">
        <p14:creationId xmlns:p14="http://schemas.microsoft.com/office/powerpoint/2010/main" val="245525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57441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3" name="Table Placeholder 2"/>
          <p:cNvSpPr>
            <a:spLocks noGrp="1"/>
          </p:cNvSpPr>
          <p:nvPr>
            <p:ph type="tbl" idx="1"/>
          </p:nvPr>
        </p:nvSpPr>
        <p:spPr>
          <a:xfrm>
            <a:off x="827584" y="1600200"/>
            <a:ext cx="7859216" cy="4525963"/>
          </a:xfrm>
        </p:spPr>
        <p:txBody>
          <a:bodyPr rtlCol="0">
            <a:normAutofit/>
          </a:bodyPr>
          <a:lstStyle>
            <a:lvl1pPr marL="342900" indent="-342900">
              <a:buFont typeface="Arial" panose="020B0604020202020204" pitchFamily="34" charset="0"/>
              <a:buChar char="•"/>
              <a:defRPr/>
            </a:lvl1pPr>
          </a:lstStyle>
          <a:p>
            <a:pPr lvl="0"/>
            <a:endParaRPr lang="en-GB" noProof="0"/>
          </a:p>
        </p:txBody>
      </p:sp>
      <p:sp>
        <p:nvSpPr>
          <p:cNvPr id="4" name="Date Placeholder 3">
            <a:extLst>
              <a:ext uri="{FF2B5EF4-FFF2-40B4-BE49-F238E27FC236}">
                <a16:creationId xmlns:a16="http://schemas.microsoft.com/office/drawing/2014/main" id="{1338006E-40EA-2D3C-5792-7D8224174D41}"/>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C9C4862-ACEF-8503-F7CC-A245A40239FE}"/>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C950E5D-926C-951B-2384-70D73ED122BE}"/>
              </a:ext>
            </a:extLst>
          </p:cNvPr>
          <p:cNvSpPr>
            <a:spLocks noGrp="1"/>
          </p:cNvSpPr>
          <p:nvPr>
            <p:ph type="sldNum" sz="quarter" idx="12"/>
          </p:nvPr>
        </p:nvSpPr>
        <p:spPr>
          <a:xfrm>
            <a:off x="6553200" y="6245225"/>
            <a:ext cx="2133600" cy="476250"/>
          </a:xfrm>
        </p:spPr>
        <p:txBody>
          <a:bodyPr/>
          <a:lstStyle>
            <a:lvl1pPr>
              <a:defRPr/>
            </a:lvl1pPr>
          </a:lstStyle>
          <a:p>
            <a:pPr>
              <a:defRPr/>
            </a:pPr>
            <a:fld id="{85D2955D-3DE9-4A5D-8269-17241F32AADF}" type="slidenum">
              <a:rPr lang="en-GB" altLang="en-US"/>
              <a:pPr>
                <a:defRPr/>
              </a:pPr>
              <a:t>‹#›</a:t>
            </a:fld>
            <a:endParaRPr lang="en-GB" altLang="en-US"/>
          </a:p>
        </p:txBody>
      </p:sp>
    </p:spTree>
    <p:extLst>
      <p:ext uri="{BB962C8B-B14F-4D97-AF65-F5344CB8AC3E}">
        <p14:creationId xmlns:p14="http://schemas.microsoft.com/office/powerpoint/2010/main" val="32074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FA945B56-D88C-A8F6-CE89-84C4F910B9A1}"/>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6BA6AB49-0E51-283E-83C0-51E470FED078}"/>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053021EB-6EED-390A-F677-32581EC9FC61}"/>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6951CA7D-8DA2-64E3-6179-4EEFFC16DABC}"/>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9DBC9E66-D88A-7530-617C-8131334DB9D5}"/>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3B1AC645-DFF6-0B53-CBAD-C12FBCC13CB3}"/>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053CCCD2-5F45-23EE-2A7C-2E2161795DC1}"/>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cs typeface="+mn-cs"/>
              </a:defRPr>
            </a:lvl1pPr>
          </a:lstStyle>
          <a:p>
            <a:pPr>
              <a:defRPr/>
            </a:pPr>
            <a:endParaRPr lang="en-US"/>
          </a:p>
        </p:txBody>
      </p:sp>
      <p:sp>
        <p:nvSpPr>
          <p:cNvPr id="6153" name="Rectangle 9">
            <a:extLst>
              <a:ext uri="{FF2B5EF4-FFF2-40B4-BE49-F238E27FC236}">
                <a16:creationId xmlns:a16="http://schemas.microsoft.com/office/drawing/2014/main" id="{0D6AC962-847A-8A58-1CBE-F70341A95090}"/>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cs typeface="+mn-cs"/>
              </a:defRPr>
            </a:lvl1pPr>
          </a:lstStyle>
          <a:p>
            <a:pPr>
              <a:defRPr/>
            </a:pPr>
            <a:endParaRPr lang="en-US"/>
          </a:p>
        </p:txBody>
      </p:sp>
      <p:sp>
        <p:nvSpPr>
          <p:cNvPr id="6154" name="Rectangle 10">
            <a:extLst>
              <a:ext uri="{FF2B5EF4-FFF2-40B4-BE49-F238E27FC236}">
                <a16:creationId xmlns:a16="http://schemas.microsoft.com/office/drawing/2014/main" id="{325A923D-C931-F6BD-B8CD-CA06243B53EB}"/>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smtClean="0">
                <a:solidFill>
                  <a:schemeClr val="bg2"/>
                </a:solidFill>
                <a:latin typeface="Times New Roman" panose="02020603050405020304" pitchFamily="18" charset="0"/>
              </a:defRPr>
            </a:lvl1pPr>
          </a:lstStyle>
          <a:p>
            <a:pPr>
              <a:defRPr/>
            </a:pPr>
            <a:fld id="{74E3BE39-998B-4497-91B1-31B09EBF64E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71"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72" r:id="rId12"/>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74E3BE39-998B-4497-91B1-31B09EBF64EA}" type="slidenum">
              <a:rPr lang="en-US" altLang="en-US" smtClean="0"/>
              <a:pPr>
                <a:defRPr/>
              </a:pPr>
              <a:t>‹#›</a:t>
            </a:fld>
            <a:endParaRPr lang="en-US" altLang="en-US"/>
          </a:p>
        </p:txBody>
      </p:sp>
    </p:spTree>
    <p:extLst>
      <p:ext uri="{BB962C8B-B14F-4D97-AF65-F5344CB8AC3E}">
        <p14:creationId xmlns:p14="http://schemas.microsoft.com/office/powerpoint/2010/main" val="489901658"/>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hyperlink" Target="https://www.bauer-power.net/2018/04/6-ways-how-business-can-use-live-video.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embok.org/"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hyperlink" Target="https://olympics.com/ioc/legacy/living-legacy/london-2012"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hyperlink" Target="http://www.statistics.gov.u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www.olympic.org/Documents/Reference_documents_Factsheets/London_2012_Facts_and_Figures-eng.pdf" TargetMode="External"/><Relationship Id="rId2" Type="http://schemas.openxmlformats.org/officeDocument/2006/relationships/hyperlink" Target="http://www.londonlegacy.co.uk/news-and-resources/key-facts-and-figures/" TargetMode="Externa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79CE701-AB24-FADF-7330-0E75D9021EA7}"/>
              </a:ext>
            </a:extLst>
          </p:cNvPr>
          <p:cNvSpPr>
            <a:spLocks noGrp="1" noChangeArrowheads="1"/>
          </p:cNvSpPr>
          <p:nvPr>
            <p:ph type="title"/>
          </p:nvPr>
        </p:nvSpPr>
        <p:spPr>
          <a:xfrm>
            <a:off x="628650" y="365126"/>
            <a:ext cx="7886700" cy="1325563"/>
          </a:xfrm>
        </p:spPr>
        <p:txBody>
          <a:bodyPr anchor="ctr">
            <a:normAutofit/>
          </a:bodyPr>
          <a:lstStyle/>
          <a:p>
            <a:pPr fontAlgn="auto">
              <a:spcAft>
                <a:spcPts val="0"/>
              </a:spcAft>
              <a:defRPr/>
            </a:pPr>
            <a:r>
              <a:rPr lang="en-GB" altLang="en-US"/>
              <a:t>Live Events Project</a:t>
            </a:r>
            <a:endParaRPr lang="en-GB" altLang="en-US" b="1"/>
          </a:p>
        </p:txBody>
      </p:sp>
      <p:sp>
        <p:nvSpPr>
          <p:cNvPr id="4099" name="Rectangle 3">
            <a:extLst>
              <a:ext uri="{FF2B5EF4-FFF2-40B4-BE49-F238E27FC236}">
                <a16:creationId xmlns:a16="http://schemas.microsoft.com/office/drawing/2014/main" id="{62D21802-89CE-5EF5-06A2-66BC5C9D694C}"/>
              </a:ext>
            </a:extLst>
          </p:cNvPr>
          <p:cNvSpPr>
            <a:spLocks noGrp="1" noChangeArrowheads="1"/>
          </p:cNvSpPr>
          <p:nvPr>
            <p:ph sz="half" idx="1"/>
          </p:nvPr>
        </p:nvSpPr>
        <p:spPr>
          <a:xfrm>
            <a:off x="628650" y="1825625"/>
            <a:ext cx="3886200" cy="4351338"/>
          </a:xfrm>
        </p:spPr>
        <p:txBody>
          <a:bodyPr rtlCol="0">
            <a:normAutofit/>
          </a:bodyPr>
          <a:lstStyle/>
          <a:p>
            <a:pPr fontAlgn="auto">
              <a:buFont typeface="Monotype Sorts"/>
              <a:buNone/>
              <a:defRPr/>
            </a:pPr>
            <a:endParaRPr lang="en-GB" altLang="en-US" b="1"/>
          </a:p>
          <a:p>
            <a:pPr fontAlgn="auto">
              <a:buFont typeface="Monotype Sorts"/>
              <a:buNone/>
              <a:defRPr/>
            </a:pPr>
            <a:endParaRPr lang="en-GB" altLang="en-US"/>
          </a:p>
          <a:p>
            <a:pPr fontAlgn="auto">
              <a:buFont typeface="Monotype Sorts"/>
              <a:buNone/>
              <a:defRPr/>
            </a:pPr>
            <a:r>
              <a:rPr lang="en-GB" altLang="en-US" sz="2800" b="1"/>
              <a:t>Event evaluation, Legacy</a:t>
            </a:r>
            <a:endParaRPr lang="en-US" altLang="en-US" sz="2800" b="1"/>
          </a:p>
        </p:txBody>
      </p:sp>
      <p:pic>
        <p:nvPicPr>
          <p:cNvPr id="3" name="Picture 2" descr="A hand holding a cell phone taking a picture of a concert&#10;&#10;Description automatically generated">
            <a:extLst>
              <a:ext uri="{FF2B5EF4-FFF2-40B4-BE49-F238E27FC236}">
                <a16:creationId xmlns:a16="http://schemas.microsoft.com/office/drawing/2014/main" id="{4BA10D9D-4A8E-0C79-0A4E-FB0460BD8E1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027" r="18467" b="3"/>
          <a:stretch/>
        </p:blipFill>
        <p:spPr>
          <a:xfrm>
            <a:off x="4494030" y="620688"/>
            <a:ext cx="4180194" cy="468052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A2D5FC-37F9-2C39-442C-F7D927B41C7E}"/>
              </a:ext>
            </a:extLst>
          </p:cNvPr>
          <p:cNvPicPr>
            <a:picLocks noChangeAspect="1"/>
          </p:cNvPicPr>
          <p:nvPr/>
        </p:nvPicPr>
        <p:blipFill>
          <a:blip r:embed="rId3"/>
          <a:stretch>
            <a:fillRect/>
          </a:stretch>
        </p:blipFill>
        <p:spPr>
          <a:xfrm>
            <a:off x="4355976" y="278"/>
            <a:ext cx="4464496" cy="5839254"/>
          </a:xfrm>
          <a:prstGeom prst="rect">
            <a:avLst/>
          </a:prstGeom>
        </p:spPr>
      </p:pic>
      <p:pic>
        <p:nvPicPr>
          <p:cNvPr id="6" name="Picture 5">
            <a:extLst>
              <a:ext uri="{FF2B5EF4-FFF2-40B4-BE49-F238E27FC236}">
                <a16:creationId xmlns:a16="http://schemas.microsoft.com/office/drawing/2014/main" id="{B07B0FC3-83E7-5C07-D52A-331CAE21C274}"/>
              </a:ext>
            </a:extLst>
          </p:cNvPr>
          <p:cNvPicPr>
            <a:picLocks noChangeAspect="1"/>
          </p:cNvPicPr>
          <p:nvPr/>
        </p:nvPicPr>
        <p:blipFill>
          <a:blip r:embed="rId4"/>
          <a:stretch>
            <a:fillRect/>
          </a:stretch>
        </p:blipFill>
        <p:spPr>
          <a:xfrm>
            <a:off x="251520" y="1045338"/>
            <a:ext cx="3810330" cy="3810330"/>
          </a:xfrm>
          <a:prstGeom prst="rect">
            <a:avLst/>
          </a:prstGeom>
        </p:spPr>
      </p:pic>
    </p:spTree>
    <p:extLst>
      <p:ext uri="{BB962C8B-B14F-4D97-AF65-F5344CB8AC3E}">
        <p14:creationId xmlns:p14="http://schemas.microsoft.com/office/powerpoint/2010/main" val="1507376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35FE7FC-77D7-E128-A42B-0057B25C4BE9}"/>
              </a:ext>
            </a:extLst>
          </p:cNvPr>
          <p:cNvSpPr>
            <a:spLocks noGrp="1"/>
          </p:cNvSpPr>
          <p:nvPr>
            <p:ph type="title"/>
          </p:nvPr>
        </p:nvSpPr>
        <p:spPr/>
        <p:txBody>
          <a:bodyPr/>
          <a:lstStyle/>
          <a:p>
            <a:pPr fontAlgn="auto">
              <a:spcAft>
                <a:spcPts val="0"/>
              </a:spcAft>
              <a:defRPr/>
            </a:pPr>
            <a:r>
              <a:rPr lang="en-GB" altLang="en-US">
                <a:solidFill>
                  <a:srgbClr val="002060"/>
                </a:solidFill>
              </a:rPr>
              <a:t>Look at what you’ve achieved!…</a:t>
            </a:r>
          </a:p>
        </p:txBody>
      </p:sp>
      <p:sp>
        <p:nvSpPr>
          <p:cNvPr id="18435" name="Content Placeholder 2">
            <a:extLst>
              <a:ext uri="{FF2B5EF4-FFF2-40B4-BE49-F238E27FC236}">
                <a16:creationId xmlns:a16="http://schemas.microsoft.com/office/drawing/2014/main" id="{E27D73E3-6204-CDCB-0BD0-17D4B070A111}"/>
              </a:ext>
            </a:extLst>
          </p:cNvPr>
          <p:cNvSpPr>
            <a:spLocks noGrp="1" noChangeArrowheads="1"/>
          </p:cNvSpPr>
          <p:nvPr>
            <p:ph idx="1"/>
          </p:nvPr>
        </p:nvSpPr>
        <p:spPr/>
        <p:txBody>
          <a:bodyPr/>
          <a:lstStyle/>
          <a:p>
            <a:pPr lvl="1"/>
            <a:r>
              <a:rPr lang="en-GB" altLang="en-US" sz="2400">
                <a:solidFill>
                  <a:srgbClr val="002060"/>
                </a:solidFill>
              </a:rPr>
              <a:t>a feasible event concept and programme</a:t>
            </a:r>
          </a:p>
          <a:p>
            <a:pPr lvl="1"/>
            <a:r>
              <a:rPr lang="en-GB" altLang="en-US" sz="2400">
                <a:solidFill>
                  <a:srgbClr val="002060"/>
                </a:solidFill>
              </a:rPr>
              <a:t>a clear aim and objectives</a:t>
            </a:r>
          </a:p>
          <a:p>
            <a:pPr lvl="1"/>
            <a:r>
              <a:rPr lang="en-GB" altLang="en-US" sz="2400">
                <a:solidFill>
                  <a:srgbClr val="002060"/>
                </a:solidFill>
              </a:rPr>
              <a:t>a project plan for the lead time to your event – WBS and Gantt Chart.</a:t>
            </a:r>
          </a:p>
          <a:p>
            <a:pPr lvl="1"/>
            <a:r>
              <a:rPr lang="en-GB" altLang="en-US" sz="2400">
                <a:solidFill>
                  <a:srgbClr val="002060"/>
                </a:solidFill>
              </a:rPr>
              <a:t>a marketing plan which includes who you’re marketing your event to and why</a:t>
            </a:r>
          </a:p>
          <a:p>
            <a:pPr lvl="1"/>
            <a:r>
              <a:rPr lang="en-GB" altLang="en-US" sz="2400">
                <a:solidFill>
                  <a:srgbClr val="002060"/>
                </a:solidFill>
              </a:rPr>
              <a:t>an event budget – items of income/expenditure and cash flow consideration</a:t>
            </a:r>
          </a:p>
          <a:p>
            <a:pPr lvl="1"/>
            <a:r>
              <a:rPr lang="en-GB" altLang="en-US" sz="2400">
                <a:solidFill>
                  <a:srgbClr val="002060"/>
                </a:solidFill>
              </a:rPr>
              <a:t>a risk management and contingency plan</a:t>
            </a:r>
          </a:p>
          <a:p>
            <a:pPr lvl="1"/>
            <a:r>
              <a:rPr lang="en-GB" altLang="en-US" sz="2400">
                <a:solidFill>
                  <a:srgbClr val="002060"/>
                </a:solidFill>
              </a:rPr>
              <a:t>a running order for ‘on the day’ logistics</a:t>
            </a:r>
          </a:p>
          <a:p>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1F180EA-80C5-7822-CA75-441F3D1EC7E6}"/>
              </a:ext>
            </a:extLst>
          </p:cNvPr>
          <p:cNvSpPr>
            <a:spLocks noGrp="1"/>
          </p:cNvSpPr>
          <p:nvPr>
            <p:ph type="title"/>
          </p:nvPr>
        </p:nvSpPr>
        <p:spPr/>
        <p:txBody>
          <a:bodyPr/>
          <a:lstStyle/>
          <a:p>
            <a:pPr fontAlgn="auto">
              <a:spcAft>
                <a:spcPts val="0"/>
              </a:spcAft>
              <a:defRPr/>
            </a:pPr>
            <a:r>
              <a:rPr lang="en-GB" altLang="en-US">
                <a:solidFill>
                  <a:schemeClr val="tx1">
                    <a:lumMod val="75000"/>
                    <a:lumOff val="25000"/>
                  </a:schemeClr>
                </a:solidFill>
              </a:rPr>
              <a:t>Evaluation</a:t>
            </a:r>
          </a:p>
        </p:txBody>
      </p:sp>
      <p:sp>
        <p:nvSpPr>
          <p:cNvPr id="19459" name="Content Placeholder 2">
            <a:extLst>
              <a:ext uri="{FF2B5EF4-FFF2-40B4-BE49-F238E27FC236}">
                <a16:creationId xmlns:a16="http://schemas.microsoft.com/office/drawing/2014/main" id="{0E271DD3-9867-70B2-6F8D-C7E4FBE75F81}"/>
              </a:ext>
            </a:extLst>
          </p:cNvPr>
          <p:cNvSpPr>
            <a:spLocks noGrp="1" noChangeArrowheads="1"/>
          </p:cNvSpPr>
          <p:nvPr>
            <p:ph idx="1"/>
          </p:nvPr>
        </p:nvSpPr>
        <p:spPr/>
        <p:txBody>
          <a:bodyPr/>
          <a:lstStyle/>
          <a:p>
            <a:pPr marL="0" indent="0" algn="ctr">
              <a:buFont typeface="Monotype Sorts"/>
              <a:buNone/>
            </a:pPr>
            <a:r>
              <a:rPr lang="en-GB" altLang="en-US" sz="6600"/>
              <a:t>How will your event measure up against the plans???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7">
            <a:extLst>
              <a:ext uri="{FF2B5EF4-FFF2-40B4-BE49-F238E27FC236}">
                <a16:creationId xmlns:a16="http://schemas.microsoft.com/office/drawing/2014/main" id="{8CB59A4C-303E-22F4-9F05-CF4276456F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88" y="175419"/>
            <a:ext cx="7416800" cy="657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3" name="Rectangle 4">
            <a:extLst>
              <a:ext uri="{FF2B5EF4-FFF2-40B4-BE49-F238E27FC236}">
                <a16:creationId xmlns:a16="http://schemas.microsoft.com/office/drawing/2014/main" id="{75B53CD7-3755-98FB-BE71-CB220D89BE23}"/>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20484" name="Rectangle 5">
            <a:extLst>
              <a:ext uri="{FF2B5EF4-FFF2-40B4-BE49-F238E27FC236}">
                <a16:creationId xmlns:a16="http://schemas.microsoft.com/office/drawing/2014/main" id="{31624966-D9F5-9593-BFCA-696D4A41C4BC}"/>
              </a:ext>
            </a:extLst>
          </p:cNvPr>
          <p:cNvSpPr>
            <a:spLocks noChangeArrowheads="1"/>
          </p:cNvSpPr>
          <p:nvPr/>
        </p:nvSpPr>
        <p:spPr bwMode="auto">
          <a:xfrm>
            <a:off x="395288" y="1125538"/>
            <a:ext cx="8686800" cy="115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5E250-E822-432B-E11E-29D2969984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7535D8-5562-043F-EFC2-88AE91D73D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69624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0" name="Group 7">
            <a:extLst>
              <a:ext uri="{FF2B5EF4-FFF2-40B4-BE49-F238E27FC236}">
                <a16:creationId xmlns:a16="http://schemas.microsoft.com/office/drawing/2014/main" id="{89D37B30-FCF1-D1E5-9D9D-A903638E87D5}"/>
              </a:ext>
            </a:extLst>
          </p:cNvPr>
          <p:cNvGrpSpPr>
            <a:grpSpLocks/>
          </p:cNvGrpSpPr>
          <p:nvPr/>
        </p:nvGrpSpPr>
        <p:grpSpPr bwMode="auto">
          <a:xfrm rot="60000">
            <a:off x="-34925" y="1125538"/>
            <a:ext cx="9144000" cy="5661025"/>
            <a:chOff x="204" y="845"/>
            <a:chExt cx="5307" cy="3265"/>
          </a:xfrm>
        </p:grpSpPr>
        <p:pic>
          <p:nvPicPr>
            <p:cNvPr id="22533" name="Picture 8">
              <a:extLst>
                <a:ext uri="{FF2B5EF4-FFF2-40B4-BE49-F238E27FC236}">
                  <a16:creationId xmlns:a16="http://schemas.microsoft.com/office/drawing/2014/main" id="{29EC2009-6C67-6222-28C7-BC52BF894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23" t="6100" r="5121" b="4300"/>
            <a:stretch>
              <a:fillRect/>
            </a:stretch>
          </p:blipFill>
          <p:spPr bwMode="auto">
            <a:xfrm rot="10800000">
              <a:off x="295" y="1026"/>
              <a:ext cx="5216" cy="3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4" name="Text Box 9">
              <a:extLst>
                <a:ext uri="{FF2B5EF4-FFF2-40B4-BE49-F238E27FC236}">
                  <a16:creationId xmlns:a16="http://schemas.microsoft.com/office/drawing/2014/main" id="{FDF8844D-3F64-D42F-1319-C1521F6EE406}"/>
                </a:ext>
              </a:extLst>
            </p:cNvPr>
            <p:cNvSpPr txBox="1">
              <a:spLocks noChangeArrowheads="1"/>
            </p:cNvSpPr>
            <p:nvPr/>
          </p:nvSpPr>
          <p:spPr bwMode="auto">
            <a:xfrm>
              <a:off x="204" y="845"/>
              <a:ext cx="952" cy="2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50000"/>
                </a:spcBef>
                <a:spcAft>
                  <a:spcPct val="0"/>
                </a:spcAft>
                <a:buClrTx/>
                <a:buSzTx/>
                <a:buFontTx/>
                <a:buNone/>
              </a:pPr>
              <a:endParaRPr lang="en-US" altLang="en-US" sz="1800">
                <a:solidFill>
                  <a:schemeClr val="tx1"/>
                </a:solidFill>
                <a:latin typeface="Arial" panose="020B0604020202020204" pitchFamily="34" charset="0"/>
              </a:endParaRPr>
            </a:p>
          </p:txBody>
        </p:sp>
      </p:grpSp>
      <p:sp>
        <p:nvSpPr>
          <p:cNvPr id="10243" name="Rectangle 2">
            <a:extLst>
              <a:ext uri="{FF2B5EF4-FFF2-40B4-BE49-F238E27FC236}">
                <a16:creationId xmlns:a16="http://schemas.microsoft.com/office/drawing/2014/main" id="{C0459857-992D-82EA-36EA-96F23DDBB5A8}"/>
              </a:ext>
            </a:extLst>
          </p:cNvPr>
          <p:cNvSpPr>
            <a:spLocks noGrp="1" noChangeArrowheads="1"/>
          </p:cNvSpPr>
          <p:nvPr>
            <p:ph type="title"/>
          </p:nvPr>
        </p:nvSpPr>
        <p:spPr>
          <a:xfrm>
            <a:off x="831850" y="166688"/>
            <a:ext cx="9144000" cy="1143000"/>
          </a:xfrm>
        </p:spPr>
        <p:txBody>
          <a:bodyPr/>
          <a:lstStyle/>
          <a:p>
            <a:pPr fontAlgn="auto">
              <a:spcAft>
                <a:spcPts val="0"/>
              </a:spcAft>
              <a:defRPr/>
            </a:pPr>
            <a:r>
              <a:rPr lang="en-GB" altLang="en-US" sz="4000">
                <a:solidFill>
                  <a:srgbClr val="000066"/>
                </a:solidFill>
              </a:rPr>
              <a:t>Event Operations Management Model</a:t>
            </a:r>
          </a:p>
        </p:txBody>
      </p:sp>
      <p:sp>
        <p:nvSpPr>
          <p:cNvPr id="22532" name="Oval 10">
            <a:extLst>
              <a:ext uri="{FF2B5EF4-FFF2-40B4-BE49-F238E27FC236}">
                <a16:creationId xmlns:a16="http://schemas.microsoft.com/office/drawing/2014/main" id="{BF49FA9D-F8E8-63D6-EBCE-668510408A66}"/>
              </a:ext>
            </a:extLst>
          </p:cNvPr>
          <p:cNvSpPr>
            <a:spLocks noChangeArrowheads="1"/>
          </p:cNvSpPr>
          <p:nvPr/>
        </p:nvSpPr>
        <p:spPr bwMode="auto">
          <a:xfrm>
            <a:off x="5940425" y="1557338"/>
            <a:ext cx="3203575" cy="4608512"/>
          </a:xfrm>
          <a:prstGeom prst="ellipse">
            <a:avLst/>
          </a:prstGeom>
          <a:noFill/>
          <a:ln w="635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0"/>
              </a:spcBef>
              <a:spcAft>
                <a:spcPct val="0"/>
              </a:spcAft>
              <a:buClrTx/>
              <a:buSzTx/>
              <a:buFontTx/>
              <a:buNone/>
            </a:pPr>
            <a:endParaRPr lang="en-GB" altLang="en-US" sz="1800">
              <a:solidFill>
                <a:schemeClr val="tx1"/>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687A4D8-A4ED-9B2A-211E-1DF808973CE3}"/>
              </a:ext>
            </a:extLst>
          </p:cNvPr>
          <p:cNvSpPr>
            <a:spLocks noGrp="1" noChangeArrowheads="1"/>
          </p:cNvSpPr>
          <p:nvPr>
            <p:ph type="title"/>
          </p:nvPr>
        </p:nvSpPr>
        <p:spPr>
          <a:xfrm>
            <a:off x="107950" y="32031"/>
            <a:ext cx="9144000" cy="1143000"/>
          </a:xfrm>
        </p:spPr>
        <p:txBody>
          <a:bodyPr/>
          <a:lstStyle/>
          <a:p>
            <a:pPr fontAlgn="auto">
              <a:spcAft>
                <a:spcPts val="0"/>
              </a:spcAft>
              <a:defRPr/>
            </a:pPr>
            <a:r>
              <a:rPr lang="en-GB" altLang="en-US" b="1">
                <a:solidFill>
                  <a:srgbClr val="000066"/>
                </a:solidFill>
              </a:rPr>
              <a:t>What is Event Evaluation?</a:t>
            </a:r>
          </a:p>
        </p:txBody>
      </p:sp>
      <p:sp>
        <p:nvSpPr>
          <p:cNvPr id="24579" name="Rectangle 3">
            <a:extLst>
              <a:ext uri="{FF2B5EF4-FFF2-40B4-BE49-F238E27FC236}">
                <a16:creationId xmlns:a16="http://schemas.microsoft.com/office/drawing/2014/main" id="{57FAB0C3-FB0A-BA5E-72F7-A0A5D0D7719A}"/>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sz="2800" b="1">
              <a:solidFill>
                <a:srgbClr val="000066"/>
              </a:solidFill>
            </a:endParaRPr>
          </a:p>
          <a:p>
            <a:pPr marL="0" indent="0" algn="r">
              <a:buFontTx/>
              <a:buNone/>
            </a:pPr>
            <a:endParaRPr lang="en-GB" altLang="en-US" sz="2800" b="1">
              <a:solidFill>
                <a:srgbClr val="000066"/>
              </a:solidFill>
            </a:endParaRPr>
          </a:p>
          <a:p>
            <a:pPr marL="0" indent="0" algn="r">
              <a:buFontTx/>
              <a:buNone/>
            </a:pPr>
            <a:endParaRPr lang="en-GB" altLang="en-US" sz="1600" b="1"/>
          </a:p>
          <a:p>
            <a:pPr marL="0" indent="0" algn="r">
              <a:buFontTx/>
              <a:buNone/>
            </a:pPr>
            <a:endParaRPr lang="en-GB" altLang="en-US" sz="1600" b="1"/>
          </a:p>
        </p:txBody>
      </p:sp>
      <p:sp>
        <p:nvSpPr>
          <p:cNvPr id="24580" name="Rectangle 6">
            <a:extLst>
              <a:ext uri="{FF2B5EF4-FFF2-40B4-BE49-F238E27FC236}">
                <a16:creationId xmlns:a16="http://schemas.microsoft.com/office/drawing/2014/main" id="{0984ADEE-4DB1-BABD-FDDC-4A026D6268A3}"/>
              </a:ext>
            </a:extLst>
          </p:cNvPr>
          <p:cNvSpPr>
            <a:spLocks noChangeArrowheads="1"/>
          </p:cNvSpPr>
          <p:nvPr/>
        </p:nvSpPr>
        <p:spPr bwMode="auto">
          <a:xfrm>
            <a:off x="86646" y="1140951"/>
            <a:ext cx="8353425"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tabLst>
                <a:tab pos="987425" algn="l"/>
              </a:tabLst>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tabLst>
                <a:tab pos="987425" algn="l"/>
              </a:tabLst>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9pPr>
          </a:lstStyle>
          <a:p>
            <a:pPr eaLnBrk="1" hangingPunct="1">
              <a:lnSpc>
                <a:spcPct val="80000"/>
              </a:lnSpc>
              <a:spcBef>
                <a:spcPct val="20000"/>
              </a:spcBef>
              <a:spcAft>
                <a:spcPct val="0"/>
              </a:spcAft>
              <a:buClrTx/>
              <a:buSzTx/>
              <a:buFontTx/>
              <a:buNone/>
            </a:pPr>
            <a:r>
              <a:rPr lang="en-GB" altLang="en-US" sz="3200">
                <a:solidFill>
                  <a:srgbClr val="000066"/>
                </a:solidFill>
                <a:latin typeface="Arial" panose="020B0604020202020204" pitchFamily="34" charset="0"/>
              </a:rPr>
              <a:t>“	“T</a:t>
            </a:r>
            <a:r>
              <a:rPr lang="en-GB" altLang="en-US" sz="2400">
                <a:solidFill>
                  <a:srgbClr val="000066"/>
                </a:solidFill>
                <a:latin typeface="Arial" panose="020B0604020202020204" pitchFamily="34" charset="0"/>
              </a:rPr>
              <a:t>he need to learn about the environment surrounding the organisation and the intended outcomes of the event, to be aware of the unintended outcomes of the event, and to consider ways that management can improve it for the future.”</a:t>
            </a:r>
          </a:p>
          <a:p>
            <a:pPr algn="r" eaLnBrk="1" hangingPunct="1">
              <a:lnSpc>
                <a:spcPct val="80000"/>
              </a:lnSpc>
              <a:spcBef>
                <a:spcPct val="20000"/>
              </a:spcBef>
              <a:spcAft>
                <a:spcPct val="0"/>
              </a:spcAft>
              <a:buClrTx/>
              <a:buSzTx/>
              <a:buFontTx/>
              <a:buNone/>
            </a:pPr>
            <a:r>
              <a:rPr lang="en-GB" altLang="en-US" sz="2400" b="1">
                <a:solidFill>
                  <a:srgbClr val="000066"/>
                </a:solidFill>
                <a:latin typeface="Arial" panose="020B0604020202020204" pitchFamily="34" charset="0"/>
              </a:rPr>
              <a:t>Getz (2010)</a:t>
            </a:r>
          </a:p>
          <a:p>
            <a:pPr eaLnBrk="1" hangingPunct="1">
              <a:lnSpc>
                <a:spcPct val="80000"/>
              </a:lnSpc>
              <a:spcBef>
                <a:spcPct val="20000"/>
              </a:spcBef>
              <a:spcAft>
                <a:spcPct val="0"/>
              </a:spcAft>
              <a:buClrTx/>
              <a:buSzTx/>
              <a:buFontTx/>
              <a:buNone/>
            </a:pPr>
            <a:r>
              <a:rPr lang="en-GB" altLang="en-US" sz="3200" b="1">
                <a:solidFill>
                  <a:srgbClr val="000066"/>
                </a:solidFill>
                <a:latin typeface="Arial" panose="020B0604020202020204" pitchFamily="34" charset="0"/>
              </a:rPr>
              <a:t>      </a:t>
            </a:r>
          </a:p>
          <a:p>
            <a:pPr eaLnBrk="1" hangingPunct="1">
              <a:lnSpc>
                <a:spcPct val="80000"/>
              </a:lnSpc>
              <a:spcBef>
                <a:spcPct val="20000"/>
              </a:spcBef>
              <a:spcAft>
                <a:spcPct val="0"/>
              </a:spcAft>
              <a:buClrTx/>
              <a:buSzTx/>
              <a:buFontTx/>
              <a:buNone/>
            </a:pPr>
            <a:r>
              <a:rPr lang="en-GB" altLang="en-US" sz="2800" b="1">
                <a:solidFill>
                  <a:srgbClr val="000066"/>
                </a:solidFill>
                <a:latin typeface="Arial" panose="020B0604020202020204" pitchFamily="34" charset="0"/>
              </a:rPr>
              <a:t>Enables:</a:t>
            </a:r>
          </a:p>
          <a:p>
            <a:pPr eaLnBrk="1" hangingPunct="1">
              <a:lnSpc>
                <a:spcPct val="80000"/>
              </a:lnSpc>
              <a:spcBef>
                <a:spcPct val="20000"/>
              </a:spcBef>
              <a:spcAft>
                <a:spcPct val="0"/>
              </a:spcAft>
              <a:buClrTx/>
              <a:buSzTx/>
              <a:buFontTx/>
              <a:buNone/>
            </a:pPr>
            <a:r>
              <a:rPr lang="en-GB" altLang="en-US" sz="2800" b="1">
                <a:solidFill>
                  <a:srgbClr val="000066"/>
                </a:solidFill>
                <a:latin typeface="Arial" panose="020B0604020202020204" pitchFamily="34" charset="0"/>
              </a:rPr>
              <a:t>	   </a:t>
            </a:r>
            <a:r>
              <a:rPr lang="en-GB" altLang="en-US" sz="2800">
                <a:solidFill>
                  <a:srgbClr val="000066"/>
                </a:solidFill>
                <a:latin typeface="Arial" panose="020B0604020202020204" pitchFamily="34" charset="0"/>
              </a:rPr>
              <a:t>-</a:t>
            </a:r>
            <a:r>
              <a:rPr lang="en-GB" altLang="en-US" sz="2800" b="1">
                <a:solidFill>
                  <a:srgbClr val="000066"/>
                </a:solidFill>
                <a:latin typeface="Arial" panose="020B0604020202020204" pitchFamily="34" charset="0"/>
              </a:rPr>
              <a:t> </a:t>
            </a:r>
            <a:r>
              <a:rPr lang="en-GB" altLang="en-US" sz="2800">
                <a:solidFill>
                  <a:srgbClr val="000066"/>
                </a:solidFill>
                <a:latin typeface="Arial" panose="020B0604020202020204" pitchFamily="34" charset="0"/>
              </a:rPr>
              <a:t>Event profiles to be created</a:t>
            </a:r>
          </a:p>
          <a:p>
            <a:pPr eaLnBrk="1" hangingPunct="1">
              <a:lnSpc>
                <a:spcPct val="80000"/>
              </a:lnSpc>
              <a:spcBef>
                <a:spcPct val="20000"/>
              </a:spcBef>
              <a:spcAft>
                <a:spcPct val="0"/>
              </a:spcAft>
              <a:buClrTx/>
              <a:buSzTx/>
              <a:buFontTx/>
              <a:buNone/>
            </a:pPr>
            <a:r>
              <a:rPr lang="en-GB" altLang="en-US" sz="2800">
                <a:solidFill>
                  <a:srgbClr val="000066"/>
                </a:solidFill>
                <a:latin typeface="Arial" panose="020B0604020202020204" pitchFamily="34" charset="0"/>
              </a:rPr>
              <a:t>	   - Feedback to be provided to stakeholders</a:t>
            </a:r>
          </a:p>
          <a:p>
            <a:pPr eaLnBrk="1" hangingPunct="1">
              <a:lnSpc>
                <a:spcPct val="80000"/>
              </a:lnSpc>
              <a:spcBef>
                <a:spcPct val="20000"/>
              </a:spcBef>
              <a:spcAft>
                <a:spcPct val="0"/>
              </a:spcAft>
              <a:buClrTx/>
              <a:buSzTx/>
              <a:buFontTx/>
              <a:buNone/>
            </a:pPr>
            <a:r>
              <a:rPr lang="en-GB" altLang="en-US" sz="2800">
                <a:solidFill>
                  <a:srgbClr val="000066"/>
                </a:solidFill>
                <a:latin typeface="Arial" panose="020B0604020202020204" pitchFamily="34" charset="0"/>
              </a:rPr>
              <a:t>	   - Provides a tool for analysis and improvement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248E43C-575C-EEF6-0770-73F94A96129A}"/>
              </a:ext>
            </a:extLst>
          </p:cNvPr>
          <p:cNvSpPr>
            <a:spLocks noGrp="1" noChangeArrowheads="1"/>
          </p:cNvSpPr>
          <p:nvPr>
            <p:ph type="title"/>
          </p:nvPr>
        </p:nvSpPr>
        <p:spPr>
          <a:xfrm>
            <a:off x="179512" y="18255"/>
            <a:ext cx="7886700" cy="1325563"/>
          </a:xfrm>
        </p:spPr>
        <p:txBody>
          <a:bodyPr/>
          <a:lstStyle/>
          <a:p>
            <a:pPr fontAlgn="auto">
              <a:spcAft>
                <a:spcPts val="0"/>
              </a:spcAft>
              <a:defRPr/>
            </a:pPr>
            <a:r>
              <a:rPr lang="en-GB" altLang="en-US" b="1">
                <a:solidFill>
                  <a:srgbClr val="000066"/>
                </a:solidFill>
                <a:cs typeface="Arial" panose="020B0604020202020204" pitchFamily="34" charset="0"/>
              </a:rPr>
              <a:t>Evaluation…</a:t>
            </a:r>
          </a:p>
        </p:txBody>
      </p:sp>
      <p:sp>
        <p:nvSpPr>
          <p:cNvPr id="12291" name="Content Placeholder 2">
            <a:extLst>
              <a:ext uri="{FF2B5EF4-FFF2-40B4-BE49-F238E27FC236}">
                <a16:creationId xmlns:a16="http://schemas.microsoft.com/office/drawing/2014/main" id="{BE953EB3-7552-D8D3-200B-B181328ED841}"/>
              </a:ext>
            </a:extLst>
          </p:cNvPr>
          <p:cNvSpPr>
            <a:spLocks noGrp="1"/>
          </p:cNvSpPr>
          <p:nvPr>
            <p:ph idx="1"/>
          </p:nvPr>
        </p:nvSpPr>
        <p:spPr>
          <a:xfrm>
            <a:off x="179512" y="1124744"/>
            <a:ext cx="7886700" cy="4351338"/>
          </a:xfrm>
        </p:spPr>
        <p:txBody>
          <a:bodyPr rtlCol="0">
            <a:normAutofit/>
          </a:bodyPr>
          <a:lstStyle/>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Aids credibility</a:t>
            </a:r>
          </a:p>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Establishes outcomes</a:t>
            </a:r>
          </a:p>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Acknowledges benefits</a:t>
            </a:r>
          </a:p>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Accepts limitations</a:t>
            </a:r>
          </a:p>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Insights are gained</a:t>
            </a:r>
          </a:p>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Lessons are learnt</a:t>
            </a:r>
          </a:p>
          <a:p>
            <a:pPr marL="91440" indent="-91440" fontAlgn="auto">
              <a:spcBef>
                <a:spcPct val="50000"/>
              </a:spcBef>
              <a:buFont typeface="Arial" panose="020B0604020202020204" pitchFamily="34" charset="0"/>
              <a:buChar char="•"/>
              <a:defRPr/>
            </a:pPr>
            <a:r>
              <a:rPr lang="en-GB" altLang="en-US" sz="2800">
                <a:solidFill>
                  <a:srgbClr val="000066"/>
                </a:solidFill>
                <a:cs typeface="Arial" panose="020B0604020202020204" pitchFamily="34" charset="0"/>
              </a:rPr>
              <a:t>Events are perfected</a:t>
            </a:r>
          </a:p>
          <a:p>
            <a:pPr marL="91440" indent="-91440" fontAlgn="auto">
              <a:defRPr/>
            </a:pPr>
            <a:endParaRPr lang="en-GB" altLang="en-US" sz="280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1FE1C62-E4DC-06F4-839F-C2936E7F8DA8}"/>
              </a:ext>
            </a:extLst>
          </p:cNvPr>
          <p:cNvSpPr>
            <a:spLocks noGrp="1" noChangeArrowheads="1"/>
          </p:cNvSpPr>
          <p:nvPr>
            <p:ph type="title"/>
          </p:nvPr>
        </p:nvSpPr>
        <p:spPr>
          <a:xfrm>
            <a:off x="666" y="0"/>
            <a:ext cx="7740650" cy="1143000"/>
          </a:xfrm>
        </p:spPr>
        <p:txBody>
          <a:bodyPr/>
          <a:lstStyle/>
          <a:p>
            <a:pPr fontAlgn="auto">
              <a:spcAft>
                <a:spcPts val="0"/>
              </a:spcAft>
              <a:defRPr/>
            </a:pPr>
            <a:r>
              <a:rPr lang="en-GB" altLang="en-US" b="1">
                <a:solidFill>
                  <a:srgbClr val="000066"/>
                </a:solidFill>
              </a:rPr>
              <a:t>Why Evaluate Events?</a:t>
            </a:r>
          </a:p>
        </p:txBody>
      </p:sp>
      <p:sp>
        <p:nvSpPr>
          <p:cNvPr id="28675" name="Rectangle 4">
            <a:extLst>
              <a:ext uri="{FF2B5EF4-FFF2-40B4-BE49-F238E27FC236}">
                <a16:creationId xmlns:a16="http://schemas.microsoft.com/office/drawing/2014/main" id="{A1E76B08-900A-A660-18D3-555E7C311D44}"/>
              </a:ext>
            </a:extLst>
          </p:cNvPr>
          <p:cNvSpPr>
            <a:spLocks noChangeArrowheads="1"/>
          </p:cNvSpPr>
          <p:nvPr/>
        </p:nvSpPr>
        <p:spPr bwMode="auto">
          <a:xfrm>
            <a:off x="342772" y="692696"/>
            <a:ext cx="7901636"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GB" altLang="en-US" sz="280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To determine the success of the event in relation to its objectives</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To enable feedback and improvement</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To report to stakeholders e.g. host organisation, government, sponsors, media</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To ensure the future and reputation of the event </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To contribute to overall data on events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0DFB197-54CA-7981-58A6-EDA9D47DA042}"/>
              </a:ext>
            </a:extLst>
          </p:cNvPr>
          <p:cNvSpPr>
            <a:spLocks noGrp="1"/>
          </p:cNvSpPr>
          <p:nvPr>
            <p:ph type="title"/>
          </p:nvPr>
        </p:nvSpPr>
        <p:spPr>
          <a:xfrm>
            <a:off x="107504" y="18255"/>
            <a:ext cx="7886700" cy="602433"/>
          </a:xfrm>
        </p:spPr>
        <p:txBody>
          <a:bodyPr/>
          <a:lstStyle/>
          <a:p>
            <a:pPr fontAlgn="auto">
              <a:spcAft>
                <a:spcPts val="0"/>
              </a:spcAft>
              <a:defRPr/>
            </a:pPr>
            <a:r>
              <a:rPr lang="en-GB" altLang="en-US">
                <a:solidFill>
                  <a:srgbClr val="002060"/>
                </a:solidFill>
              </a:rPr>
              <a:t>EMBOK</a:t>
            </a:r>
          </a:p>
        </p:txBody>
      </p:sp>
      <p:sp>
        <p:nvSpPr>
          <p:cNvPr id="30723" name="Content Placeholder 2">
            <a:extLst>
              <a:ext uri="{FF2B5EF4-FFF2-40B4-BE49-F238E27FC236}">
                <a16:creationId xmlns:a16="http://schemas.microsoft.com/office/drawing/2014/main" id="{6044184B-F7FC-60CA-E1F2-9E03CECAEF25}"/>
              </a:ext>
            </a:extLst>
          </p:cNvPr>
          <p:cNvSpPr>
            <a:spLocks noGrp="1" noChangeArrowheads="1"/>
          </p:cNvSpPr>
          <p:nvPr>
            <p:ph idx="1"/>
          </p:nvPr>
        </p:nvSpPr>
        <p:spPr>
          <a:xfrm>
            <a:off x="107504" y="620688"/>
            <a:ext cx="8928992" cy="5256584"/>
          </a:xfrm>
        </p:spPr>
        <p:txBody>
          <a:bodyPr vert="horz" lIns="91440" tIns="45720" rIns="91440" bIns="45720" rtlCol="0" anchor="t">
            <a:noAutofit/>
          </a:bodyPr>
          <a:lstStyle/>
          <a:p>
            <a:pPr>
              <a:buFont typeface="Arial" panose="020B0604020202020204" pitchFamily="34" charset="0"/>
              <a:buChar char="•"/>
            </a:pPr>
            <a:r>
              <a:rPr lang="en-GB" altLang="en-US" sz="2000">
                <a:solidFill>
                  <a:srgbClr val="002060"/>
                </a:solidFill>
              </a:rPr>
              <a:t>phases decided by the EMBOK are: </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rPr>
              <a:t>Initiation</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rPr>
              <a:t>Planning</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rPr>
              <a:t>Implementation</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rPr>
              <a:t>Event</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rPr>
              <a:t>Closure</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rPr>
              <a:t>During each phase, the event team undertakes different tasks. The combination of knowledge, skills and processes is different. During the Initiation, for example, the event manager is studying the feasibility of the event. Once the event is found to be feasible, the Planning phase is entered. </a:t>
            </a:r>
            <a:endParaRPr lang="en-GB" altLang="en-US" sz="2000">
              <a:solidFill>
                <a:srgbClr val="002060"/>
              </a:solidFill>
              <a:ea typeface="Calibri"/>
              <a:cs typeface="Calibri"/>
            </a:endParaRPr>
          </a:p>
          <a:p>
            <a:pPr>
              <a:buFont typeface="Arial" panose="020B0604020202020204" pitchFamily="34" charset="0"/>
              <a:buChar char="•"/>
            </a:pPr>
            <a:r>
              <a:rPr lang="en-GB" altLang="en-US" sz="2000">
                <a:solidFill>
                  <a:srgbClr val="002060"/>
                </a:solidFill>
                <a:hlinkClick r:id="rId2"/>
              </a:rPr>
              <a:t>www.embok.org</a:t>
            </a:r>
            <a:endParaRPr lang="en-GB" altLang="en-US" sz="2000">
              <a:solidFill>
                <a:srgbClr val="002060"/>
              </a:solidFill>
              <a:ea typeface="Calibri"/>
              <a:cs typeface="Calibri"/>
            </a:endParaRPr>
          </a:p>
          <a:p>
            <a:pPr>
              <a:buFont typeface="Arial" panose="020B0604020202020204" pitchFamily="34" charset="0"/>
              <a:buChar char="•"/>
            </a:pPr>
            <a:endParaRPr lang="en-GB" altLang="en-US" sz="2000">
              <a:solidFill>
                <a:srgbClr val="002060"/>
              </a:solidFill>
              <a:ea typeface="Calibri"/>
              <a:cs typeface="Calibri"/>
            </a:endParaRPr>
          </a:p>
        </p:txBody>
      </p:sp>
      <p:pic>
        <p:nvPicPr>
          <p:cNvPr id="2" name="Picture 1">
            <a:extLst>
              <a:ext uri="{FF2B5EF4-FFF2-40B4-BE49-F238E27FC236}">
                <a16:creationId xmlns:a16="http://schemas.microsoft.com/office/drawing/2014/main" id="{DC41BF90-D709-B337-EC4E-DD72CE9CF3D3}"/>
              </a:ext>
            </a:extLst>
          </p:cNvPr>
          <p:cNvPicPr>
            <a:picLocks noChangeAspect="1"/>
          </p:cNvPicPr>
          <p:nvPr/>
        </p:nvPicPr>
        <p:blipFill>
          <a:blip r:embed="rId3"/>
          <a:srcRect l="3815" t="-8712" r="-3815" b="8333"/>
          <a:stretch/>
        </p:blipFill>
        <p:spPr>
          <a:xfrm>
            <a:off x="104954" y="4221088"/>
            <a:ext cx="9043640" cy="252126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AB4F3445-3BC0-C0BC-CA82-19A3B861349B}"/>
              </a:ext>
            </a:extLst>
          </p:cNvPr>
          <p:cNvSpPr>
            <a:spLocks noChangeArrowheads="1"/>
          </p:cNvSpPr>
          <p:nvPr/>
        </p:nvSpPr>
        <p:spPr bwMode="auto">
          <a:xfrm>
            <a:off x="123711" y="1018300"/>
            <a:ext cx="8172450" cy="4642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6575" indent="-536575">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2800" b="1" u="sng">
                <a:solidFill>
                  <a:srgbClr val="000066"/>
                </a:solidFill>
                <a:latin typeface="Arial" panose="020B0604020202020204" pitchFamily="34" charset="0"/>
              </a:rPr>
              <a:t>BEFORE</a:t>
            </a:r>
            <a:r>
              <a:rPr lang="en-GB" altLang="en-US" sz="2800" b="1">
                <a:solidFill>
                  <a:srgbClr val="000066"/>
                </a:solidFill>
                <a:latin typeface="Arial" panose="020B0604020202020204" pitchFamily="34" charset="0"/>
              </a:rPr>
              <a:t> the event - feasibility studies</a:t>
            </a:r>
          </a:p>
          <a:p>
            <a:pPr eaLnBrk="1" hangingPunct="1">
              <a:lnSpc>
                <a:spcPct val="100000"/>
              </a:lnSpc>
              <a:spcBef>
                <a:spcPct val="20000"/>
              </a:spcBef>
              <a:spcAft>
                <a:spcPct val="50000"/>
              </a:spcAft>
              <a:buClrTx/>
              <a:buSzTx/>
              <a:buFontTx/>
              <a:buChar char="•"/>
            </a:pPr>
            <a:r>
              <a:rPr lang="en-GB" altLang="en-US" sz="2800" b="1" u="sng">
                <a:solidFill>
                  <a:srgbClr val="000066"/>
                </a:solidFill>
                <a:latin typeface="Arial" panose="020B0604020202020204" pitchFamily="34" charset="0"/>
              </a:rPr>
              <a:t>DURING</a:t>
            </a:r>
            <a:r>
              <a:rPr lang="en-GB" altLang="en-US" sz="2800" b="1">
                <a:solidFill>
                  <a:srgbClr val="000066"/>
                </a:solidFill>
                <a:latin typeface="Arial" panose="020B0604020202020204" pitchFamily="34" charset="0"/>
              </a:rPr>
              <a:t> the event - monitoring and control </a:t>
            </a:r>
          </a:p>
          <a:p>
            <a:pPr eaLnBrk="1" hangingPunct="1">
              <a:lnSpc>
                <a:spcPct val="100000"/>
              </a:lnSpc>
              <a:spcBef>
                <a:spcPct val="20000"/>
              </a:spcBef>
              <a:spcAft>
                <a:spcPct val="50000"/>
              </a:spcAft>
              <a:buClrTx/>
              <a:buSzTx/>
              <a:buFontTx/>
              <a:buChar char="•"/>
            </a:pPr>
            <a:r>
              <a:rPr lang="en-GB" altLang="en-US" sz="2800" b="1" u="sng">
                <a:solidFill>
                  <a:srgbClr val="000066"/>
                </a:solidFill>
                <a:latin typeface="Arial" panose="020B0604020202020204" pitchFamily="34" charset="0"/>
              </a:rPr>
              <a:t>AFTER</a:t>
            </a:r>
            <a:r>
              <a:rPr lang="en-GB" altLang="en-US" sz="2800" b="1">
                <a:solidFill>
                  <a:srgbClr val="000066"/>
                </a:solidFill>
                <a:latin typeface="Arial" panose="020B0604020202020204" pitchFamily="34" charset="0"/>
              </a:rPr>
              <a:t>  the event - event impact studies and reports</a:t>
            </a:r>
          </a:p>
          <a:p>
            <a:pPr eaLnBrk="1" hangingPunct="1">
              <a:lnSpc>
                <a:spcPct val="100000"/>
              </a:lnSpc>
              <a:spcBef>
                <a:spcPct val="20000"/>
              </a:spcBef>
              <a:spcAft>
                <a:spcPct val="50000"/>
              </a:spcAft>
              <a:buClrTx/>
              <a:buSzTx/>
              <a:buFontTx/>
              <a:buChar char="•"/>
            </a:pPr>
            <a:r>
              <a:rPr lang="en-GB" altLang="en-US" sz="2800" b="1">
                <a:solidFill>
                  <a:srgbClr val="000066"/>
                </a:solidFill>
                <a:latin typeface="Arial" panose="020B0604020202020204" pitchFamily="34" charset="0"/>
              </a:rPr>
              <a:t>This last phase is more commonly thought of as event evaluation</a:t>
            </a:r>
          </a:p>
          <a:p>
            <a:pPr eaLnBrk="1" hangingPunct="1">
              <a:lnSpc>
                <a:spcPct val="100000"/>
              </a:lnSpc>
              <a:spcBef>
                <a:spcPct val="20000"/>
              </a:spcBef>
              <a:spcAft>
                <a:spcPct val="50000"/>
              </a:spcAft>
              <a:buClrTx/>
              <a:buSzTx/>
              <a:buFontTx/>
              <a:buChar char="•"/>
            </a:pPr>
            <a:r>
              <a:rPr lang="en-GB" altLang="en-US" sz="2800" b="1">
                <a:solidFill>
                  <a:srgbClr val="000066"/>
                </a:solidFill>
                <a:latin typeface="Arial" panose="020B0604020202020204" pitchFamily="34" charset="0"/>
              </a:rPr>
              <a:t>Gathering data – evaluation methods</a:t>
            </a:r>
          </a:p>
          <a:p>
            <a:pPr eaLnBrk="1" hangingPunct="1">
              <a:lnSpc>
                <a:spcPct val="100000"/>
              </a:lnSpc>
              <a:spcBef>
                <a:spcPct val="20000"/>
              </a:spcBef>
              <a:spcAft>
                <a:spcPct val="50000"/>
              </a:spcAft>
              <a:buClrTx/>
              <a:buSzTx/>
              <a:buFontTx/>
              <a:buChar char="•"/>
            </a:pPr>
            <a:endParaRPr lang="en-GB" altLang="en-US" sz="2800" b="1">
              <a:solidFill>
                <a:srgbClr val="000066"/>
              </a:solidFill>
              <a:latin typeface="Arial" panose="020B0604020202020204" pitchFamily="34" charset="0"/>
            </a:endParaRPr>
          </a:p>
        </p:txBody>
      </p:sp>
      <p:sp>
        <p:nvSpPr>
          <p:cNvPr id="15363" name="Rectangle 8">
            <a:extLst>
              <a:ext uri="{FF2B5EF4-FFF2-40B4-BE49-F238E27FC236}">
                <a16:creationId xmlns:a16="http://schemas.microsoft.com/office/drawing/2014/main" id="{87352AD7-044C-AD17-730E-6EAC34D18725}"/>
              </a:ext>
            </a:extLst>
          </p:cNvPr>
          <p:cNvSpPr>
            <a:spLocks noGrp="1" noChangeArrowheads="1"/>
          </p:cNvSpPr>
          <p:nvPr>
            <p:ph type="title"/>
          </p:nvPr>
        </p:nvSpPr>
        <p:spPr>
          <a:xfrm>
            <a:off x="107504" y="116632"/>
            <a:ext cx="8101012" cy="792163"/>
          </a:xfrm>
        </p:spPr>
        <p:txBody>
          <a:bodyPr/>
          <a:lstStyle/>
          <a:p>
            <a:pPr fontAlgn="auto">
              <a:spcAft>
                <a:spcPts val="0"/>
              </a:spcAft>
              <a:defRPr/>
            </a:pPr>
            <a:r>
              <a:rPr lang="en-GB" altLang="en-US" b="1">
                <a:solidFill>
                  <a:srgbClr val="000066"/>
                </a:solidFill>
              </a:rPr>
              <a:t>Forms of Event Evaluation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7235E-BF21-8B8E-85A8-A46314DF03D8}"/>
              </a:ext>
            </a:extLst>
          </p:cNvPr>
          <p:cNvSpPr>
            <a:spLocks noGrp="1"/>
          </p:cNvSpPr>
          <p:nvPr>
            <p:ph type="title"/>
          </p:nvPr>
        </p:nvSpPr>
        <p:spPr>
          <a:xfrm>
            <a:off x="16474" y="18255"/>
            <a:ext cx="7886700" cy="602433"/>
          </a:xfrm>
        </p:spPr>
        <p:txBody>
          <a:bodyPr/>
          <a:lstStyle/>
          <a:p>
            <a:r>
              <a:rPr lang="en-GB" b="1"/>
              <a:t>Event evaluation methods</a:t>
            </a:r>
          </a:p>
        </p:txBody>
      </p:sp>
      <p:sp>
        <p:nvSpPr>
          <p:cNvPr id="3" name="Content Placeholder 2">
            <a:extLst>
              <a:ext uri="{FF2B5EF4-FFF2-40B4-BE49-F238E27FC236}">
                <a16:creationId xmlns:a16="http://schemas.microsoft.com/office/drawing/2014/main" id="{6BEADE4B-D38E-B0BD-70D5-9C32FC8EA267}"/>
              </a:ext>
            </a:extLst>
          </p:cNvPr>
          <p:cNvSpPr>
            <a:spLocks noGrp="1"/>
          </p:cNvSpPr>
          <p:nvPr>
            <p:ph idx="1"/>
          </p:nvPr>
        </p:nvSpPr>
        <p:spPr>
          <a:xfrm>
            <a:off x="29333" y="620688"/>
            <a:ext cx="9020022" cy="5859017"/>
          </a:xfrm>
        </p:spPr>
        <p:txBody>
          <a:bodyPr>
            <a:normAutofit fontScale="40000" lnSpcReduction="20000"/>
          </a:bodyPr>
          <a:lstStyle/>
          <a:p>
            <a:pPr>
              <a:lnSpc>
                <a:spcPct val="120000"/>
              </a:lnSpc>
            </a:pPr>
            <a:r>
              <a:rPr lang="en-GB" sz="5600" b="1" i="0">
                <a:solidFill>
                  <a:srgbClr val="0D0D0D"/>
                </a:solidFill>
                <a:effectLst/>
              </a:rPr>
              <a:t>Surveys:</a:t>
            </a:r>
            <a:r>
              <a:rPr lang="en-GB" sz="5600" b="0" i="0">
                <a:solidFill>
                  <a:srgbClr val="0D0D0D"/>
                </a:solidFill>
                <a:effectLst/>
              </a:rPr>
              <a:t> gathering feedback from event attendees. electronically or on paper and include questions about overall satisfaction, specific aspects of the event and suggestions for improvement.</a:t>
            </a:r>
          </a:p>
          <a:p>
            <a:pPr>
              <a:lnSpc>
                <a:spcPct val="120000"/>
              </a:lnSpc>
            </a:pPr>
            <a:r>
              <a:rPr lang="en-GB" sz="5600" b="1" i="0">
                <a:solidFill>
                  <a:srgbClr val="0D0D0D"/>
                </a:solidFill>
                <a:effectLst/>
              </a:rPr>
              <a:t>Feedback Forms</a:t>
            </a:r>
            <a:r>
              <a:rPr lang="en-GB" sz="5600" b="0" i="0">
                <a:solidFill>
                  <a:srgbClr val="0D0D0D"/>
                </a:solidFill>
                <a:effectLst/>
              </a:rPr>
              <a:t>: distributed to attendees to collect opinions on various aspects of the event. </a:t>
            </a:r>
          </a:p>
          <a:p>
            <a:pPr>
              <a:lnSpc>
                <a:spcPct val="120000"/>
              </a:lnSpc>
            </a:pPr>
            <a:r>
              <a:rPr lang="en-GB" sz="5600" b="1" i="0">
                <a:solidFill>
                  <a:srgbClr val="0D0D0D"/>
                </a:solidFill>
                <a:effectLst/>
              </a:rPr>
              <a:t>Interviews:</a:t>
            </a:r>
            <a:r>
              <a:rPr lang="en-GB" sz="5600" b="0" i="0">
                <a:solidFill>
                  <a:srgbClr val="0D0D0D"/>
                </a:solidFill>
                <a:effectLst/>
              </a:rPr>
              <a:t>  with key stakeholders, such as attendees, speakers, sponsors, and organizers, can provide valuable qualitative feedback about the event. exploration of opinions and experiences.</a:t>
            </a:r>
          </a:p>
          <a:p>
            <a:pPr>
              <a:lnSpc>
                <a:spcPct val="120000"/>
              </a:lnSpc>
            </a:pPr>
            <a:r>
              <a:rPr lang="en-GB" sz="5600" b="1" i="0">
                <a:solidFill>
                  <a:srgbClr val="0D0D0D"/>
                </a:solidFill>
                <a:effectLst/>
              </a:rPr>
              <a:t>Social Media Monitoring</a:t>
            </a:r>
            <a:r>
              <a:rPr lang="en-GB" sz="5600" b="0" i="0">
                <a:solidFill>
                  <a:srgbClr val="0D0D0D"/>
                </a:solidFill>
                <a:effectLst/>
              </a:rPr>
              <a:t>: mentions of the event provides real-time feedback and insights into attendees' experiences. This includes comments, reviews, and posts on platforms like Twitter, Facebook, LinkedIn, and Instagram.</a:t>
            </a:r>
          </a:p>
          <a:p>
            <a:pPr>
              <a:lnSpc>
                <a:spcPct val="120000"/>
              </a:lnSpc>
            </a:pPr>
            <a:r>
              <a:rPr lang="en-GB" sz="5600" b="1" i="0">
                <a:solidFill>
                  <a:srgbClr val="0D0D0D"/>
                </a:solidFill>
                <a:effectLst/>
              </a:rPr>
              <a:t>Observations</a:t>
            </a:r>
            <a:r>
              <a:rPr lang="en-GB" sz="5600" b="0" i="0">
                <a:solidFill>
                  <a:srgbClr val="0D0D0D"/>
                </a:solidFill>
                <a:effectLst/>
              </a:rPr>
              <a:t>: aspects such as attendee engagement, logistics, and overall atmosphere. This can be done by event staff or external observers.</a:t>
            </a:r>
          </a:p>
          <a:p>
            <a:endParaRPr lang="en-GB"/>
          </a:p>
        </p:txBody>
      </p:sp>
    </p:spTree>
    <p:extLst>
      <p:ext uri="{BB962C8B-B14F-4D97-AF65-F5344CB8AC3E}">
        <p14:creationId xmlns:p14="http://schemas.microsoft.com/office/powerpoint/2010/main" val="379964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6D84-6746-2A99-49D1-9B2CAD7711FC}"/>
              </a:ext>
            </a:extLst>
          </p:cNvPr>
          <p:cNvSpPr>
            <a:spLocks noGrp="1"/>
          </p:cNvSpPr>
          <p:nvPr>
            <p:ph type="title"/>
          </p:nvPr>
        </p:nvSpPr>
        <p:spPr>
          <a:xfrm>
            <a:off x="35496" y="116633"/>
            <a:ext cx="7886700" cy="864096"/>
          </a:xfrm>
        </p:spPr>
        <p:txBody>
          <a:bodyPr>
            <a:normAutofit/>
          </a:bodyPr>
          <a:lstStyle/>
          <a:p>
            <a:r>
              <a:rPr lang="en-GB" sz="4000" b="1"/>
              <a:t>Event evaluation methods</a:t>
            </a:r>
          </a:p>
        </p:txBody>
      </p:sp>
      <p:sp>
        <p:nvSpPr>
          <p:cNvPr id="3" name="Content Placeholder 2">
            <a:extLst>
              <a:ext uri="{FF2B5EF4-FFF2-40B4-BE49-F238E27FC236}">
                <a16:creationId xmlns:a16="http://schemas.microsoft.com/office/drawing/2014/main" id="{CB839CDE-2D79-7348-4248-63E2281DD8B1}"/>
              </a:ext>
            </a:extLst>
          </p:cNvPr>
          <p:cNvSpPr>
            <a:spLocks noGrp="1"/>
          </p:cNvSpPr>
          <p:nvPr>
            <p:ph idx="1"/>
          </p:nvPr>
        </p:nvSpPr>
        <p:spPr>
          <a:xfrm>
            <a:off x="35496" y="980730"/>
            <a:ext cx="9108504" cy="5184574"/>
          </a:xfrm>
        </p:spPr>
        <p:txBody>
          <a:bodyPr>
            <a:normAutofit fontScale="62500" lnSpcReduction="20000"/>
          </a:bodyPr>
          <a:lstStyle/>
          <a:p>
            <a:pPr marL="0" indent="0" algn="l">
              <a:lnSpc>
                <a:spcPct val="120000"/>
              </a:lnSpc>
              <a:buNone/>
            </a:pPr>
            <a:r>
              <a:rPr lang="en-GB" sz="3400" b="1" i="0">
                <a:solidFill>
                  <a:srgbClr val="0D0D0D"/>
                </a:solidFill>
                <a:effectLst/>
              </a:rPr>
              <a:t>Post-Event Analytics</a:t>
            </a:r>
            <a:r>
              <a:rPr lang="en-GB" sz="3400" b="0" i="0">
                <a:solidFill>
                  <a:srgbClr val="0D0D0D"/>
                </a:solidFill>
                <a:effectLst/>
              </a:rPr>
              <a:t>: Analysing data collected during the event, such as registration numbers, attendance rates, session evaluations, and engagement metrics, provides quantitative insights into the event's success and areas for improvement.</a:t>
            </a:r>
          </a:p>
          <a:p>
            <a:pPr marL="0" indent="0" algn="l">
              <a:lnSpc>
                <a:spcPct val="120000"/>
              </a:lnSpc>
              <a:buNone/>
            </a:pPr>
            <a:r>
              <a:rPr lang="en-GB" sz="3400" b="1" i="0">
                <a:solidFill>
                  <a:srgbClr val="0D0D0D"/>
                </a:solidFill>
                <a:effectLst/>
              </a:rPr>
              <a:t>Return on Investment (ROI) Analysis</a:t>
            </a:r>
            <a:r>
              <a:rPr lang="en-GB" sz="3400" b="0" i="0">
                <a:solidFill>
                  <a:srgbClr val="0D0D0D"/>
                </a:solidFill>
                <a:effectLst/>
              </a:rPr>
              <a:t>: Evaluating the ROI of the event involves comparing the costs associated with planning and executing the event to the benefits achieved, such as increased brand awareness, lead generation, or revenue generation.</a:t>
            </a:r>
          </a:p>
          <a:p>
            <a:pPr marL="0" indent="0" algn="l">
              <a:lnSpc>
                <a:spcPct val="120000"/>
              </a:lnSpc>
              <a:buNone/>
            </a:pPr>
            <a:r>
              <a:rPr lang="en-GB" sz="3400" b="1" i="0">
                <a:solidFill>
                  <a:srgbClr val="0D0D0D"/>
                </a:solidFill>
                <a:effectLst/>
              </a:rPr>
              <a:t>Benchmarking:</a:t>
            </a:r>
            <a:r>
              <a:rPr lang="en-GB" sz="3400" b="0" i="0">
                <a:solidFill>
                  <a:srgbClr val="0D0D0D"/>
                </a:solidFill>
                <a:effectLst/>
              </a:rPr>
              <a:t> Comparing key performance indicators (KPIs) of the event against benchmarks from previous events or industry standards helps assess performance and identify areas where the event excelled or fell short.</a:t>
            </a:r>
          </a:p>
          <a:p>
            <a:pPr marL="0" indent="0" algn="l">
              <a:lnSpc>
                <a:spcPct val="120000"/>
              </a:lnSpc>
              <a:buNone/>
            </a:pPr>
            <a:r>
              <a:rPr lang="en-GB" sz="3400" b="1" i="0">
                <a:solidFill>
                  <a:srgbClr val="0D0D0D"/>
                </a:solidFill>
                <a:effectLst/>
              </a:rPr>
              <a:t>Stakeholder Debriefs</a:t>
            </a:r>
            <a:r>
              <a:rPr lang="en-GB" sz="3400" b="0" i="0">
                <a:solidFill>
                  <a:srgbClr val="0D0D0D"/>
                </a:solidFill>
                <a:effectLst/>
              </a:rPr>
              <a:t>: Organizing debriefing sessions with key stakeholders, including event organizers, sponsors, vendors, and volunteers, allows for a comprehensive review of the event's successes, challenges, and lessons learned.</a:t>
            </a:r>
          </a:p>
          <a:p>
            <a:endParaRPr lang="en-GB"/>
          </a:p>
        </p:txBody>
      </p:sp>
    </p:spTree>
    <p:extLst>
      <p:ext uri="{BB962C8B-B14F-4D97-AF65-F5344CB8AC3E}">
        <p14:creationId xmlns:p14="http://schemas.microsoft.com/office/powerpoint/2010/main" val="197809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84FF1B1-3BD8-4D1A-6AA9-8A880A83D6DB}"/>
              </a:ext>
            </a:extLst>
          </p:cNvPr>
          <p:cNvSpPr>
            <a:spLocks noGrp="1" noChangeArrowheads="1"/>
          </p:cNvSpPr>
          <p:nvPr>
            <p:ph type="title"/>
          </p:nvPr>
        </p:nvSpPr>
        <p:spPr>
          <a:xfrm>
            <a:off x="76672" y="89693"/>
            <a:ext cx="8388350" cy="1143000"/>
          </a:xfrm>
        </p:spPr>
        <p:txBody>
          <a:bodyPr/>
          <a:lstStyle/>
          <a:p>
            <a:pPr fontAlgn="auto">
              <a:spcAft>
                <a:spcPts val="0"/>
              </a:spcAft>
              <a:defRPr/>
            </a:pPr>
            <a:r>
              <a:rPr lang="en-GB" altLang="en-US" b="1">
                <a:solidFill>
                  <a:srgbClr val="000066"/>
                </a:solidFill>
              </a:rPr>
              <a:t>Event evaluation methods </a:t>
            </a:r>
            <a:br>
              <a:rPr lang="en-GB" altLang="en-US" b="1">
                <a:solidFill>
                  <a:srgbClr val="000066"/>
                </a:solidFill>
              </a:rPr>
            </a:br>
            <a:r>
              <a:rPr lang="en-GB" altLang="en-US" b="1">
                <a:solidFill>
                  <a:srgbClr val="000066"/>
                </a:solidFill>
              </a:rPr>
              <a:t>Types of Research - Primary</a:t>
            </a:r>
          </a:p>
        </p:txBody>
      </p:sp>
      <p:sp>
        <p:nvSpPr>
          <p:cNvPr id="35843" name="Rectangle 4">
            <a:extLst>
              <a:ext uri="{FF2B5EF4-FFF2-40B4-BE49-F238E27FC236}">
                <a16:creationId xmlns:a16="http://schemas.microsoft.com/office/drawing/2014/main" id="{3DE54A7C-164A-C1E8-92B8-10E03D948C21}"/>
              </a:ext>
            </a:extLst>
          </p:cNvPr>
          <p:cNvSpPr>
            <a:spLocks noChangeArrowheads="1"/>
          </p:cNvSpPr>
          <p:nvPr/>
        </p:nvSpPr>
        <p:spPr bwMode="auto">
          <a:xfrm>
            <a:off x="323528" y="1232693"/>
            <a:ext cx="8712968"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609600" indent="-6096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1076325" indent="-5334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Original research undertaken directly in relation to a project / event</a:t>
            </a:r>
          </a:p>
          <a:p>
            <a:pPr eaLnBrk="1" hangingPunct="1">
              <a:lnSpc>
                <a:spcPct val="100000"/>
              </a:lnSpc>
              <a:spcBef>
                <a:spcPct val="20000"/>
              </a:spcBef>
              <a:spcAft>
                <a:spcPct val="0"/>
              </a:spcAft>
              <a:buClrTx/>
              <a:buSzTx/>
              <a:buFontTx/>
              <a:buChar char="•"/>
            </a:pPr>
            <a:endParaRPr lang="en-GB" altLang="en-US" sz="280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Evaluation methods include:</a:t>
            </a:r>
          </a:p>
          <a:p>
            <a:pPr lvl="1" eaLnBrk="1" hangingPunct="1">
              <a:lnSpc>
                <a:spcPct val="100000"/>
              </a:lnSpc>
              <a:spcBef>
                <a:spcPct val="20000"/>
              </a:spcBef>
              <a:spcAft>
                <a:spcPct val="0"/>
              </a:spcAft>
              <a:buClrTx/>
              <a:buFontTx/>
              <a:buAutoNum type="arabicPeriod"/>
            </a:pPr>
            <a:r>
              <a:rPr lang="en-GB" altLang="en-US" sz="2800">
                <a:solidFill>
                  <a:srgbClr val="000066"/>
                </a:solidFill>
                <a:latin typeface="Arial" panose="020B0604020202020204" pitchFamily="34" charset="0"/>
              </a:rPr>
              <a:t>Data collection</a:t>
            </a:r>
          </a:p>
          <a:p>
            <a:pPr lvl="1" eaLnBrk="1" hangingPunct="1">
              <a:lnSpc>
                <a:spcPct val="100000"/>
              </a:lnSpc>
              <a:spcBef>
                <a:spcPct val="20000"/>
              </a:spcBef>
              <a:spcAft>
                <a:spcPct val="0"/>
              </a:spcAft>
              <a:buClrTx/>
              <a:buFontTx/>
              <a:buAutoNum type="arabicPeriod"/>
            </a:pPr>
            <a:r>
              <a:rPr lang="en-GB" altLang="en-US" sz="2800">
                <a:solidFill>
                  <a:srgbClr val="000066"/>
                </a:solidFill>
                <a:latin typeface="Arial" panose="020B0604020202020204" pitchFamily="34" charset="0"/>
              </a:rPr>
              <a:t>Observation (Staff and stakeholder)</a:t>
            </a:r>
          </a:p>
          <a:p>
            <a:pPr lvl="1" eaLnBrk="1" hangingPunct="1">
              <a:lnSpc>
                <a:spcPct val="100000"/>
              </a:lnSpc>
              <a:spcBef>
                <a:spcPct val="20000"/>
              </a:spcBef>
              <a:spcAft>
                <a:spcPct val="0"/>
              </a:spcAft>
              <a:buClrTx/>
              <a:buFontTx/>
              <a:buAutoNum type="arabicPeriod"/>
            </a:pPr>
            <a:r>
              <a:rPr lang="en-GB" altLang="en-US" sz="2800">
                <a:solidFill>
                  <a:srgbClr val="000066"/>
                </a:solidFill>
                <a:latin typeface="Arial" panose="020B0604020202020204" pitchFamily="34" charset="0"/>
              </a:rPr>
              <a:t>Feedback meetings</a:t>
            </a:r>
          </a:p>
          <a:p>
            <a:pPr lvl="1" eaLnBrk="1" hangingPunct="1">
              <a:lnSpc>
                <a:spcPct val="100000"/>
              </a:lnSpc>
              <a:spcBef>
                <a:spcPct val="20000"/>
              </a:spcBef>
              <a:spcAft>
                <a:spcPct val="0"/>
              </a:spcAft>
              <a:buClrTx/>
              <a:buFontTx/>
              <a:buAutoNum type="arabicPeriod"/>
            </a:pPr>
            <a:r>
              <a:rPr lang="en-GB" altLang="en-US" sz="2800">
                <a:solidFill>
                  <a:srgbClr val="000066"/>
                </a:solidFill>
                <a:latin typeface="Arial" panose="020B0604020202020204" pitchFamily="34" charset="0"/>
              </a:rPr>
              <a:t>Questionnaires and surveys</a:t>
            </a:r>
          </a:p>
          <a:p>
            <a:pPr lvl="1" eaLnBrk="1" hangingPunct="1">
              <a:lnSpc>
                <a:spcPct val="100000"/>
              </a:lnSpc>
              <a:spcBef>
                <a:spcPct val="20000"/>
              </a:spcBef>
              <a:spcAft>
                <a:spcPct val="0"/>
              </a:spcAft>
              <a:buClrTx/>
              <a:buFontTx/>
              <a:buAutoNum type="arabicPeriod"/>
            </a:pPr>
            <a:r>
              <a:rPr lang="en-GB" altLang="en-US" sz="2800">
                <a:solidFill>
                  <a:srgbClr val="000066"/>
                </a:solidFill>
                <a:latin typeface="Arial" panose="020B0604020202020204" pitchFamily="34" charset="0"/>
              </a:rPr>
              <a:t>Social media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584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584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C593087-F2E5-68CA-6FE8-D402DD5A0933}"/>
              </a:ext>
            </a:extLst>
          </p:cNvPr>
          <p:cNvSpPr>
            <a:spLocks noGrp="1" noChangeArrowheads="1"/>
          </p:cNvSpPr>
          <p:nvPr>
            <p:ph type="title"/>
          </p:nvPr>
        </p:nvSpPr>
        <p:spPr>
          <a:xfrm>
            <a:off x="251520" y="0"/>
            <a:ext cx="8172450" cy="1143000"/>
          </a:xfrm>
        </p:spPr>
        <p:txBody>
          <a:bodyPr/>
          <a:lstStyle/>
          <a:p>
            <a:pPr fontAlgn="auto">
              <a:spcAft>
                <a:spcPts val="0"/>
              </a:spcAft>
              <a:defRPr/>
            </a:pPr>
            <a:r>
              <a:rPr lang="en-GB" altLang="en-US" b="1">
                <a:solidFill>
                  <a:srgbClr val="000066"/>
                </a:solidFill>
              </a:rPr>
              <a:t>Types of Research - Secondary</a:t>
            </a:r>
          </a:p>
        </p:txBody>
      </p:sp>
      <p:sp>
        <p:nvSpPr>
          <p:cNvPr id="33795" name="Rectangle 5">
            <a:extLst>
              <a:ext uri="{FF2B5EF4-FFF2-40B4-BE49-F238E27FC236}">
                <a16:creationId xmlns:a16="http://schemas.microsoft.com/office/drawing/2014/main" id="{B5572758-68B2-90FE-8563-FD06E190C37A}"/>
              </a:ext>
            </a:extLst>
          </p:cNvPr>
          <p:cNvSpPr>
            <a:spLocks noChangeArrowheads="1"/>
          </p:cNvSpPr>
          <p:nvPr/>
        </p:nvSpPr>
        <p:spPr bwMode="auto">
          <a:xfrm>
            <a:off x="107504" y="908720"/>
            <a:ext cx="7996237" cy="5004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Undertaken by external organisations or agencies </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Is not conducted specifically for the purpose of the event but may be of considerable value and assistance to the event manager</a:t>
            </a:r>
          </a:p>
          <a:p>
            <a:pPr eaLnBrk="1" hangingPunct="1">
              <a:lnSpc>
                <a:spcPct val="100000"/>
              </a:lnSpc>
              <a:spcBef>
                <a:spcPct val="20000"/>
              </a:spcBef>
              <a:spcAft>
                <a:spcPct val="0"/>
              </a:spcAft>
              <a:buClrTx/>
              <a:buSzTx/>
              <a:buFontTx/>
              <a:buNone/>
            </a:pPr>
            <a:r>
              <a:rPr lang="en-GB" altLang="en-US" sz="2800">
                <a:solidFill>
                  <a:srgbClr val="000066"/>
                </a:solidFill>
                <a:latin typeface="Arial" panose="020B0604020202020204" pitchFamily="34" charset="0"/>
              </a:rPr>
              <a:t>	Includes:</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Research reports from previous events e.g.</a:t>
            </a:r>
            <a:r>
              <a:rPr lang="en-GB" altLang="en-US" sz="3200">
                <a:solidFill>
                  <a:srgbClr val="000066"/>
                </a:solidFill>
                <a:latin typeface="Arial" panose="020B0604020202020204" pitchFamily="34" charset="0"/>
              </a:rPr>
              <a:t> </a:t>
            </a:r>
            <a:r>
              <a:rPr lang="en-GB" sz="2000">
                <a:hlinkClick r:id="rId3"/>
              </a:rPr>
              <a:t>London 2012 Legacy (olympics.com)</a:t>
            </a:r>
            <a:endParaRPr lang="en-GB" sz="2000"/>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Research bureaux e.g. </a:t>
            </a:r>
            <a:r>
              <a:rPr lang="en-GB" altLang="en-US" sz="2400">
                <a:solidFill>
                  <a:srgbClr val="000066"/>
                </a:solidFill>
                <a:latin typeface="Arial" panose="020B0604020202020204" pitchFamily="34" charset="0"/>
                <a:hlinkClick r:id="rId4"/>
              </a:rPr>
              <a:t>http://www.statistics.gov.uk/</a:t>
            </a:r>
            <a:endParaRPr lang="en-GB" altLang="en-US" sz="240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Web searches and journal databases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8B3998F-9A15-1639-2DE0-D060C7B0F8C8}"/>
              </a:ext>
            </a:extLst>
          </p:cNvPr>
          <p:cNvSpPr>
            <a:spLocks noGrp="1" noChangeArrowheads="1"/>
          </p:cNvSpPr>
          <p:nvPr>
            <p:ph type="title"/>
          </p:nvPr>
        </p:nvSpPr>
        <p:spPr>
          <a:xfrm>
            <a:off x="107950" y="126207"/>
            <a:ext cx="8172450" cy="1143000"/>
          </a:xfrm>
        </p:spPr>
        <p:txBody>
          <a:bodyPr/>
          <a:lstStyle/>
          <a:p>
            <a:pPr fontAlgn="auto">
              <a:spcAft>
                <a:spcPts val="0"/>
              </a:spcAft>
              <a:defRPr/>
            </a:pPr>
            <a:r>
              <a:rPr lang="en-GB" altLang="en-US" sz="4000" b="1">
                <a:solidFill>
                  <a:srgbClr val="000066"/>
                </a:solidFill>
              </a:rPr>
              <a:t>Data Sources for Evaluation</a:t>
            </a:r>
          </a:p>
        </p:txBody>
      </p:sp>
      <p:sp>
        <p:nvSpPr>
          <p:cNvPr id="37891" name="Rectangle 3">
            <a:extLst>
              <a:ext uri="{FF2B5EF4-FFF2-40B4-BE49-F238E27FC236}">
                <a16:creationId xmlns:a16="http://schemas.microsoft.com/office/drawing/2014/main" id="{A1706F0D-6FDE-2184-55B0-A7FCE6D5C31B}"/>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sz="2800" b="1">
              <a:solidFill>
                <a:srgbClr val="000066"/>
              </a:solidFill>
            </a:endParaRPr>
          </a:p>
          <a:p>
            <a:pPr marL="0" indent="0" algn="r">
              <a:buFontTx/>
              <a:buNone/>
            </a:pPr>
            <a:endParaRPr lang="en-GB" altLang="en-US" sz="2800" b="1">
              <a:solidFill>
                <a:srgbClr val="000066"/>
              </a:solidFill>
            </a:endParaRPr>
          </a:p>
          <a:p>
            <a:pPr marL="0" indent="0" algn="r">
              <a:buFontTx/>
              <a:buNone/>
            </a:pPr>
            <a:endParaRPr lang="en-GB" altLang="en-US" sz="1600" b="1"/>
          </a:p>
          <a:p>
            <a:pPr marL="0" indent="0" algn="r">
              <a:buFontTx/>
              <a:buNone/>
            </a:pPr>
            <a:endParaRPr lang="en-GB" altLang="en-US" sz="1600" b="1"/>
          </a:p>
        </p:txBody>
      </p:sp>
      <p:pic>
        <p:nvPicPr>
          <p:cNvPr id="37892" name="Picture 4">
            <a:extLst>
              <a:ext uri="{FF2B5EF4-FFF2-40B4-BE49-F238E27FC236}">
                <a16:creationId xmlns:a16="http://schemas.microsoft.com/office/drawing/2014/main" id="{FCF55A1E-0ECC-4E65-FF9E-B69E94DFA5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54"/>
          <a:stretch>
            <a:fillRect/>
          </a:stretch>
        </p:blipFill>
        <p:spPr bwMode="auto">
          <a:xfrm>
            <a:off x="89727" y="1053306"/>
            <a:ext cx="8764588" cy="475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8264327-07C6-59C8-1279-508FAF0C1775}"/>
              </a:ext>
            </a:extLst>
          </p:cNvPr>
          <p:cNvSpPr>
            <a:spLocks noGrp="1" noChangeArrowheads="1"/>
          </p:cNvSpPr>
          <p:nvPr>
            <p:ph type="title"/>
          </p:nvPr>
        </p:nvSpPr>
        <p:spPr>
          <a:xfrm>
            <a:off x="176212" y="116632"/>
            <a:ext cx="8172450" cy="1143000"/>
          </a:xfrm>
        </p:spPr>
        <p:txBody>
          <a:bodyPr/>
          <a:lstStyle/>
          <a:p>
            <a:pPr fontAlgn="auto">
              <a:spcAft>
                <a:spcPts val="0"/>
              </a:spcAft>
              <a:defRPr/>
            </a:pPr>
            <a:r>
              <a:rPr lang="en-GB" altLang="en-US" sz="4000" b="1">
                <a:solidFill>
                  <a:srgbClr val="000066"/>
                </a:solidFill>
              </a:rPr>
              <a:t>Data Sources for Evaluation</a:t>
            </a:r>
          </a:p>
        </p:txBody>
      </p:sp>
      <p:pic>
        <p:nvPicPr>
          <p:cNvPr id="39939" name="Picture 4">
            <a:extLst>
              <a:ext uri="{FF2B5EF4-FFF2-40B4-BE49-F238E27FC236}">
                <a16:creationId xmlns:a16="http://schemas.microsoft.com/office/drawing/2014/main" id="{45AFD23F-E292-3944-C2F9-BAB7654925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213" y="1331640"/>
            <a:ext cx="6195988" cy="4401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45884CF7-3928-9341-DBAE-ABBD6E14ED0E}"/>
              </a:ext>
            </a:extLst>
          </p:cNvPr>
          <p:cNvPicPr>
            <a:picLocks noChangeAspect="1"/>
          </p:cNvPicPr>
          <p:nvPr/>
        </p:nvPicPr>
        <p:blipFill>
          <a:blip r:embed="rId4"/>
          <a:stretch>
            <a:fillRect/>
          </a:stretch>
        </p:blipFill>
        <p:spPr>
          <a:xfrm>
            <a:off x="6836098" y="44624"/>
            <a:ext cx="2131689" cy="2131689"/>
          </a:xfrm>
          <a:prstGeom prst="rect">
            <a:avLst/>
          </a:prstGeom>
        </p:spPr>
      </p:pic>
      <p:pic>
        <p:nvPicPr>
          <p:cNvPr id="3" name="Picture 2">
            <a:extLst>
              <a:ext uri="{FF2B5EF4-FFF2-40B4-BE49-F238E27FC236}">
                <a16:creationId xmlns:a16="http://schemas.microsoft.com/office/drawing/2014/main" id="{A0C8F010-9FD5-EFD5-9F52-2BA2FB13B28C}"/>
              </a:ext>
            </a:extLst>
          </p:cNvPr>
          <p:cNvPicPr>
            <a:picLocks noChangeAspect="1"/>
          </p:cNvPicPr>
          <p:nvPr/>
        </p:nvPicPr>
        <p:blipFill>
          <a:blip r:embed="rId5"/>
          <a:stretch>
            <a:fillRect/>
          </a:stretch>
        </p:blipFill>
        <p:spPr>
          <a:xfrm>
            <a:off x="6317858" y="3429000"/>
            <a:ext cx="2649929" cy="2231281"/>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a:extLst>
              <a:ext uri="{FF2B5EF4-FFF2-40B4-BE49-F238E27FC236}">
                <a16:creationId xmlns:a16="http://schemas.microsoft.com/office/drawing/2014/main" id="{8BDF2739-1F5A-4700-2197-F932F37CB544}"/>
              </a:ext>
            </a:extLst>
          </p:cNvPr>
          <p:cNvSpPr>
            <a:spLocks noChangeArrowheads="1"/>
          </p:cNvSpPr>
          <p:nvPr/>
        </p:nvSpPr>
        <p:spPr bwMode="auto">
          <a:xfrm>
            <a:off x="323528" y="908720"/>
            <a:ext cx="7894638" cy="4896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Staff – use forms / checklists to evaluate event aspects including performance quality, audience reaction, crowd flow and adequacy of catering and toilet facilities </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Security staff – crowd behaviour, any instances, disturbances or injuries, CCTV footage</a:t>
            </a:r>
          </a:p>
          <a:p>
            <a:pPr eaLnBrk="1" hangingPunct="1">
              <a:lnSpc>
                <a:spcPct val="100000"/>
              </a:lnSpc>
              <a:spcBef>
                <a:spcPct val="20000"/>
              </a:spcBef>
              <a:spcAft>
                <a:spcPct val="0"/>
              </a:spcAft>
              <a:buClrTx/>
              <a:buSzTx/>
              <a:buFontTx/>
              <a:buChar char="•"/>
            </a:pPr>
            <a:r>
              <a:rPr lang="en-GB" altLang="en-US" sz="2800">
                <a:solidFill>
                  <a:srgbClr val="000066"/>
                </a:solidFill>
                <a:latin typeface="Arial" panose="020B0604020202020204" pitchFamily="34" charset="0"/>
              </a:rPr>
              <a:t>Other key players / stakeholders include: venue owners, councils, sponsors, vendors, police, first aid staff</a:t>
            </a:r>
          </a:p>
        </p:txBody>
      </p:sp>
      <p:sp>
        <p:nvSpPr>
          <p:cNvPr id="20483" name="Rectangle 5">
            <a:extLst>
              <a:ext uri="{FF2B5EF4-FFF2-40B4-BE49-F238E27FC236}">
                <a16:creationId xmlns:a16="http://schemas.microsoft.com/office/drawing/2014/main" id="{A8CFD3EF-585F-5020-4712-341048A5AF46}"/>
              </a:ext>
            </a:extLst>
          </p:cNvPr>
          <p:cNvSpPr>
            <a:spLocks noGrp="1" noChangeArrowheads="1"/>
          </p:cNvSpPr>
          <p:nvPr>
            <p:ph type="title"/>
          </p:nvPr>
        </p:nvSpPr>
        <p:spPr>
          <a:xfrm>
            <a:off x="-2415" y="0"/>
            <a:ext cx="9144000" cy="1143000"/>
          </a:xfrm>
        </p:spPr>
        <p:txBody>
          <a:bodyPr/>
          <a:lstStyle/>
          <a:p>
            <a:pPr marL="449263" fontAlgn="auto">
              <a:spcAft>
                <a:spcPts val="0"/>
              </a:spcAft>
              <a:defRPr/>
            </a:pPr>
            <a:r>
              <a:rPr lang="en-GB" altLang="en-US" b="1">
                <a:solidFill>
                  <a:srgbClr val="000066"/>
                </a:solidFill>
              </a:rPr>
              <a:t>	</a:t>
            </a:r>
            <a:r>
              <a:rPr lang="en-GB" altLang="en-US" sz="4000" b="1">
                <a:solidFill>
                  <a:srgbClr val="000066"/>
                </a:solidFill>
              </a:rPr>
              <a:t>Observation</a:t>
            </a:r>
            <a:endParaRPr lang="en-GB" altLang="en-US" b="1">
              <a:solidFill>
                <a:srgbClr val="000066"/>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a:extLst>
              <a:ext uri="{FF2B5EF4-FFF2-40B4-BE49-F238E27FC236}">
                <a16:creationId xmlns:a16="http://schemas.microsoft.com/office/drawing/2014/main" id="{94BE0D89-B8DE-5098-9FDE-EBE9B6656FA5}"/>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21507" name="Rectangle 9">
            <a:extLst>
              <a:ext uri="{FF2B5EF4-FFF2-40B4-BE49-F238E27FC236}">
                <a16:creationId xmlns:a16="http://schemas.microsoft.com/office/drawing/2014/main" id="{97DFDA9B-3338-D405-CA1B-6587F4983090}"/>
              </a:ext>
            </a:extLst>
          </p:cNvPr>
          <p:cNvSpPr>
            <a:spLocks noGrp="1" noChangeArrowheads="1"/>
          </p:cNvSpPr>
          <p:nvPr>
            <p:ph type="title"/>
          </p:nvPr>
        </p:nvSpPr>
        <p:spPr>
          <a:xfrm>
            <a:off x="0" y="126096"/>
            <a:ext cx="9144000" cy="1143000"/>
          </a:xfrm>
        </p:spPr>
        <p:txBody>
          <a:bodyPr/>
          <a:lstStyle/>
          <a:p>
            <a:pPr marL="449263" fontAlgn="auto">
              <a:spcAft>
                <a:spcPts val="0"/>
              </a:spcAft>
              <a:defRPr/>
            </a:pPr>
            <a:r>
              <a:rPr lang="en-GB" altLang="en-US" b="1">
                <a:solidFill>
                  <a:srgbClr val="000066"/>
                </a:solidFill>
              </a:rPr>
              <a:t>	</a:t>
            </a:r>
            <a:r>
              <a:rPr lang="en-GB" altLang="en-US" sz="4400" b="1">
                <a:solidFill>
                  <a:srgbClr val="000066"/>
                </a:solidFill>
              </a:rPr>
              <a:t>Feedback Meetings</a:t>
            </a:r>
            <a:endParaRPr lang="en-GB" altLang="en-US" b="1">
              <a:solidFill>
                <a:srgbClr val="000066"/>
              </a:solidFill>
            </a:endParaRPr>
          </a:p>
        </p:txBody>
      </p:sp>
      <p:sp>
        <p:nvSpPr>
          <p:cNvPr id="44036" name="Rectangle 10">
            <a:extLst>
              <a:ext uri="{FF2B5EF4-FFF2-40B4-BE49-F238E27FC236}">
                <a16:creationId xmlns:a16="http://schemas.microsoft.com/office/drawing/2014/main" id="{8EF5CE88-6F76-A22D-EB82-F6395DFD2EC1}"/>
              </a:ext>
            </a:extLst>
          </p:cNvPr>
          <p:cNvSpPr>
            <a:spLocks noChangeArrowheads="1"/>
          </p:cNvSpPr>
          <p:nvPr/>
        </p:nvSpPr>
        <p:spPr bwMode="auto">
          <a:xfrm>
            <a:off x="395288" y="1242070"/>
            <a:ext cx="8255000" cy="44911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All stakeholders should be present             </a:t>
            </a:r>
            <a:r>
              <a:rPr lang="en-GB" altLang="en-US" sz="2400">
                <a:solidFill>
                  <a:srgbClr val="000066"/>
                </a:solidFill>
                <a:latin typeface="Arial" panose="020B0604020202020204" pitchFamily="34" charset="0"/>
              </a:rPr>
              <a:t>e.g. host organisation (employer), host community, sponsors, media, co-workers, participants and spectators</a:t>
            </a:r>
          </a:p>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All comments should be                    accepted</a:t>
            </a:r>
          </a:p>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All constructive criticism                           should be taken seriously!</a:t>
            </a:r>
          </a:p>
          <a:p>
            <a:pPr eaLnBrk="1" hangingPunct="1">
              <a:lnSpc>
                <a:spcPct val="100000"/>
              </a:lnSpc>
              <a:spcBef>
                <a:spcPct val="20000"/>
              </a:spcBef>
              <a:spcAft>
                <a:spcPct val="0"/>
              </a:spcAft>
              <a:buClrTx/>
              <a:buSzTx/>
              <a:buFontTx/>
              <a:buNone/>
            </a:pPr>
            <a:endParaRPr lang="en-GB" altLang="en-US" sz="3200">
              <a:solidFill>
                <a:srgbClr val="000066"/>
              </a:solidFill>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530DB36A-7079-C79A-7275-A8978DD44C12}"/>
              </a:ext>
            </a:extLst>
          </p:cNvPr>
          <p:cNvSpPr>
            <a:spLocks noGrp="1" noChangeArrowheads="1"/>
          </p:cNvSpPr>
          <p:nvPr>
            <p:ph type="title"/>
          </p:nvPr>
        </p:nvSpPr>
        <p:spPr>
          <a:xfrm>
            <a:off x="-49212" y="124966"/>
            <a:ext cx="9144000" cy="1143000"/>
          </a:xfrm>
        </p:spPr>
        <p:txBody>
          <a:bodyPr/>
          <a:lstStyle/>
          <a:p>
            <a:pPr fontAlgn="auto">
              <a:spcAft>
                <a:spcPts val="0"/>
              </a:spcAft>
              <a:defRPr/>
            </a:pPr>
            <a:r>
              <a:rPr lang="en-GB" altLang="en-US" b="1">
                <a:solidFill>
                  <a:srgbClr val="000066"/>
                </a:solidFill>
              </a:rPr>
              <a:t>	</a:t>
            </a:r>
            <a:r>
              <a:rPr lang="en-GB" altLang="en-US" sz="4000" b="1">
                <a:solidFill>
                  <a:srgbClr val="000066"/>
                </a:solidFill>
              </a:rPr>
              <a:t>Questionnaires and Surveys</a:t>
            </a:r>
            <a:endParaRPr lang="en-GB" altLang="en-US" b="1">
              <a:solidFill>
                <a:srgbClr val="000066"/>
              </a:solidFill>
            </a:endParaRPr>
          </a:p>
        </p:txBody>
      </p:sp>
      <p:sp>
        <p:nvSpPr>
          <p:cNvPr id="46083" name="Rectangle 3">
            <a:extLst>
              <a:ext uri="{FF2B5EF4-FFF2-40B4-BE49-F238E27FC236}">
                <a16:creationId xmlns:a16="http://schemas.microsoft.com/office/drawing/2014/main" id="{E97EEEC4-2A3A-6A9B-C8D7-335AABE303EF}"/>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46084" name="Rectangle 4">
            <a:extLst>
              <a:ext uri="{FF2B5EF4-FFF2-40B4-BE49-F238E27FC236}">
                <a16:creationId xmlns:a16="http://schemas.microsoft.com/office/drawing/2014/main" id="{4CED0AF8-7A35-8326-F52A-85709D5EEB1B}"/>
              </a:ext>
            </a:extLst>
          </p:cNvPr>
          <p:cNvSpPr>
            <a:spLocks noChangeArrowheads="1"/>
          </p:cNvSpPr>
          <p:nvPr/>
        </p:nvSpPr>
        <p:spPr bwMode="auto">
          <a:xfrm>
            <a:off x="259881" y="1556792"/>
            <a:ext cx="8399463"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1336675" indent="-5334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3200">
                <a:solidFill>
                  <a:srgbClr val="000066"/>
                </a:solidFill>
                <a:latin typeface="Arial" panose="020B0604020202020204" pitchFamily="34" charset="0"/>
              </a:rPr>
              <a:t>Qualitative and quantitative data captured</a:t>
            </a:r>
          </a:p>
          <a:p>
            <a:pPr eaLnBrk="1" hangingPunct="1">
              <a:lnSpc>
                <a:spcPct val="100000"/>
              </a:lnSpc>
              <a:spcBef>
                <a:spcPct val="20000"/>
              </a:spcBef>
              <a:spcAft>
                <a:spcPct val="0"/>
              </a:spcAft>
              <a:buClrTx/>
              <a:buSzTx/>
              <a:buFontTx/>
              <a:buChar char="•"/>
            </a:pPr>
            <a:r>
              <a:rPr lang="en-GB" altLang="en-US" sz="3200">
                <a:solidFill>
                  <a:srgbClr val="000066"/>
                </a:solidFill>
                <a:latin typeface="Arial" panose="020B0604020202020204" pitchFamily="34" charset="0"/>
              </a:rPr>
              <a:t>May be conducted:</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Face to face</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By phone </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Online</a:t>
            </a:r>
          </a:p>
          <a:p>
            <a:pPr lvl="1" eaLnBrk="1" hangingPunct="1">
              <a:lnSpc>
                <a:spcPct val="100000"/>
              </a:lnSpc>
              <a:spcBef>
                <a:spcPct val="20000"/>
              </a:spcBef>
              <a:spcAft>
                <a:spcPct val="0"/>
              </a:spcAft>
              <a:buClrTx/>
              <a:buFontTx/>
              <a:buChar char="-"/>
            </a:pPr>
            <a:r>
              <a:rPr lang="en-GB" altLang="en-US" sz="2800">
                <a:solidFill>
                  <a:srgbClr val="000066"/>
                </a:solidFill>
                <a:latin typeface="Arial" panose="020B0604020202020204" pitchFamily="34" charset="0"/>
              </a:rPr>
              <a:t>By post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028E079-ACAA-38DB-D155-CE9553BAD2C5}"/>
              </a:ext>
            </a:extLst>
          </p:cNvPr>
          <p:cNvSpPr>
            <a:spLocks noGrp="1" noChangeArrowheads="1"/>
          </p:cNvSpPr>
          <p:nvPr>
            <p:ph type="title"/>
          </p:nvPr>
        </p:nvSpPr>
        <p:spPr>
          <a:xfrm>
            <a:off x="199067" y="188640"/>
            <a:ext cx="8243887" cy="1143000"/>
          </a:xfrm>
        </p:spPr>
        <p:txBody>
          <a:bodyPr>
            <a:normAutofit/>
          </a:bodyPr>
          <a:lstStyle/>
          <a:p>
            <a:pPr fontAlgn="auto">
              <a:spcAft>
                <a:spcPts val="0"/>
              </a:spcAft>
              <a:defRPr/>
            </a:pPr>
            <a:r>
              <a:rPr lang="en-GB" altLang="en-US" sz="4000" b="1">
                <a:solidFill>
                  <a:srgbClr val="000066"/>
                </a:solidFill>
              </a:rPr>
              <a:t>Limitations of Evaluation</a:t>
            </a:r>
          </a:p>
        </p:txBody>
      </p:sp>
      <p:sp>
        <p:nvSpPr>
          <p:cNvPr id="52227" name="Rectangle 4">
            <a:extLst>
              <a:ext uri="{FF2B5EF4-FFF2-40B4-BE49-F238E27FC236}">
                <a16:creationId xmlns:a16="http://schemas.microsoft.com/office/drawing/2014/main" id="{7E2D35D5-73A3-1572-A360-16B1DAADF908}"/>
              </a:ext>
            </a:extLst>
          </p:cNvPr>
          <p:cNvSpPr>
            <a:spLocks noChangeArrowheads="1"/>
          </p:cNvSpPr>
          <p:nvPr/>
        </p:nvSpPr>
        <p:spPr bwMode="auto">
          <a:xfrm>
            <a:off x="179512" y="1412776"/>
            <a:ext cx="7821612"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3200">
                <a:solidFill>
                  <a:srgbClr val="000066"/>
                </a:solidFill>
                <a:latin typeface="Arial" panose="020B0604020202020204" pitchFamily="34" charset="0"/>
              </a:rPr>
              <a:t>Inability to make use of the process i.e. good intentions to follow up action points raised but then forgotten</a:t>
            </a:r>
          </a:p>
          <a:p>
            <a:pPr eaLnBrk="1" hangingPunct="1">
              <a:lnSpc>
                <a:spcPct val="100000"/>
              </a:lnSpc>
              <a:spcBef>
                <a:spcPct val="20000"/>
              </a:spcBef>
              <a:spcAft>
                <a:spcPct val="0"/>
              </a:spcAft>
              <a:buClrTx/>
              <a:buSzTx/>
              <a:buFontTx/>
              <a:buChar char="•"/>
            </a:pPr>
            <a:endParaRPr lang="en-GB" altLang="en-US" sz="320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3200">
                <a:solidFill>
                  <a:srgbClr val="000066"/>
                </a:solidFill>
                <a:latin typeface="Arial" panose="020B0604020202020204" pitchFamily="34" charset="0"/>
              </a:rPr>
              <a:t>Should be an </a:t>
            </a:r>
            <a:r>
              <a:rPr lang="en-GB" altLang="en-US" sz="3200" err="1">
                <a:solidFill>
                  <a:srgbClr val="000066"/>
                </a:solidFill>
                <a:latin typeface="Arial" panose="020B0604020202020204" pitchFamily="34" charset="0"/>
              </a:rPr>
              <a:t>iteractive</a:t>
            </a:r>
            <a:r>
              <a:rPr lang="en-GB" altLang="en-US" sz="3200">
                <a:solidFill>
                  <a:srgbClr val="000066"/>
                </a:solidFill>
                <a:latin typeface="Arial" panose="020B0604020202020204" pitchFamily="34" charset="0"/>
              </a:rPr>
              <a:t> process which takes place, before, during and after the event and reported on to feed into the event planning in the future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C07E909-1553-D863-7BD9-6685B1D7A794}"/>
              </a:ext>
            </a:extLst>
          </p:cNvPr>
          <p:cNvSpPr>
            <a:spLocks noGrp="1" noChangeArrowheads="1"/>
          </p:cNvSpPr>
          <p:nvPr>
            <p:ph type="title"/>
          </p:nvPr>
        </p:nvSpPr>
        <p:spPr>
          <a:xfrm>
            <a:off x="827088" y="404813"/>
            <a:ext cx="8316912" cy="1143000"/>
          </a:xfrm>
        </p:spPr>
        <p:txBody>
          <a:bodyPr>
            <a:normAutofit/>
          </a:bodyPr>
          <a:lstStyle/>
          <a:p>
            <a:pPr fontAlgn="auto">
              <a:spcAft>
                <a:spcPts val="0"/>
              </a:spcAft>
              <a:defRPr/>
            </a:pPr>
            <a:r>
              <a:rPr lang="en-GB" altLang="en-US" sz="4400" b="1">
                <a:solidFill>
                  <a:srgbClr val="000066"/>
                </a:solidFill>
              </a:rPr>
              <a:t>Summary</a:t>
            </a:r>
          </a:p>
        </p:txBody>
      </p:sp>
      <p:sp>
        <p:nvSpPr>
          <p:cNvPr id="54275" name="Rectangle 3">
            <a:extLst>
              <a:ext uri="{FF2B5EF4-FFF2-40B4-BE49-F238E27FC236}">
                <a16:creationId xmlns:a16="http://schemas.microsoft.com/office/drawing/2014/main" id="{9EC3D6E0-5925-0252-5412-4B8C73A9D6C1}"/>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sz="2800" b="1">
              <a:solidFill>
                <a:srgbClr val="000066"/>
              </a:solidFill>
            </a:endParaRPr>
          </a:p>
          <a:p>
            <a:pPr marL="0" indent="0" algn="r">
              <a:buFontTx/>
              <a:buNone/>
            </a:pPr>
            <a:endParaRPr lang="en-GB" altLang="en-US" sz="2800" b="1">
              <a:solidFill>
                <a:srgbClr val="000066"/>
              </a:solidFill>
            </a:endParaRPr>
          </a:p>
          <a:p>
            <a:pPr marL="0" indent="0" algn="r">
              <a:buFontTx/>
              <a:buNone/>
            </a:pPr>
            <a:endParaRPr lang="en-GB" altLang="en-US" sz="1600" b="1"/>
          </a:p>
          <a:p>
            <a:pPr marL="0" indent="0" algn="r">
              <a:buFontTx/>
              <a:buNone/>
            </a:pPr>
            <a:endParaRPr lang="en-GB" altLang="en-US" sz="1600" b="1"/>
          </a:p>
        </p:txBody>
      </p:sp>
      <p:sp>
        <p:nvSpPr>
          <p:cNvPr id="54276" name="Rectangle 4">
            <a:extLst>
              <a:ext uri="{FF2B5EF4-FFF2-40B4-BE49-F238E27FC236}">
                <a16:creationId xmlns:a16="http://schemas.microsoft.com/office/drawing/2014/main" id="{8504960F-C5C4-FD99-6C24-8B76DAFEF349}"/>
              </a:ext>
            </a:extLst>
          </p:cNvPr>
          <p:cNvSpPr>
            <a:spLocks noChangeArrowheads="1"/>
          </p:cNvSpPr>
          <p:nvPr/>
        </p:nvSpPr>
        <p:spPr bwMode="auto">
          <a:xfrm>
            <a:off x="971550" y="1700213"/>
            <a:ext cx="7894638"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Take the opportunity to evaluate and learn for the future</a:t>
            </a:r>
          </a:p>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Evaluation is a necessary process and key to running better events in future</a:t>
            </a:r>
          </a:p>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Evaluation should feed into a closing report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5">
            <a:extLst>
              <a:ext uri="{FF2B5EF4-FFF2-40B4-BE49-F238E27FC236}">
                <a16:creationId xmlns:a16="http://schemas.microsoft.com/office/drawing/2014/main" id="{791C7ABE-2CC8-5823-D012-159853DB44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88913"/>
            <a:ext cx="8874125" cy="648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93AF480-C8E8-AF53-5BED-3B5A24EC7EDD}"/>
              </a:ext>
            </a:extLst>
          </p:cNvPr>
          <p:cNvSpPr>
            <a:spLocks noGrp="1"/>
          </p:cNvSpPr>
          <p:nvPr>
            <p:ph type="title"/>
          </p:nvPr>
        </p:nvSpPr>
        <p:spPr/>
        <p:txBody>
          <a:bodyPr/>
          <a:lstStyle/>
          <a:p>
            <a:pPr fontAlgn="auto">
              <a:spcAft>
                <a:spcPts val="0"/>
              </a:spcAft>
              <a:defRPr/>
            </a:pPr>
            <a:r>
              <a:rPr lang="en-GB" altLang="en-US">
                <a:solidFill>
                  <a:srgbClr val="002060"/>
                </a:solidFill>
              </a:rPr>
              <a:t>Legacy – London 2012 Case</a:t>
            </a:r>
          </a:p>
        </p:txBody>
      </p:sp>
      <p:sp>
        <p:nvSpPr>
          <p:cNvPr id="50179" name="Content Placeholder 2">
            <a:extLst>
              <a:ext uri="{FF2B5EF4-FFF2-40B4-BE49-F238E27FC236}">
                <a16:creationId xmlns:a16="http://schemas.microsoft.com/office/drawing/2014/main" id="{32CAA0C0-DA15-F7E3-B1B2-8922E7FDAB17}"/>
              </a:ext>
            </a:extLst>
          </p:cNvPr>
          <p:cNvSpPr>
            <a:spLocks noGrp="1" noChangeArrowheads="1"/>
          </p:cNvSpPr>
          <p:nvPr>
            <p:ph idx="1"/>
          </p:nvPr>
        </p:nvSpPr>
        <p:spPr/>
        <p:txBody>
          <a:bodyPr/>
          <a:lstStyle/>
          <a:p>
            <a:pPr>
              <a:buFont typeface="Arial" panose="020B0604020202020204" pitchFamily="34" charset="0"/>
              <a:buChar char="•"/>
            </a:pPr>
            <a:r>
              <a:rPr lang="en-GB" altLang="en-US">
                <a:solidFill>
                  <a:srgbClr val="002060"/>
                </a:solidFill>
                <a:hlinkClick r:id="rId2"/>
              </a:rPr>
              <a:t>Read…</a:t>
            </a:r>
          </a:p>
          <a:p>
            <a:pPr>
              <a:buFont typeface="Arial" panose="020B0604020202020204" pitchFamily="34" charset="0"/>
              <a:buChar char="•"/>
            </a:pPr>
            <a:r>
              <a:rPr lang="en-GB" altLang="en-US">
                <a:solidFill>
                  <a:srgbClr val="002060"/>
                </a:solidFill>
                <a:hlinkClick r:id="rId2"/>
              </a:rPr>
              <a:t>http://www.londonlegacy.co.uk/news-and-resources/key-facts-and-figures/</a:t>
            </a:r>
            <a:endParaRPr lang="en-GB" altLang="en-US">
              <a:solidFill>
                <a:srgbClr val="002060"/>
              </a:solidFill>
            </a:endParaRPr>
          </a:p>
          <a:p>
            <a:pPr>
              <a:buFont typeface="Arial" panose="020B0604020202020204" pitchFamily="34" charset="0"/>
              <a:buChar char="•"/>
            </a:pPr>
            <a:r>
              <a:rPr lang="en-GB" altLang="en-US">
                <a:solidFill>
                  <a:srgbClr val="002060"/>
                </a:solidFill>
                <a:hlinkClick r:id="rId3"/>
              </a:rPr>
              <a:t>http://www.olympic.org/Documents/Reference_documents_Factsheets/London_2012_Facts_and_Figures-eng.pdf</a:t>
            </a:r>
            <a:endParaRPr lang="en-GB" altLang="en-US">
              <a:solidFill>
                <a:srgbClr val="002060"/>
              </a:solidFill>
            </a:endParaRPr>
          </a:p>
          <a:p>
            <a:pPr>
              <a:buFont typeface="Arial" panose="020B0604020202020204" pitchFamily="34" charset="0"/>
              <a:buChar char="•"/>
            </a:pPr>
            <a:r>
              <a:rPr lang="en-GB" altLang="en-US">
                <a:solidFill>
                  <a:srgbClr val="002060"/>
                </a:solidFill>
              </a:rPr>
              <a:t>Economic</a:t>
            </a:r>
          </a:p>
          <a:p>
            <a:pPr>
              <a:buFont typeface="Arial" panose="020B0604020202020204" pitchFamily="34" charset="0"/>
              <a:buChar char="•"/>
            </a:pPr>
            <a:r>
              <a:rPr lang="en-GB" altLang="en-US">
                <a:solidFill>
                  <a:srgbClr val="002060"/>
                </a:solidFill>
              </a:rPr>
              <a:t>Social</a:t>
            </a:r>
          </a:p>
          <a:p>
            <a:pPr>
              <a:buFont typeface="Arial" panose="020B0604020202020204" pitchFamily="34" charset="0"/>
              <a:buChar char="•"/>
            </a:pPr>
            <a:r>
              <a:rPr lang="en-GB" altLang="en-US">
                <a:solidFill>
                  <a:srgbClr val="002060"/>
                </a:solidFill>
              </a:rPr>
              <a:t>Environmental</a:t>
            </a:r>
          </a:p>
          <a:p>
            <a:pPr>
              <a:buFont typeface="Arial" panose="020B0604020202020204" pitchFamily="34" charset="0"/>
              <a:buChar char="•"/>
            </a:pPr>
            <a:r>
              <a:rPr lang="en-GB" altLang="en-US">
                <a:solidFill>
                  <a:srgbClr val="002060"/>
                </a:solidFill>
              </a:rPr>
              <a:t>Developmental</a:t>
            </a:r>
          </a:p>
          <a:p>
            <a:endParaRPr lang="en-GB" altLang="en-US"/>
          </a:p>
          <a:p>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B343D776-1C37-1616-6E62-7E054DA89889}"/>
              </a:ext>
            </a:extLst>
          </p:cNvPr>
          <p:cNvSpPr>
            <a:spLocks noGrp="1"/>
          </p:cNvSpPr>
          <p:nvPr>
            <p:ph type="title"/>
          </p:nvPr>
        </p:nvSpPr>
        <p:spPr/>
        <p:txBody>
          <a:bodyPr/>
          <a:lstStyle/>
          <a:p>
            <a:pPr fontAlgn="auto">
              <a:spcAft>
                <a:spcPts val="0"/>
              </a:spcAft>
              <a:defRPr/>
            </a:pPr>
            <a:endParaRPr lang="en-GB" altLang="en-US">
              <a:solidFill>
                <a:schemeClr val="tx1">
                  <a:lumMod val="75000"/>
                  <a:lumOff val="25000"/>
                </a:schemeClr>
              </a:solidFill>
            </a:endParaRPr>
          </a:p>
        </p:txBody>
      </p:sp>
      <p:sp>
        <p:nvSpPr>
          <p:cNvPr id="51203" name="Content Placeholder 2">
            <a:extLst>
              <a:ext uri="{FF2B5EF4-FFF2-40B4-BE49-F238E27FC236}">
                <a16:creationId xmlns:a16="http://schemas.microsoft.com/office/drawing/2014/main" id="{6E540E86-83FE-247A-1AE0-3C799AEB655A}"/>
              </a:ext>
            </a:extLst>
          </p:cNvPr>
          <p:cNvSpPr>
            <a:spLocks noGrp="1" noChangeArrowheads="1"/>
          </p:cNvSpPr>
          <p:nvPr>
            <p:ph idx="1"/>
          </p:nvPr>
        </p:nvSpPr>
        <p:spPr/>
        <p:txBody>
          <a:bodyPr/>
          <a:lstStyle/>
          <a:p>
            <a:endParaRPr lang="en-GB" altLang="en-US"/>
          </a:p>
        </p:txBody>
      </p:sp>
      <p:pic>
        <p:nvPicPr>
          <p:cNvPr id="51204" name="Picture 2">
            <a:extLst>
              <a:ext uri="{FF2B5EF4-FFF2-40B4-BE49-F238E27FC236}">
                <a16:creationId xmlns:a16="http://schemas.microsoft.com/office/drawing/2014/main" id="{58FEB3B4-6490-5D73-4704-0FDA7C9864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502" b="11011"/>
          <a:stretch>
            <a:fillRect/>
          </a:stretch>
        </p:blipFill>
        <p:spPr bwMode="auto">
          <a:xfrm>
            <a:off x="-142875" y="-26988"/>
            <a:ext cx="9286875" cy="790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0627F739-80A0-DA2E-5C29-9B8FCB2E148B}"/>
              </a:ext>
            </a:extLst>
          </p:cNvPr>
          <p:cNvSpPr>
            <a:spLocks noGrp="1" noChangeArrowheads="1"/>
          </p:cNvSpPr>
          <p:nvPr>
            <p:ph type="title"/>
          </p:nvPr>
        </p:nvSpPr>
        <p:spPr>
          <a:xfrm>
            <a:off x="1116013" y="333375"/>
            <a:ext cx="7570787" cy="1143000"/>
          </a:xfrm>
        </p:spPr>
        <p:txBody>
          <a:bodyPr/>
          <a:lstStyle/>
          <a:p>
            <a:pPr fontAlgn="auto">
              <a:spcAft>
                <a:spcPts val="0"/>
              </a:spcAft>
              <a:defRPr/>
            </a:pPr>
            <a:r>
              <a:rPr lang="en-GB" altLang="en-US" b="1">
                <a:solidFill>
                  <a:srgbClr val="000066"/>
                </a:solidFill>
              </a:rPr>
              <a:t>References</a:t>
            </a:r>
          </a:p>
        </p:txBody>
      </p:sp>
      <p:sp>
        <p:nvSpPr>
          <p:cNvPr id="56323" name="Rectangle 19">
            <a:extLst>
              <a:ext uri="{FF2B5EF4-FFF2-40B4-BE49-F238E27FC236}">
                <a16:creationId xmlns:a16="http://schemas.microsoft.com/office/drawing/2014/main" id="{4FD38AB8-4291-E10E-17B7-9D47EBC7D5EE}"/>
              </a:ext>
            </a:extLst>
          </p:cNvPr>
          <p:cNvSpPr>
            <a:spLocks noChangeArrowheads="1"/>
          </p:cNvSpPr>
          <p:nvPr/>
        </p:nvSpPr>
        <p:spPr bwMode="auto">
          <a:xfrm>
            <a:off x="900113" y="1557338"/>
            <a:ext cx="7558087"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a:solidFill>
                  <a:srgbClr val="000066"/>
                </a:solidFill>
                <a:latin typeface="Arial" panose="020B0604020202020204" pitchFamily="34" charset="0"/>
              </a:rPr>
              <a:t>Tum, J, Norton, P, and Nevan-Wright, J. (2006) </a:t>
            </a:r>
            <a:r>
              <a:rPr lang="en-GB" altLang="en-US" i="1">
                <a:solidFill>
                  <a:srgbClr val="000066"/>
                </a:solidFill>
                <a:latin typeface="Arial" panose="020B0604020202020204" pitchFamily="34" charset="0"/>
              </a:rPr>
              <a:t>‘Management of Event Operations’</a:t>
            </a:r>
            <a:r>
              <a:rPr lang="en-GB" altLang="en-US">
                <a:solidFill>
                  <a:srgbClr val="000066"/>
                </a:solidFill>
                <a:latin typeface="Arial" panose="020B0604020202020204" pitchFamily="34" charset="0"/>
              </a:rPr>
              <a:t> Oxford: Butterworth-Heinemann</a:t>
            </a:r>
          </a:p>
          <a:p>
            <a:pPr eaLnBrk="1" hangingPunct="1">
              <a:lnSpc>
                <a:spcPct val="100000"/>
              </a:lnSpc>
              <a:spcBef>
                <a:spcPct val="20000"/>
              </a:spcBef>
              <a:spcAft>
                <a:spcPct val="0"/>
              </a:spcAft>
              <a:buClrTx/>
              <a:buSzTx/>
              <a:buFontTx/>
              <a:buChar char="•"/>
            </a:pPr>
            <a:r>
              <a:rPr lang="en-GB" altLang="en-US" err="1">
                <a:solidFill>
                  <a:srgbClr val="000066"/>
                </a:solidFill>
                <a:latin typeface="Arial" panose="020B0604020202020204" pitchFamily="34" charset="0"/>
              </a:rPr>
              <a:t>Bowdin</a:t>
            </a:r>
            <a:r>
              <a:rPr lang="en-GB" altLang="en-US">
                <a:solidFill>
                  <a:srgbClr val="000066"/>
                </a:solidFill>
                <a:latin typeface="Arial" panose="020B0604020202020204" pitchFamily="34" charset="0"/>
              </a:rPr>
              <a:t>, G. et al (2001) </a:t>
            </a:r>
            <a:r>
              <a:rPr lang="en-GB" altLang="en-US" i="1">
                <a:solidFill>
                  <a:srgbClr val="000066"/>
                </a:solidFill>
                <a:latin typeface="Arial" panose="020B0604020202020204" pitchFamily="34" charset="0"/>
              </a:rPr>
              <a:t>‘Events Management’ </a:t>
            </a:r>
            <a:r>
              <a:rPr lang="en-GB" altLang="en-US">
                <a:solidFill>
                  <a:srgbClr val="000066"/>
                </a:solidFill>
                <a:latin typeface="Arial" panose="020B0604020202020204" pitchFamily="34" charset="0"/>
              </a:rPr>
              <a:t>Oxford: Butterworth-Heinemann</a:t>
            </a:r>
          </a:p>
          <a:p>
            <a:pPr eaLnBrk="1" hangingPunct="1">
              <a:lnSpc>
                <a:spcPct val="100000"/>
              </a:lnSpc>
              <a:spcBef>
                <a:spcPct val="20000"/>
              </a:spcBef>
              <a:spcAft>
                <a:spcPct val="0"/>
              </a:spcAft>
              <a:buClrTx/>
              <a:buSzTx/>
              <a:buFontTx/>
              <a:buChar char="•"/>
            </a:pPr>
            <a:r>
              <a:rPr lang="en-GB" altLang="en-US">
                <a:solidFill>
                  <a:srgbClr val="000066"/>
                </a:solidFill>
                <a:latin typeface="Arial" panose="020B0604020202020204" pitchFamily="34" charset="0"/>
              </a:rPr>
              <a:t>Shone, A. and Parry, B. (2004) </a:t>
            </a:r>
            <a:r>
              <a:rPr lang="en-GB" altLang="en-US" i="1">
                <a:solidFill>
                  <a:srgbClr val="000066"/>
                </a:solidFill>
                <a:latin typeface="Arial" panose="020B0604020202020204" pitchFamily="34" charset="0"/>
              </a:rPr>
              <a:t>‘Successful Event Management, a Practical Handbook’</a:t>
            </a:r>
            <a:r>
              <a:rPr lang="en-GB" altLang="en-US">
                <a:solidFill>
                  <a:srgbClr val="000066"/>
                </a:solidFill>
                <a:latin typeface="Arial" panose="020B0604020202020204" pitchFamily="34" charset="0"/>
              </a:rPr>
              <a:t> London: Thomson</a:t>
            </a:r>
          </a:p>
          <a:p>
            <a:pPr eaLnBrk="1" hangingPunct="1">
              <a:lnSpc>
                <a:spcPct val="100000"/>
              </a:lnSpc>
              <a:spcBef>
                <a:spcPct val="20000"/>
              </a:spcBef>
              <a:spcAft>
                <a:spcPct val="0"/>
              </a:spcAft>
              <a:buClrTx/>
              <a:buSzTx/>
              <a:buFontTx/>
              <a:buChar char="•"/>
            </a:pPr>
            <a:r>
              <a:rPr lang="en-GB" altLang="en-US">
                <a:solidFill>
                  <a:srgbClr val="000066"/>
                </a:solidFill>
                <a:latin typeface="Arial" panose="020B0604020202020204" pitchFamily="34" charset="0"/>
              </a:rPr>
              <a:t>Getz, D. (2005) </a:t>
            </a:r>
            <a:r>
              <a:rPr lang="en-GB" altLang="en-US" i="1">
                <a:solidFill>
                  <a:srgbClr val="000066"/>
                </a:solidFill>
                <a:latin typeface="Arial" panose="020B0604020202020204" pitchFamily="34" charset="0"/>
              </a:rPr>
              <a:t>‘Event Management and Event Tourism’</a:t>
            </a:r>
            <a:r>
              <a:rPr lang="en-GB" altLang="en-US">
                <a:solidFill>
                  <a:srgbClr val="000066"/>
                </a:solidFill>
                <a:latin typeface="Arial" panose="020B0604020202020204" pitchFamily="34" charset="0"/>
              </a:rPr>
              <a:t> Cognizant: New York</a:t>
            </a:r>
          </a:p>
          <a:p>
            <a:pPr eaLnBrk="1" hangingPunct="1">
              <a:lnSpc>
                <a:spcPct val="100000"/>
              </a:lnSpc>
              <a:spcBef>
                <a:spcPct val="20000"/>
              </a:spcBef>
              <a:spcAft>
                <a:spcPct val="0"/>
              </a:spcAft>
              <a:buClrTx/>
              <a:buSzTx/>
              <a:buFontTx/>
              <a:buChar char="•"/>
            </a:pPr>
            <a:endParaRPr lang="en-GB" altLang="en-US">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None/>
            </a:pPr>
            <a:endParaRPr lang="en-GB" altLang="en-US" sz="3200">
              <a:solidFill>
                <a:srgbClr val="000066"/>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On-screen Show (4:3)</PresentationFormat>
  <Slides>27</Slides>
  <Notes>19</Notes>
  <HiddenSlides>0</HiddenSlide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Notebook</vt:lpstr>
      <vt:lpstr>HATM 23-24 PPT Template_</vt:lpstr>
      <vt:lpstr>Live Events Project</vt:lpstr>
      <vt:lpstr>PowerPoint Presentation</vt:lpstr>
      <vt:lpstr>Look at what you’ve achieved!…</vt:lpstr>
      <vt:lpstr>Evaluation</vt:lpstr>
      <vt:lpstr>PowerPoint Presentation</vt:lpstr>
      <vt:lpstr>PowerPoint Presentation</vt:lpstr>
      <vt:lpstr>Event Operations Management Model</vt:lpstr>
      <vt:lpstr>What is Event Evaluation?</vt:lpstr>
      <vt:lpstr>Evaluation…</vt:lpstr>
      <vt:lpstr>Why Evaluate Events?</vt:lpstr>
      <vt:lpstr>EMBOK</vt:lpstr>
      <vt:lpstr>Forms of Event Evaluation</vt:lpstr>
      <vt:lpstr>Event evaluation methods</vt:lpstr>
      <vt:lpstr>Event evaluation methods</vt:lpstr>
      <vt:lpstr>Event evaluation methods  Types of Research - Primary</vt:lpstr>
      <vt:lpstr>Types of Research - Secondary</vt:lpstr>
      <vt:lpstr>Data Sources for Evaluation</vt:lpstr>
      <vt:lpstr>Data Sources for Evaluation</vt:lpstr>
      <vt:lpstr> Observation</vt:lpstr>
      <vt:lpstr> Feedback Meetings</vt:lpstr>
      <vt:lpstr> Questionnaires and Surveys</vt:lpstr>
      <vt:lpstr>Limitations of Evaluation</vt:lpstr>
      <vt:lpstr>Summary</vt:lpstr>
      <vt:lpstr>PowerPoint Presentation</vt:lpstr>
      <vt:lpstr>Legacy – London 2012 Case</vt:lpstr>
      <vt:lpstr>PowerPoint Presentation</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revision>1</cp:revision>
  <dcterms:created xsi:type="dcterms:W3CDTF">2009-02-04T10:04:29Z</dcterms:created>
  <dcterms:modified xsi:type="dcterms:W3CDTF">2026-03-09T12:41:28Z</dcterms:modified>
</cp:coreProperties>
</file>