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718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858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02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017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836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681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20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030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274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718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609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DA103-2E5B-435C-9BC6-B7CE56C02B62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D98783-2C52-4DBB-8D2E-3D750AAF4A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919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tags" Target="../tags/tag2.xml"/><Relationship Id="rId1" Type="http://schemas.openxmlformats.org/officeDocument/2006/relationships/video" Target="NULL" TargetMode="External"/><Relationship Id="rId6" Type="http://schemas.openxmlformats.org/officeDocument/2006/relationships/image" Target="../media/image1.png"/><Relationship Id="rId5" Type="http://schemas.openxmlformats.org/officeDocument/2006/relationships/image" Target="../media/image2.emf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2" Type="http://schemas.openxmlformats.org/officeDocument/2006/relationships/tags" Target="../tags/tag3.xml"/><Relationship Id="rId1" Type="http://schemas.openxmlformats.org/officeDocument/2006/relationships/video" Target="NULL" TargetMode="External"/><Relationship Id="rId6" Type="http://schemas.openxmlformats.org/officeDocument/2006/relationships/image" Target="../media/image1.png"/><Relationship Id="rId5" Type="http://schemas.openxmlformats.org/officeDocument/2006/relationships/image" Target="../media/image4.emf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ECSS6002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Guide to Assessments</a:t>
            </a:r>
            <a:endParaRPr lang="en-GB" dirty="0"/>
          </a:p>
        </p:txBody>
      </p:sp>
      <p:pic>
        <p:nvPicPr>
          <p:cNvPr id="4" name="tmp4483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44.3628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946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506"/>
    </mc:Choice>
    <mc:Fallback>
      <p:transition spd="slow" advTm="20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1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342190" y="2763044"/>
            <a:ext cx="9507620" cy="2476500"/>
          </a:xfrm>
          <a:prstGeom prst="rect">
            <a:avLst/>
          </a:prstGeom>
        </p:spPr>
      </p:pic>
      <p:pic>
        <p:nvPicPr>
          <p:cNvPr id="3" name="tmp819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35.3265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682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561"/>
    </mc:Choice>
    <mc:Fallback>
      <p:transition spd="slow" advTm="1285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190" y="3575844"/>
            <a:ext cx="9507620" cy="85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59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2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342190" y="2166144"/>
            <a:ext cx="9507620" cy="3670300"/>
          </a:xfrm>
          <a:prstGeom prst="rect">
            <a:avLst/>
          </a:prstGeom>
        </p:spPr>
      </p:pic>
      <p:pic>
        <p:nvPicPr>
          <p:cNvPr id="3" name="tmpF2C1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20.7981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830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567"/>
    </mc:Choice>
    <mc:Fallback>
      <p:transition spd="slow" advTm="1645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190" y="3575844"/>
            <a:ext cx="9507620" cy="85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84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0506|recordLength=20550|start=0|end=20506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28561|recordLength=128596|start=0|end=128561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64568|recordLength=164588|start=0|end=164568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12</Words>
  <Application>Microsoft Office PowerPoint</Application>
  <PresentationFormat>Widescreen</PresentationFormat>
  <Paragraphs>6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ECSS6002</vt:lpstr>
      <vt:lpstr>Assessment 1</vt:lpstr>
      <vt:lpstr>Learning Outcomes</vt:lpstr>
      <vt:lpstr>Assessment 2</vt:lpstr>
      <vt:lpstr>Learning Outcomes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ECSS6002</dc:title>
  <dc:creator>Philip Morgan</dc:creator>
  <cp:lastModifiedBy>Phillip Morgan</cp:lastModifiedBy>
  <cp:revision>2</cp:revision>
  <dcterms:created xsi:type="dcterms:W3CDTF">2017-11-20T08:22:48Z</dcterms:created>
  <dcterms:modified xsi:type="dcterms:W3CDTF">2017-11-24T13:46:14Z</dcterms:modified>
</cp:coreProperties>
</file>