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4" r:id="rId8"/>
    <p:sldId id="261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F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16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31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3BA5A-354A-4E42-9963-C12690CAD1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75895-0ED3-47A9-AD6B-32A8AED1F2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20DEB-9ADE-4E40-8F36-04A5EF1E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54D70-9E6B-47F3-9E0E-5E42887C6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98B08-6060-4DD8-9D3E-2E38608BD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263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590B8-9705-4C70-BCDE-777168C72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F9DBD-FA48-48C3-9500-40BE31EB3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4C38C-1B7F-423C-8457-25BA43122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E13FE2-660A-4C07-8918-F74378451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515DD-7A93-4535-8BC0-ED6847904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71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BC5A9-034F-40A5-9162-E172FB732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390830-175F-46FE-83ED-B4077AE92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C57665-FFB5-4A0E-9087-C2ACB0372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C3A4F-8082-42C8-95D2-F40566113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9AD9E-BA91-4C15-9E24-CC535C79C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89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7A33D-C1BE-4EDF-999D-2A3A872D9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55256-2384-49BC-83A8-255A6E1844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1D36B0-F3DF-40E3-8489-538AA5114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E862A-33EA-41D2-A3D3-ABCBC4A24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5AA889-9648-48ED-BABC-D04923673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90CB2-0A1A-428B-9600-CD340B094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10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987BF-924D-41E7-805A-75DC70100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173430-A706-4985-AA64-CFE17DB129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F09315-737E-4554-91A8-38390015FC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E891BB-13B2-4FA7-8AA4-CA0B6B723A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8795FD-12DE-4AA5-8203-D90224DDE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62C834-B8BB-45B3-98A3-5755A172C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569C1E-E484-49B1-A397-576E9D12A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81C148-C555-4B10-837D-D122DAAA0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657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36777-B97E-4798-AF9C-42FECFD2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0C5036-EF0A-4D9D-BDF1-5D56362C8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4FB987-2908-48AB-8693-D6E21CA89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5C1D33-88CD-4DFF-888D-3DA5917B1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072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8EF807-0F98-4F03-BB77-075A76D23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42A235-8CFB-40AD-8E3A-8BAD8C4FA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48B74D-0252-4756-BED0-421D683D4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436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C784A-25EF-4A59-809E-9CB51E41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7FB4B-3B6C-4B1A-A38A-278EF4D4B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8BCEC-0FEA-40BE-AF01-E4E261C1B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AAF6C7-EEED-465F-A509-5EEF76AB9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D97F9-193C-459E-B79A-F0694775B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A69756-BC54-4765-97AE-7FE5E1C4D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310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F53C-C704-4189-8BAD-04CC2B1C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A6157F-D608-4484-B763-6B76AB8524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B6F73-6781-4854-9288-DA4D399154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4F5FC9-9782-4AA8-91B8-85DD12DED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6AE58D-78EA-47B5-8B22-AC98FAE91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DB801D-0FC1-4445-B43E-1F6C4C5E9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864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B87C4-3F81-4B5B-9C17-BEC28CD03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C105A0-B930-48E7-A3E9-194D07E8B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83979-9043-4FDD-9DCF-864F574A0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657F2-A639-47EE-8092-2E8585F0B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EF89D-E295-427C-BB2F-843A328C0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732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B6B313-2C8F-4501-8332-08875D097B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0035C8-E27C-4173-97AF-2EB279CF41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70E190-58D7-4F73-905D-F35326781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41292-FF65-4C8E-AFDC-3D2981FF5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799E3-59CA-4DF0-9A34-24C8561AA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199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5A31D-F4F4-4EAB-89BE-E3B74362C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46223-8DC3-4116-A16F-BC488457D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D3D8A-BE1A-440D-B6A0-BD70E6F988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FBFFC-F397-41EE-B95E-C9F41FFBC81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C5349-4384-44FB-AE6C-B6C03F7302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EEBAB-811B-4536-8EFE-04D12133B8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CFAF5A-1D18-414F-9FD7-174D934FAF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242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F6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4C059-B4F9-4BD5-8852-70021F33BD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18323" y="1108026"/>
            <a:ext cx="3352798" cy="1573723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  <a:latin typeface="Perpetua" panose="02020502060401020303" pitchFamily="18" charset="0"/>
                <a:cs typeface="Times New Roman" panose="02020603050405020304" pitchFamily="18" charset="0"/>
              </a:rPr>
              <a:t>CSCW 7012</a:t>
            </a:r>
            <a:r>
              <a:rPr lang="en-GB" sz="4000" dirty="0">
                <a:solidFill>
                  <a:schemeClr val="bg1"/>
                </a:solidFill>
                <a:latin typeface="Perpetua" panose="02020502060401020303" pitchFamily="18" charset="0"/>
                <a:cs typeface="Times New Roman" panose="02020603050405020304" pitchFamily="18" charset="0"/>
              </a:rPr>
              <a:t>:</a:t>
            </a:r>
            <a:br>
              <a:rPr lang="en-GB" sz="4000" dirty="0">
                <a:solidFill>
                  <a:schemeClr val="bg1"/>
                </a:solidFill>
                <a:latin typeface="Perpetua" panose="02020502060401020303" pitchFamily="18" charset="0"/>
                <a:cs typeface="Times New Roman" panose="02020603050405020304" pitchFamily="18" charset="0"/>
              </a:rPr>
            </a:br>
            <a:r>
              <a:rPr lang="en-GB" sz="4800" dirty="0">
                <a:solidFill>
                  <a:schemeClr val="bg1"/>
                </a:solidFill>
                <a:latin typeface="Blackadder ITC" panose="04020505051007020D02" pitchFamily="82" charset="0"/>
              </a:rPr>
              <a:t>Writing 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EA2FA3-242E-44B1-95E9-64322BEE9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7149" y="4176251"/>
            <a:ext cx="3126658" cy="2071175"/>
          </a:xfrm>
        </p:spPr>
        <p:txBody>
          <a:bodyPr/>
          <a:lstStyle/>
          <a:p>
            <a:pPr algn="l"/>
            <a:r>
              <a:rPr lang="en-GB" altLang="en-US" sz="2800" dirty="0">
                <a:solidFill>
                  <a:schemeClr val="bg1"/>
                </a:solidFill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TASK:</a:t>
            </a:r>
            <a:r>
              <a:rPr lang="en-GB" altLang="en-US" sz="2800" dirty="0">
                <a:solidFill>
                  <a:schemeClr val="bg1"/>
                </a:solidFill>
                <a:latin typeface="Perpetua" panose="02020502060401020303" pitchFamily="18" charset="0"/>
                <a:cs typeface="Times New Roman" panose="02020603050405020304" pitchFamily="18" charset="0"/>
              </a:rPr>
              <a:t>WRITING IN RESPONSE </a:t>
            </a:r>
            <a:r>
              <a:rPr lang="en-GB" altLang="en-US" sz="2800" dirty="0">
                <a:solidFill>
                  <a:schemeClr val="bg1"/>
                </a:solidFill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TO ABANDONED, EMPTY PLACES 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algn="l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DE53CF-C5EE-4809-9B2A-E97BD58C3945}"/>
              </a:ext>
            </a:extLst>
          </p:cNvPr>
          <p:cNvSpPr/>
          <p:nvPr/>
        </p:nvSpPr>
        <p:spPr>
          <a:xfrm>
            <a:off x="2296604" y="6247426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6" name="Picture 5" descr="A dirty old room&#10;&#10;Description automatically generated">
            <a:extLst>
              <a:ext uri="{FF2B5EF4-FFF2-40B4-BE49-F238E27FC236}">
                <a16:creationId xmlns:a16="http://schemas.microsoft.com/office/drawing/2014/main" id="{85D6F26B-F8F1-4743-8D13-8C15CE7C91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912" y="241242"/>
            <a:ext cx="4473676" cy="613994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8971D1F-9144-4C52-B28B-CB0C40F50462}"/>
              </a:ext>
            </a:extLst>
          </p:cNvPr>
          <p:cNvSpPr/>
          <p:nvPr/>
        </p:nvSpPr>
        <p:spPr>
          <a:xfrm>
            <a:off x="1337248" y="6432092"/>
            <a:ext cx="2774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Perpetua" panose="02020502060401020303" pitchFamily="18" charset="0"/>
                <a:cs typeface="Times New Roman" panose="02020603050405020304" pitchFamily="18" charset="0"/>
              </a:rPr>
              <a:t>Abandoned apartment, Detroit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107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E06C7E7-6CA6-4460-A5CC-20275B77C2F1}"/>
              </a:ext>
            </a:extLst>
          </p:cNvPr>
          <p:cNvSpPr/>
          <p:nvPr/>
        </p:nvSpPr>
        <p:spPr>
          <a:xfrm>
            <a:off x="7433187" y="835742"/>
            <a:ext cx="450317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This week I started by looking at the extraordinary images of places progressively emptying with the impact of Covid-19. Whereas confined or dangerous places are inhabited these have had people removed from them they are inhabited by ghosts – of the past ( faded glory in the Soviet Sanatorium; factories and culture in Detroit) or of ‘normality’ (empty places). Under lockdown space itself becomes threatening 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000" b="1" dirty="0">
              <a:latin typeface="Perpetua" panose="02020502060401020303" pitchFamily="18" charset="0"/>
              <a:ea typeface="Perpetua" panose="02020502060401020303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1" name="Picture 7" descr="An empty M8 in Glasgow. Picture: John Devlin">
            <a:extLst>
              <a:ext uri="{FF2B5EF4-FFF2-40B4-BE49-F238E27FC236}">
                <a16:creationId xmlns:a16="http://schemas.microsoft.com/office/drawing/2014/main" id="{73D8FC42-372D-4870-8DE0-7636727FA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97" y="589935"/>
            <a:ext cx="7030064" cy="518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E41AA43-0C51-4B8F-9BFB-219730C57ECD}"/>
              </a:ext>
            </a:extLst>
          </p:cNvPr>
          <p:cNvSpPr/>
          <p:nvPr/>
        </p:nvSpPr>
        <p:spPr>
          <a:xfrm>
            <a:off x="1079740" y="6010581"/>
            <a:ext cx="44871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effectLst/>
                <a:latin typeface="Overpass"/>
              </a:rPr>
              <a:t>An empty M8 in Glasgow. Picture: John Devlin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32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149DC-0B40-4C53-AEA2-7069B9F96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52" y="365125"/>
            <a:ext cx="10911348" cy="1325563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TASK:</a:t>
            </a:r>
            <a:r>
              <a:rPr lang="en-GB" altLang="en-US" sz="3200" dirty="0">
                <a:latin typeface="Perpetua" panose="02020502060401020303" pitchFamily="18" charset="0"/>
                <a:cs typeface="Times New Roman" panose="02020603050405020304" pitchFamily="18" charset="0"/>
              </a:rPr>
              <a:t>WRITING IN RESPONSE </a:t>
            </a:r>
            <a:r>
              <a:rPr lang="en-GB" altLang="en-US" sz="3200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TO ABANDONED, EMPTY PLACES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11F3-6DD1-430C-86B9-953B460DF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b="1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Choose ONE of the images</a:t>
            </a:r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  from the three categories I have placed on Moodle: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Deserted Sanatorium from the Soviet Era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Abandoned buildings in Detroit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Empty places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b="1" dirty="0">
              <a:latin typeface="Perpetua" panose="02020502060401020303" pitchFamily="18" charset="0"/>
              <a:ea typeface="Perpetua" panose="02020502060401020303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64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86D88-E57B-4B8A-9AD4-D4AB848E0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1536" y="145793"/>
            <a:ext cx="6194322" cy="1229032"/>
          </a:xfrm>
        </p:spPr>
        <p:txBody>
          <a:bodyPr>
            <a:noAutofit/>
          </a:bodyPr>
          <a:lstStyle/>
          <a:p>
            <a:r>
              <a:rPr lang="en-GB" altLang="en-US" sz="3200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DESERTED SOVIET SANATORIUM 1: interiors &amp; stairs going nowhere</a:t>
            </a:r>
            <a:endParaRPr lang="en-GB" sz="320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D21EC88-7FC4-4DD8-A1CD-0BEDAA6C58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47" y="200716"/>
            <a:ext cx="4637000" cy="309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13ACBEDD-35CE-4B02-99CC-7B2DEE6AA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78" y="3429000"/>
            <a:ext cx="4771103" cy="318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>
            <a:extLst>
              <a:ext uri="{FF2B5EF4-FFF2-40B4-BE49-F238E27FC236}">
                <a16:creationId xmlns:a16="http://schemas.microsoft.com/office/drawing/2014/main" id="{0084A8E6-F757-4ED0-ABE3-4E9538C7A5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143403" y="1494504"/>
            <a:ext cx="3554093" cy="5240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683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8EF98D65-72CB-4094-9230-2F85A441B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10" y="741567"/>
            <a:ext cx="8382000" cy="55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218A0A7-5453-4841-85A0-967A432BC15F}"/>
              </a:ext>
            </a:extLst>
          </p:cNvPr>
          <p:cNvSpPr/>
          <p:nvPr/>
        </p:nvSpPr>
        <p:spPr>
          <a:xfrm>
            <a:off x="8908024" y="971947"/>
            <a:ext cx="309716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200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DESERTED SOVIET SANATORIUM 2: exteriors &amp; entrances leading nowhere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02243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6ECAE-3356-4CBB-A16F-DAED0FDB0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0468" y="365125"/>
            <a:ext cx="4883331" cy="1325563"/>
          </a:xfrm>
        </p:spPr>
        <p:txBody>
          <a:bodyPr/>
          <a:lstStyle/>
          <a:p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Abandoned buildings in Detroit 1: interior </a:t>
            </a:r>
            <a:endParaRPr lang="en-GB" dirty="0"/>
          </a:p>
        </p:txBody>
      </p:sp>
      <p:pic>
        <p:nvPicPr>
          <p:cNvPr id="10" name="Picture 9" descr="A house with trees in the background&#10;&#10;Description automatically generated">
            <a:extLst>
              <a:ext uri="{FF2B5EF4-FFF2-40B4-BE49-F238E27FC236}">
                <a16:creationId xmlns:a16="http://schemas.microsoft.com/office/drawing/2014/main" id="{BBDEE9E2-35FD-458A-9065-E2DE5A5449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066583"/>
            <a:ext cx="5924100" cy="3546780"/>
          </a:xfrm>
          <a:prstGeom prst="rect">
            <a:avLst/>
          </a:prstGeom>
        </p:spPr>
      </p:pic>
      <p:pic>
        <p:nvPicPr>
          <p:cNvPr id="12" name="Picture 11" descr="A view of a stone building&#10;&#10;Description automatically generated">
            <a:extLst>
              <a:ext uri="{FF2B5EF4-FFF2-40B4-BE49-F238E27FC236}">
                <a16:creationId xmlns:a16="http://schemas.microsoft.com/office/drawing/2014/main" id="{2E7925D1-912A-413D-8AE1-B1F625B061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80" y="811122"/>
            <a:ext cx="5421997" cy="328190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2EB531-F05C-40C7-A265-9298527AAC00}"/>
              </a:ext>
            </a:extLst>
          </p:cNvPr>
          <p:cNvSpPr/>
          <p:nvPr/>
        </p:nvSpPr>
        <p:spPr>
          <a:xfrm>
            <a:off x="1382855" y="5057503"/>
            <a:ext cx="350084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Public Library and abandoned houses</a:t>
            </a:r>
          </a:p>
        </p:txBody>
      </p:sp>
    </p:spTree>
    <p:extLst>
      <p:ext uri="{BB962C8B-B14F-4D97-AF65-F5344CB8AC3E}">
        <p14:creationId xmlns:p14="http://schemas.microsoft.com/office/powerpoint/2010/main" val="402986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BD89C-B804-49E6-B22A-76E66AA8A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59" y="3289664"/>
            <a:ext cx="4197531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Abandoned buildings in Detroit 2: exterior</a:t>
            </a:r>
            <a:endParaRPr lang="en-GB" dirty="0"/>
          </a:p>
        </p:txBody>
      </p:sp>
      <p:pic>
        <p:nvPicPr>
          <p:cNvPr id="6146" name="Picture 2" descr="Image result for abandoned buildings in detroit photos">
            <a:extLst>
              <a:ext uri="{FF2B5EF4-FFF2-40B4-BE49-F238E27FC236}">
                <a16:creationId xmlns:a16="http://schemas.microsoft.com/office/drawing/2014/main" id="{71520ED9-FC5E-4B45-93BE-AF64979A7C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05" y="956039"/>
            <a:ext cx="6858000" cy="466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73C6809-F131-45CD-8F71-A9C2CBC0E0DE}"/>
              </a:ext>
            </a:extLst>
          </p:cNvPr>
          <p:cNvSpPr/>
          <p:nvPr/>
        </p:nvSpPr>
        <p:spPr>
          <a:xfrm>
            <a:off x="8159931" y="5397138"/>
            <a:ext cx="350084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Factories and offices</a:t>
            </a:r>
          </a:p>
        </p:txBody>
      </p:sp>
    </p:spTree>
    <p:extLst>
      <p:ext uri="{BB962C8B-B14F-4D97-AF65-F5344CB8AC3E}">
        <p14:creationId xmlns:p14="http://schemas.microsoft.com/office/powerpoint/2010/main" val="3837185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71C91-9218-473E-9C33-263E81985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0290" y="405864"/>
            <a:ext cx="3681549" cy="1325563"/>
          </a:xfrm>
        </p:spPr>
        <p:txBody>
          <a:bodyPr/>
          <a:lstStyle/>
          <a:p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Empty places 1: interiors</a:t>
            </a:r>
            <a:endParaRPr lang="en-GB" dirty="0"/>
          </a:p>
        </p:txBody>
      </p:sp>
      <p:pic>
        <p:nvPicPr>
          <p:cNvPr id="5" name="Picture 4" descr="A close up of a train station&#10;&#10;Description automatically generated">
            <a:extLst>
              <a:ext uri="{FF2B5EF4-FFF2-40B4-BE49-F238E27FC236}">
                <a16:creationId xmlns:a16="http://schemas.microsoft.com/office/drawing/2014/main" id="{3E13FDD2-05B3-4036-8266-F72F627C6E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521" y="808129"/>
            <a:ext cx="4450191" cy="2503232"/>
          </a:xfrm>
          <a:prstGeom prst="rect">
            <a:avLst/>
          </a:prstGeom>
        </p:spPr>
      </p:pic>
      <p:pic>
        <p:nvPicPr>
          <p:cNvPr id="7" name="Picture 6" descr="The inside of a building&#10;&#10;Description automatically generated">
            <a:extLst>
              <a:ext uri="{FF2B5EF4-FFF2-40B4-BE49-F238E27FC236}">
                <a16:creationId xmlns:a16="http://schemas.microsoft.com/office/drawing/2014/main" id="{47319E15-9DCB-4C85-8B17-78149DF51F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2234" y="3798332"/>
            <a:ext cx="4818017" cy="271013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A7846A0-99DF-4CA4-A28F-DCF0F94E315B}"/>
              </a:ext>
            </a:extLst>
          </p:cNvPr>
          <p:cNvSpPr/>
          <p:nvPr/>
        </p:nvSpPr>
        <p:spPr>
          <a:xfrm>
            <a:off x="1114697" y="5083629"/>
            <a:ext cx="350084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Oxford Circus and Finsbury Park Shopping centre</a:t>
            </a:r>
          </a:p>
        </p:txBody>
      </p:sp>
    </p:spTree>
    <p:extLst>
      <p:ext uri="{BB962C8B-B14F-4D97-AF65-F5344CB8AC3E}">
        <p14:creationId xmlns:p14="http://schemas.microsoft.com/office/powerpoint/2010/main" val="3426235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B990A-AFCF-4045-BD11-86CCE7B36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14" y="365125"/>
            <a:ext cx="1992086" cy="1306921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Empty places 2: exterior</a:t>
            </a:r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35FA9761-D8B4-4579-8355-420276FC3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74" y="487974"/>
            <a:ext cx="7891597" cy="526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836AA3-E600-4F3A-B783-AA608488DA31}"/>
              </a:ext>
            </a:extLst>
          </p:cNvPr>
          <p:cNvSpPr/>
          <p:nvPr/>
        </p:nvSpPr>
        <p:spPr>
          <a:xfrm>
            <a:off x="451214" y="5932811"/>
            <a:ext cx="89105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empty chairs at St. Peter's Square before the live broadcast of Pope Francis's Sunday Angelus prayer </a:t>
            </a:r>
            <a:endParaRPr lang="en-GB" sz="2000" dirty="0"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3562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0DAA6-907B-4663-9939-0D228F899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800" b="1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choose 3 adjectives to be used in the order they appear on the list</a:t>
            </a:r>
            <a:r>
              <a:rPr lang="en-GB" altLang="en-US" sz="2800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 and </a:t>
            </a:r>
            <a:r>
              <a:rPr lang="en-GB" altLang="en-US" sz="2800" b="1" dirty="0">
                <a:latin typeface="Perpetua" panose="02020502060401020303" pitchFamily="18" charset="0"/>
                <a:ea typeface="Perpetua" panose="02020502060401020303" pitchFamily="18" charset="0"/>
                <a:cs typeface="Times New Roman" panose="02020603050405020304" pitchFamily="18" charset="0"/>
              </a:rPr>
              <a:t>3 colours which may be used in any order</a:t>
            </a:r>
            <a:b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C30834-7EFD-4689-8918-C85945EE2C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0885463"/>
              </p:ext>
            </p:extLst>
          </p:nvPr>
        </p:nvGraphicFramePr>
        <p:xfrm>
          <a:off x="777239" y="1425031"/>
          <a:ext cx="10212978" cy="4148452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2948895">
                  <a:extLst>
                    <a:ext uri="{9D8B030D-6E8A-4147-A177-3AD203B41FA5}">
                      <a16:colId xmlns:a16="http://schemas.microsoft.com/office/drawing/2014/main" val="1284390532"/>
                    </a:ext>
                  </a:extLst>
                </a:gridCol>
                <a:gridCol w="2421361">
                  <a:extLst>
                    <a:ext uri="{9D8B030D-6E8A-4147-A177-3AD203B41FA5}">
                      <a16:colId xmlns:a16="http://schemas.microsoft.com/office/drawing/2014/main" val="2675084657"/>
                    </a:ext>
                  </a:extLst>
                </a:gridCol>
                <a:gridCol w="2421361">
                  <a:extLst>
                    <a:ext uri="{9D8B030D-6E8A-4147-A177-3AD203B41FA5}">
                      <a16:colId xmlns:a16="http://schemas.microsoft.com/office/drawing/2014/main" val="4092918878"/>
                    </a:ext>
                  </a:extLst>
                </a:gridCol>
                <a:gridCol w="2421361">
                  <a:extLst>
                    <a:ext uri="{9D8B030D-6E8A-4147-A177-3AD203B41FA5}">
                      <a16:colId xmlns:a16="http://schemas.microsoft.com/office/drawing/2014/main" val="633034328"/>
                    </a:ext>
                  </a:extLst>
                </a:gridCol>
              </a:tblGrid>
              <a:tr h="59263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Palatino Linotype" panose="02040502050505030304" pitchFamily="18" charset="0"/>
                        </a:rPr>
                        <a:t>ADJECTIVES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disowned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Palatino Linotype" panose="02040502050505030304" pitchFamily="18" charset="0"/>
                        </a:rPr>
                        <a:t>COLOURS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magenta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331344"/>
                  </a:ext>
                </a:extLst>
              </a:tr>
              <a:tr h="592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abandoned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empty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black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orange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639805"/>
                  </a:ext>
                </a:extLst>
              </a:tr>
              <a:tr h="592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bare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forgotten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blue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pink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0019890"/>
                  </a:ext>
                </a:extLst>
              </a:tr>
              <a:tr h="592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Palatino Linotype" panose="02040502050505030304" pitchFamily="18" charset="0"/>
                        </a:rPr>
                        <a:t>blank</a:t>
                      </a:r>
                      <a:endParaRPr lang="en-GB" sz="180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isolated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brown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violet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6199709"/>
                  </a:ext>
                </a:extLst>
              </a:tr>
              <a:tr h="592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Palatino Linotype" panose="02040502050505030304" pitchFamily="18" charset="0"/>
                        </a:rPr>
                        <a:t>derelict</a:t>
                      </a:r>
                      <a:endParaRPr lang="en-GB" sz="180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lonely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cyan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red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8683035"/>
                  </a:ext>
                </a:extLst>
              </a:tr>
              <a:tr h="592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Palatino Linotype" panose="02040502050505030304" pitchFamily="18" charset="0"/>
                        </a:rPr>
                        <a:t>desolate</a:t>
                      </a:r>
                      <a:endParaRPr lang="en-GB" sz="180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neglected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green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white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17421500"/>
                  </a:ext>
                </a:extLst>
              </a:tr>
              <a:tr h="592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discarded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ruined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  <a:latin typeface="Palatino Linotype" panose="02040502050505030304" pitchFamily="18" charset="0"/>
                        </a:rPr>
                        <a:t>gray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Palatino Linotype" panose="02040502050505030304" pitchFamily="18" charset="0"/>
                        </a:rPr>
                        <a:t>yellow</a:t>
                      </a:r>
                      <a:endParaRPr lang="en-GB" sz="1800" dirty="0">
                        <a:effectLst/>
                        <a:latin typeface="Palatino Linotype" panose="02040502050505030304" pitchFamily="18" charset="0"/>
                        <a:ea typeface="Perpetua" panose="0202050206040102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699735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34BBE037-2E5B-4D5C-90E3-48E15372A228}"/>
              </a:ext>
            </a:extLst>
          </p:cNvPr>
          <p:cNvSpPr/>
          <p:nvPr/>
        </p:nvSpPr>
        <p:spPr>
          <a:xfrm>
            <a:off x="1193074" y="6092765"/>
            <a:ext cx="350084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Palatino Linotype" panose="02040502050505030304" pitchFamily="18" charset="0"/>
              </a:rPr>
              <a:t>WRITE 500 WORDS</a:t>
            </a:r>
          </a:p>
        </p:txBody>
      </p:sp>
    </p:spTree>
    <p:extLst>
      <p:ext uri="{BB962C8B-B14F-4D97-AF65-F5344CB8AC3E}">
        <p14:creationId xmlns:p14="http://schemas.microsoft.com/office/powerpoint/2010/main" val="3804794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272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Blackadder ITC</vt:lpstr>
      <vt:lpstr>Calibri</vt:lpstr>
      <vt:lpstr>Calibri Light</vt:lpstr>
      <vt:lpstr>Overpass</vt:lpstr>
      <vt:lpstr>Palatino Linotype</vt:lpstr>
      <vt:lpstr>Perpetua</vt:lpstr>
      <vt:lpstr>Office Theme</vt:lpstr>
      <vt:lpstr>CSCW 7012: Writing Place</vt:lpstr>
      <vt:lpstr>PowerPoint Presentation</vt:lpstr>
      <vt:lpstr>TASK:WRITING IN RESPONSE TO ABANDONED, EMPTY PLACES </vt:lpstr>
      <vt:lpstr>DESERTED SOVIET SANATORIUM 1: interiors &amp; stairs going nowhere</vt:lpstr>
      <vt:lpstr>PowerPoint Presentation</vt:lpstr>
      <vt:lpstr>Abandoned buildings in Detroit 1: interior </vt:lpstr>
      <vt:lpstr>Abandoned buildings in Detroit 2: exterior</vt:lpstr>
      <vt:lpstr>Empty places 1: interiors</vt:lpstr>
      <vt:lpstr>Empty places 2: exterior</vt:lpstr>
      <vt:lpstr>choose 3 adjectives to be used in the order they appear on the list and 3 colours which may be used in any order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place</dc:title>
  <dc:creator>Jeni Williams</dc:creator>
  <cp:lastModifiedBy>Jeni Williams</cp:lastModifiedBy>
  <cp:revision>8</cp:revision>
  <dcterms:created xsi:type="dcterms:W3CDTF">2020-03-24T20:43:28Z</dcterms:created>
  <dcterms:modified xsi:type="dcterms:W3CDTF">2020-03-24T21:56:09Z</dcterms:modified>
</cp:coreProperties>
</file>