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9" r:id="rId15"/>
    <p:sldId id="271" r:id="rId16"/>
    <p:sldId id="272" r:id="rId17"/>
    <p:sldId id="278" r:id="rId18"/>
    <p:sldId id="279" r:id="rId19"/>
    <p:sldId id="281" r:id="rId20"/>
    <p:sldId id="280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CBBC97-4D27-4B98-BEF2-2043F7B8485D}" v="15" dt="2025-10-11T18:02:38.774"/>
  </p1510:revLst>
</p1510:revInfo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584" autoAdjust="0"/>
  </p:normalViewPr>
  <p:slideViewPr>
    <p:cSldViewPr snapToGrid="0">
      <p:cViewPr varScale="1">
        <p:scale>
          <a:sx n="103" d="100"/>
          <a:sy n="103" d="100"/>
        </p:scale>
        <p:origin x="912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nedelcu" userId="2241c7a42d359834" providerId="LiveId" clId="{6BCBBC97-4D27-4B98-BEF2-2043F7B8485D}"/>
    <pc:docChg chg="undo custSel addSld delSld modSld">
      <pc:chgData name="vasile nedelcu" userId="2241c7a42d359834" providerId="LiveId" clId="{6BCBBC97-4D27-4B98-BEF2-2043F7B8485D}" dt="2025-10-11T18:02:38.769" v="79"/>
      <pc:docMkLst>
        <pc:docMk/>
      </pc:docMkLst>
      <pc:sldChg chg="addSp delSp modSp mod modTransition modAnim">
        <pc:chgData name="vasile nedelcu" userId="2241c7a42d359834" providerId="LiveId" clId="{6BCBBC97-4D27-4B98-BEF2-2043F7B8485D}" dt="2025-10-11T18:02:38.769" v="79"/>
        <pc:sldMkLst>
          <pc:docMk/>
          <pc:sldMk cId="2409068929" sldId="256"/>
        </pc:sldMkLst>
        <pc:spChg chg="mod">
          <ac:chgData name="vasile nedelcu" userId="2241c7a42d359834" providerId="LiveId" clId="{6BCBBC97-4D27-4B98-BEF2-2043F7B8485D}" dt="2025-10-04T21:55:41.872" v="66" actId="207"/>
          <ac:spMkLst>
            <pc:docMk/>
            <pc:sldMk cId="2409068929" sldId="256"/>
            <ac:spMk id="9" creationId="{6D32B22A-829C-A8B8-E125-887C5964A0DB}"/>
          </ac:spMkLst>
        </pc:spChg>
        <pc:picChg chg="add del mod">
          <ac:chgData name="vasile nedelcu" userId="2241c7a42d359834" providerId="LiveId" clId="{6BCBBC97-4D27-4B98-BEF2-2043F7B8485D}" dt="2025-10-11T17:37:19.176" v="68"/>
          <ac:picMkLst>
            <pc:docMk/>
            <pc:sldMk cId="2409068929" sldId="256"/>
            <ac:picMk id="4" creationId="{65F22A10-580C-DB33-CFC6-30AF112D5DF6}"/>
          </ac:picMkLst>
        </pc:picChg>
        <pc:picChg chg="add del mod">
          <ac:chgData name="vasile nedelcu" userId="2241c7a42d359834" providerId="LiveId" clId="{6BCBBC97-4D27-4B98-BEF2-2043F7B8485D}" dt="2025-10-11T17:38:31.980" v="70"/>
          <ac:picMkLst>
            <pc:docMk/>
            <pc:sldMk cId="2409068929" sldId="256"/>
            <ac:picMk id="10" creationId="{78983937-84F2-D820-91AA-17BD9FE44739}"/>
          </ac:picMkLst>
        </pc:picChg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2409068929" sldId="256"/>
            <ac:picMk id="13" creationId="{8DC04C79-0235-3526-B888-B52B59D48311}"/>
          </ac:picMkLst>
        </pc:picChg>
        <pc:picChg chg="add del mod">
          <ac:chgData name="vasile nedelcu" userId="2241c7a42d359834" providerId="LiveId" clId="{6BCBBC97-4D27-4B98-BEF2-2043F7B8485D}" dt="2025-10-11T17:42:49.994" v="76"/>
          <ac:picMkLst>
            <pc:docMk/>
            <pc:sldMk cId="2409068929" sldId="256"/>
            <ac:picMk id="16" creationId="{64A9EAEA-453E-0746-C826-B8B5DA2503C4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2409068929" sldId="256"/>
            <ac:picMk id="20" creationId="{EFE9E814-813D-4EFC-2D20-2D8FFBBFCA1E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2409068929" sldId="256"/>
            <ac:picMk id="23" creationId="{69DA7AA5-A4D9-2744-4FBB-D23BE0FCCC4E}"/>
          </ac:picMkLst>
        </pc:picChg>
      </pc:sldChg>
      <pc:sldChg chg="addSp delSp modSp mod modTransition modAnim">
        <pc:chgData name="vasile nedelcu" userId="2241c7a42d359834" providerId="LiveId" clId="{6BCBBC97-4D27-4B98-BEF2-2043F7B8485D}" dt="2025-10-11T18:02:38.769" v="79"/>
        <pc:sldMkLst>
          <pc:docMk/>
          <pc:sldMk cId="991619130" sldId="258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991619130" sldId="258"/>
            <ac:picMk id="5" creationId="{C3E9091B-1574-1A5B-0BAA-9E43DC5BAB70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991619130" sldId="258"/>
            <ac:picMk id="9" creationId="{4534F1B8-6733-C0CB-0690-33ACA03BCC40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991619130" sldId="258"/>
            <ac:picMk id="11" creationId="{DB3F16A7-7924-B6E3-4605-FEB9BE423310}"/>
          </ac:picMkLst>
        </pc:picChg>
        <pc:picChg chg="mod">
          <ac:chgData name="vasile nedelcu" userId="2241c7a42d359834" providerId="LiveId" clId="{6BCBBC97-4D27-4B98-BEF2-2043F7B8485D}" dt="2025-10-04T21:51:26.629" v="64" actId="14100"/>
          <ac:picMkLst>
            <pc:docMk/>
            <pc:sldMk cId="991619130" sldId="258"/>
            <ac:picMk id="30" creationId="{47F7E0E9-A3E2-6110-2D8A-35DE5614E173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481774274" sldId="259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481774274" sldId="259"/>
            <ac:picMk id="3" creationId="{005B3AE8-2D9E-82BA-39DC-879E2CB569CB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481774274" sldId="259"/>
            <ac:picMk id="7" creationId="{739B5F14-BFE8-8D31-5B6A-7CD383526EC9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481774274" sldId="259"/>
            <ac:picMk id="9" creationId="{4736F4DB-ADDB-E42E-0737-D8D810F36D90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106884304" sldId="260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106884304" sldId="260"/>
            <ac:picMk id="3" creationId="{4CCB9D4A-E9E4-79ED-D645-9A39EB1CD98B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106884304" sldId="260"/>
            <ac:picMk id="7" creationId="{E55581DF-B353-1DDB-6385-7CFBDA1B92AB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106884304" sldId="260"/>
            <ac:picMk id="9" creationId="{860B4DE1-9302-5181-AA86-119B56A71C4F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988365015" sldId="261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988365015" sldId="261"/>
            <ac:picMk id="3" creationId="{506579EA-DE08-82AE-0062-7152F0EFF0DB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988365015" sldId="261"/>
            <ac:picMk id="6" creationId="{E356A75A-DC9C-5B43-372F-DAFC8EAF8DF8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988365015" sldId="261"/>
            <ac:picMk id="8" creationId="{181E53FA-E3E0-194E-B740-9B0CB963D80E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3337808068" sldId="262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3337808068" sldId="262"/>
            <ac:picMk id="4" creationId="{5F1049D9-2BFF-F41B-7277-F45D4777B661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3337808068" sldId="262"/>
            <ac:picMk id="6" creationId="{762D0B68-23EF-0E78-4B38-4BAB988DD41D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3337808068" sldId="262"/>
            <ac:picMk id="8" creationId="{3680D55C-BF77-CFF0-84B5-93D669916B7F}"/>
          </ac:picMkLst>
        </pc:picChg>
      </pc:sldChg>
      <pc:sldChg chg="addSp delSp modSp mod modTransition modAnim">
        <pc:chgData name="vasile nedelcu" userId="2241c7a42d359834" providerId="LiveId" clId="{6BCBBC97-4D27-4B98-BEF2-2043F7B8485D}" dt="2025-10-11T18:02:38.769" v="79"/>
        <pc:sldMkLst>
          <pc:docMk/>
          <pc:sldMk cId="1619313981" sldId="263"/>
        </pc:sldMkLst>
        <pc:spChg chg="mod">
          <ac:chgData name="vasile nedelcu" userId="2241c7a42d359834" providerId="LiveId" clId="{6BCBBC97-4D27-4B98-BEF2-2043F7B8485D}" dt="2025-10-04T21:50:09.976" v="63" actId="1076"/>
          <ac:spMkLst>
            <pc:docMk/>
            <pc:sldMk cId="1619313981" sldId="263"/>
            <ac:spMk id="27" creationId="{005B8EED-0A31-4F53-CC58-929293A884CE}"/>
          </ac:spMkLst>
        </pc:spChg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1619313981" sldId="263"/>
            <ac:picMk id="3" creationId="{566970B0-9079-87F9-78FB-2A08AF5ABE3C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1619313981" sldId="263"/>
            <ac:picMk id="5" creationId="{8E77EC9D-5885-A5D9-2990-50EAC4528FCE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1619313981" sldId="263"/>
            <ac:picMk id="9" creationId="{7364063C-0A23-8CE8-1FFE-3F4BAE0FEE3B}"/>
          </ac:picMkLst>
        </pc:picChg>
        <pc:picChg chg="mod">
          <ac:chgData name="vasile nedelcu" userId="2241c7a42d359834" providerId="LiveId" clId="{6BCBBC97-4D27-4B98-BEF2-2043F7B8485D}" dt="2025-10-04T21:49:59.636" v="61" actId="1076"/>
          <ac:picMkLst>
            <pc:docMk/>
            <pc:sldMk cId="1619313981" sldId="263"/>
            <ac:picMk id="24" creationId="{DD2F3F3D-99FE-4AB9-BE87-81D580BFC2EA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2400646804" sldId="264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2400646804" sldId="264"/>
            <ac:picMk id="3" creationId="{6497BACB-161B-85CC-3066-1AF8BDF8F2D7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2400646804" sldId="264"/>
            <ac:picMk id="6" creationId="{E1D478F5-E8A5-544C-AC3E-0A63C7236501}"/>
          </ac:picMkLst>
        </pc:picChg>
      </pc:sldChg>
      <pc:sldChg chg="addSp delSp modSp mod modTransition modAnim">
        <pc:chgData name="vasile nedelcu" userId="2241c7a42d359834" providerId="LiveId" clId="{6BCBBC97-4D27-4B98-BEF2-2043F7B8485D}" dt="2025-10-11T18:02:38.769" v="79"/>
        <pc:sldMkLst>
          <pc:docMk/>
          <pc:sldMk cId="2818881363" sldId="266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2818881363" sldId="266"/>
            <ac:picMk id="3" creationId="{BE2FA2E2-F920-7D94-8F8E-CA68363A24BA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2818881363" sldId="266"/>
            <ac:picMk id="5" creationId="{6FCC15CC-B060-2260-AF00-DDCB5FBF688D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3999316757" sldId="269"/>
        </pc:sldMkLst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3999316757" sldId="269"/>
            <ac:picMk id="3" creationId="{A03C6C62-3DC1-7063-13D5-E80641C74E45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3999316757" sldId="269"/>
            <ac:picMk id="6" creationId="{790E5B85-BEC5-3F5A-4B82-A866F09CA504}"/>
          </ac:picMkLst>
        </pc:picChg>
      </pc:sldChg>
      <pc:sldChg chg="addSp modSp modTransition">
        <pc:chgData name="vasile nedelcu" userId="2241c7a42d359834" providerId="LiveId" clId="{6BCBBC97-4D27-4B98-BEF2-2043F7B8485D}" dt="2025-10-11T18:02:38.769" v="79"/>
        <pc:sldMkLst>
          <pc:docMk/>
          <pc:sldMk cId="2773932920" sldId="271"/>
        </pc:sldMkLst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2773932920" sldId="271"/>
            <ac:picMk id="3" creationId="{87EFB95A-FF8E-4941-1821-24B5D83B17AC}"/>
          </ac:picMkLst>
        </pc:picChg>
      </pc:sldChg>
      <pc:sldChg chg="addSp modSp modTransition">
        <pc:chgData name="vasile nedelcu" userId="2241c7a42d359834" providerId="LiveId" clId="{6BCBBC97-4D27-4B98-BEF2-2043F7B8485D}" dt="2025-10-11T18:02:38.769" v="79"/>
        <pc:sldMkLst>
          <pc:docMk/>
          <pc:sldMk cId="2896358553" sldId="272"/>
        </pc:sldMkLst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2896358553" sldId="272"/>
            <ac:picMk id="3" creationId="{95862D14-59AF-7F2F-F5D8-3C8C9FF5E4AC}"/>
          </ac:picMkLst>
        </pc:picChg>
      </pc:sldChg>
      <pc:sldChg chg="addSp delSp modSp modTransition modAnim">
        <pc:chgData name="vasile nedelcu" userId="2241c7a42d359834" providerId="LiveId" clId="{6BCBBC97-4D27-4B98-BEF2-2043F7B8485D}" dt="2025-10-11T18:02:38.769" v="79"/>
        <pc:sldMkLst>
          <pc:docMk/>
          <pc:sldMk cId="1535750666" sldId="277"/>
        </pc:sldMkLst>
        <pc:picChg chg="add del mod">
          <ac:chgData name="vasile nedelcu" userId="2241c7a42d359834" providerId="LiveId" clId="{6BCBBC97-4D27-4B98-BEF2-2043F7B8485D}" dt="2025-10-11T17:38:31.980" v="70"/>
          <ac:picMkLst>
            <pc:docMk/>
            <pc:sldMk cId="1535750666" sldId="277"/>
            <ac:picMk id="8" creationId="{09C6F66F-97A4-DC09-79FD-E10F72F86A3B}"/>
          </ac:picMkLst>
        </pc:picChg>
        <pc:picChg chg="add del mod">
          <ac:chgData name="vasile nedelcu" userId="2241c7a42d359834" providerId="LiveId" clId="{6BCBBC97-4D27-4B98-BEF2-2043F7B8485D}" dt="2025-10-11T17:38:59.692" v="72"/>
          <ac:picMkLst>
            <pc:docMk/>
            <pc:sldMk cId="1535750666" sldId="277"/>
            <ac:picMk id="13" creationId="{4C25E51B-781C-5559-5F03-E33998C4E903}"/>
          </ac:picMkLst>
        </pc:picChg>
        <pc:picChg chg="add del mod">
          <ac:chgData name="vasile nedelcu" userId="2241c7a42d359834" providerId="LiveId" clId="{6BCBBC97-4D27-4B98-BEF2-2043F7B8485D}" dt="2025-10-11T17:41:52.819" v="74"/>
          <ac:picMkLst>
            <pc:docMk/>
            <pc:sldMk cId="1535750666" sldId="277"/>
            <ac:picMk id="19" creationId="{F0FAA76B-348E-9F84-0900-0BB43F63C1FA}"/>
          </ac:picMkLst>
        </pc:picChg>
        <pc:picChg chg="add del mod">
          <ac:chgData name="vasile nedelcu" userId="2241c7a42d359834" providerId="LiveId" clId="{6BCBBC97-4D27-4B98-BEF2-2043F7B8485D}" dt="2025-10-11T17:49:52.390" v="78"/>
          <ac:picMkLst>
            <pc:docMk/>
            <pc:sldMk cId="1535750666" sldId="277"/>
            <ac:picMk id="24" creationId="{A4CF38F7-F8B3-ABE8-0E3A-9442A39D164A}"/>
          </ac:picMkLst>
        </pc:pic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1535750666" sldId="277"/>
            <ac:picMk id="27" creationId="{7528405B-C463-7D3D-1AA7-1C0BDF59401B}"/>
          </ac:picMkLst>
        </pc:picChg>
      </pc:sldChg>
      <pc:sldChg chg="addSp modSp modTransition">
        <pc:chgData name="vasile nedelcu" userId="2241c7a42d359834" providerId="LiveId" clId="{6BCBBC97-4D27-4B98-BEF2-2043F7B8485D}" dt="2025-10-11T18:02:38.769" v="79"/>
        <pc:sldMkLst>
          <pc:docMk/>
          <pc:sldMk cId="4247534965" sldId="278"/>
        </pc:sldMkLst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4247534965" sldId="278"/>
            <ac:picMk id="5" creationId="{E64A82D4-90CC-B4DA-EC3B-17E8C46A18CB}"/>
          </ac:picMkLst>
        </pc:picChg>
      </pc:sldChg>
      <pc:sldChg chg="addSp modSp mod modTransition">
        <pc:chgData name="vasile nedelcu" userId="2241c7a42d359834" providerId="LiveId" clId="{6BCBBC97-4D27-4B98-BEF2-2043F7B8485D}" dt="2025-10-11T18:02:38.769" v="79"/>
        <pc:sldMkLst>
          <pc:docMk/>
          <pc:sldMk cId="1743150283" sldId="279"/>
        </pc:sldMkLst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1743150283" sldId="279"/>
            <ac:picMk id="3" creationId="{73A0E3CA-7CF5-C6B8-4FDC-6DB4A2853D3A}"/>
          </ac:picMkLst>
        </pc:picChg>
        <pc:picChg chg="mod">
          <ac:chgData name="vasile nedelcu" userId="2241c7a42d359834" providerId="LiveId" clId="{6BCBBC97-4D27-4B98-BEF2-2043F7B8485D}" dt="2025-10-04T21:49:01.669" v="55" actId="1076"/>
          <ac:picMkLst>
            <pc:docMk/>
            <pc:sldMk cId="1743150283" sldId="279"/>
            <ac:picMk id="10" creationId="{E2696823-DD74-5BA4-E27A-A27DF66B6C3C}"/>
          </ac:picMkLst>
        </pc:picChg>
      </pc:sldChg>
      <pc:sldChg chg="addSp modSp modTransition">
        <pc:chgData name="vasile nedelcu" userId="2241c7a42d359834" providerId="LiveId" clId="{6BCBBC97-4D27-4B98-BEF2-2043F7B8485D}" dt="2025-10-11T18:02:38.769" v="79"/>
        <pc:sldMkLst>
          <pc:docMk/>
          <pc:sldMk cId="37134604" sldId="280"/>
        </pc:sldMkLst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37134604" sldId="280"/>
            <ac:picMk id="5" creationId="{2E1C52C2-8CB2-E0CD-37E4-5FC50672736E}"/>
          </ac:picMkLst>
        </pc:picChg>
      </pc:sldChg>
      <pc:sldChg chg="del">
        <pc:chgData name="vasile nedelcu" userId="2241c7a42d359834" providerId="LiveId" clId="{6BCBBC97-4D27-4B98-BEF2-2043F7B8485D}" dt="2025-10-04T21:40:51.354" v="0" actId="2696"/>
        <pc:sldMkLst>
          <pc:docMk/>
          <pc:sldMk cId="445724537" sldId="281"/>
        </pc:sldMkLst>
      </pc:sldChg>
      <pc:sldChg chg="addSp delSp modSp add mod modTransition">
        <pc:chgData name="vasile nedelcu" userId="2241c7a42d359834" providerId="LiveId" clId="{6BCBBC97-4D27-4B98-BEF2-2043F7B8485D}" dt="2025-10-11T18:02:38.769" v="79"/>
        <pc:sldMkLst>
          <pc:docMk/>
          <pc:sldMk cId="2818736701" sldId="281"/>
        </pc:sldMkLst>
        <pc:spChg chg="add mod">
          <ac:chgData name="vasile nedelcu" userId="2241c7a42d359834" providerId="LiveId" clId="{6BCBBC97-4D27-4B98-BEF2-2043F7B8485D}" dt="2025-10-04T21:48:14.951" v="45" actId="255"/>
          <ac:spMkLst>
            <pc:docMk/>
            <pc:sldMk cId="2818736701" sldId="281"/>
            <ac:spMk id="3" creationId="{741E77E7-EAF1-2AD7-7F28-247985A1E287}"/>
          </ac:spMkLst>
        </pc:spChg>
        <pc:picChg chg="add mod">
          <ac:chgData name="vasile nedelcu" userId="2241c7a42d359834" providerId="LiveId" clId="{6BCBBC97-4D27-4B98-BEF2-2043F7B8485D}" dt="2025-10-11T18:02:38.769" v="79"/>
          <ac:picMkLst>
            <pc:docMk/>
            <pc:sldMk cId="2818736701" sldId="281"/>
            <ac:picMk id="5" creationId="{5017A6A2-4332-9D25-0B30-58C0EA392B7A}"/>
          </ac:picMkLst>
        </pc:picChg>
        <pc:picChg chg="add mod">
          <ac:chgData name="vasile nedelcu" userId="2241c7a42d359834" providerId="LiveId" clId="{6BCBBC97-4D27-4B98-BEF2-2043F7B8485D}" dt="2025-10-04T21:48:55.327" v="54" actId="962"/>
          <ac:picMkLst>
            <pc:docMk/>
            <pc:sldMk cId="2818736701" sldId="281"/>
            <ac:picMk id="7" creationId="{09F86E5C-9563-1BFC-7685-8AB3DA2B9E4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95450C9-30E0-4ACF-BDD1-092463FFFB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36ABAD-DFC6-41BB-AF76-77EBFA4568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4B5B53D-5B27-46A6-BC33-5A7B7C994D7E}" type="datetime1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7E56-E390-43F2-A87A-4A200501E44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FB9EB-179C-4409-A4AF-09861B235A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762803-C07A-499E-9504-8ED8734DA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469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CDEC5-1FD3-4648-BC69-FC18E23B5612}" type="datetime1">
              <a:rPr lang="en-GB" smtClean="0"/>
              <a:pPr/>
              <a:t>11/10/2025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CB3F336-7DD2-47CF-A0F3-D1163B2A9C1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47130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CB3F336-7DD2-47CF-A0F3-D1163B2A9C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897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119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497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17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193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4841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7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02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753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757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1305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5802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4989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FF1BA-88F9-AD8A-7699-F267B08F3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B13982-A4CB-30C5-467D-AED798117C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C0251A-2CA8-CAA5-BC93-99AD4A4D8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D7F0CC-1CC8-8796-D59B-0E2C209906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5173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EEA8A-4E1A-0F11-A27E-944B3F2C5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FBFA05-8495-AFB6-E77B-7C607CB8C1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ACB706-B49A-E743-0391-03BAB3BEF5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9DBEB-6F2C-B18D-E96F-9947C8DAE4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51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C28B9-3CF6-FAD5-24EF-E0AF3081B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2E5256-5444-3FA9-C26E-D3B6D8707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A3A3BC-21D2-6F75-387D-24BD1BF60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64D37-CA51-C2F5-57F2-CDF1B33773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837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31B11-BA98-2034-89E1-40C2ACB40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EF8C39-422F-31EB-75BA-C67438B476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DD82D1-8D85-A976-3BD6-97384DD5D2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149A2-176A-966B-7763-EB07FEC73C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CB3F336-7DD2-47CF-A0F3-D1163B2A9C1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935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343BBF-5896-492F-B293-DE44DE83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00127" y="5095875"/>
            <a:ext cx="4991747" cy="176212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C4C36-9C93-4585-BF64-797C379471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0 h 5924550"/>
              <a:gd name="connsiteX1" fmla="*/ 11258550 w 11258550"/>
              <a:gd name="connsiteY1" fmla="*/ 0 h 5924550"/>
              <a:gd name="connsiteX2" fmla="*/ 11258550 w 11258550"/>
              <a:gd name="connsiteY2" fmla="*/ 5924550 h 5924550"/>
              <a:gd name="connsiteX3" fmla="*/ 8125149 w 11258550"/>
              <a:gd name="connsiteY3" fmla="*/ 5924550 h 5924550"/>
              <a:gd name="connsiteX4" fmla="*/ 8125149 w 11258550"/>
              <a:gd name="connsiteY4" fmla="*/ 4629150 h 5924550"/>
              <a:gd name="connsiteX5" fmla="*/ 3133402 w 11258550"/>
              <a:gd name="connsiteY5" fmla="*/ 4629150 h 5924550"/>
              <a:gd name="connsiteX6" fmla="*/ 3133402 w 11258550"/>
              <a:gd name="connsiteY6" fmla="*/ 5924550 h 5924550"/>
              <a:gd name="connsiteX7" fmla="*/ 0 w 11258550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0"/>
                </a:moveTo>
                <a:lnTo>
                  <a:pt x="11258550" y="0"/>
                </a:lnTo>
                <a:lnTo>
                  <a:pt x="11258550" y="5924550"/>
                </a:lnTo>
                <a:lnTo>
                  <a:pt x="8125149" y="5924550"/>
                </a:lnTo>
                <a:lnTo>
                  <a:pt x="8125149" y="4629150"/>
                </a:lnTo>
                <a:lnTo>
                  <a:pt x="3133402" y="4629150"/>
                </a:lnTo>
                <a:lnTo>
                  <a:pt x="3133402" y="5924550"/>
                </a:lnTo>
                <a:lnTo>
                  <a:pt x="0" y="592455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749D11F-03B6-400D-94E7-177EEBC5C7C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60921" y="6176266"/>
            <a:ext cx="4270159" cy="339247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spc="100" baseline="0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6F7-04B1-4F1F-B4FB-8A3C27936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0940" y="5489855"/>
            <a:ext cx="4270248" cy="640080"/>
          </a:xfrm>
        </p:spPr>
        <p:txBody>
          <a:bodyPr rtlCol="0" anchor="t">
            <a:noAutofit/>
          </a:bodyPr>
          <a:lstStyle>
            <a:lvl1pPr algn="ctr">
              <a:lnSpc>
                <a:spcPct val="80000"/>
              </a:lnSpc>
              <a:defRPr sz="5000" cap="all" baseline="0">
                <a:ln w="19050">
                  <a:solidFill>
                    <a:schemeClr val="accent6"/>
                  </a:solidFill>
                </a:ln>
                <a:noFill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136384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6E7A44-0539-4C8E-ABEB-E56B131C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29326" y="2152651"/>
            <a:ext cx="6162674" cy="29098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0CB7D0-0851-45AD-932F-0A0BD59CCB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726"/>
            <a:ext cx="6848474" cy="6391274"/>
          </a:xfrm>
          <a:custGeom>
            <a:avLst/>
            <a:gdLst>
              <a:gd name="connsiteX0" fmla="*/ 0 w 6848474"/>
              <a:gd name="connsiteY0" fmla="*/ 0 h 6391274"/>
              <a:gd name="connsiteX1" fmla="*/ 6848474 w 6848474"/>
              <a:gd name="connsiteY1" fmla="*/ 0 h 6391274"/>
              <a:gd name="connsiteX2" fmla="*/ 6848474 w 6848474"/>
              <a:gd name="connsiteY2" fmla="*/ 1685925 h 6391274"/>
              <a:gd name="connsiteX3" fmla="*/ 6029325 w 6848474"/>
              <a:gd name="connsiteY3" fmla="*/ 1685925 h 6391274"/>
              <a:gd name="connsiteX4" fmla="*/ 6029325 w 6848474"/>
              <a:gd name="connsiteY4" fmla="*/ 4595813 h 6391274"/>
              <a:gd name="connsiteX5" fmla="*/ 6848474 w 6848474"/>
              <a:gd name="connsiteY5" fmla="*/ 4595813 h 6391274"/>
              <a:gd name="connsiteX6" fmla="*/ 6848474 w 6848474"/>
              <a:gd name="connsiteY6" fmla="*/ 6391274 h 6391274"/>
              <a:gd name="connsiteX7" fmla="*/ 0 w 6848474"/>
              <a:gd name="connsiteY7" fmla="*/ 6391274 h 6391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48474" h="6391274">
                <a:moveTo>
                  <a:pt x="0" y="0"/>
                </a:moveTo>
                <a:lnTo>
                  <a:pt x="6848474" y="0"/>
                </a:lnTo>
                <a:lnTo>
                  <a:pt x="6848474" y="1685925"/>
                </a:lnTo>
                <a:lnTo>
                  <a:pt x="6029325" y="1685925"/>
                </a:lnTo>
                <a:lnTo>
                  <a:pt x="6029325" y="4595813"/>
                </a:lnTo>
                <a:lnTo>
                  <a:pt x="6848474" y="4595813"/>
                </a:lnTo>
                <a:lnTo>
                  <a:pt x="6848474" y="6391274"/>
                </a:lnTo>
                <a:lnTo>
                  <a:pt x="0" y="6391274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C0B0C-9F99-4C31-993B-EB072ABAD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2CDF4-F0E3-4D07-89C6-5ABCCDDD8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BDA5F-715E-4514-9476-437B3EB0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D38E0F-D52F-4777-9D68-D30CB3B8C8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24625" y="2624137"/>
            <a:ext cx="5172075" cy="2033588"/>
          </a:xfrm>
        </p:spPr>
        <p:txBody>
          <a:bodyPr rtlCol="0"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6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E083E92-8775-41F5-A992-0786A40813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92272" y="671808"/>
            <a:ext cx="3661528" cy="639192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76292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760CB-267C-4B96-8D93-EA7752305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8915-ABFD-4CAE-AC61-1E1B2B1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7218A-692D-4EB0-817E-60AFD432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5A4AB60-E1AB-4239-BFC7-C10A235B18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700899"/>
            <a:ext cx="3281555" cy="14726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3300DCB-9114-4ADF-8664-EFDD2C7A6E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2321396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69E913-93AE-4878-BA45-C2A83F5AC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8200" y="4683183"/>
            <a:ext cx="3281555" cy="1067648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F306DC8-5642-4A13-B67A-9BF5A74DB8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38200" y="4303679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CC0CA179-9852-4BA8-8E7D-8C5F43775E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65159" y="2715236"/>
            <a:ext cx="3281555" cy="14726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51735A5-9931-4467-9BBD-D622219F38F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65159" y="2335733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467CBB-A84A-4371-9C2F-3BD7181223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65159" y="4697520"/>
            <a:ext cx="3281555" cy="1067648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96B9F0-428C-454F-A050-D0D8E87142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65159" y="4318016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BEB11F1-0872-4500-8CBB-63D9F6BBA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89832" y="2715236"/>
            <a:ext cx="3281555" cy="14726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D1E8BAA-941F-4D25-92A6-7E9A2C3664C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089832" y="2335733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7E5E59-1A85-4D6C-9DFC-E288DD5ABE98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2D7D-08A6-4C69-B43C-2288E5BBD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58420"/>
            <a:ext cx="6408851" cy="66596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69177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CFDE121-67A1-407B-A6E2-D5B255A4F712}"/>
              </a:ext>
            </a:extLst>
          </p:cNvPr>
          <p:cNvSpPr/>
          <p:nvPr userDrawn="1"/>
        </p:nvSpPr>
        <p:spPr>
          <a:xfrm>
            <a:off x="1282168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C2B05-C32D-4F66-8BDA-0F4824844C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575672" y="4121035"/>
            <a:ext cx="3337712" cy="63919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7AE0851-B0C9-475B-8AD9-7C6A141FDDE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414645" y="758825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254E01-FD47-43F3-A74C-720A0EA4C24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14645" y="1388209"/>
            <a:ext cx="3281555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B911B77-02F4-42D2-8639-A3F7EAFB71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14645" y="1767713"/>
            <a:ext cx="3281555" cy="1125740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0FBF118A-5599-4A55-9939-8075D74851A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414645" y="3251858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66BB17E-99F0-43A3-99AA-F928695311F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14645" y="3866925"/>
            <a:ext cx="3281555" cy="428891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34F74CA-3E2F-4F3A-BE25-F8D9572179A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14645" y="4248925"/>
            <a:ext cx="3281555" cy="142921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B5A383D6-9A09-46E4-8DD5-684C3B04E15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077157" y="773142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76D712C8-D0F1-407A-AAC4-D86C1FDDCDC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72244" y="1388209"/>
            <a:ext cx="3281556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41C731A4-58E7-4726-BFC7-23260BCD6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72244" y="1767713"/>
            <a:ext cx="3281556" cy="1125740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533CF28F-2EF0-4DE6-AD35-043AAA87EEC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072244" y="3237794"/>
            <a:ext cx="599148" cy="600075"/>
          </a:xfrm>
        </p:spPr>
        <p:txBody>
          <a:bodyPr rtlCol="0" anchor="ctr"/>
          <a:lstStyle>
            <a:lvl1pPr marL="0" indent="0" algn="ctr">
              <a:buNone/>
              <a:defRPr sz="1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098ABB59-CA95-470C-A29D-627B16E69E8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72244" y="3866925"/>
            <a:ext cx="3281556" cy="428891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571488-55CE-40DF-84B6-A5166E2BEF9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72244" y="4248925"/>
            <a:ext cx="3281556" cy="142921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15CF3-8EFD-40BC-B749-25F401BC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DB08D-5054-4577-AA1B-BA9D87CF8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F9931-2A77-46BF-822E-D503CEAF6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1616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693F3E0E-712E-4821-A89E-6727BD3825A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66725"/>
            <a:ext cx="4858139" cy="5924550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4311D2-47FE-44C1-9B1C-179CAA338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FF648-B296-4801-91A9-A6868BFA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D7C8-0561-4530-BCD5-AB0BB1977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50F7E33-83E1-4951-9CEC-14866D6A3C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98135" y="2759613"/>
            <a:ext cx="2824355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01B4AA-8A2C-488B-A306-BC09BA1C66A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98135" y="2176946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79840D9-3F3D-4DFB-9592-867BB8CA12E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45966" y="2759613"/>
            <a:ext cx="2595758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2DFBC7C-0887-40D8-93DA-CBE9F58B1CB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45966" y="2176946"/>
            <a:ext cx="2595758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C60B52-4450-4317-A5DF-A3E617C12A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8135" y="4712146"/>
            <a:ext cx="2824355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F1DE6B-CBDA-40EB-A055-4FDC09ACC65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8135" y="4129479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9593E99-8D88-45AD-83AF-7F7F9AB6930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845966" y="4712146"/>
            <a:ext cx="2595758" cy="111756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95823CC-CA7F-4F5B-B442-48A3969693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845966" y="4129479"/>
            <a:ext cx="2595758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7501-8949-4796-90C5-50D20B54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074545" cy="63919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83367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0A3F71-78A0-4742-B701-4A1489F5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169108"/>
            <a:ext cx="4243755" cy="20771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CB7E97A-4B46-429D-80E3-5A2E689EFA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000375" y="466724"/>
            <a:ext cx="9191625" cy="6391275"/>
          </a:xfrm>
          <a:custGeom>
            <a:avLst/>
            <a:gdLst>
              <a:gd name="connsiteX0" fmla="*/ 0 w 9191625"/>
              <a:gd name="connsiteY0" fmla="*/ 0 h 6391275"/>
              <a:gd name="connsiteX1" fmla="*/ 9191625 w 9191625"/>
              <a:gd name="connsiteY1" fmla="*/ 0 h 6391275"/>
              <a:gd name="connsiteX2" fmla="*/ 9191625 w 9191625"/>
              <a:gd name="connsiteY2" fmla="*/ 6391275 h 6391275"/>
              <a:gd name="connsiteX3" fmla="*/ 0 w 9191625"/>
              <a:gd name="connsiteY3" fmla="*/ 6391275 h 6391275"/>
              <a:gd name="connsiteX4" fmla="*/ 0 w 9191625"/>
              <a:gd name="connsiteY4" fmla="*/ 4779506 h 6391275"/>
              <a:gd name="connsiteX5" fmla="*/ 1243380 w 9191625"/>
              <a:gd name="connsiteY5" fmla="*/ 4779506 h 6391275"/>
              <a:gd name="connsiteX6" fmla="*/ 1243380 w 9191625"/>
              <a:gd name="connsiteY6" fmla="*/ 2702384 h 6391275"/>
              <a:gd name="connsiteX7" fmla="*/ 0 w 9191625"/>
              <a:gd name="connsiteY7" fmla="*/ 2702384 h 639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91625" h="6391275">
                <a:moveTo>
                  <a:pt x="0" y="0"/>
                </a:moveTo>
                <a:lnTo>
                  <a:pt x="9191625" y="0"/>
                </a:lnTo>
                <a:lnTo>
                  <a:pt x="9191625" y="6391275"/>
                </a:lnTo>
                <a:lnTo>
                  <a:pt x="0" y="6391275"/>
                </a:lnTo>
                <a:lnTo>
                  <a:pt x="0" y="4779506"/>
                </a:lnTo>
                <a:lnTo>
                  <a:pt x="1243380" y="4779506"/>
                </a:lnTo>
                <a:lnTo>
                  <a:pt x="1243380" y="2702384"/>
                </a:lnTo>
                <a:lnTo>
                  <a:pt x="0" y="2702384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9D5F7-4F29-467D-8261-4E075BB20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C6787-293A-4CC2-A2D2-E2881CC6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1C36F-4448-4279-8552-28C42ECE4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CB8AC8A-361C-4A01-AEB1-112BEAC4873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2133" y="3384898"/>
            <a:ext cx="3519487" cy="1588392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47092-EAA4-4108-A528-108AD1F964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0518" y="2211168"/>
            <a:ext cx="5829300" cy="6620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67000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FABFC7-4108-49F4-A75A-5AB472AA2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47139"/>
            <a:ext cx="12192000" cy="11637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62CB3A-11BC-4C5C-B53D-B965CFA2B68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3544135 h 5924550"/>
              <a:gd name="connsiteX1" fmla="*/ 11258550 w 11258550"/>
              <a:gd name="connsiteY1" fmla="*/ 3544135 h 5924550"/>
              <a:gd name="connsiteX2" fmla="*/ 11258550 w 11258550"/>
              <a:gd name="connsiteY2" fmla="*/ 5924550 h 5924550"/>
              <a:gd name="connsiteX3" fmla="*/ 0 w 11258550"/>
              <a:gd name="connsiteY3" fmla="*/ 5924550 h 5924550"/>
              <a:gd name="connsiteX4" fmla="*/ 0 w 11258550"/>
              <a:gd name="connsiteY4" fmla="*/ 0 h 5924550"/>
              <a:gd name="connsiteX5" fmla="*/ 11258550 w 11258550"/>
              <a:gd name="connsiteY5" fmla="*/ 0 h 5924550"/>
              <a:gd name="connsiteX6" fmla="*/ 11258550 w 11258550"/>
              <a:gd name="connsiteY6" fmla="*/ 2380414 h 5924550"/>
              <a:gd name="connsiteX7" fmla="*/ 0 w 11258550"/>
              <a:gd name="connsiteY7" fmla="*/ 2380414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3544135"/>
                </a:moveTo>
                <a:lnTo>
                  <a:pt x="11258550" y="3544135"/>
                </a:lnTo>
                <a:lnTo>
                  <a:pt x="11258550" y="5924550"/>
                </a:lnTo>
                <a:lnTo>
                  <a:pt x="0" y="5924550"/>
                </a:lnTo>
                <a:close/>
                <a:moveTo>
                  <a:pt x="0" y="0"/>
                </a:moveTo>
                <a:lnTo>
                  <a:pt x="11258550" y="0"/>
                </a:lnTo>
                <a:lnTo>
                  <a:pt x="11258550" y="2380414"/>
                </a:lnTo>
                <a:lnTo>
                  <a:pt x="0" y="2380414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EBBDF-3A3F-40FD-9752-1D92BFAD19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9738" y="3001020"/>
            <a:ext cx="8412524" cy="938559"/>
          </a:xfrm>
        </p:spPr>
        <p:txBody>
          <a:bodyPr rtlCol="0"/>
          <a:lstStyle>
            <a:lvl1pPr algn="ctr">
              <a:defRPr sz="5000" spc="100" baseline="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62329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E51-8279-450D-ABC2-889F91AD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52AC3-8AAB-49A9-8BB4-9A82193F9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2EBEF-1685-466C-9FC9-D1A2D4A6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360F31D-8187-4BBF-807F-BCD7628363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" y="466725"/>
            <a:ext cx="6096000" cy="5924550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61D3AC4-50E4-442B-88DA-99E01D461F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183098"/>
            <a:ext cx="4419600" cy="64207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BA1C8C7-E942-4381-8DFB-35C0D375D5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34200" y="1632228"/>
            <a:ext cx="4419600" cy="55087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619FB69F-436E-4680-805E-129656D1FC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4200" y="3732794"/>
            <a:ext cx="4419600" cy="64207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9EEFB823-5D40-4C5F-8E5C-8DA5459631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200" y="3181924"/>
            <a:ext cx="4419600" cy="55087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97A70DDF-2854-466D-AE9A-7AA7BF32982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200" y="5307885"/>
            <a:ext cx="4419600" cy="64207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6C41E82-34D6-471D-81E8-FCA62C7F22F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34200" y="4757015"/>
            <a:ext cx="4419600" cy="55087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E1AE8-90BE-4DE3-93E9-B997D48FE67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3162" y="668924"/>
            <a:ext cx="6041908" cy="64207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0568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FB566-AB0F-4A84-A379-5B7A132A1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B01EE-E344-461A-85A0-3AA7F83AA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9A25E-2DC1-49B1-A962-EFCDB81F9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848D9ED-15C8-4EA0-B95F-CFD1BAF0A54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75743"/>
            <a:ext cx="6475268" cy="5915532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EF9385-3B06-4216-9420-A91190C6B7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91419" y="1125633"/>
            <a:ext cx="2937452" cy="11926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D01ADD07-F155-4B1F-B204-2284F6999B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691419" y="746129"/>
            <a:ext cx="2937452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29012F5-57FB-4F6F-8FF8-DBA65EC1EF0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91419" y="4716842"/>
            <a:ext cx="2937452" cy="1106662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F8E7E45-85D4-40EE-836F-76055F0F8E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91419" y="4337338"/>
            <a:ext cx="2937452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315DB3C-D2E4-4310-8A18-71457CBD7A4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91419" y="2964253"/>
            <a:ext cx="2937452" cy="1106662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8DBA9F3-328C-4BAE-A2E1-0FBFE3A476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1419" y="2584749"/>
            <a:ext cx="2937452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7365-7137-471F-BFE9-2F6C36293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914546" y="3092260"/>
            <a:ext cx="5719734" cy="68249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73920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D0226-3AB8-4591-90BD-C0E6D9A30301}"/>
              </a:ext>
            </a:extLst>
          </p:cNvPr>
          <p:cNvSpPr/>
          <p:nvPr userDrawn="1"/>
        </p:nvSpPr>
        <p:spPr>
          <a:xfrm>
            <a:off x="1780309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12CA40-DF7D-4358-831F-BC9B8960CBDB}"/>
              </a:ext>
            </a:extLst>
          </p:cNvPr>
          <p:cNvSpPr/>
          <p:nvPr userDrawn="1"/>
        </p:nvSpPr>
        <p:spPr>
          <a:xfrm>
            <a:off x="4979555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E1A6E6-C76B-400D-9A19-F1B09AD38A3E}"/>
              </a:ext>
            </a:extLst>
          </p:cNvPr>
          <p:cNvSpPr/>
          <p:nvPr userDrawn="1"/>
        </p:nvSpPr>
        <p:spPr>
          <a:xfrm>
            <a:off x="8153400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E67140AA-40F5-4101-B5AA-DDCDA4906E3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53428" y="4178539"/>
            <a:ext cx="2937452" cy="96864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966AA58-3FAC-4126-8C63-16F104203B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07899" y="2977808"/>
            <a:ext cx="1828510" cy="85974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B430FA7-46C5-4651-8ED7-21284AF0121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2674" y="4178539"/>
            <a:ext cx="2937452" cy="96864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C698088-82D8-4D90-AE73-66B661DFCB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7145" y="2977808"/>
            <a:ext cx="1828510" cy="85974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3FF934E-D2F5-409F-B4EB-CD316340BF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51920" y="4178539"/>
            <a:ext cx="2937452" cy="96864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E006825-EBAA-451B-AD52-683B7109D50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0990" y="2977808"/>
            <a:ext cx="1828510" cy="85974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044D0E17-B284-4856-BBDB-FFF2EBAB97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515753"/>
            <a:ext cx="2743200" cy="205722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56B7B285-9E5D-48DB-B740-3FDA433FE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5753"/>
            <a:ext cx="4114800" cy="205722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73D1A241-8F30-495A-8B68-B8A5CAA1F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931C97-3E53-4030-A6E5-50E4DF9A1C34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3F8C40A-9F2A-4E97-956E-E8A1BFB94E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71808"/>
            <a:ext cx="6408851" cy="639192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24192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E1A5FC-3F83-4927-88B5-5BCBA3EA684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333860" y="466725"/>
            <a:ext cx="4858139" cy="5924550"/>
          </a:xfr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EE9FB-42C5-4A09-A4FE-4DDE8CF9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08DFF-BE58-419E-A8E1-FD942815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4A919-F912-4129-B930-D8A078A8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CEA9B97-0004-4411-ABB4-A27F463B897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7045" y="2387634"/>
            <a:ext cx="2824355" cy="339280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ED60F60-B501-479A-A75A-8FD1F9796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7045" y="1804968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170FD0E-EBE1-4417-BC9D-4CD5F92BFD3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45452" y="2385650"/>
            <a:ext cx="2824355" cy="339280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7738676-CB36-4BE1-A9C9-0215DEEECB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5452" y="1802984"/>
            <a:ext cx="2824355" cy="581530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38544-38E0-4456-B973-6058B99619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8"/>
            <a:ext cx="6041907" cy="63919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00868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F3F335-C36A-4214-BC97-BB4C97218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CBA95-53AF-4D84-851A-583238623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38AEEC-9F28-4200-B5D7-453E32B3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D9967FE-B330-4703-9D6E-CC40B84B1030}"/>
              </a:ext>
            </a:extLst>
          </p:cNvPr>
          <p:cNvCxnSpPr>
            <a:cxnSpLocks/>
          </p:cNvCxnSpPr>
          <p:nvPr userDrawn="1"/>
        </p:nvCxnSpPr>
        <p:spPr>
          <a:xfrm>
            <a:off x="6150567" y="2200739"/>
            <a:ext cx="0" cy="346992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BC0FBFA-8000-40C6-8EF3-D30A0A48CBC5}"/>
              </a:ext>
            </a:extLst>
          </p:cNvPr>
          <p:cNvCxnSpPr>
            <a:cxnSpLocks/>
          </p:cNvCxnSpPr>
          <p:nvPr userDrawn="1"/>
        </p:nvCxnSpPr>
        <p:spPr>
          <a:xfrm flipH="1">
            <a:off x="2545167" y="3935702"/>
            <a:ext cx="7101667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DCC767D-316F-42DA-9712-29C185B762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78036" y="1767731"/>
            <a:ext cx="1706966" cy="42639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DC3AF654-39ED-4B70-9A85-34D9DC793D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78035" y="5683895"/>
            <a:ext cx="1706966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3E0B0DF9-E558-439A-9B7D-4C600008B0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3792884"/>
            <a:ext cx="1706966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6BB9DF13-A501-4465-8844-F8ADFE8BEDA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46834" y="3792884"/>
            <a:ext cx="1706966" cy="42639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23EF573-9496-4229-ABB9-B58C441687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85000" y="2740969"/>
            <a:ext cx="1929792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6C96D231-4BEB-47C0-BC89-3D69A5E0DD1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59358" y="4263233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18B3BFCC-5202-4CF7-8748-EA1165299B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45805" y="5001059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0F78A8C0-E488-4B82-A881-BAF70EF5261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28224" y="4328700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9CBF7863-921B-428D-857E-AC4D195E887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464942" y="4956195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3818CA49-6F16-4527-9CE5-335D522ECAA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696547" y="2870279"/>
            <a:ext cx="913553" cy="426393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8460B-1230-475A-839A-BB0365A3D5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7"/>
            <a:ext cx="10629597" cy="64580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743895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3D11A1-D567-4DE9-AFD4-7A6BC7C300C1}"/>
              </a:ext>
            </a:extLst>
          </p:cNvPr>
          <p:cNvSpPr/>
          <p:nvPr userDrawn="1"/>
        </p:nvSpPr>
        <p:spPr>
          <a:xfrm>
            <a:off x="4483944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398470-6F00-41F0-B63E-42C03BC992F8}"/>
              </a:ext>
            </a:extLst>
          </p:cNvPr>
          <p:cNvSpPr/>
          <p:nvPr userDrawn="1"/>
        </p:nvSpPr>
        <p:spPr>
          <a:xfrm>
            <a:off x="4489659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06A024-E68E-4F1C-887D-415804C89479}"/>
              </a:ext>
            </a:extLst>
          </p:cNvPr>
          <p:cNvSpPr/>
          <p:nvPr userDrawn="1"/>
        </p:nvSpPr>
        <p:spPr>
          <a:xfrm>
            <a:off x="828484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C2448-350F-482F-92C0-4F1495265933}"/>
              </a:ext>
            </a:extLst>
          </p:cNvPr>
          <p:cNvSpPr/>
          <p:nvPr userDrawn="1"/>
        </p:nvSpPr>
        <p:spPr>
          <a:xfrm>
            <a:off x="829055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BFB613-F647-4C24-8072-6BA560C2CF35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2D8BE-09E0-4B54-871E-627BA368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158535-C39C-4032-BC07-CC7DA7456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8FD9-7569-4F67-9902-EA32B7F93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36849D09-65B8-4E5C-986A-AB5E3748D4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181350" y="1221488"/>
            <a:ext cx="5829300" cy="53786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AC480B-19BB-48E2-8BEF-4AA0680D32DE}"/>
              </a:ext>
            </a:extLst>
          </p:cNvPr>
          <p:cNvSpPr/>
          <p:nvPr userDrawn="1"/>
        </p:nvSpPr>
        <p:spPr>
          <a:xfrm>
            <a:off x="69151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C09E39-FAAE-43BC-8BD6-08DC89C45F5B}"/>
              </a:ext>
            </a:extLst>
          </p:cNvPr>
          <p:cNvSpPr/>
          <p:nvPr userDrawn="1"/>
        </p:nvSpPr>
        <p:spPr>
          <a:xfrm>
            <a:off x="69722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07156FBE-72BD-4A64-99F7-1ABAA272A0F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3928" y="2683198"/>
            <a:ext cx="2667000" cy="609180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0AEE629F-FF1D-44AE-B728-8EA70D72A35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750644" y="2683198"/>
            <a:ext cx="2667000" cy="609180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C4D74F9-C022-4D89-9C64-1A0A5FD3A6E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51543" y="2683198"/>
            <a:ext cx="2667000" cy="609180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5D06BD1-5247-47AE-87C4-5720ED5AC7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3928" y="3778623"/>
            <a:ext cx="2667000" cy="155810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D3684C2-E9CD-4A2A-993D-ABF39BD30C2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50644" y="3778623"/>
            <a:ext cx="2667000" cy="155810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960BEA5-C2B5-456D-8982-4C8A8E7EE68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51543" y="3778623"/>
            <a:ext cx="2667000" cy="155810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CDC00CA-B925-48D9-91B3-A79A59C280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1350" y="671807"/>
            <a:ext cx="5829300" cy="639192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97463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36D74-17F7-4684-B610-18AB1682D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FBB6F-A08B-41AD-8AD2-DC5AE674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A4285-BB73-4E13-BBDF-3F14D2AD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F28238E-356F-43CD-AA8F-3BC1FA26B6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7900" y="1172060"/>
            <a:ext cx="5829300" cy="53786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050BF9B7-44D3-43B3-8650-0E38FB9F802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85497" y="2172381"/>
            <a:ext cx="4487220" cy="44876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0A34C87-263B-4C39-95B1-6A3E78FC480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172381"/>
            <a:ext cx="5007023" cy="44876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8FDE5E1-CA4F-47D6-B408-560DFA59D301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906463" y="2752724"/>
            <a:ext cx="5007022" cy="3292475"/>
          </a:xfrm>
        </p:spPr>
        <p:txBody>
          <a:bodyPr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3" name="Content Placeholder 9">
            <a:extLst>
              <a:ext uri="{FF2B5EF4-FFF2-40B4-BE49-F238E27FC236}">
                <a16:creationId xmlns:a16="http://schemas.microsoft.com/office/drawing/2014/main" id="{E8933B94-68E9-4F8A-95B3-C8A867B06FF5}"/>
              </a:ext>
            </a:extLst>
          </p:cNvPr>
          <p:cNvSpPr>
            <a:spLocks noGrp="1"/>
          </p:cNvSpPr>
          <p:nvPr>
            <p:ph sz="quarter" idx="38"/>
          </p:nvPr>
        </p:nvSpPr>
        <p:spPr>
          <a:xfrm>
            <a:off x="6785497" y="2747768"/>
            <a:ext cx="4500041" cy="3292475"/>
          </a:xfrm>
        </p:spPr>
        <p:txBody>
          <a:bodyPr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997C22C-C02E-4D5D-866A-A163E2B470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900" y="671808"/>
            <a:ext cx="5829300" cy="63919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967859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9A6EC546-1FDF-48B1-BB0F-4069A4AF6B46}"/>
              </a:ext>
            </a:extLst>
          </p:cNvPr>
          <p:cNvSpPr/>
          <p:nvPr userDrawn="1"/>
        </p:nvSpPr>
        <p:spPr>
          <a:xfrm rot="5400000">
            <a:off x="1338026" y="-868210"/>
            <a:ext cx="972645" cy="36476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8787A3-6FE4-43A8-B38B-0F6A2EF1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E0A1E-0F1E-4FFE-B209-3D9679190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99867-6933-40F9-BEA0-F30FA6975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0E72126-EBC8-4AA7-AA53-38A15FDEC6E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44CA5E4-4215-49A0-86F5-2C4847D87E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735C1917-DDF3-4A5B-AEB9-E0FBD98EC5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0FF36A3-BF35-4A36-ADAB-547CA8CAE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3BE85149-0E6D-4CDC-82B6-EF6894D9C90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66E8B6B5-41D1-4EC9-84EF-1989A504B7D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F13F401-A13F-4EF3-88FC-D517D7F7BA5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4639D5D-D529-4EF5-9EF8-8C9B3715A28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45E22B01-C64B-4A03-9118-68BCAECC32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04BA50FF-5CC3-4F90-9AA6-5942DF634BA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B3EEE7C-67C5-49ED-A602-F8E162B21A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EE91B34F-5506-49A1-8594-9259C64066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A7D7592-A438-4BE7-82A5-188EF3B7021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70F1DE9A-9607-4D77-B1CA-EA7A15A4C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FE726AB2-7D79-4CF4-ACA3-327A065CAA1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07991841-3C5D-4E23-ACEF-AC0C7BA2866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E827F407-DC92-4E39-85F3-56B3405B23A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ADBEC4B1-A92B-4923-B3C2-44570B971C8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32CD6E05-4E76-4ADF-9FC8-4321B2B9600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3D40BE94-38F8-48B0-9A42-DA1A4197504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CCFECD0B-5901-4EBC-92AA-3DE8CD1132D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B173BBB1-992E-4C62-B6EF-38E5859DA79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3639117-6091-4743-897D-3E5F4468CCA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B7A64542-4E5B-4701-845E-5101F87E110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0F74B4EA-4966-4ABC-8DFD-01157881B81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720679"/>
            <a:ext cx="1021001" cy="501726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D7536456-E749-466F-8EFA-F33D8281227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18755"/>
            <a:ext cx="1021001" cy="501726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A6C85040-3D7A-4FD1-B96E-3ED738367662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120620"/>
            <a:ext cx="1440088" cy="5495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966941C8-0858-4060-8F85-A63D40D05872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120620"/>
            <a:ext cx="1440088" cy="5495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B66D6339-390D-45A7-BBF7-ADB8D6A0168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120620"/>
            <a:ext cx="1440088" cy="5495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89C25EC2-6755-441D-BD59-204C60EFD6A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54752"/>
            <a:ext cx="1440088" cy="55716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5AA552AB-DFEE-4CE4-9596-F63F557FD478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54752"/>
            <a:ext cx="1440088" cy="55716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8AA79F31-661A-42DB-97E9-B3633BF6622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54752"/>
            <a:ext cx="1440088" cy="55716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1E1E5-ACAD-4ED5-AAF2-539AF0733F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71808"/>
            <a:ext cx="10515600" cy="661924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835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DFB87B-D4AD-42B4-8993-D5BD0311C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DA0E7-08C2-442E-A8B3-F1218B69F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9842E0-2E48-4C5C-9EC5-429BF2DA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3808EC-BC22-46D4-895E-0A67F6EE1907}"/>
              </a:ext>
            </a:extLst>
          </p:cNvPr>
          <p:cNvSpPr/>
          <p:nvPr userDrawn="1"/>
        </p:nvSpPr>
        <p:spPr>
          <a:xfrm>
            <a:off x="9393543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83E2FE-F5EA-4C43-BC5B-23330B11D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5400000">
            <a:off x="8333552" y="3930709"/>
            <a:ext cx="3975244" cy="99655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5785927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0F7723-F5B1-4A97-921F-93E42B12D62B}"/>
              </a:ext>
            </a:extLst>
          </p:cNvPr>
          <p:cNvSpPr/>
          <p:nvPr userDrawn="1"/>
        </p:nvSpPr>
        <p:spPr>
          <a:xfrm>
            <a:off x="4659086" y="0"/>
            <a:ext cx="7532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670FDF-6533-4E3F-94A4-2548DA2F9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B69DE-3108-4A10-8EDD-EC2EF3F52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B337B-1B07-4B9D-9563-C5E433F83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FA44B00A-A50E-49C2-AE8C-E243734442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31913" y="671944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0A1A7F-BD7F-4CB8-A8BD-C7DDCD62C9A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94627" y="2426760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253CF9-87EA-4162-8CBD-63E10EBEB6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94627" y="2801755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F099E8E6-E766-4B5B-8E98-7D92E8F91A9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9038065" y="671944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A3AC6007-1F43-4D93-842F-2E1F01D19B2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00779" y="2426197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5EC4308-1195-47F4-A415-8637701ADF8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00779" y="2801192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8E583185-DBE3-45E6-B367-B88C50A91CEA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31913" y="3494316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0B472BE4-F051-416A-AFCF-53E847C3E54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4627" y="5249132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FF4A7512-D4D0-4D2E-A300-C5EE0AC2EC8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794627" y="5624127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7CBE80F1-F6E2-416E-9F4A-EBE15E0F94A5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038065" y="3494316"/>
            <a:ext cx="2013133" cy="1697455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B9A76D07-863C-4818-9D9C-99B8F83B8F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00779" y="5248569"/>
            <a:ext cx="2487705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2CAEC7-C513-41B6-9F77-3D5481F849E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00779" y="5623564"/>
            <a:ext cx="2487705" cy="43563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03895-E987-4148-AB13-798D65CB7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2238083" y="2746661"/>
            <a:ext cx="4907372" cy="107615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89745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A64182B-9BBA-4B44-BC53-045107E9371D}"/>
              </a:ext>
            </a:extLst>
          </p:cNvPr>
          <p:cNvSpPr/>
          <p:nvPr userDrawn="1"/>
        </p:nvSpPr>
        <p:spPr>
          <a:xfrm>
            <a:off x="2754086" y="0"/>
            <a:ext cx="9437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DA1795-FD62-4E99-989E-A14C0571A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25EE35-717E-4E9F-A75B-366341B39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606A6-DC50-4DDF-8621-3D530D52B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9DE112EE-5EA4-49AF-8AF9-754D30C1448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758452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63210BF0-55FD-4D41-9458-4492BAD292A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74958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A739369F-4EDD-4B19-8395-084759667B6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74958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A72E3657-9D29-484E-819B-67EA4ADC474B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58792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3E59867B-1A93-4A9B-9C2E-AE7B5FCF510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5298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90192BD-CD3C-44D3-9A9A-8782B80F76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575298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75E378BE-4D71-48F2-BA16-CCF8158EF7E8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959132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80F28DC9-C26A-4D42-8BFA-540BB696E0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675638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642AD6D-085C-424D-B340-7731A4F95D4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75638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9CD02B3D-3B05-4CE4-98EF-4772E813751D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10059471" y="1190975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58AF150-35C5-4E99-97F8-798A80E52A7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775977" y="2442078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02EB253-A55A-4EC6-A5A8-ABACCF75D01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775977" y="2746735"/>
            <a:ext cx="1982733" cy="617787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6" name="Picture Placeholder 9">
            <a:extLst>
              <a:ext uri="{FF2B5EF4-FFF2-40B4-BE49-F238E27FC236}">
                <a16:creationId xmlns:a16="http://schemas.microsoft.com/office/drawing/2014/main" id="{1A02BB49-28DB-48E5-8959-D36C9840302C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758452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3C6BE33-794C-464D-886A-DB31DC137B0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74958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1088B84-C9AE-4E0F-BE0B-7691872F7898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74958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EC807298-9742-4D0C-86D4-A25C5ED3069C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5858792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7B94081A-B2B7-439C-B7CA-91A63FB88DF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5298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75898E2-098E-4BDE-8BA8-C1D0755D7E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75298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B78526-379C-43C5-ABE7-2F184FC309A1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959132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FAA9378E-4336-4D84-9033-052E57D5470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5638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4AF0D6AA-392E-489E-8457-370F653057E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5638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5" name="Picture Placeholder 9">
            <a:extLst>
              <a:ext uri="{FF2B5EF4-FFF2-40B4-BE49-F238E27FC236}">
                <a16:creationId xmlns:a16="http://schemas.microsoft.com/office/drawing/2014/main" id="{515D701A-667D-41D8-B25B-72B088C7E9E4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10059471" y="3742368"/>
            <a:ext cx="1415744" cy="1193742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D0AB2C67-89B8-459B-BB18-3655BA5AB35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75977" y="4993471"/>
            <a:ext cx="1982733" cy="411277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88DB254D-C387-4A49-A475-DA300A71317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75977" y="5298128"/>
            <a:ext cx="1982733" cy="580994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3C00339E-E516-47A3-98FD-7904488645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332219" y="2746661"/>
            <a:ext cx="4907372" cy="107615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101103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516B3E-BF5D-4CBE-AA15-FEAD2B0B9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6F15C-2031-4B28-91FF-8532EFEE8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847681-AA55-4F94-8741-812FB3628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B5880F-F841-4DE6-B266-C373510AF249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88B7164-58B7-4BB5-998B-0E7F664D929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 rot="16200000">
            <a:off x="562550" y="3063183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CB6F5B2-F117-4AD5-9C54-96006D152F1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 rot="16200000">
            <a:off x="3226739" y="3063183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60636773-D205-448C-8DD8-8BBC3AFC256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 rot="16200000">
            <a:off x="5857430" y="3063181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CD4F0A7-B003-44EA-AD28-A4B13CCE892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 rot="16200000">
            <a:off x="8520742" y="3063180"/>
            <a:ext cx="2387816" cy="44876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CEEA233-6913-4525-8B47-39C2814EEF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18C63E6-2425-4D8D-99C9-99B35F978A8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AEB3CF35-C4EC-42DA-B265-89015DF0350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36069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1B05A3F-5647-4FA8-AAB1-0438B6F6DD1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36069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67059F7A-88D8-4E2F-A6F4-6CF5F194D54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11909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CB25228C-31FC-4E25-80B1-8FAD0909BE7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211909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E3BCA350-B685-4ADC-9FC8-23180729767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04516" y="5154557"/>
            <a:ext cx="2449286" cy="1003155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75319BC-EF3B-4B55-9663-E04ED5DBC8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04516" y="4525420"/>
            <a:ext cx="2449286" cy="639192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FE10C144-C9A1-43BD-9C8A-183A065E24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694" y="658420"/>
            <a:ext cx="3472731" cy="66596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60223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02A0C2-BC21-4E10-B50C-353B8CBD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4985" y="1057275"/>
            <a:ext cx="6015990" cy="3457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B548780-9B3B-47BB-AA7B-928FA50A6A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057275"/>
            <a:ext cx="12191999" cy="5295900"/>
          </a:xfrm>
          <a:custGeom>
            <a:avLst/>
            <a:gdLst>
              <a:gd name="connsiteX0" fmla="*/ 0 w 12191999"/>
              <a:gd name="connsiteY0" fmla="*/ 0 h 5295900"/>
              <a:gd name="connsiteX1" fmla="*/ 514985 w 12191999"/>
              <a:gd name="connsiteY1" fmla="*/ 0 h 5295900"/>
              <a:gd name="connsiteX2" fmla="*/ 514985 w 12191999"/>
              <a:gd name="connsiteY2" fmla="*/ 3457576 h 5295900"/>
              <a:gd name="connsiteX3" fmla="*/ 6530975 w 12191999"/>
              <a:gd name="connsiteY3" fmla="*/ 3457576 h 5295900"/>
              <a:gd name="connsiteX4" fmla="*/ 6530975 w 12191999"/>
              <a:gd name="connsiteY4" fmla="*/ 0 h 5295900"/>
              <a:gd name="connsiteX5" fmla="*/ 12191999 w 12191999"/>
              <a:gd name="connsiteY5" fmla="*/ 0 h 5295900"/>
              <a:gd name="connsiteX6" fmla="*/ 12191999 w 12191999"/>
              <a:gd name="connsiteY6" fmla="*/ 5295900 h 5295900"/>
              <a:gd name="connsiteX7" fmla="*/ 0 w 12191999"/>
              <a:gd name="connsiteY7" fmla="*/ 5295900 h 529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5295900">
                <a:moveTo>
                  <a:pt x="0" y="0"/>
                </a:moveTo>
                <a:lnTo>
                  <a:pt x="514985" y="0"/>
                </a:lnTo>
                <a:lnTo>
                  <a:pt x="514985" y="3457576"/>
                </a:lnTo>
                <a:lnTo>
                  <a:pt x="6530975" y="3457576"/>
                </a:lnTo>
                <a:lnTo>
                  <a:pt x="6530975" y="0"/>
                </a:lnTo>
                <a:lnTo>
                  <a:pt x="12191999" y="0"/>
                </a:lnTo>
                <a:lnTo>
                  <a:pt x="12191999" y="5295900"/>
                </a:lnTo>
                <a:lnTo>
                  <a:pt x="0" y="52959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958E2-130A-401C-B53D-DCC76962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78FE4-D7D1-40CE-9190-C68702FED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AC4996-95A4-4EC0-BF6E-7C2FACB7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6332CD16-89CC-43FA-B7BF-06786B4648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6354" y="1547271"/>
            <a:ext cx="5172932" cy="2581276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7734DB-D9FF-4945-91EF-DB146D8348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82250" y="762308"/>
            <a:ext cx="5783657" cy="66596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969904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FB6A2A-F24A-4E64-A207-404C8CC7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132410"/>
            <a:ext cx="3581400" cy="2316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E19EA-E986-4004-8C5B-712009E78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noProof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12B16-8A8E-4099-ACE3-946220C6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8AF2A-C932-41B3-957E-9888020CD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D0C286-3FF6-4839-AE38-6F404BF056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66725"/>
            <a:ext cx="7834312" cy="5924550"/>
          </a:xfrm>
          <a:custGeom>
            <a:avLst/>
            <a:gdLst>
              <a:gd name="connsiteX0" fmla="*/ 7834312 w 7834312"/>
              <a:gd name="connsiteY0" fmla="*/ 0 h 5924550"/>
              <a:gd name="connsiteX1" fmla="*/ 0 w 7834312"/>
              <a:gd name="connsiteY1" fmla="*/ 0 h 5924550"/>
              <a:gd name="connsiteX2" fmla="*/ 0 w 7834312"/>
              <a:gd name="connsiteY2" fmla="*/ 1665685 h 5924550"/>
              <a:gd name="connsiteX3" fmla="*/ 1033462 w 7834312"/>
              <a:gd name="connsiteY3" fmla="*/ 1665685 h 5924550"/>
              <a:gd name="connsiteX4" fmla="*/ 1033462 w 7834312"/>
              <a:gd name="connsiteY4" fmla="*/ 3982640 h 5924550"/>
              <a:gd name="connsiteX5" fmla="*/ 0 w 7834312"/>
              <a:gd name="connsiteY5" fmla="*/ 3982640 h 5924550"/>
              <a:gd name="connsiteX6" fmla="*/ 0 w 7834312"/>
              <a:gd name="connsiteY6" fmla="*/ 5924550 h 5924550"/>
              <a:gd name="connsiteX7" fmla="*/ 7834312 w 7834312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34312" h="5924550">
                <a:moveTo>
                  <a:pt x="7834312" y="0"/>
                </a:moveTo>
                <a:lnTo>
                  <a:pt x="0" y="0"/>
                </a:lnTo>
                <a:lnTo>
                  <a:pt x="0" y="1665685"/>
                </a:lnTo>
                <a:lnTo>
                  <a:pt x="1033462" y="1665685"/>
                </a:lnTo>
                <a:lnTo>
                  <a:pt x="1033462" y="3982640"/>
                </a:lnTo>
                <a:lnTo>
                  <a:pt x="0" y="3982640"/>
                </a:lnTo>
                <a:lnTo>
                  <a:pt x="0" y="5924550"/>
                </a:lnTo>
                <a:lnTo>
                  <a:pt x="7834312" y="592455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8038514-112A-4AE2-BA52-286C38492F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10675" y="2579352"/>
            <a:ext cx="2381250" cy="1423068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C27393D-ACFC-4AC9-93A3-FE24F0D12E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129259" y="3009387"/>
            <a:ext cx="4138612" cy="56299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1634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826315-2B7F-4C57-86AC-F861837D3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E89F0-5C7D-4785-9E27-B2AC9192E6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B7DCF-7168-4376-8641-10965E65A6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15753"/>
            <a:ext cx="2743200" cy="2057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00" baseline="0">
                <a:solidFill>
                  <a:schemeClr val="bg1">
                    <a:lumMod val="50000"/>
                  </a:schemeClr>
                </a:solidFill>
                <a:latin typeface="Seaford" panose="020B0502030303020204" pitchFamily="34" charset="0"/>
              </a:defRPr>
            </a:lvl1pPr>
          </a:lstStyle>
          <a:p>
            <a:pPr rtl="0"/>
            <a:r>
              <a:rPr lang="en-GB" noProof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98FEF-9751-417B-82B2-BBAD076658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15753"/>
            <a:ext cx="4114800" cy="2057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00" baseline="0">
                <a:solidFill>
                  <a:schemeClr val="bg1">
                    <a:lumMod val="50000"/>
                  </a:schemeClr>
                </a:solidFill>
                <a:latin typeface="Seaford" panose="020B0502030303020204" pitchFamily="34" charset="0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7CE99-0833-4AF7-954F-3E4BD5F9CD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515753"/>
            <a:ext cx="2743200" cy="2057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00" baseline="0">
                <a:solidFill>
                  <a:schemeClr val="bg1">
                    <a:lumMod val="50000"/>
                  </a:schemeClr>
                </a:solidFill>
                <a:latin typeface="Seaford" panose="020B0502030303020204" pitchFamily="34" charset="0"/>
              </a:defRPr>
            </a:lvl1pPr>
          </a:lstStyle>
          <a:p>
            <a:pPr rtl="0"/>
            <a:fld id="{BF860B6F-2FE3-4DE6-9496-980E987E746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9404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kern="1200" cap="all" spc="200" baseline="0">
          <a:ln w="19050">
            <a:solidFill>
              <a:schemeClr val="accent1"/>
            </a:solidFill>
          </a:ln>
          <a:noFill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dreamstime.com/why-matters-shown-using-text-why-matters-shown-using-text-image262460622" TargetMode="External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visioncounselling.com.au/mental-health-care-for-older-adults-a-basic-guide/" TargetMode="External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lifeworx.com/locations/great-neck-ny/home-care-agency-services/" TargetMode="External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firstincare.com/in-home-private-care/how-a-familiar-environment-can-aid-recovery/" TargetMode="External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vivant-care.co.uk/about-us/part-of-sanctuary-care" TargetMode="External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flickr.com/photos/laust/163573165" TargetMode="External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healthyagingpoll.org/report/virtual-visits-telehealth-and-older-adults" TargetMode="External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iphoneaddict.fr/apps/forme-sante/heytap-health-712.html" TargetMode="External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vecteezy.com/free-png/call-icons" TargetMode="External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youtube.com/watch?v=gtDRgs_E08I" TargetMode="External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pxhere.com/ko/photo/547742" TargetMode="External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pexels.com/es-es/foto/azul-firmar-amarillo-azulejos-1888005/" TargetMode="External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Close up of two people holding hands">
            <a:extLst>
              <a:ext uri="{FF2B5EF4-FFF2-40B4-BE49-F238E27FC236}">
                <a16:creationId xmlns:a16="http://schemas.microsoft.com/office/drawing/2014/main" id="{E41FFEB7-5147-4211-9DEE-48A580FDD9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6725" y="561223"/>
            <a:ext cx="11258550" cy="592455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32B22A-829C-A8B8-E125-887C5964A0DB}"/>
              </a:ext>
            </a:extLst>
          </p:cNvPr>
          <p:cNvSpPr txBox="1"/>
          <p:nvPr/>
        </p:nvSpPr>
        <p:spPr>
          <a:xfrm>
            <a:off x="3226085" y="1068513"/>
            <a:ext cx="492132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Domiciliary (Home) Care and Telecare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Your Name </a:t>
            </a:r>
            <a:r>
              <a:rPr lang="en-GB" dirty="0">
                <a:solidFill>
                  <a:schemeClr val="bg1"/>
                </a:solidFill>
              </a:rPr>
              <a:t>: MARIA ALEXANDRA ZBRANCA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· </a:t>
            </a:r>
            <a:r>
              <a:rPr lang="en-GB" b="1" dirty="0">
                <a:solidFill>
                  <a:schemeClr val="bg1"/>
                </a:solidFill>
              </a:rPr>
              <a:t>Student ID</a:t>
            </a:r>
            <a:r>
              <a:rPr lang="en-GB" dirty="0">
                <a:solidFill>
                  <a:schemeClr val="bg1"/>
                </a:solidFill>
              </a:rPr>
              <a:t>:2241533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· BMHP6027 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· </a:t>
            </a:r>
            <a:r>
              <a:rPr lang="en-GB" b="1" dirty="0">
                <a:solidFill>
                  <a:schemeClr val="bg1"/>
                </a:solidFill>
              </a:rPr>
              <a:t>Lecturer :</a:t>
            </a:r>
            <a:r>
              <a:rPr lang="en-GB" b="1" dirty="0"/>
              <a:t> </a:t>
            </a:r>
            <a:r>
              <a:rPr lang="en-GB" dirty="0">
                <a:solidFill>
                  <a:schemeClr val="bg1"/>
                </a:solidFill>
              </a:rPr>
              <a:t>Zakiyyah Ahmed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69DA7AA5-A4D9-2744-4FBB-D23BE0FCCC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9068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99"/>
    </mc:Choice>
    <mc:Fallback>
      <p:transition spd="slow" advTm="48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A74CEF14-9F3D-49A7-B904-B4E3A711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272" y="671808"/>
            <a:ext cx="3661528" cy="639192"/>
          </a:xfrm>
        </p:spPr>
        <p:txBody>
          <a:bodyPr rtlCol="0"/>
          <a:lstStyle/>
          <a:p>
            <a:pPr rtl="0"/>
            <a:r>
              <a:rPr lang="en-GB" dirty="0" err="1"/>
              <a:t>AbouT</a:t>
            </a:r>
            <a:r>
              <a:rPr lang="en-GB" dirty="0"/>
              <a:t> </a:t>
            </a:r>
          </a:p>
        </p:txBody>
      </p:sp>
      <p:pic>
        <p:nvPicPr>
          <p:cNvPr id="15" name="Picture Placeholder 14" descr="A close up of a nurse">
            <a:extLst>
              <a:ext uri="{FF2B5EF4-FFF2-40B4-BE49-F238E27FC236}">
                <a16:creationId xmlns:a16="http://schemas.microsoft.com/office/drawing/2014/main" id="{D67D6F18-268F-4677-BF55-4B1B9EE4BF3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466726"/>
            <a:ext cx="6848474" cy="639127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B5EF5-D35E-4241-92D4-3A8164978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DBA7951-F333-3AFD-8667-73B2BDC9FE0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41897" y="2219218"/>
            <a:ext cx="5254803" cy="2722651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Home Care?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at home for daily tasks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Short visits by trained carers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Goal: ageing in place (LGA, 2021)</a:t>
            </a:r>
          </a:p>
          <a:p>
            <a:endParaRPr lang="en-GB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7528405B-C463-7D3D-1AA7-1C0BDF5940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5750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30"/>
    </mc:Choice>
    <mc:Fallback>
      <p:transition spd="slow" advTm="53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C6ECA-F6C9-4E40-9615-903B54C7B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7EF322C-3EC3-5DBA-D4FD-66C964FDC77E}"/>
              </a:ext>
            </a:extLst>
          </p:cNvPr>
          <p:cNvSpPr txBox="1"/>
          <p:nvPr/>
        </p:nvSpPr>
        <p:spPr>
          <a:xfrm>
            <a:off x="617870" y="906311"/>
            <a:ext cx="520899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It Matters (UK Context)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 in 4 people over 65 by 2035 (ONS,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long-term conditions and falls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care reduces hospital pressure</a:t>
            </a:r>
          </a:p>
        </p:txBody>
      </p:sp>
      <p:pic>
        <p:nvPicPr>
          <p:cNvPr id="30" name="Picture 29" descr="A magnifying glass and a note with text">
            <a:extLst>
              <a:ext uri="{FF2B5EF4-FFF2-40B4-BE49-F238E27FC236}">
                <a16:creationId xmlns:a16="http://schemas.microsoft.com/office/drawing/2014/main" id="{47F7E0E9-A3E2-6110-2D8A-35DE5614E1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826868" y="540873"/>
            <a:ext cx="6099243" cy="604846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B3F16A7-7924-B6E3-4605-FEB9BE423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161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27"/>
    </mc:Choice>
    <mc:Fallback>
      <p:transition spd="slow" advTm="47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C6252-4303-4C45-9EC4-303A08CB4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63C38FD-B8E5-BA2D-11FB-14B7E4D05F44}"/>
              </a:ext>
            </a:extLst>
          </p:cNvPr>
          <p:cNvSpPr txBox="1"/>
          <p:nvPr/>
        </p:nvSpPr>
        <p:spPr>
          <a:xfrm>
            <a:off x="6174533" y="757440"/>
            <a:ext cx="568467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Needs of Older People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Independence and choice (Age UK,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Safety and dignity (WHO, 2021)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contact reduces loneliness</a:t>
            </a:r>
          </a:p>
        </p:txBody>
      </p:sp>
      <p:pic>
        <p:nvPicPr>
          <p:cNvPr id="34" name="Picture 33" descr="A person holding her hand to her doctor&#10;&#10;AI-generated content may be incorrect.">
            <a:extLst>
              <a:ext uri="{FF2B5EF4-FFF2-40B4-BE49-F238E27FC236}">
                <a16:creationId xmlns:a16="http://schemas.microsoft.com/office/drawing/2014/main" id="{02C38521-CF8E-8A4B-335A-6783F9DFFA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18920" y="865761"/>
            <a:ext cx="4351913" cy="499029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736F4DB-ADDB-E42E-0737-D8D810F36D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1774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26"/>
    </mc:Choice>
    <mc:Fallback>
      <p:transition spd="slow" advTm="48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37CBF2-4176-4C56-8824-858FA51AE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325298-5466-0A4B-A4B8-1789806E2197}"/>
              </a:ext>
            </a:extLst>
          </p:cNvPr>
          <p:cNvSpPr txBox="1"/>
          <p:nvPr/>
        </p:nvSpPr>
        <p:spPr>
          <a:xfrm>
            <a:off x="5106211" y="1466567"/>
            <a:ext cx="550269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Services Work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 plan and personal budget (DHSC, 2014)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Visits 15–45 minutes; reablement options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Regulated by CQC (CQC, 2023)</a:t>
            </a:r>
          </a:p>
        </p:txBody>
      </p:sp>
      <p:pic>
        <p:nvPicPr>
          <p:cNvPr id="26" name="Picture Placeholder 25" descr="A person helping a young person plant a basket">
            <a:extLst>
              <a:ext uri="{FF2B5EF4-FFF2-40B4-BE49-F238E27FC236}">
                <a16:creationId xmlns:a16="http://schemas.microsoft.com/office/drawing/2014/main" id="{B18FBA5B-D29F-10DF-A224-5AC02E3F901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4277" b="4277"/>
          <a:stretch>
            <a:fillRect/>
          </a:stretch>
        </p:blipFill>
        <p:spPr>
          <a:xfrm>
            <a:off x="410547" y="905068"/>
            <a:ext cx="4491045" cy="5476875"/>
          </a:xfr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60B4DE1-9302-5181-AA86-119B56A71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884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371"/>
    </mc:Choice>
    <mc:Fallback>
      <p:transition spd="slow" advTm="48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D9679C-0ECA-4D9C-8BCA-A8E87067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92B7D4-D03E-465D-5DC4-C96F8B66E276}"/>
              </a:ext>
            </a:extLst>
          </p:cNvPr>
          <p:cNvSpPr txBox="1"/>
          <p:nvPr/>
        </p:nvSpPr>
        <p:spPr>
          <a:xfrm>
            <a:off x="205274" y="3359022"/>
            <a:ext cx="389086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 of Home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Stay in a familiar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control and comfort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Often lower cost (The King’s Fund, 2022)</a:t>
            </a:r>
          </a:p>
        </p:txBody>
      </p:sp>
      <p:pic>
        <p:nvPicPr>
          <p:cNvPr id="15" name="Picture 14" descr="A nurse helping a person in a hospital bed">
            <a:extLst>
              <a:ext uri="{FF2B5EF4-FFF2-40B4-BE49-F238E27FC236}">
                <a16:creationId xmlns:a16="http://schemas.microsoft.com/office/drawing/2014/main" id="{6F32B6C8-7DB2-BBEE-FDF8-174EC39A9B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36097" y="1030742"/>
            <a:ext cx="7330529" cy="4656559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81E53FA-E3E0-194E-B740-9B0CB963D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88365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45"/>
    </mc:Choice>
    <mc:Fallback>
      <p:transition spd="slow" advTm="4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 person looking at a computer screen&#10;">
            <a:extLst>
              <a:ext uri="{FF2B5EF4-FFF2-40B4-BE49-F238E27FC236}">
                <a16:creationId xmlns:a16="http://schemas.microsoft.com/office/drawing/2014/main" id="{EACF9A43-5E16-41F1-82E2-77469D7E3D6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6725" y="466725"/>
            <a:ext cx="11258550" cy="592455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67B736-0C43-D758-3E71-4936B50BDB45}"/>
              </a:ext>
            </a:extLst>
          </p:cNvPr>
          <p:cNvSpPr txBox="1"/>
          <p:nvPr/>
        </p:nvSpPr>
        <p:spPr>
          <a:xfrm>
            <a:off x="3107094" y="2808514"/>
            <a:ext cx="63471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 of Home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shortages; short visits (CQC, 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varies by region (NHS England, 2019)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of isolation and loneliness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680D55C-BF77-CFF0-84B5-93D669916B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7808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986"/>
    </mc:Choice>
    <mc:Fallback>
      <p:transition spd="slow" advTm="42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Placeholder 23" descr="A close-up of a stethoscope">
            <a:extLst>
              <a:ext uri="{FF2B5EF4-FFF2-40B4-BE49-F238E27FC236}">
                <a16:creationId xmlns:a16="http://schemas.microsoft.com/office/drawing/2014/main" id="{DD2F3F3D-99FE-4AB9-BE87-81D580BFC2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03695" y="136525"/>
            <a:ext cx="11747242" cy="6482089"/>
          </a:xfrm>
        </p:spPr>
      </p:pic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D83D237B-5C8E-4573-85F9-91EC63F3E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05B8EED-0A31-4F53-CC58-929293A884CE}"/>
              </a:ext>
            </a:extLst>
          </p:cNvPr>
          <p:cNvSpPr txBox="1"/>
          <p:nvPr/>
        </p:nvSpPr>
        <p:spPr>
          <a:xfrm>
            <a:off x="4482622" y="771594"/>
            <a:ext cx="549957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Ageing Theories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Activity Theory – staying active improves wellbeing (Havighurst, 1961)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Continuity Theory – routines support adjustment (Cumming &amp; Henry, 1961)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care supports both theories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364063C-0A23-8CE8-1FFE-3F4BAE0FEE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9313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608"/>
    </mc:Choice>
    <mc:Fallback>
      <p:transition spd="slow" advTm="55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A8E79-2231-42DD-834F-F399CC7D1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BA26E09-C242-1CB2-1168-A934C04F80FB}"/>
              </a:ext>
            </a:extLst>
          </p:cNvPr>
          <p:cNvSpPr txBox="1"/>
          <p:nvPr/>
        </p:nvSpPr>
        <p:spPr>
          <a:xfrm>
            <a:off x="6410131" y="2864498"/>
            <a:ext cx="558203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Policy Framework</a:t>
            </a:r>
          </a:p>
          <a:p>
            <a:pPr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 Act 2014 – wellbeing and personalisation (DHSC, 2014)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Equality Act 2010 – fair access to services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NHS Long Term Plan – care closer to home (NHS England, 2019</a:t>
            </a:r>
          </a:p>
        </p:txBody>
      </p:sp>
      <p:pic>
        <p:nvPicPr>
          <p:cNvPr id="31" name="Picture 30" descr="A person and person in a wheelchair">
            <a:extLst>
              <a:ext uri="{FF2B5EF4-FFF2-40B4-BE49-F238E27FC236}">
                <a16:creationId xmlns:a16="http://schemas.microsoft.com/office/drawing/2014/main" id="{3EB6EF70-24A3-7104-384F-623B5BCEC2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5569" y="637430"/>
            <a:ext cx="4428945" cy="558314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478F5-E8A5-544C-AC3E-0A63C7236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0646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84"/>
    </mc:Choice>
    <mc:Fallback>
      <p:transition spd="slow" advTm="55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FA8D6-0E6F-440E-A2B8-749195820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18864C7-007A-B768-05ED-6EE7C6890441}"/>
              </a:ext>
            </a:extLst>
          </p:cNvPr>
          <p:cNvSpPr txBox="1"/>
          <p:nvPr/>
        </p:nvSpPr>
        <p:spPr>
          <a:xfrm>
            <a:off x="1623528" y="1259633"/>
            <a:ext cx="643812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What Is Telecare?</a:t>
            </a:r>
          </a:p>
          <a:p>
            <a:pPr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Sensors for falls, smoke, or door alarms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Medication and appointment reminders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Alerts to family or response team (SCIE, 2022)</a:t>
            </a:r>
          </a:p>
        </p:txBody>
      </p:sp>
      <p:pic>
        <p:nvPicPr>
          <p:cNvPr id="24" name="Picture 23" descr="A sign on a building&#10;&#10;AI-generated content may be incorrect.">
            <a:extLst>
              <a:ext uri="{FF2B5EF4-FFF2-40B4-BE49-F238E27FC236}">
                <a16:creationId xmlns:a16="http://schemas.microsoft.com/office/drawing/2014/main" id="{4CCDE871-3A06-B54A-37B9-F292ED7BFD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85625" y="953311"/>
            <a:ext cx="4902742" cy="406707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FCC15CC-B060-2260-AF00-DDCB5FBF68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8881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622"/>
    </mc:Choice>
    <mc:Fallback>
      <p:transition spd="slow" advTm="44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6A0A6-003A-44E1-9D66-9A511C928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056A03-CD32-730A-E484-2DDCB086DA24}"/>
              </a:ext>
            </a:extLst>
          </p:cNvPr>
          <p:cNvSpPr txBox="1"/>
          <p:nvPr/>
        </p:nvSpPr>
        <p:spPr>
          <a:xfrm>
            <a:off x="1436914" y="1259634"/>
            <a:ext cx="572899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Telecare for Safety</a:t>
            </a:r>
          </a:p>
          <a:p>
            <a:pPr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Fall detectors send instant alerts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Smoke and gas alarms prevent harm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GPS helps locate people who wander (SCIE, 2022)</a:t>
            </a:r>
          </a:p>
        </p:txBody>
      </p:sp>
      <p:pic>
        <p:nvPicPr>
          <p:cNvPr id="21" name="Picture 20" descr="A computer screen with a person on it">
            <a:extLst>
              <a:ext uri="{FF2B5EF4-FFF2-40B4-BE49-F238E27FC236}">
                <a16:creationId xmlns:a16="http://schemas.microsoft.com/office/drawing/2014/main" id="{97238D79-2920-15EA-18EF-19EE48601B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28886" y="923731"/>
            <a:ext cx="4524914" cy="3088433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90E5B85-BEC5-3F5A-4B82-A866F09CA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9316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071"/>
    </mc:Choice>
    <mc:Fallback>
      <p:transition spd="slow" advTm="39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BDC9A-FBF6-43FE-9122-F7A91DC87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A3E828-96D7-FED7-8A4A-3DAC13000BED}"/>
              </a:ext>
            </a:extLst>
          </p:cNvPr>
          <p:cNvSpPr txBox="1"/>
          <p:nvPr/>
        </p:nvSpPr>
        <p:spPr>
          <a:xfrm>
            <a:off x="1007706" y="979714"/>
            <a:ext cx="479593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Telecare for Health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Medication reminders improve safety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Remote checks for blood pressure or oxygen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Fewer emergency admissions (Lloyd, 2021)</a:t>
            </a:r>
          </a:p>
        </p:txBody>
      </p:sp>
      <p:pic>
        <p:nvPicPr>
          <p:cNvPr id="11" name="Picture 10" descr="A heart with three different colored lines">
            <a:extLst>
              <a:ext uri="{FF2B5EF4-FFF2-40B4-BE49-F238E27FC236}">
                <a16:creationId xmlns:a16="http://schemas.microsoft.com/office/drawing/2014/main" id="{EC0E6035-2D1F-3013-C414-EEB8ADE5E7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15000" y="572639"/>
            <a:ext cx="4876800" cy="48768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7EFB95A-FF8E-4941-1821-24B5D83B17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32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15"/>
    </mc:Choice>
    <mc:Fallback>
      <p:transition spd="slow" advTm="44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F41187-A117-455B-ACA3-DC0B2F1EA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13</a:t>
            </a:fld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B7996CE-03C0-F920-E06A-8F27B75AD961}"/>
              </a:ext>
            </a:extLst>
          </p:cNvPr>
          <p:cNvSpPr txBox="1"/>
          <p:nvPr/>
        </p:nvSpPr>
        <p:spPr>
          <a:xfrm>
            <a:off x="5701003" y="951722"/>
            <a:ext cx="413346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Telecare for Connection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Video calls keep families in touch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Messaging with carers builds trust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Reduces loneliness (Age UK, 2021; WHO, 2024)</a:t>
            </a:r>
          </a:p>
        </p:txBody>
      </p:sp>
      <p:pic>
        <p:nvPicPr>
          <p:cNvPr id="52" name="Picture 51" descr="A phone icon on a black background">
            <a:extLst>
              <a:ext uri="{FF2B5EF4-FFF2-40B4-BE49-F238E27FC236}">
                <a16:creationId xmlns:a16="http://schemas.microsoft.com/office/drawing/2014/main" id="{91824CEB-3D3E-EFB0-232C-C89CEBF3A5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600270"/>
            <a:ext cx="3810000" cy="424231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5862D14-59AF-7F2F-F5D8-3C8C9FF5E4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96358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046"/>
    </mc:Choice>
    <mc:Fallback>
      <p:transition spd="slow" advTm="38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9F60F-54A2-84A8-609B-79FF96FE3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3AFBC-DF1B-6F9A-FB1C-846DCA926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88E4BE-8083-C87C-6983-D802A5750E3B}"/>
              </a:ext>
            </a:extLst>
          </p:cNvPr>
          <p:cNvSpPr txBox="1"/>
          <p:nvPr/>
        </p:nvSpPr>
        <p:spPr>
          <a:xfrm>
            <a:off x="701040" y="1135380"/>
            <a:ext cx="313944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Does It Work?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Increases independence and confidence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help in emergencies (SCIE,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Needs staff training and access (Lloyd, 2021)</a:t>
            </a:r>
          </a:p>
        </p:txBody>
      </p:sp>
      <p:pic>
        <p:nvPicPr>
          <p:cNvPr id="8" name="Picture 7" descr="A person and a doctor looking at a tablet">
            <a:extLst>
              <a:ext uri="{FF2B5EF4-FFF2-40B4-BE49-F238E27FC236}">
                <a16:creationId xmlns:a16="http://schemas.microsoft.com/office/drawing/2014/main" id="{9225977C-229D-E795-883C-328D877218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79525" y="853440"/>
            <a:ext cx="6285654" cy="479298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64A82D4-90CC-B4DA-EC3B-17E8C46A18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7534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565"/>
    </mc:Choice>
    <mc:Fallback>
      <p:transition spd="slow" advTm="35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242BE-28DE-67F5-3322-940B6C3D8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6BFC1-49FC-A646-5D1B-2F36E96C3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24FA15-C64F-A278-B75D-C6E20A8C3448}"/>
              </a:ext>
            </a:extLst>
          </p:cNvPr>
          <p:cNvSpPr txBox="1"/>
          <p:nvPr/>
        </p:nvSpPr>
        <p:spPr>
          <a:xfrm>
            <a:off x="5615940" y="960120"/>
            <a:ext cx="352806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Barriers and Solutions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cost → phased introduction (The King’s Fund,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divide → training and simple devices (Osborne,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Privacy issues → clear ethical rules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pic>
        <p:nvPicPr>
          <p:cNvPr id="10" name="Picture 9" descr="Hands holding a piece of puzzle">
            <a:extLst>
              <a:ext uri="{FF2B5EF4-FFF2-40B4-BE49-F238E27FC236}">
                <a16:creationId xmlns:a16="http://schemas.microsoft.com/office/drawing/2014/main" id="{E2696823-DD74-5BA4-E27A-A27DF66B6C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5443" y="1281966"/>
            <a:ext cx="3811409" cy="368808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3A0E3CA-7CF5-C6B8-4FDC-6DB4A2853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3150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12"/>
    </mc:Choice>
    <mc:Fallback>
      <p:transition spd="slow" advTm="39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9B188-536C-3F2E-2C45-23F140490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2FF4F-2B4E-212C-BDAD-E84E6A776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1E77E7-EAF1-2AD7-7F28-247985A1E287}"/>
              </a:ext>
            </a:extLst>
          </p:cNvPr>
          <p:cNvSpPr txBox="1"/>
          <p:nvPr/>
        </p:nvSpPr>
        <p:spPr>
          <a:xfrm>
            <a:off x="5156461" y="829560"/>
            <a:ext cx="3985181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care and telecare promote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independence and safety</a:t>
            </a: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support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ageing in place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wellbeing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challenges: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costs, staffing, and digital inclusion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Future success needs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training, funding, and ethical use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Technology should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support, not replace, human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yellow square tiles with black letters on a blue background">
            <a:extLst>
              <a:ext uri="{FF2B5EF4-FFF2-40B4-BE49-F238E27FC236}">
                <a16:creationId xmlns:a16="http://schemas.microsoft.com/office/drawing/2014/main" id="{09F86E5C-9563-1BFC-7685-8AB3DA2B9E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0" y="707010"/>
            <a:ext cx="4675695" cy="590715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017A6A2-4332-9D25-0B30-58C0EA392B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8736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64"/>
    </mc:Choice>
    <mc:Fallback>
      <p:transition spd="slow" advTm="44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53142-E1DA-8FA2-F25D-AAD71AD72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8295F3-87E3-AE60-2360-10BFD2B21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 rtlCol="0"/>
          <a:lstStyle/>
          <a:p>
            <a:pPr rtl="0"/>
            <a:fld id="{BF860B6F-2FE3-4DE6-9496-980E987E7466}" type="slidenum">
              <a:rPr lang="en-GB" smtClean="0"/>
              <a:pPr rtl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1462AD-8E10-51D2-41C8-BC9412FBE7F8}"/>
              </a:ext>
            </a:extLst>
          </p:cNvPr>
          <p:cNvSpPr txBox="1"/>
          <p:nvPr/>
        </p:nvSpPr>
        <p:spPr>
          <a:xfrm>
            <a:off x="944880" y="723900"/>
            <a:ext cx="72009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 List </a:t>
            </a:r>
          </a:p>
          <a:p>
            <a:pPr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Age UK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inclusion and older people: How technology can help reduce loneliness.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Age UK.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Age UK.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Adult Social Care in England 2022/23.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CQC.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 (1961)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New York: Basic Books.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(2014)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Care Act 2014.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Equality Act (2010)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Ageing’,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Lloyd, J. (2021) ‘Telecare and Ageing Well: Evidence for Remote Health Support’,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Gerontological Social Work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64(4), pp. 301–315.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(LGA)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Adult Social Care.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LGA.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Living Longer: The UK’s Changing Population.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ONS.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Osborne, L. (2022) ‘Telehealth and the Digital Divide in Older Adults’,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Ageing &amp; Society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42(3), pp. 455–472.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(SCIE)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Telecare and Older People.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SCIE.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Adult Social Care Funding: Issues and Options.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King’s Fund.</a:t>
            </a:r>
          </a:p>
          <a:p>
            <a:pPr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 (2024) ‘Ethical Challenges in Telecare Monitoring’,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Journal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52(2), pp. 215–227.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Decade of Healthy Ageing 2021–2030.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Geneva: World Health Organization.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and Ageing: Global Report.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Geneva: World Health Organization.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E1C52C2-8CB2-E0CD-37E4-5FC5067273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34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24"/>
    </mc:Choice>
    <mc:Fallback>
      <p:transition spd="slow" advTm="10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463"/>
      </a:accent1>
      <a:accent2>
        <a:srgbClr val="A8CADC"/>
      </a:accent2>
      <a:accent3>
        <a:srgbClr val="74A9EA"/>
      </a:accent3>
      <a:accent4>
        <a:srgbClr val="04B3C3"/>
      </a:accent4>
      <a:accent5>
        <a:srgbClr val="5F8473"/>
      </a:accent5>
      <a:accent6>
        <a:srgbClr val="D1EF59"/>
      </a:accent6>
      <a:hlink>
        <a:srgbClr val="0563C1"/>
      </a:hlink>
      <a:folHlink>
        <a:srgbClr val="954F72"/>
      </a:folHlink>
    </a:clrScheme>
    <a:fontScheme name="Custom 29">
      <a:majorFont>
        <a:latin typeface="Seaford Bold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392012_TF89652269_Win32" id="{A42A3A57-2CB3-495E-81FA-122758334D34}" vid="{F6FF8F44-CC63-456F-8A12-5BB3FDE2ADC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F4F0A7-9599-4FE3-A548-853A09CF024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7064F8B-46A2-4F22-9203-449568FB58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84FD82-9185-4244-A7C8-36B2990083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Healthcare pitch deck</Template>
  <TotalTime>387</TotalTime>
  <Words>883</Words>
  <Application>Microsoft Office PowerPoint</Application>
  <PresentationFormat>Widescreen</PresentationFormat>
  <Paragraphs>165</Paragraphs>
  <Slides>17</Slides>
  <Notes>17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Quire Sans</vt:lpstr>
      <vt:lpstr>Seaford</vt:lpstr>
      <vt:lpstr>Seaford Bold</vt:lpstr>
      <vt:lpstr>Office Theme</vt:lpstr>
      <vt:lpstr>PowerPoint Presentation</vt:lpstr>
      <vt:lpstr>AbouT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nedelcu</dc:creator>
  <cp:lastModifiedBy>vasile nedelcu</cp:lastModifiedBy>
  <cp:revision>1</cp:revision>
  <dcterms:created xsi:type="dcterms:W3CDTF">2025-10-04T15:45:45Z</dcterms:created>
  <dcterms:modified xsi:type="dcterms:W3CDTF">2025-10-11T18:02:49Z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