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364" r:id="rId3"/>
    <p:sldId id="307" r:id="rId4"/>
    <p:sldId id="308" r:id="rId5"/>
    <p:sldId id="310" r:id="rId6"/>
    <p:sldId id="311" r:id="rId7"/>
    <p:sldId id="305" r:id="rId8"/>
    <p:sldId id="363" r:id="rId9"/>
    <p:sldId id="312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3858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5986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27030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7059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734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1933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3873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9843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3243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9648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29201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11/11/2020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82614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44487" y="882216"/>
            <a:ext cx="9594574" cy="4824536"/>
          </a:xfrm>
        </p:spPr>
        <p:txBody>
          <a:bodyPr>
            <a:normAutofit/>
          </a:bodyPr>
          <a:lstStyle/>
          <a:p>
            <a:br>
              <a:rPr lang="en-GB" sz="2400" dirty="0">
                <a:solidFill>
                  <a:srgbClr val="FFFF99"/>
                </a:solidFill>
              </a:rPr>
            </a:br>
            <a:br>
              <a:rPr lang="en-GB" sz="2400" dirty="0">
                <a:solidFill>
                  <a:srgbClr val="FFFF99"/>
                </a:solidFill>
              </a:rPr>
            </a:br>
            <a:r>
              <a:rPr lang="en-GB" sz="2400" dirty="0"/>
              <a:t>BA Leadership and Management Skills for the Workplace</a:t>
            </a:r>
            <a:br>
              <a:rPr lang="en-GB" altLang="en-US" sz="2400" dirty="0">
                <a:solidFill>
                  <a:srgbClr val="FFFF99"/>
                </a:solidFill>
              </a:rPr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200" b="1" dirty="0">
                <a:solidFill>
                  <a:srgbClr val="FFFF99"/>
                </a:solidFill>
              </a:rPr>
              <a:t>Developing Emotional Intelligence Skills</a:t>
            </a:r>
            <a:br>
              <a:rPr lang="en-GB" sz="3200" b="1" dirty="0">
                <a:solidFill>
                  <a:srgbClr val="FFFF99"/>
                </a:solidFill>
              </a:rPr>
            </a:br>
            <a:r>
              <a:rPr lang="en-GB" sz="3200" b="1" dirty="0">
                <a:solidFill>
                  <a:srgbClr val="FFFF99"/>
                </a:solidFill>
              </a:rPr>
              <a:t>for the Workplace </a:t>
            </a:r>
            <a:br>
              <a:rPr lang="en-GB" sz="4000" b="1" dirty="0">
                <a:solidFill>
                  <a:srgbClr val="FFFF99"/>
                </a:solidFill>
              </a:rPr>
            </a:br>
            <a:r>
              <a:rPr lang="en-GB" sz="3100" b="1" dirty="0">
                <a:solidFill>
                  <a:srgbClr val="FFFF99"/>
                </a:solidFill>
              </a:rPr>
              <a:t>(</a:t>
            </a:r>
            <a:r>
              <a:rPr lang="en-GB" sz="3200" dirty="0">
                <a:solidFill>
                  <a:srgbClr val="FFFF99"/>
                </a:solidFill>
              </a:rPr>
              <a:t>BMSW6106</a:t>
            </a:r>
            <a:r>
              <a:rPr lang="en-GB" sz="3100" b="1" dirty="0">
                <a:solidFill>
                  <a:srgbClr val="FFFF99"/>
                </a:solidFill>
              </a:rPr>
              <a:t>)</a:t>
            </a:r>
            <a:br>
              <a:rPr lang="en-GB" sz="3100" b="1" dirty="0">
                <a:solidFill>
                  <a:srgbClr val="FFFF99"/>
                </a:solidFill>
              </a:rPr>
            </a:b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rgbClr val="FFFF99"/>
                </a:solidFill>
              </a:rPr>
              <a:t>Module revision/ Assignment Enrichment 1</a:t>
            </a:r>
            <a:endParaRPr lang="en-GB" altLang="en-US" sz="3100" dirty="0">
              <a:solidFill>
                <a:srgbClr val="FFFF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77536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8E9334-BA87-444C-A1B2-C86970271A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Agenda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D4ABEA-2A8A-40E1-917D-FD4A5A8850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review the module and provide </a:t>
            </a:r>
            <a:r>
              <a:rPr lang="en-GB"/>
              <a:t>assessment support </a:t>
            </a:r>
          </a:p>
        </p:txBody>
      </p:sp>
    </p:spTree>
    <p:extLst>
      <p:ext uri="{BB962C8B-B14F-4D97-AF65-F5344CB8AC3E}">
        <p14:creationId xmlns:p14="http://schemas.microsoft.com/office/powerpoint/2010/main" val="17590879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Task 1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A </a:t>
            </a:r>
            <a:r>
              <a:rPr lang="en-GB" u="sng" dirty="0"/>
              <a:t>10-minute audio-visual recording </a:t>
            </a:r>
            <a:r>
              <a:rPr lang="en-GB" dirty="0"/>
              <a:t>critically exploring the </a:t>
            </a:r>
            <a:r>
              <a:rPr lang="en-GB" u="sng" dirty="0"/>
              <a:t>concept of emotional intelligence </a:t>
            </a:r>
            <a:r>
              <a:rPr lang="en-GB" dirty="0"/>
              <a:t>and its </a:t>
            </a:r>
            <a:r>
              <a:rPr lang="en-GB" u="sng" dirty="0"/>
              <a:t>importance</a:t>
            </a:r>
            <a:r>
              <a:rPr lang="en-GB" dirty="0"/>
              <a:t> in a </a:t>
            </a:r>
            <a:r>
              <a:rPr lang="en-GB" u="sng" dirty="0"/>
              <a:t>workplace setting </a:t>
            </a:r>
            <a:r>
              <a:rPr lang="en-GB" dirty="0"/>
              <a:t>of </a:t>
            </a:r>
            <a:r>
              <a:rPr lang="en-GB" u="sng" dirty="0"/>
              <a:t>your choice</a:t>
            </a:r>
          </a:p>
        </p:txBody>
      </p:sp>
    </p:spTree>
    <p:extLst>
      <p:ext uri="{BB962C8B-B14F-4D97-AF65-F5344CB8AC3E}">
        <p14:creationId xmlns:p14="http://schemas.microsoft.com/office/powerpoint/2010/main" val="670331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1- Main Considerations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17054"/>
            <a:ext cx="10972800" cy="3917032"/>
          </a:xfrm>
        </p:spPr>
        <p:txBody>
          <a:bodyPr>
            <a:noAutofit/>
          </a:bodyPr>
          <a:lstStyle/>
          <a:p>
            <a:pPr algn="just"/>
            <a:r>
              <a:rPr lang="en-GB" dirty="0"/>
              <a:t>Show your understanding of EI (</a:t>
            </a:r>
            <a:r>
              <a:rPr lang="en-GB" i="1" dirty="0"/>
              <a:t>provide a definition of EI, components of EI</a:t>
            </a:r>
            <a:r>
              <a:rPr lang="en-GB" dirty="0"/>
              <a:t>)</a:t>
            </a:r>
          </a:p>
          <a:p>
            <a:pPr algn="just"/>
            <a:r>
              <a:rPr lang="en-GB" dirty="0"/>
              <a:t>Identify the workplace setting </a:t>
            </a:r>
          </a:p>
          <a:p>
            <a:pPr algn="just"/>
            <a:r>
              <a:rPr lang="en-GB" dirty="0"/>
              <a:t>Relevance of EI to a workplace setting (</a:t>
            </a:r>
            <a:r>
              <a:rPr lang="en-GB" i="1" dirty="0"/>
              <a:t>any aspect of the weekly sessions relate with EI</a:t>
            </a:r>
            <a:r>
              <a:rPr lang="en-GB" dirty="0"/>
              <a:t>)</a:t>
            </a:r>
          </a:p>
          <a:p>
            <a:pPr algn="just"/>
            <a:r>
              <a:rPr lang="en-GB" dirty="0"/>
              <a:t>Fact based presentation based on research </a:t>
            </a:r>
          </a:p>
          <a:p>
            <a:pPr algn="just"/>
            <a:r>
              <a:rPr lang="en-GB" dirty="0"/>
              <a:t>Use your time properly </a:t>
            </a:r>
          </a:p>
        </p:txBody>
      </p:sp>
    </p:spTree>
    <p:extLst>
      <p:ext uri="{BB962C8B-B14F-4D97-AF65-F5344CB8AC3E}">
        <p14:creationId xmlns:p14="http://schemas.microsoft.com/office/powerpoint/2010/main" val="2816730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 algn="just">
              <a:buNone/>
            </a:pPr>
            <a:r>
              <a:rPr lang="en-GB" dirty="0"/>
              <a:t>Critically examine the role of EI for Josef and the completion of Project Swift. 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Evaluate EI models and their possible application in the case study (3 models).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Discuss strategies for integrating mindfulness within Josef’s team.</a:t>
            </a:r>
          </a:p>
        </p:txBody>
      </p:sp>
    </p:spTree>
    <p:extLst>
      <p:ext uri="{BB962C8B-B14F-4D97-AF65-F5344CB8AC3E}">
        <p14:creationId xmlns:p14="http://schemas.microsoft.com/office/powerpoint/2010/main" val="34471595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5592" y="0"/>
            <a:ext cx="10972800" cy="1143000"/>
          </a:xfrm>
        </p:spPr>
        <p:txBody>
          <a:bodyPr/>
          <a:lstStyle/>
          <a:p>
            <a:r>
              <a:rPr lang="en-GB" b="1" dirty="0"/>
              <a:t>Task 2- Main Considerations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4132" y="796925"/>
            <a:ext cx="11603736" cy="4791455"/>
          </a:xfrm>
        </p:spPr>
        <p:txBody>
          <a:bodyPr>
            <a:noAutofit/>
          </a:bodyPr>
          <a:lstStyle/>
          <a:p>
            <a:pPr algn="just"/>
            <a:r>
              <a:rPr lang="en-GB" sz="2800" dirty="0"/>
              <a:t>Writing should link concepts to case study 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Respond directly to the questions 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Make inferences from the case study (</a:t>
            </a:r>
            <a:r>
              <a:rPr lang="en-GB" sz="2800" i="1" dirty="0"/>
              <a:t>was Josef EI savvy? Did the team feel threatened, was performance at stake etc, consideration for culture and leadership</a:t>
            </a:r>
            <a:r>
              <a:rPr lang="en-GB" sz="2800" dirty="0"/>
              <a:t>) 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Conclude and make recommendations-</a:t>
            </a:r>
            <a:r>
              <a:rPr lang="en-GB" sz="2800" i="1" dirty="0"/>
              <a:t>what can be done differently or maintained </a:t>
            </a:r>
          </a:p>
        </p:txBody>
      </p:sp>
    </p:spTree>
    <p:extLst>
      <p:ext uri="{BB962C8B-B14F-4D97-AF65-F5344CB8AC3E}">
        <p14:creationId xmlns:p14="http://schemas.microsoft.com/office/powerpoint/2010/main" val="4137945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DAA5E4-3AE0-4B6F-9900-56EFC6416E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Submission Details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373B5E-8AA7-4514-9F5B-37724E567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8217" y="1600201"/>
            <a:ext cx="10547927" cy="3917032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3500" b="1" dirty="0"/>
              <a:t>All submissions via </a:t>
            </a:r>
            <a:r>
              <a:rPr lang="en-GB" sz="3500" b="1" dirty="0" err="1"/>
              <a:t>Turnitin</a:t>
            </a:r>
            <a:r>
              <a:rPr lang="en-GB" sz="3500" b="1" dirty="0"/>
              <a:t> Link in Moodle </a:t>
            </a:r>
          </a:p>
          <a:p>
            <a:pPr marL="0" indent="0" algn="ctr">
              <a:buNone/>
            </a:pPr>
            <a:endParaRPr lang="en-GB" sz="3500" b="1" dirty="0"/>
          </a:p>
          <a:p>
            <a:pPr marL="0" indent="0">
              <a:buNone/>
            </a:pPr>
            <a:r>
              <a:rPr lang="en-GB" sz="3500" b="1" dirty="0"/>
              <a:t>Task 1: </a:t>
            </a:r>
            <a:r>
              <a:rPr lang="en-GB" sz="3500" dirty="0"/>
              <a:t>10-12 minute individual presentation </a:t>
            </a:r>
          </a:p>
          <a:p>
            <a:pPr marL="0" indent="0">
              <a:buNone/>
            </a:pPr>
            <a:r>
              <a:rPr lang="en-GB" sz="3500" dirty="0"/>
              <a:t>Submission: </a:t>
            </a:r>
            <a:r>
              <a:rPr lang="en-GB" sz="3500" dirty="0">
                <a:solidFill>
                  <a:srgbClr val="FF0000"/>
                </a:solidFill>
              </a:rPr>
              <a:t>20/11/20 (see Panopto guide )</a:t>
            </a:r>
            <a:endParaRPr lang="en-GB" sz="3500" dirty="0"/>
          </a:p>
          <a:p>
            <a:pPr marL="0" indent="0">
              <a:buNone/>
            </a:pPr>
            <a:endParaRPr lang="en-GB" sz="3500" dirty="0"/>
          </a:p>
          <a:p>
            <a:pPr marL="0" indent="0">
              <a:buNone/>
            </a:pPr>
            <a:r>
              <a:rPr lang="en-GB" sz="3500" b="1" dirty="0"/>
              <a:t>Task 2: </a:t>
            </a:r>
            <a:r>
              <a:rPr lang="en-GB" sz="3500" dirty="0"/>
              <a:t>Individual Report: 3500 </a:t>
            </a:r>
            <a:r>
              <a:rPr lang="en-GB" sz="3500" u="sng" dirty="0"/>
              <a:t>+</a:t>
            </a:r>
            <a:r>
              <a:rPr lang="en-GB" sz="3500" dirty="0"/>
              <a:t> 10%</a:t>
            </a:r>
            <a:endParaRPr lang="en-GB" sz="35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3500" dirty="0"/>
              <a:t>Submission: </a:t>
            </a:r>
            <a:r>
              <a:rPr lang="en-GB" sz="3500" dirty="0">
                <a:solidFill>
                  <a:srgbClr val="FF0000"/>
                </a:solidFill>
              </a:rPr>
              <a:t>2/12/20</a:t>
            </a:r>
            <a:endParaRPr lang="en-GB" sz="35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31734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0770EA-921D-4121-A243-BA923AD530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76250"/>
            <a:ext cx="10972800" cy="941388"/>
          </a:xfrm>
        </p:spPr>
        <p:txBody>
          <a:bodyPr>
            <a:normAutofit fontScale="90000"/>
          </a:bodyPr>
          <a:lstStyle/>
          <a:p>
            <a:r>
              <a:rPr lang="en-GB" dirty="0"/>
              <a:t>Tutor Surgery Session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FCB4C1-2378-4F74-B4E8-F9998D93B9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100" y="1638301"/>
            <a:ext cx="10972800" cy="3917032"/>
          </a:xfrm>
        </p:spPr>
        <p:txBody>
          <a:bodyPr/>
          <a:lstStyle/>
          <a:p>
            <a:r>
              <a:rPr lang="en-GB" dirty="0"/>
              <a:t>I am available to answer any questions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Note the deadline to submit!</a:t>
            </a:r>
          </a:p>
          <a:p>
            <a:endParaRPr lang="en-GB" dirty="0"/>
          </a:p>
          <a:p>
            <a:r>
              <a:rPr lang="en-GB" dirty="0"/>
              <a:t>All the best with your work </a:t>
            </a:r>
          </a:p>
        </p:txBody>
      </p:sp>
    </p:spTree>
    <p:extLst>
      <p:ext uri="{BB962C8B-B14F-4D97-AF65-F5344CB8AC3E}">
        <p14:creationId xmlns:p14="http://schemas.microsoft.com/office/powerpoint/2010/main" val="31396618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5416" y="667512"/>
            <a:ext cx="8458200" cy="4928616"/>
          </a:xfrm>
        </p:spPr>
      </p:pic>
    </p:spTree>
    <p:extLst>
      <p:ext uri="{BB962C8B-B14F-4D97-AF65-F5344CB8AC3E}">
        <p14:creationId xmlns:p14="http://schemas.microsoft.com/office/powerpoint/2010/main" val="105903759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274</Words>
  <Application>Microsoft Office PowerPoint</Application>
  <PresentationFormat>Widescreen</PresentationFormat>
  <Paragraphs>41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Myriad Pro</vt:lpstr>
      <vt:lpstr>20140311PresentationUWTSDTemplate</vt:lpstr>
      <vt:lpstr>  BA Leadership and Management Skills for the Workplace   Developing Emotional Intelligence Skills for the Workplace  (BMSW6106)  Module revision/ Assignment Enrichment 1</vt:lpstr>
      <vt:lpstr>Agenda </vt:lpstr>
      <vt:lpstr>Task 1 </vt:lpstr>
      <vt:lpstr>Task 1- Main Considerations </vt:lpstr>
      <vt:lpstr>Task 2</vt:lpstr>
      <vt:lpstr>Task 2- Main Considerations </vt:lpstr>
      <vt:lpstr>Submission Details </vt:lpstr>
      <vt:lpstr>Tutor Surgery Session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BA Leadership and Management Skills for the Workplace   Developing Emotional Intelligence Skills for the Workplace  (BMSW6106)  Module revision/ Assignment Enrichment 1</dc:title>
  <dc:creator>Tarila Zuofa</dc:creator>
  <cp:lastModifiedBy>Tarila Zuofa</cp:lastModifiedBy>
  <cp:revision>2</cp:revision>
  <dcterms:created xsi:type="dcterms:W3CDTF">2020-11-11T01:10:26Z</dcterms:created>
  <dcterms:modified xsi:type="dcterms:W3CDTF">2020-11-11T01:31:46Z</dcterms:modified>
</cp:coreProperties>
</file>