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3F9128-30B4-BFF9-A2AA-381B39C1ABD8}" v="54" dt="2025-10-03T12:27:36.480"/>
    <p1510:client id="{C6D5330E-F38C-5DEC-7FAC-15D9D8A07252}" v="21" dt="2025-10-04T08:52:12.711"/>
    <p1510:client id="{C95A7C93-0F99-1271-A2AF-54313205DA66}" v="226" dt="2025-10-03T12:45:46.452"/>
    <p1510:client id="{DE6802F3-5313-FA60-721F-EF76B4A4E407}" v="672" dt="2025-10-04T08:36:24.933"/>
    <p1510:client id="{FBEB4B8E-3D4C-35AA-D059-88F52587865A}" v="1100" dt="2025-10-03T15:09:54.0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jni Devi (2508602)" userId="S::2508602@student.uwtsd.ac.uk::6b6547aa-28a7-4b4d-acb2-13e85166f200" providerId="AD" clId="Web-{563F9128-30B4-BFF9-A2AA-381B39C1ABD8}"/>
    <pc:docChg chg="addSld delSld modSld">
      <pc:chgData name="Rajni Devi (2508602)" userId="S::2508602@student.uwtsd.ac.uk::6b6547aa-28a7-4b4d-acb2-13e85166f200" providerId="AD" clId="Web-{563F9128-30B4-BFF9-A2AA-381B39C1ABD8}" dt="2025-10-03T12:27:36.480" v="52"/>
      <pc:docMkLst>
        <pc:docMk/>
      </pc:docMkLst>
      <pc:sldChg chg="modSp del">
        <pc:chgData name="Rajni Devi (2508602)" userId="S::2508602@student.uwtsd.ac.uk::6b6547aa-28a7-4b4d-acb2-13e85166f200" providerId="AD" clId="Web-{563F9128-30B4-BFF9-A2AA-381B39C1ABD8}" dt="2025-10-03T12:27:23.714" v="51"/>
        <pc:sldMkLst>
          <pc:docMk/>
          <pc:sldMk cId="109857222" sldId="256"/>
        </pc:sldMkLst>
        <pc:spChg chg="mod">
          <ac:chgData name="Rajni Devi (2508602)" userId="S::2508602@student.uwtsd.ac.uk::6b6547aa-28a7-4b4d-acb2-13e85166f200" providerId="AD" clId="Web-{563F9128-30B4-BFF9-A2AA-381B39C1ABD8}" dt="2025-10-03T12:20:17.091" v="14" actId="20577"/>
          <ac:spMkLst>
            <pc:docMk/>
            <pc:sldMk cId="109857222" sldId="256"/>
            <ac:spMk id="2" creationId="{00000000-0000-0000-0000-000000000000}"/>
          </ac:spMkLst>
        </pc:spChg>
        <pc:spChg chg="mod">
          <ac:chgData name="Rajni Devi (2508602)" userId="S::2508602@student.uwtsd.ac.uk::6b6547aa-28a7-4b4d-acb2-13e85166f200" providerId="AD" clId="Web-{563F9128-30B4-BFF9-A2AA-381B39C1ABD8}" dt="2025-10-03T12:27:03.900" v="50" actId="20577"/>
          <ac:spMkLst>
            <pc:docMk/>
            <pc:sldMk cId="109857222" sldId="256"/>
            <ac:spMk id="3" creationId="{00000000-0000-0000-0000-000000000000}"/>
          </ac:spMkLst>
        </pc:spChg>
      </pc:sldChg>
      <pc:sldChg chg="new">
        <pc:chgData name="Rajni Devi (2508602)" userId="S::2508602@student.uwtsd.ac.uk::6b6547aa-28a7-4b4d-acb2-13e85166f200" providerId="AD" clId="Web-{563F9128-30B4-BFF9-A2AA-381B39C1ABD8}" dt="2025-10-03T12:27:36.480" v="52"/>
        <pc:sldMkLst>
          <pc:docMk/>
          <pc:sldMk cId="2264144029" sldId="256"/>
        </pc:sldMkLst>
      </pc:sldChg>
    </pc:docChg>
  </pc:docChgLst>
  <pc:docChgLst>
    <pc:chgData name="Rajni Devi (2508602)" userId="S::2508602@student.uwtsd.ac.uk::6b6547aa-28a7-4b4d-acb2-13e85166f200" providerId="AD" clId="Web-{DE6802F3-5313-FA60-721F-EF76B4A4E407}"/>
    <pc:docChg chg="addSld delSld modSld">
      <pc:chgData name="Rajni Devi (2508602)" userId="S::2508602@student.uwtsd.ac.uk::6b6547aa-28a7-4b4d-acb2-13e85166f200" providerId="AD" clId="Web-{DE6802F3-5313-FA60-721F-EF76B4A4E407}" dt="2025-10-04T08:36:24.933" v="673"/>
      <pc:docMkLst>
        <pc:docMk/>
      </pc:docMkLst>
      <pc:sldChg chg="addSp delSp modSp new mod setBg">
        <pc:chgData name="Rajni Devi (2508602)" userId="S::2508602@student.uwtsd.ac.uk::6b6547aa-28a7-4b4d-acb2-13e85166f200" providerId="AD" clId="Web-{DE6802F3-5313-FA60-721F-EF76B4A4E407}" dt="2025-10-04T08:03:49.632" v="525"/>
        <pc:sldMkLst>
          <pc:docMk/>
          <pc:sldMk cId="2497108024" sldId="259"/>
        </pc:sldMkLst>
        <pc:spChg chg="mod">
          <ac:chgData name="Rajni Devi (2508602)" userId="S::2508602@student.uwtsd.ac.uk::6b6547aa-28a7-4b4d-acb2-13e85166f200" providerId="AD" clId="Web-{DE6802F3-5313-FA60-721F-EF76B4A4E407}" dt="2025-10-04T08:03:49.632" v="525"/>
          <ac:spMkLst>
            <pc:docMk/>
            <pc:sldMk cId="2497108024" sldId="259"/>
            <ac:spMk id="2" creationId="{A1F2E36A-F94C-F336-AEF7-916F3A6C816E}"/>
          </ac:spMkLst>
        </pc:spChg>
        <pc:spChg chg="mod">
          <ac:chgData name="Rajni Devi (2508602)" userId="S::2508602@student.uwtsd.ac.uk::6b6547aa-28a7-4b4d-acb2-13e85166f200" providerId="AD" clId="Web-{DE6802F3-5313-FA60-721F-EF76B4A4E407}" dt="2025-10-04T08:03:49.632" v="525"/>
          <ac:spMkLst>
            <pc:docMk/>
            <pc:sldMk cId="2497108024" sldId="259"/>
            <ac:spMk id="3" creationId="{6A14F894-7B90-7ECA-D095-ECE02105DBCA}"/>
          </ac:spMkLst>
        </pc:spChg>
        <pc:spChg chg="add del">
          <ac:chgData name="Rajni Devi (2508602)" userId="S::2508602@student.uwtsd.ac.uk::6b6547aa-28a7-4b4d-acb2-13e85166f200" providerId="AD" clId="Web-{DE6802F3-5313-FA60-721F-EF76B4A4E407}" dt="2025-10-04T08:03:49.632" v="525"/>
          <ac:spMkLst>
            <pc:docMk/>
            <pc:sldMk cId="2497108024" sldId="259"/>
            <ac:spMk id="8" creationId="{815925C2-A704-4D47-B1C1-3FCA52512EC1}"/>
          </ac:spMkLst>
        </pc:spChg>
        <pc:spChg chg="add del">
          <ac:chgData name="Rajni Devi (2508602)" userId="S::2508602@student.uwtsd.ac.uk::6b6547aa-28a7-4b4d-acb2-13e85166f200" providerId="AD" clId="Web-{DE6802F3-5313-FA60-721F-EF76B4A4E407}" dt="2025-10-04T08:03:49.632" v="525"/>
          <ac:spMkLst>
            <pc:docMk/>
            <pc:sldMk cId="2497108024" sldId="259"/>
            <ac:spMk id="10" creationId="{01D4315C-C23C-4FD3-98DF-08C29E2292A8}"/>
          </ac:spMkLst>
        </pc:spChg>
        <pc:spChg chg="add">
          <ac:chgData name="Rajni Devi (2508602)" userId="S::2508602@student.uwtsd.ac.uk::6b6547aa-28a7-4b4d-acb2-13e85166f200" providerId="AD" clId="Web-{DE6802F3-5313-FA60-721F-EF76B4A4E407}" dt="2025-10-04T08:03:49.632" v="525"/>
          <ac:spMkLst>
            <pc:docMk/>
            <pc:sldMk cId="2497108024" sldId="259"/>
            <ac:spMk id="28" creationId="{DEE2AD96-B495-4E06-9291-B71706F728CB}"/>
          </ac:spMkLst>
        </pc:spChg>
        <pc:spChg chg="add">
          <ac:chgData name="Rajni Devi (2508602)" userId="S::2508602@student.uwtsd.ac.uk::6b6547aa-28a7-4b4d-acb2-13e85166f200" providerId="AD" clId="Web-{DE6802F3-5313-FA60-721F-EF76B4A4E407}" dt="2025-10-04T08:03:49.632" v="525"/>
          <ac:spMkLst>
            <pc:docMk/>
            <pc:sldMk cId="2497108024" sldId="259"/>
            <ac:spMk id="30" creationId="{53CF6D67-C5A8-4ADD-9E8E-1E38CA1D3166}"/>
          </ac:spMkLst>
        </pc:spChg>
        <pc:spChg chg="add">
          <ac:chgData name="Rajni Devi (2508602)" userId="S::2508602@student.uwtsd.ac.uk::6b6547aa-28a7-4b4d-acb2-13e85166f200" providerId="AD" clId="Web-{DE6802F3-5313-FA60-721F-EF76B4A4E407}" dt="2025-10-04T08:03:49.632" v="525"/>
          <ac:spMkLst>
            <pc:docMk/>
            <pc:sldMk cId="2497108024" sldId="259"/>
            <ac:spMk id="32" creationId="{86909FA0-B515-4681-B7A8-FA281D133B94}"/>
          </ac:spMkLst>
        </pc:spChg>
        <pc:spChg chg="add">
          <ac:chgData name="Rajni Devi (2508602)" userId="S::2508602@student.uwtsd.ac.uk::6b6547aa-28a7-4b4d-acb2-13e85166f200" providerId="AD" clId="Web-{DE6802F3-5313-FA60-721F-EF76B4A4E407}" dt="2025-10-04T08:03:49.632" v="525"/>
          <ac:spMkLst>
            <pc:docMk/>
            <pc:sldMk cId="2497108024" sldId="259"/>
            <ac:spMk id="34" creationId="{21C9FE86-FCC3-4A31-AA1C-C882262B7FE7}"/>
          </ac:spMkLst>
        </pc:spChg>
        <pc:spChg chg="add">
          <ac:chgData name="Rajni Devi (2508602)" userId="S::2508602@student.uwtsd.ac.uk::6b6547aa-28a7-4b4d-acb2-13e85166f200" providerId="AD" clId="Web-{DE6802F3-5313-FA60-721F-EF76B4A4E407}" dt="2025-10-04T08:03:49.632" v="525"/>
          <ac:spMkLst>
            <pc:docMk/>
            <pc:sldMk cId="2497108024" sldId="259"/>
            <ac:spMk id="36" creationId="{7D96243B-ECED-4B71-8E06-AE9A285EAD20}"/>
          </ac:spMkLst>
        </pc:spChg>
        <pc:spChg chg="add">
          <ac:chgData name="Rajni Devi (2508602)" userId="S::2508602@student.uwtsd.ac.uk::6b6547aa-28a7-4b4d-acb2-13e85166f200" providerId="AD" clId="Web-{DE6802F3-5313-FA60-721F-EF76B4A4E407}" dt="2025-10-04T08:03:49.632" v="525"/>
          <ac:spMkLst>
            <pc:docMk/>
            <pc:sldMk cId="2497108024" sldId="259"/>
            <ac:spMk id="38" creationId="{A09989E4-EFDC-4A90-A633-E0525FB4139E}"/>
          </ac:spMkLst>
        </pc:spChg>
        <pc:grpChg chg="add">
          <ac:chgData name="Rajni Devi (2508602)" userId="S::2508602@student.uwtsd.ac.uk::6b6547aa-28a7-4b4d-acb2-13e85166f200" providerId="AD" clId="Web-{DE6802F3-5313-FA60-721F-EF76B4A4E407}" dt="2025-10-04T01:08:47.797" v="313"/>
          <ac:grpSpMkLst>
            <pc:docMk/>
            <pc:sldMk cId="2497108024" sldId="259"/>
            <ac:grpSpMk id="12" creationId="{5E6B47BC-43FD-4C91-8BFF-B41B99A8A39E}"/>
          </ac:grpSpMkLst>
        </pc:grpChg>
        <pc:grpChg chg="add">
          <ac:chgData name="Rajni Devi (2508602)" userId="S::2508602@student.uwtsd.ac.uk::6b6547aa-28a7-4b4d-acb2-13e85166f200" providerId="AD" clId="Web-{DE6802F3-5313-FA60-721F-EF76B4A4E407}" dt="2025-10-04T01:08:47.797" v="313"/>
          <ac:grpSpMkLst>
            <pc:docMk/>
            <pc:sldMk cId="2497108024" sldId="259"/>
            <ac:grpSpMk id="16" creationId="{43F5E015-E085-4624-B431-B42414448684}"/>
          </ac:grpSpMkLst>
        </pc:grpChg>
      </pc:sldChg>
      <pc:sldChg chg="addSp delSp modSp new mod setBg">
        <pc:chgData name="Rajni Devi (2508602)" userId="S::2508602@student.uwtsd.ac.uk::6b6547aa-28a7-4b4d-acb2-13e85166f200" providerId="AD" clId="Web-{DE6802F3-5313-FA60-721F-EF76B4A4E407}" dt="2025-10-04T08:03:25.288" v="524"/>
        <pc:sldMkLst>
          <pc:docMk/>
          <pc:sldMk cId="1321471501" sldId="260"/>
        </pc:sldMkLst>
        <pc:spChg chg="mod">
          <ac:chgData name="Rajni Devi (2508602)" userId="S::2508602@student.uwtsd.ac.uk::6b6547aa-28a7-4b4d-acb2-13e85166f200" providerId="AD" clId="Web-{DE6802F3-5313-FA60-721F-EF76B4A4E407}" dt="2025-10-04T08:03:25.288" v="524"/>
          <ac:spMkLst>
            <pc:docMk/>
            <pc:sldMk cId="1321471501" sldId="260"/>
            <ac:spMk id="2" creationId="{3C4CD94C-465E-29AE-905C-CE26397D4C14}"/>
          </ac:spMkLst>
        </pc:spChg>
        <pc:spChg chg="del mod">
          <ac:chgData name="Rajni Devi (2508602)" userId="S::2508602@student.uwtsd.ac.uk::6b6547aa-28a7-4b4d-acb2-13e85166f200" providerId="AD" clId="Web-{DE6802F3-5313-FA60-721F-EF76B4A4E407}" dt="2025-10-04T08:03:25.288" v="524"/>
          <ac:spMkLst>
            <pc:docMk/>
            <pc:sldMk cId="1321471501" sldId="260"/>
            <ac:spMk id="3" creationId="{0D5F88D2-E73E-FA4C-8E11-724D20BCF6FD}"/>
          </ac:spMkLst>
        </pc:spChg>
        <pc:spChg chg="add">
          <ac:chgData name="Rajni Devi (2508602)" userId="S::2508602@student.uwtsd.ac.uk::6b6547aa-28a7-4b4d-acb2-13e85166f200" providerId="AD" clId="Web-{DE6802F3-5313-FA60-721F-EF76B4A4E407}" dt="2025-10-04T08:03:25.288" v="524"/>
          <ac:spMkLst>
            <pc:docMk/>
            <pc:sldMk cId="1321471501" sldId="260"/>
            <ac:spMk id="9" creationId="{BACC6370-2D7E-4714-9D71-7542949D7D5D}"/>
          </ac:spMkLst>
        </pc:spChg>
        <pc:spChg chg="add">
          <ac:chgData name="Rajni Devi (2508602)" userId="S::2508602@student.uwtsd.ac.uk::6b6547aa-28a7-4b4d-acb2-13e85166f200" providerId="AD" clId="Web-{DE6802F3-5313-FA60-721F-EF76B4A4E407}" dt="2025-10-04T08:03:25.288" v="524"/>
          <ac:spMkLst>
            <pc:docMk/>
            <pc:sldMk cId="1321471501" sldId="260"/>
            <ac:spMk id="11" creationId="{256B2C21-A230-48C0-8DF1-C46611373C44}"/>
          </ac:spMkLst>
        </pc:spChg>
        <pc:spChg chg="add">
          <ac:chgData name="Rajni Devi (2508602)" userId="S::2508602@student.uwtsd.ac.uk::6b6547aa-28a7-4b4d-acb2-13e85166f200" providerId="AD" clId="Web-{DE6802F3-5313-FA60-721F-EF76B4A4E407}" dt="2025-10-04T08:03:25.288" v="524"/>
          <ac:spMkLst>
            <pc:docMk/>
            <pc:sldMk cId="1321471501" sldId="260"/>
            <ac:spMk id="13" creationId="{3847E18C-932D-4C95-AABA-FEC7C9499AD7}"/>
          </ac:spMkLst>
        </pc:spChg>
        <pc:spChg chg="add">
          <ac:chgData name="Rajni Devi (2508602)" userId="S::2508602@student.uwtsd.ac.uk::6b6547aa-28a7-4b4d-acb2-13e85166f200" providerId="AD" clId="Web-{DE6802F3-5313-FA60-721F-EF76B4A4E407}" dt="2025-10-04T08:03:25.288" v="524"/>
          <ac:spMkLst>
            <pc:docMk/>
            <pc:sldMk cId="1321471501" sldId="260"/>
            <ac:spMk id="15" creationId="{3150CB11-0C61-439E-910F-5787759E72A0}"/>
          </ac:spMkLst>
        </pc:spChg>
        <pc:spChg chg="add">
          <ac:chgData name="Rajni Devi (2508602)" userId="S::2508602@student.uwtsd.ac.uk::6b6547aa-28a7-4b4d-acb2-13e85166f200" providerId="AD" clId="Web-{DE6802F3-5313-FA60-721F-EF76B4A4E407}" dt="2025-10-04T08:03:25.288" v="524"/>
          <ac:spMkLst>
            <pc:docMk/>
            <pc:sldMk cId="1321471501" sldId="260"/>
            <ac:spMk id="17" creationId="{43F8A58B-5155-44CE-A5FF-7647B47D0A7A}"/>
          </ac:spMkLst>
        </pc:spChg>
        <pc:spChg chg="add">
          <ac:chgData name="Rajni Devi (2508602)" userId="S::2508602@student.uwtsd.ac.uk::6b6547aa-28a7-4b4d-acb2-13e85166f200" providerId="AD" clId="Web-{DE6802F3-5313-FA60-721F-EF76B4A4E407}" dt="2025-10-04T08:03:25.288" v="524"/>
          <ac:spMkLst>
            <pc:docMk/>
            <pc:sldMk cId="1321471501" sldId="260"/>
            <ac:spMk id="19" creationId="{443F2ACA-E6D6-4028-82DD-F03C262D5DE6}"/>
          </ac:spMkLst>
        </pc:spChg>
        <pc:graphicFrameChg chg="add">
          <ac:chgData name="Rajni Devi (2508602)" userId="S::2508602@student.uwtsd.ac.uk::6b6547aa-28a7-4b4d-acb2-13e85166f200" providerId="AD" clId="Web-{DE6802F3-5313-FA60-721F-EF76B4A4E407}" dt="2025-10-04T08:03:25.288" v="524"/>
          <ac:graphicFrameMkLst>
            <pc:docMk/>
            <pc:sldMk cId="1321471501" sldId="260"/>
            <ac:graphicFrameMk id="5" creationId="{CA7B982B-2FD8-5B88-3567-C746FE6708D9}"/>
          </ac:graphicFrameMkLst>
        </pc:graphicFrameChg>
      </pc:sldChg>
      <pc:sldChg chg="addSp modSp new mod setBg">
        <pc:chgData name="Rajni Devi (2508602)" userId="S::2508602@student.uwtsd.ac.uk::6b6547aa-28a7-4b4d-acb2-13e85166f200" providerId="AD" clId="Web-{DE6802F3-5313-FA60-721F-EF76B4A4E407}" dt="2025-10-04T08:36:07.262" v="671"/>
        <pc:sldMkLst>
          <pc:docMk/>
          <pc:sldMk cId="3384672444" sldId="261"/>
        </pc:sldMkLst>
        <pc:spChg chg="mod">
          <ac:chgData name="Rajni Devi (2508602)" userId="S::2508602@student.uwtsd.ac.uk::6b6547aa-28a7-4b4d-acb2-13e85166f200" providerId="AD" clId="Web-{DE6802F3-5313-FA60-721F-EF76B4A4E407}" dt="2025-10-04T08:36:07.262" v="671"/>
          <ac:spMkLst>
            <pc:docMk/>
            <pc:sldMk cId="3384672444" sldId="261"/>
            <ac:spMk id="2" creationId="{F90613E3-C878-5C96-CE39-ABD0E8F764B8}"/>
          </ac:spMkLst>
        </pc:spChg>
        <pc:spChg chg="mod">
          <ac:chgData name="Rajni Devi (2508602)" userId="S::2508602@student.uwtsd.ac.uk::6b6547aa-28a7-4b4d-acb2-13e85166f200" providerId="AD" clId="Web-{DE6802F3-5313-FA60-721F-EF76B4A4E407}" dt="2025-10-04T08:36:07.262" v="671"/>
          <ac:spMkLst>
            <pc:docMk/>
            <pc:sldMk cId="3384672444" sldId="261"/>
            <ac:spMk id="3" creationId="{BA4F0977-FBC7-2BA5-F82F-29EA0ADA3214}"/>
          </ac:spMkLst>
        </pc:spChg>
        <pc:spChg chg="add">
          <ac:chgData name="Rajni Devi (2508602)" userId="S::2508602@student.uwtsd.ac.uk::6b6547aa-28a7-4b4d-acb2-13e85166f200" providerId="AD" clId="Web-{DE6802F3-5313-FA60-721F-EF76B4A4E407}" dt="2025-10-04T08:36:07.262" v="671"/>
          <ac:spMkLst>
            <pc:docMk/>
            <pc:sldMk cId="3384672444" sldId="261"/>
            <ac:spMk id="8" creationId="{09588DA8-065E-4F6F-8EFD-43104AB2E0CF}"/>
          </ac:spMkLst>
        </pc:spChg>
        <pc:spChg chg="add">
          <ac:chgData name="Rajni Devi (2508602)" userId="S::2508602@student.uwtsd.ac.uk::6b6547aa-28a7-4b4d-acb2-13e85166f200" providerId="AD" clId="Web-{DE6802F3-5313-FA60-721F-EF76B4A4E407}" dt="2025-10-04T08:36:07.262" v="671"/>
          <ac:spMkLst>
            <pc:docMk/>
            <pc:sldMk cId="3384672444" sldId="261"/>
            <ac:spMk id="10" creationId="{C4285719-470E-454C-AF62-8323075F1F5B}"/>
          </ac:spMkLst>
        </pc:spChg>
        <pc:spChg chg="add">
          <ac:chgData name="Rajni Devi (2508602)" userId="S::2508602@student.uwtsd.ac.uk::6b6547aa-28a7-4b4d-acb2-13e85166f200" providerId="AD" clId="Web-{DE6802F3-5313-FA60-721F-EF76B4A4E407}" dt="2025-10-04T08:36:07.262" v="671"/>
          <ac:spMkLst>
            <pc:docMk/>
            <pc:sldMk cId="3384672444" sldId="261"/>
            <ac:spMk id="12" creationId="{CD9FE4EF-C4D8-49A0-B2FF-81D8DB7D8A24}"/>
          </ac:spMkLst>
        </pc:spChg>
        <pc:spChg chg="add">
          <ac:chgData name="Rajni Devi (2508602)" userId="S::2508602@student.uwtsd.ac.uk::6b6547aa-28a7-4b4d-acb2-13e85166f200" providerId="AD" clId="Web-{DE6802F3-5313-FA60-721F-EF76B4A4E407}" dt="2025-10-04T08:36:07.262" v="671"/>
          <ac:spMkLst>
            <pc:docMk/>
            <pc:sldMk cId="3384672444" sldId="261"/>
            <ac:spMk id="14" creationId="{4300840D-0A0B-4512-BACA-B439D5B9C57C}"/>
          </ac:spMkLst>
        </pc:spChg>
        <pc:spChg chg="add">
          <ac:chgData name="Rajni Devi (2508602)" userId="S::2508602@student.uwtsd.ac.uk::6b6547aa-28a7-4b4d-acb2-13e85166f200" providerId="AD" clId="Web-{DE6802F3-5313-FA60-721F-EF76B4A4E407}" dt="2025-10-04T08:36:07.262" v="671"/>
          <ac:spMkLst>
            <pc:docMk/>
            <pc:sldMk cId="3384672444" sldId="261"/>
            <ac:spMk id="16" creationId="{D2B78728-A580-49A7-84F9-6EF6F583ADE0}"/>
          </ac:spMkLst>
        </pc:spChg>
        <pc:spChg chg="add">
          <ac:chgData name="Rajni Devi (2508602)" userId="S::2508602@student.uwtsd.ac.uk::6b6547aa-28a7-4b4d-acb2-13e85166f200" providerId="AD" clId="Web-{DE6802F3-5313-FA60-721F-EF76B4A4E407}" dt="2025-10-04T08:36:07.262" v="671"/>
          <ac:spMkLst>
            <pc:docMk/>
            <pc:sldMk cId="3384672444" sldId="261"/>
            <ac:spMk id="18" creationId="{38FAA1A1-D861-433F-88FA-1E9D6FD31D11}"/>
          </ac:spMkLst>
        </pc:spChg>
        <pc:spChg chg="add">
          <ac:chgData name="Rajni Devi (2508602)" userId="S::2508602@student.uwtsd.ac.uk::6b6547aa-28a7-4b4d-acb2-13e85166f200" providerId="AD" clId="Web-{DE6802F3-5313-FA60-721F-EF76B4A4E407}" dt="2025-10-04T08:36:07.262" v="671"/>
          <ac:spMkLst>
            <pc:docMk/>
            <pc:sldMk cId="3384672444" sldId="261"/>
            <ac:spMk id="20" creationId="{8D71EDA1-87BF-4D5D-AB79-F346FD19278A}"/>
          </ac:spMkLst>
        </pc:spChg>
      </pc:sldChg>
      <pc:sldChg chg="new del">
        <pc:chgData name="Rajni Devi (2508602)" userId="S::2508602@student.uwtsd.ac.uk::6b6547aa-28a7-4b4d-acb2-13e85166f200" providerId="AD" clId="Web-{DE6802F3-5313-FA60-721F-EF76B4A4E407}" dt="2025-10-04T08:36:24.933" v="673"/>
        <pc:sldMkLst>
          <pc:docMk/>
          <pc:sldMk cId="3598200186" sldId="262"/>
        </pc:sldMkLst>
      </pc:sldChg>
    </pc:docChg>
  </pc:docChgLst>
  <pc:docChgLst>
    <pc:chgData name="Rajni Devi (2508602)" userId="S::2508602@student.uwtsd.ac.uk::6b6547aa-28a7-4b4d-acb2-13e85166f200" providerId="AD" clId="Web-{BC5EF867-0CBA-8CA0-BC5F-C180C0EF6A20}"/>
    <pc:docChg chg="modSld">
      <pc:chgData name="Rajni Devi (2508602)" userId="S::2508602@student.uwtsd.ac.uk::6b6547aa-28a7-4b4d-acb2-13e85166f200" providerId="AD" clId="Web-{BC5EF867-0CBA-8CA0-BC5F-C180C0EF6A20}" dt="2025-10-04T08:40:26.029" v="2"/>
      <pc:docMkLst>
        <pc:docMk/>
      </pc:docMkLst>
      <pc:sldChg chg="addSp delSp modSp mod setBg">
        <pc:chgData name="Rajni Devi (2508602)" userId="S::2508602@student.uwtsd.ac.uk::6b6547aa-28a7-4b4d-acb2-13e85166f200" providerId="AD" clId="Web-{BC5EF867-0CBA-8CA0-BC5F-C180C0EF6A20}" dt="2025-10-04T08:40:26.029" v="2"/>
        <pc:sldMkLst>
          <pc:docMk/>
          <pc:sldMk cId="1124239798" sldId="257"/>
        </pc:sldMkLst>
        <pc:spChg chg="mod">
          <ac:chgData name="Rajni Devi (2508602)" userId="S::2508602@student.uwtsd.ac.uk::6b6547aa-28a7-4b4d-acb2-13e85166f200" providerId="AD" clId="Web-{BC5EF867-0CBA-8CA0-BC5F-C180C0EF6A20}" dt="2025-10-04T08:40:26.029" v="2"/>
          <ac:spMkLst>
            <pc:docMk/>
            <pc:sldMk cId="1124239798" sldId="257"/>
            <ac:spMk id="2" creationId="{EEAD1562-DB57-6F58-D7C0-AE99AA15961F}"/>
          </ac:spMkLst>
        </pc:spChg>
        <pc:spChg chg="mod">
          <ac:chgData name="Rajni Devi (2508602)" userId="S::2508602@student.uwtsd.ac.uk::6b6547aa-28a7-4b4d-acb2-13e85166f200" providerId="AD" clId="Web-{BC5EF867-0CBA-8CA0-BC5F-C180C0EF6A20}" dt="2025-10-04T08:40:26.029" v="2"/>
          <ac:spMkLst>
            <pc:docMk/>
            <pc:sldMk cId="1124239798" sldId="257"/>
            <ac:spMk id="3" creationId="{742830EC-EF2B-06D1-F23D-F507AC55303A}"/>
          </ac:spMkLst>
        </pc:spChg>
        <pc:spChg chg="add del">
          <ac:chgData name="Rajni Devi (2508602)" userId="S::2508602@student.uwtsd.ac.uk::6b6547aa-28a7-4b4d-acb2-13e85166f200" providerId="AD" clId="Web-{BC5EF867-0CBA-8CA0-BC5F-C180C0EF6A20}" dt="2025-10-04T08:40:26.029" v="2"/>
          <ac:spMkLst>
            <pc:docMk/>
            <pc:sldMk cId="1124239798" sldId="257"/>
            <ac:spMk id="31" creationId="{27427488-068E-4B55-AC8D-CD070B8CD46D}"/>
          </ac:spMkLst>
        </pc:spChg>
        <pc:spChg chg="add del">
          <ac:chgData name="Rajni Devi (2508602)" userId="S::2508602@student.uwtsd.ac.uk::6b6547aa-28a7-4b4d-acb2-13e85166f200" providerId="AD" clId="Web-{BC5EF867-0CBA-8CA0-BC5F-C180C0EF6A20}" dt="2025-10-04T08:40:26.029" v="2"/>
          <ac:spMkLst>
            <pc:docMk/>
            <pc:sldMk cId="1124239798" sldId="257"/>
            <ac:spMk id="37" creationId="{3FE49A6B-0100-4397-88F8-FE2410D089A8}"/>
          </ac:spMkLst>
        </pc:spChg>
        <pc:spChg chg="add del">
          <ac:chgData name="Rajni Devi (2508602)" userId="S::2508602@student.uwtsd.ac.uk::6b6547aa-28a7-4b4d-acb2-13e85166f200" providerId="AD" clId="Web-{BC5EF867-0CBA-8CA0-BC5F-C180C0EF6A20}" dt="2025-10-04T08:40:26.029" v="2"/>
          <ac:spMkLst>
            <pc:docMk/>
            <pc:sldMk cId="1124239798" sldId="257"/>
            <ac:spMk id="39" creationId="{A20AF199-99C2-4569-9CAF-24514AE5E82A}"/>
          </ac:spMkLst>
        </pc:spChg>
        <pc:spChg chg="add del">
          <ac:chgData name="Rajni Devi (2508602)" userId="S::2508602@student.uwtsd.ac.uk::6b6547aa-28a7-4b4d-acb2-13e85166f200" providerId="AD" clId="Web-{BC5EF867-0CBA-8CA0-BC5F-C180C0EF6A20}" dt="2025-10-04T08:40:26.014" v="1"/>
          <ac:spMkLst>
            <pc:docMk/>
            <pc:sldMk cId="1124239798" sldId="257"/>
            <ac:spMk id="44" creationId="{E91DC736-0EF8-4F87-9146-EBF1D2EE4D3D}"/>
          </ac:spMkLst>
        </pc:spChg>
        <pc:spChg chg="add del">
          <ac:chgData name="Rajni Devi (2508602)" userId="S::2508602@student.uwtsd.ac.uk::6b6547aa-28a7-4b4d-acb2-13e85166f200" providerId="AD" clId="Web-{BC5EF867-0CBA-8CA0-BC5F-C180C0EF6A20}" dt="2025-10-04T08:40:26.014" v="1"/>
          <ac:spMkLst>
            <pc:docMk/>
            <pc:sldMk cId="1124239798" sldId="257"/>
            <ac:spMk id="46" creationId="{097CD68E-23E3-4007-8847-CD0944C4F7BE}"/>
          </ac:spMkLst>
        </pc:spChg>
        <pc:spChg chg="add del">
          <ac:chgData name="Rajni Devi (2508602)" userId="S::2508602@student.uwtsd.ac.uk::6b6547aa-28a7-4b4d-acb2-13e85166f200" providerId="AD" clId="Web-{BC5EF867-0CBA-8CA0-BC5F-C180C0EF6A20}" dt="2025-10-04T08:40:26.014" v="1"/>
          <ac:spMkLst>
            <pc:docMk/>
            <pc:sldMk cId="1124239798" sldId="257"/>
            <ac:spMk id="48" creationId="{AF2F604E-43BE-4DC3-B983-E071523364F8}"/>
          </ac:spMkLst>
        </pc:spChg>
        <pc:spChg chg="add del">
          <ac:chgData name="Rajni Devi (2508602)" userId="S::2508602@student.uwtsd.ac.uk::6b6547aa-28a7-4b4d-acb2-13e85166f200" providerId="AD" clId="Web-{BC5EF867-0CBA-8CA0-BC5F-C180C0EF6A20}" dt="2025-10-04T08:40:26.014" v="1"/>
          <ac:spMkLst>
            <pc:docMk/>
            <pc:sldMk cId="1124239798" sldId="257"/>
            <ac:spMk id="50" creationId="{08C9B587-E65E-4B52-B37C-ABEBB6E87928}"/>
          </ac:spMkLst>
        </pc:spChg>
        <pc:spChg chg="add">
          <ac:chgData name="Rajni Devi (2508602)" userId="S::2508602@student.uwtsd.ac.uk::6b6547aa-28a7-4b4d-acb2-13e85166f200" providerId="AD" clId="Web-{BC5EF867-0CBA-8CA0-BC5F-C180C0EF6A20}" dt="2025-10-04T08:40:26.029" v="2"/>
          <ac:spMkLst>
            <pc:docMk/>
            <pc:sldMk cId="1124239798" sldId="257"/>
            <ac:spMk id="51" creationId="{B81933D1-5615-42C7-9C0B-4EB7105CCE2D}"/>
          </ac:spMkLst>
        </pc:spChg>
        <pc:spChg chg="add">
          <ac:chgData name="Rajni Devi (2508602)" userId="S::2508602@student.uwtsd.ac.uk::6b6547aa-28a7-4b4d-acb2-13e85166f200" providerId="AD" clId="Web-{BC5EF867-0CBA-8CA0-BC5F-C180C0EF6A20}" dt="2025-10-04T08:40:26.029" v="2"/>
          <ac:spMkLst>
            <pc:docMk/>
            <pc:sldMk cId="1124239798" sldId="257"/>
            <ac:spMk id="52" creationId="{47942995-B07F-4636-9A06-C6A104B260A8}"/>
          </ac:spMkLst>
        </pc:spChg>
        <pc:spChg chg="add">
          <ac:chgData name="Rajni Devi (2508602)" userId="S::2508602@student.uwtsd.ac.uk::6b6547aa-28a7-4b4d-acb2-13e85166f200" providerId="AD" clId="Web-{BC5EF867-0CBA-8CA0-BC5F-C180C0EF6A20}" dt="2025-10-04T08:40:26.029" v="2"/>
          <ac:spMkLst>
            <pc:docMk/>
            <pc:sldMk cId="1124239798" sldId="257"/>
            <ac:spMk id="53" creationId="{19C9EAEA-39D0-4B0E-A0EB-51E7B26740B1}"/>
          </ac:spMkLst>
        </pc:spChg>
        <pc:grpChg chg="add">
          <ac:chgData name="Rajni Devi (2508602)" userId="S::2508602@student.uwtsd.ac.uk::6b6547aa-28a7-4b4d-acb2-13e85166f200" providerId="AD" clId="Web-{BC5EF867-0CBA-8CA0-BC5F-C180C0EF6A20}" dt="2025-10-04T08:40:26.029" v="2"/>
          <ac:grpSpMkLst>
            <pc:docMk/>
            <pc:sldMk cId="1124239798" sldId="257"/>
            <ac:grpSpMk id="54" creationId="{032D8612-31EB-44CF-A1D0-14FD4C705424}"/>
          </ac:grpSpMkLst>
        </pc:grpChg>
        <pc:picChg chg="mod ord">
          <ac:chgData name="Rajni Devi (2508602)" userId="S::2508602@student.uwtsd.ac.uk::6b6547aa-28a7-4b4d-acb2-13e85166f200" providerId="AD" clId="Web-{BC5EF867-0CBA-8CA0-BC5F-C180C0EF6A20}" dt="2025-10-04T08:40:26.029" v="2"/>
          <ac:picMkLst>
            <pc:docMk/>
            <pc:sldMk cId="1124239798" sldId="257"/>
            <ac:picMk id="5" creationId="{88D7E3F4-8269-6CFA-76A6-401F08936091}"/>
          </ac:picMkLst>
        </pc:picChg>
      </pc:sldChg>
    </pc:docChg>
  </pc:docChgLst>
  <pc:docChgLst>
    <pc:chgData name="Rajni Devi (2508602)" userId="S::2508602@student.uwtsd.ac.uk::6b6547aa-28a7-4b4d-acb2-13e85166f200" providerId="AD" clId="Web-{FBEB4B8E-3D4C-35AA-D059-88F52587865A}"/>
    <pc:docChg chg="addSld modSld">
      <pc:chgData name="Rajni Devi (2508602)" userId="S::2508602@student.uwtsd.ac.uk::6b6547aa-28a7-4b4d-acb2-13e85166f200" providerId="AD" clId="Web-{FBEB4B8E-3D4C-35AA-D059-88F52587865A}" dt="2025-10-03T15:10:04.480" v="1105"/>
      <pc:docMkLst>
        <pc:docMk/>
      </pc:docMkLst>
      <pc:sldChg chg="addSp modSp mod setBg">
        <pc:chgData name="Rajni Devi (2508602)" userId="S::2508602@student.uwtsd.ac.uk::6b6547aa-28a7-4b4d-acb2-13e85166f200" providerId="AD" clId="Web-{FBEB4B8E-3D4C-35AA-D059-88F52587865A}" dt="2025-10-03T13:22:51.763" v="679" actId="20577"/>
        <pc:sldMkLst>
          <pc:docMk/>
          <pc:sldMk cId="2264144029" sldId="256"/>
        </pc:sldMkLst>
        <pc:spChg chg="mod">
          <ac:chgData name="Rajni Devi (2508602)" userId="S::2508602@student.uwtsd.ac.uk::6b6547aa-28a7-4b4d-acb2-13e85166f200" providerId="AD" clId="Web-{FBEB4B8E-3D4C-35AA-D059-88F52587865A}" dt="2025-10-03T12:56:47.412" v="23"/>
          <ac:spMkLst>
            <pc:docMk/>
            <pc:sldMk cId="2264144029" sldId="256"/>
            <ac:spMk id="2" creationId="{AEE0442C-2A4E-ACDD-2630-7BD4D5513D72}"/>
          </ac:spMkLst>
        </pc:spChg>
        <pc:spChg chg="mod">
          <ac:chgData name="Rajni Devi (2508602)" userId="S::2508602@student.uwtsd.ac.uk::6b6547aa-28a7-4b4d-acb2-13e85166f200" providerId="AD" clId="Web-{FBEB4B8E-3D4C-35AA-D059-88F52587865A}" dt="2025-10-03T13:22:51.763" v="679" actId="20577"/>
          <ac:spMkLst>
            <pc:docMk/>
            <pc:sldMk cId="2264144029" sldId="256"/>
            <ac:spMk id="3" creationId="{1E1B15DD-C6EF-DDB0-8ED7-BBCDAAD3D38B}"/>
          </ac:spMkLst>
        </pc:spChg>
        <pc:spChg chg="add">
          <ac:chgData name="Rajni Devi (2508602)" userId="S::2508602@student.uwtsd.ac.uk::6b6547aa-28a7-4b4d-acb2-13e85166f200" providerId="AD" clId="Web-{FBEB4B8E-3D4C-35AA-D059-88F52587865A}" dt="2025-10-03T12:56:47.412" v="23"/>
          <ac:spMkLst>
            <pc:docMk/>
            <pc:sldMk cId="2264144029" sldId="256"/>
            <ac:spMk id="8" creationId="{6F5A5072-7B47-4D32-B52A-4EBBF590B8A5}"/>
          </ac:spMkLst>
        </pc:spChg>
        <pc:spChg chg="add">
          <ac:chgData name="Rajni Devi (2508602)" userId="S::2508602@student.uwtsd.ac.uk::6b6547aa-28a7-4b4d-acb2-13e85166f200" providerId="AD" clId="Web-{FBEB4B8E-3D4C-35AA-D059-88F52587865A}" dt="2025-10-03T12:56:47.412" v="23"/>
          <ac:spMkLst>
            <pc:docMk/>
            <pc:sldMk cId="2264144029" sldId="256"/>
            <ac:spMk id="10" creationId="{9715DAF0-AE1B-46C9-8A6B-DB2AA05AB91D}"/>
          </ac:spMkLst>
        </pc:spChg>
        <pc:spChg chg="add">
          <ac:chgData name="Rajni Devi (2508602)" userId="S::2508602@student.uwtsd.ac.uk::6b6547aa-28a7-4b4d-acb2-13e85166f200" providerId="AD" clId="Web-{FBEB4B8E-3D4C-35AA-D059-88F52587865A}" dt="2025-10-03T12:56:47.412" v="23"/>
          <ac:spMkLst>
            <pc:docMk/>
            <pc:sldMk cId="2264144029" sldId="256"/>
            <ac:spMk id="12" creationId="{6016219D-510E-4184-9090-6D5578A87BD1}"/>
          </ac:spMkLst>
        </pc:spChg>
        <pc:spChg chg="add">
          <ac:chgData name="Rajni Devi (2508602)" userId="S::2508602@student.uwtsd.ac.uk::6b6547aa-28a7-4b4d-acb2-13e85166f200" providerId="AD" clId="Web-{FBEB4B8E-3D4C-35AA-D059-88F52587865A}" dt="2025-10-03T12:56:47.412" v="23"/>
          <ac:spMkLst>
            <pc:docMk/>
            <pc:sldMk cId="2264144029" sldId="256"/>
            <ac:spMk id="14" creationId="{AFF4A713-7B75-4B21-90D7-5AB19547C728}"/>
          </ac:spMkLst>
        </pc:spChg>
        <pc:spChg chg="add">
          <ac:chgData name="Rajni Devi (2508602)" userId="S::2508602@student.uwtsd.ac.uk::6b6547aa-28a7-4b4d-acb2-13e85166f200" providerId="AD" clId="Web-{FBEB4B8E-3D4C-35AA-D059-88F52587865A}" dt="2025-10-03T12:56:47.412" v="23"/>
          <ac:spMkLst>
            <pc:docMk/>
            <pc:sldMk cId="2264144029" sldId="256"/>
            <ac:spMk id="16" creationId="{DC631C0B-6DA6-4E57-8231-CE32B3434A7E}"/>
          </ac:spMkLst>
        </pc:spChg>
        <pc:spChg chg="add">
          <ac:chgData name="Rajni Devi (2508602)" userId="S::2508602@student.uwtsd.ac.uk::6b6547aa-28a7-4b4d-acb2-13e85166f200" providerId="AD" clId="Web-{FBEB4B8E-3D4C-35AA-D059-88F52587865A}" dt="2025-10-03T12:56:47.412" v="23"/>
          <ac:spMkLst>
            <pc:docMk/>
            <pc:sldMk cId="2264144029" sldId="256"/>
            <ac:spMk id="18" creationId="{C29501E6-A978-4A61-9689-9085AF97A53A}"/>
          </ac:spMkLst>
        </pc:spChg>
      </pc:sldChg>
      <pc:sldChg chg="addSp delSp modSp mod setBg modClrScheme setClrOvrMap chgLayout">
        <pc:chgData name="Rajni Devi (2508602)" userId="S::2508602@student.uwtsd.ac.uk::6b6547aa-28a7-4b4d-acb2-13e85166f200" providerId="AD" clId="Web-{FBEB4B8E-3D4C-35AA-D059-88F52587865A}" dt="2025-10-03T13:40:41.225" v="942"/>
        <pc:sldMkLst>
          <pc:docMk/>
          <pc:sldMk cId="1124239798" sldId="257"/>
        </pc:sldMkLst>
        <pc:spChg chg="mod ord">
          <ac:chgData name="Rajni Devi (2508602)" userId="S::2508602@student.uwtsd.ac.uk::6b6547aa-28a7-4b4d-acb2-13e85166f200" providerId="AD" clId="Web-{FBEB4B8E-3D4C-35AA-D059-88F52587865A}" dt="2025-10-03T13:09:33.305" v="328" actId="1076"/>
          <ac:spMkLst>
            <pc:docMk/>
            <pc:sldMk cId="1124239798" sldId="257"/>
            <ac:spMk id="2" creationId="{EEAD1562-DB57-6F58-D7C0-AE99AA15961F}"/>
          </ac:spMkLst>
        </pc:spChg>
        <pc:spChg chg="mod ord">
          <ac:chgData name="Rajni Devi (2508602)" userId="S::2508602@student.uwtsd.ac.uk::6b6547aa-28a7-4b4d-acb2-13e85166f200" providerId="AD" clId="Web-{FBEB4B8E-3D4C-35AA-D059-88F52587865A}" dt="2025-10-03T13:40:35.506" v="941" actId="20577"/>
          <ac:spMkLst>
            <pc:docMk/>
            <pc:sldMk cId="1124239798" sldId="257"/>
            <ac:spMk id="3" creationId="{742830EC-EF2B-06D1-F23D-F507AC55303A}"/>
          </ac:spMkLst>
        </pc:spChg>
        <pc:spChg chg="add del">
          <ac:chgData name="Rajni Devi (2508602)" userId="S::2508602@student.uwtsd.ac.uk::6b6547aa-28a7-4b4d-acb2-13e85166f200" providerId="AD" clId="Web-{FBEB4B8E-3D4C-35AA-D059-88F52587865A}" dt="2025-10-03T13:08:47.241" v="325"/>
          <ac:spMkLst>
            <pc:docMk/>
            <pc:sldMk cId="1124239798" sldId="257"/>
            <ac:spMk id="9" creationId="{71B2258F-86CA-4D4D-8270-BC05FCDEBFB3}"/>
          </ac:spMkLst>
        </pc:spChg>
        <pc:spChg chg="add del">
          <ac:chgData name="Rajni Devi (2508602)" userId="S::2508602@student.uwtsd.ac.uk::6b6547aa-28a7-4b4d-acb2-13e85166f200" providerId="AD" clId="Web-{FBEB4B8E-3D4C-35AA-D059-88F52587865A}" dt="2025-10-03T13:09:21.664" v="327"/>
          <ac:spMkLst>
            <pc:docMk/>
            <pc:sldMk cId="1124239798" sldId="257"/>
            <ac:spMk id="14" creationId="{362D44EE-C852-4460-B8B5-C4F2BC20510C}"/>
          </ac:spMkLst>
        </pc:spChg>
        <pc:spChg chg="add del">
          <ac:chgData name="Rajni Devi (2508602)" userId="S::2508602@student.uwtsd.ac.uk::6b6547aa-28a7-4b4d-acb2-13e85166f200" providerId="AD" clId="Web-{FBEB4B8E-3D4C-35AA-D059-88F52587865A}" dt="2025-10-03T13:09:21.664" v="327"/>
          <ac:spMkLst>
            <pc:docMk/>
            <pc:sldMk cId="1124239798" sldId="257"/>
            <ac:spMk id="16" creationId="{658970D8-8D1D-4B5C-894B-E871CC86543D}"/>
          </ac:spMkLst>
        </pc:spChg>
        <pc:spChg chg="add">
          <ac:chgData name="Rajni Devi (2508602)" userId="S::2508602@student.uwtsd.ac.uk::6b6547aa-28a7-4b4d-acb2-13e85166f200" providerId="AD" clId="Web-{FBEB4B8E-3D4C-35AA-D059-88F52587865A}" dt="2025-10-03T13:08:47.241" v="325"/>
          <ac:spMkLst>
            <pc:docMk/>
            <pc:sldMk cId="1124239798" sldId="257"/>
            <ac:spMk id="18" creationId="{F227E5B6-9132-43CA-B503-37A18562ADF2}"/>
          </ac:spMkLst>
        </pc:spChg>
        <pc:spChg chg="add">
          <ac:chgData name="Rajni Devi (2508602)" userId="S::2508602@student.uwtsd.ac.uk::6b6547aa-28a7-4b4d-acb2-13e85166f200" providerId="AD" clId="Web-{FBEB4B8E-3D4C-35AA-D059-88F52587865A}" dt="2025-10-03T13:08:47.241" v="325"/>
          <ac:spMkLst>
            <pc:docMk/>
            <pc:sldMk cId="1124239798" sldId="257"/>
            <ac:spMk id="20" creationId="{03C2051E-A88D-48E5-BACF-AAED17892722}"/>
          </ac:spMkLst>
        </pc:spChg>
        <pc:spChg chg="add del">
          <ac:chgData name="Rajni Devi (2508602)" userId="S::2508602@student.uwtsd.ac.uk::6b6547aa-28a7-4b4d-acb2-13e85166f200" providerId="AD" clId="Web-{FBEB4B8E-3D4C-35AA-D059-88F52587865A}" dt="2025-10-03T13:09:21.664" v="327"/>
          <ac:spMkLst>
            <pc:docMk/>
            <pc:sldMk cId="1124239798" sldId="257"/>
            <ac:spMk id="22" creationId="{7821A508-2985-4905-874A-527429BAABFA}"/>
          </ac:spMkLst>
        </pc:spChg>
        <pc:spChg chg="add del">
          <ac:chgData name="Rajni Devi (2508602)" userId="S::2508602@student.uwtsd.ac.uk::6b6547aa-28a7-4b4d-acb2-13e85166f200" providerId="AD" clId="Web-{FBEB4B8E-3D4C-35AA-D059-88F52587865A}" dt="2025-10-03T13:09:21.664" v="327"/>
          <ac:spMkLst>
            <pc:docMk/>
            <pc:sldMk cId="1124239798" sldId="257"/>
            <ac:spMk id="24" creationId="{D2929CB1-0E3C-4B2D-ADC5-0154FB33BA44}"/>
          </ac:spMkLst>
        </pc:spChg>
        <pc:spChg chg="add del">
          <ac:chgData name="Rajni Devi (2508602)" userId="S::2508602@student.uwtsd.ac.uk::6b6547aa-28a7-4b4d-acb2-13e85166f200" providerId="AD" clId="Web-{FBEB4B8E-3D4C-35AA-D059-88F52587865A}" dt="2025-10-03T13:09:21.664" v="327"/>
          <ac:spMkLst>
            <pc:docMk/>
            <pc:sldMk cId="1124239798" sldId="257"/>
            <ac:spMk id="26" creationId="{5F2F0C84-BE8C-4DC2-A6D3-30349A801D5C}"/>
          </ac:spMkLst>
        </pc:spChg>
        <pc:spChg chg="add">
          <ac:chgData name="Rajni Devi (2508602)" userId="S::2508602@student.uwtsd.ac.uk::6b6547aa-28a7-4b4d-acb2-13e85166f200" providerId="AD" clId="Web-{FBEB4B8E-3D4C-35AA-D059-88F52587865A}" dt="2025-10-03T13:09:21.664" v="327"/>
          <ac:spMkLst>
            <pc:docMk/>
            <pc:sldMk cId="1124239798" sldId="257"/>
            <ac:spMk id="31" creationId="{27427488-068E-4B55-AC8D-CD070B8CD46D}"/>
          </ac:spMkLst>
        </pc:spChg>
        <pc:spChg chg="del topLvl">
          <ac:chgData name="Rajni Devi (2508602)" userId="S::2508602@student.uwtsd.ac.uk::6b6547aa-28a7-4b4d-acb2-13e85166f200" providerId="AD" clId="Web-{FBEB4B8E-3D4C-35AA-D059-88F52587865A}" dt="2025-10-03T13:40:41.225" v="942"/>
          <ac:spMkLst>
            <pc:docMk/>
            <pc:sldMk cId="1124239798" sldId="257"/>
            <ac:spMk id="34" creationId="{346F474B-53B3-4567-B505-9E3D725108E9}"/>
          </ac:spMkLst>
        </pc:spChg>
        <pc:spChg chg="del topLvl">
          <ac:chgData name="Rajni Devi (2508602)" userId="S::2508602@student.uwtsd.ac.uk::6b6547aa-28a7-4b4d-acb2-13e85166f200" providerId="AD" clId="Web-{FBEB4B8E-3D4C-35AA-D059-88F52587865A}" dt="2025-10-03T13:19:03.181" v="579"/>
          <ac:spMkLst>
            <pc:docMk/>
            <pc:sldMk cId="1124239798" sldId="257"/>
            <ac:spMk id="35" creationId="{10ECCC9F-C36C-4275-B251-A115347C1BAC}"/>
          </ac:spMkLst>
        </pc:spChg>
        <pc:spChg chg="add">
          <ac:chgData name="Rajni Devi (2508602)" userId="S::2508602@student.uwtsd.ac.uk::6b6547aa-28a7-4b4d-acb2-13e85166f200" providerId="AD" clId="Web-{FBEB4B8E-3D4C-35AA-D059-88F52587865A}" dt="2025-10-03T13:09:21.664" v="327"/>
          <ac:spMkLst>
            <pc:docMk/>
            <pc:sldMk cId="1124239798" sldId="257"/>
            <ac:spMk id="37" creationId="{3FE49A6B-0100-4397-88F8-FE2410D089A8}"/>
          </ac:spMkLst>
        </pc:spChg>
        <pc:spChg chg="add">
          <ac:chgData name="Rajni Devi (2508602)" userId="S::2508602@student.uwtsd.ac.uk::6b6547aa-28a7-4b4d-acb2-13e85166f200" providerId="AD" clId="Web-{FBEB4B8E-3D4C-35AA-D059-88F52587865A}" dt="2025-10-03T13:09:21.664" v="327"/>
          <ac:spMkLst>
            <pc:docMk/>
            <pc:sldMk cId="1124239798" sldId="257"/>
            <ac:spMk id="39" creationId="{A20AF199-99C2-4569-9CAF-24514AE5E82A}"/>
          </ac:spMkLst>
        </pc:spChg>
        <pc:grpChg chg="del">
          <ac:chgData name="Rajni Devi (2508602)" userId="S::2508602@student.uwtsd.ac.uk::6b6547aa-28a7-4b4d-acb2-13e85166f200" providerId="AD" clId="Web-{FBEB4B8E-3D4C-35AA-D059-88F52587865A}" dt="2025-10-03T13:19:03.181" v="579"/>
          <ac:grpSpMkLst>
            <pc:docMk/>
            <pc:sldMk cId="1124239798" sldId="257"/>
            <ac:grpSpMk id="33" creationId="{5DD5AFF2-B0BF-41FA-BA95-B06DB47DF11B}"/>
          </ac:grpSpMkLst>
        </pc:grpChg>
        <pc:picChg chg="add mod">
          <ac:chgData name="Rajni Devi (2508602)" userId="S::2508602@student.uwtsd.ac.uk::6b6547aa-28a7-4b4d-acb2-13e85166f200" providerId="AD" clId="Web-{FBEB4B8E-3D4C-35AA-D059-88F52587865A}" dt="2025-10-03T13:06:33.458" v="308" actId="1076"/>
          <ac:picMkLst>
            <pc:docMk/>
            <pc:sldMk cId="1124239798" sldId="257"/>
            <ac:picMk id="5" creationId="{88D7E3F4-8269-6CFA-76A6-401F08936091}"/>
          </ac:picMkLst>
        </pc:picChg>
      </pc:sldChg>
      <pc:sldChg chg="addSp modSp new mod setBg modClrScheme chgLayout">
        <pc:chgData name="Rajni Devi (2508602)" userId="S::2508602@student.uwtsd.ac.uk::6b6547aa-28a7-4b4d-acb2-13e85166f200" providerId="AD" clId="Web-{FBEB4B8E-3D4C-35AA-D059-88F52587865A}" dt="2025-10-03T15:10:04.480" v="1105"/>
        <pc:sldMkLst>
          <pc:docMk/>
          <pc:sldMk cId="2388497043" sldId="258"/>
        </pc:sldMkLst>
        <pc:spChg chg="mod ord">
          <ac:chgData name="Rajni Devi (2508602)" userId="S::2508602@student.uwtsd.ac.uk::6b6547aa-28a7-4b4d-acb2-13e85166f200" providerId="AD" clId="Web-{FBEB4B8E-3D4C-35AA-D059-88F52587865A}" dt="2025-10-03T15:10:04.480" v="1105"/>
          <ac:spMkLst>
            <pc:docMk/>
            <pc:sldMk cId="2388497043" sldId="258"/>
            <ac:spMk id="2" creationId="{B1E61B6F-E652-91F1-B32E-6A8D851893A4}"/>
          </ac:spMkLst>
        </pc:spChg>
        <pc:spChg chg="mod ord">
          <ac:chgData name="Rajni Devi (2508602)" userId="S::2508602@student.uwtsd.ac.uk::6b6547aa-28a7-4b4d-acb2-13e85166f200" providerId="AD" clId="Web-{FBEB4B8E-3D4C-35AA-D059-88F52587865A}" dt="2025-10-03T15:10:04.480" v="1105"/>
          <ac:spMkLst>
            <pc:docMk/>
            <pc:sldMk cId="2388497043" sldId="258"/>
            <ac:spMk id="3" creationId="{339B489B-E04E-8C54-19F5-9833CFCA2B74}"/>
          </ac:spMkLst>
        </pc:spChg>
        <pc:spChg chg="add">
          <ac:chgData name="Rajni Devi (2508602)" userId="S::2508602@student.uwtsd.ac.uk::6b6547aa-28a7-4b4d-acb2-13e85166f200" providerId="AD" clId="Web-{FBEB4B8E-3D4C-35AA-D059-88F52587865A}" dt="2025-10-03T15:10:04.480" v="1105"/>
          <ac:spMkLst>
            <pc:docMk/>
            <pc:sldMk cId="2388497043" sldId="258"/>
            <ac:spMk id="8" creationId="{6F5A5072-7B47-4D32-B52A-4EBBF590B8A5}"/>
          </ac:spMkLst>
        </pc:spChg>
        <pc:spChg chg="add">
          <ac:chgData name="Rajni Devi (2508602)" userId="S::2508602@student.uwtsd.ac.uk::6b6547aa-28a7-4b4d-acb2-13e85166f200" providerId="AD" clId="Web-{FBEB4B8E-3D4C-35AA-D059-88F52587865A}" dt="2025-10-03T15:10:04.480" v="1105"/>
          <ac:spMkLst>
            <pc:docMk/>
            <pc:sldMk cId="2388497043" sldId="258"/>
            <ac:spMk id="10" creationId="{9715DAF0-AE1B-46C9-8A6B-DB2AA05AB91D}"/>
          </ac:spMkLst>
        </pc:spChg>
        <pc:spChg chg="add">
          <ac:chgData name="Rajni Devi (2508602)" userId="S::2508602@student.uwtsd.ac.uk::6b6547aa-28a7-4b4d-acb2-13e85166f200" providerId="AD" clId="Web-{FBEB4B8E-3D4C-35AA-D059-88F52587865A}" dt="2025-10-03T15:10:04.480" v="1105"/>
          <ac:spMkLst>
            <pc:docMk/>
            <pc:sldMk cId="2388497043" sldId="258"/>
            <ac:spMk id="12" creationId="{6016219D-510E-4184-9090-6D5578A87BD1}"/>
          </ac:spMkLst>
        </pc:spChg>
        <pc:spChg chg="add">
          <ac:chgData name="Rajni Devi (2508602)" userId="S::2508602@student.uwtsd.ac.uk::6b6547aa-28a7-4b4d-acb2-13e85166f200" providerId="AD" clId="Web-{FBEB4B8E-3D4C-35AA-D059-88F52587865A}" dt="2025-10-03T15:10:04.480" v="1105"/>
          <ac:spMkLst>
            <pc:docMk/>
            <pc:sldMk cId="2388497043" sldId="258"/>
            <ac:spMk id="14" creationId="{AFF4A713-7B75-4B21-90D7-5AB19547C728}"/>
          </ac:spMkLst>
        </pc:spChg>
        <pc:spChg chg="add">
          <ac:chgData name="Rajni Devi (2508602)" userId="S::2508602@student.uwtsd.ac.uk::6b6547aa-28a7-4b4d-acb2-13e85166f200" providerId="AD" clId="Web-{FBEB4B8E-3D4C-35AA-D059-88F52587865A}" dt="2025-10-03T15:10:04.480" v="1105"/>
          <ac:spMkLst>
            <pc:docMk/>
            <pc:sldMk cId="2388497043" sldId="258"/>
            <ac:spMk id="16" creationId="{DC631C0B-6DA6-4E57-8231-CE32B3434A7E}"/>
          </ac:spMkLst>
        </pc:spChg>
        <pc:spChg chg="add">
          <ac:chgData name="Rajni Devi (2508602)" userId="S::2508602@student.uwtsd.ac.uk::6b6547aa-28a7-4b4d-acb2-13e85166f200" providerId="AD" clId="Web-{FBEB4B8E-3D4C-35AA-D059-88F52587865A}" dt="2025-10-03T15:10:04.480" v="1105"/>
          <ac:spMkLst>
            <pc:docMk/>
            <pc:sldMk cId="2388497043" sldId="258"/>
            <ac:spMk id="18" creationId="{C29501E6-A978-4A61-9689-9085AF97A53A}"/>
          </ac:spMkLst>
        </pc:spChg>
      </pc:sldChg>
    </pc:docChg>
  </pc:docChgLst>
  <pc:docChgLst>
    <pc:chgData name="Rajni Devi (2508602)" userId="S::2508602@student.uwtsd.ac.uk::6b6547aa-28a7-4b4d-acb2-13e85166f200" providerId="AD" clId="Web-{C95A7C93-0F99-1271-A2AF-54313205DA66}"/>
    <pc:docChg chg="mod addSld delSld modSld addMainMaster delMainMaster">
      <pc:chgData name="Rajni Devi (2508602)" userId="S::2508602@student.uwtsd.ac.uk::6b6547aa-28a7-4b4d-acb2-13e85166f200" providerId="AD" clId="Web-{C95A7C93-0F99-1271-A2AF-54313205DA66}" dt="2025-10-03T12:45:46.452" v="225"/>
      <pc:docMkLst>
        <pc:docMk/>
      </pc:docMkLst>
      <pc:sldChg chg="modSp mod modClrScheme chgLayout">
        <pc:chgData name="Rajni Devi (2508602)" userId="S::2508602@student.uwtsd.ac.uk::6b6547aa-28a7-4b4d-acb2-13e85166f200" providerId="AD" clId="Web-{C95A7C93-0F99-1271-A2AF-54313205DA66}" dt="2025-10-03T12:42:30.451" v="199"/>
        <pc:sldMkLst>
          <pc:docMk/>
          <pc:sldMk cId="2264144029" sldId="256"/>
        </pc:sldMkLst>
        <pc:spChg chg="mod ord">
          <ac:chgData name="Rajni Devi (2508602)" userId="S::2508602@student.uwtsd.ac.uk::6b6547aa-28a7-4b4d-acb2-13e85166f200" providerId="AD" clId="Web-{C95A7C93-0F99-1271-A2AF-54313205DA66}" dt="2025-10-03T12:42:30.451" v="199"/>
          <ac:spMkLst>
            <pc:docMk/>
            <pc:sldMk cId="2264144029" sldId="256"/>
            <ac:spMk id="2" creationId="{AEE0442C-2A4E-ACDD-2630-7BD4D5513D72}"/>
          </ac:spMkLst>
        </pc:spChg>
        <pc:spChg chg="mod ord">
          <ac:chgData name="Rajni Devi (2508602)" userId="S::2508602@student.uwtsd.ac.uk::6b6547aa-28a7-4b4d-acb2-13e85166f200" providerId="AD" clId="Web-{C95A7C93-0F99-1271-A2AF-54313205DA66}" dt="2025-10-03T12:42:30.451" v="199"/>
          <ac:spMkLst>
            <pc:docMk/>
            <pc:sldMk cId="2264144029" sldId="256"/>
            <ac:spMk id="3" creationId="{1E1B15DD-C6EF-DDB0-8ED7-BBCDAAD3D38B}"/>
          </ac:spMkLst>
        </pc:spChg>
      </pc:sldChg>
      <pc:sldChg chg="modSp new">
        <pc:chgData name="Rajni Devi (2508602)" userId="S::2508602@student.uwtsd.ac.uk::6b6547aa-28a7-4b4d-acb2-13e85166f200" providerId="AD" clId="Web-{C95A7C93-0F99-1271-A2AF-54313205DA66}" dt="2025-10-03T12:45:03.196" v="223" actId="20577"/>
        <pc:sldMkLst>
          <pc:docMk/>
          <pc:sldMk cId="1124239798" sldId="257"/>
        </pc:sldMkLst>
        <pc:spChg chg="mod">
          <ac:chgData name="Rajni Devi (2508602)" userId="S::2508602@student.uwtsd.ac.uk::6b6547aa-28a7-4b4d-acb2-13e85166f200" providerId="AD" clId="Web-{C95A7C93-0F99-1271-A2AF-54313205DA66}" dt="2025-10-03T12:45:03.196" v="223" actId="20577"/>
          <ac:spMkLst>
            <pc:docMk/>
            <pc:sldMk cId="1124239798" sldId="257"/>
            <ac:spMk id="2" creationId="{EEAD1562-DB57-6F58-D7C0-AE99AA15961F}"/>
          </ac:spMkLst>
        </pc:spChg>
        <pc:spChg chg="mod">
          <ac:chgData name="Rajni Devi (2508602)" userId="S::2508602@student.uwtsd.ac.uk::6b6547aa-28a7-4b4d-acb2-13e85166f200" providerId="AD" clId="Web-{C95A7C93-0F99-1271-A2AF-54313205DA66}" dt="2025-10-03T12:44:50.960" v="221" actId="20577"/>
          <ac:spMkLst>
            <pc:docMk/>
            <pc:sldMk cId="1124239798" sldId="257"/>
            <ac:spMk id="3" creationId="{742830EC-EF2B-06D1-F23D-F507AC55303A}"/>
          </ac:spMkLst>
        </pc:spChg>
      </pc:sldChg>
      <pc:sldChg chg="add del">
        <pc:chgData name="Rajni Devi (2508602)" userId="S::2508602@student.uwtsd.ac.uk::6b6547aa-28a7-4b4d-acb2-13e85166f200" providerId="AD" clId="Web-{C95A7C93-0F99-1271-A2AF-54313205DA66}" dt="2025-10-03T12:45:46.452" v="225"/>
        <pc:sldMkLst>
          <pc:docMk/>
          <pc:sldMk cId="109857222" sldId="258"/>
        </pc:sldMkLst>
      </pc:sldChg>
      <pc:sldMasterChg chg="del delSldLayout">
        <pc:chgData name="Rajni Devi (2508602)" userId="S::2508602@student.uwtsd.ac.uk::6b6547aa-28a7-4b4d-acb2-13e85166f200" providerId="AD" clId="Web-{C95A7C93-0F99-1271-A2AF-54313205DA66}" dt="2025-10-03T12:42:30.451" v="199"/>
        <pc:sldMasterMkLst>
          <pc:docMk/>
          <pc:sldMasterMk cId="2460954070" sldId="2147483660"/>
        </pc:sldMasterMkLst>
        <pc:sldLayoutChg chg="del">
          <pc:chgData name="Rajni Devi (2508602)" userId="S::2508602@student.uwtsd.ac.uk::6b6547aa-28a7-4b4d-acb2-13e85166f200" providerId="AD" clId="Web-{C95A7C93-0F99-1271-A2AF-54313205DA66}" dt="2025-10-03T12:42:30.451" v="199"/>
          <pc:sldLayoutMkLst>
            <pc:docMk/>
            <pc:sldMasterMk cId="2460954070" sldId="2147483660"/>
            <pc:sldLayoutMk cId="2385387890" sldId="2147483661"/>
          </pc:sldLayoutMkLst>
        </pc:sldLayoutChg>
        <pc:sldLayoutChg chg="del">
          <pc:chgData name="Rajni Devi (2508602)" userId="S::2508602@student.uwtsd.ac.uk::6b6547aa-28a7-4b4d-acb2-13e85166f200" providerId="AD" clId="Web-{C95A7C93-0F99-1271-A2AF-54313205DA66}" dt="2025-10-03T12:42:30.451" v="199"/>
          <pc:sldLayoutMkLst>
            <pc:docMk/>
            <pc:sldMasterMk cId="2460954070" sldId="2147483660"/>
            <pc:sldLayoutMk cId="949138452" sldId="2147483662"/>
          </pc:sldLayoutMkLst>
        </pc:sldLayoutChg>
        <pc:sldLayoutChg chg="del">
          <pc:chgData name="Rajni Devi (2508602)" userId="S::2508602@student.uwtsd.ac.uk::6b6547aa-28a7-4b4d-acb2-13e85166f200" providerId="AD" clId="Web-{C95A7C93-0F99-1271-A2AF-54313205DA66}" dt="2025-10-03T12:42:30.451" v="199"/>
          <pc:sldLayoutMkLst>
            <pc:docMk/>
            <pc:sldMasterMk cId="2460954070" sldId="2147483660"/>
            <pc:sldLayoutMk cId="2591524520" sldId="2147483663"/>
          </pc:sldLayoutMkLst>
        </pc:sldLayoutChg>
        <pc:sldLayoutChg chg="del">
          <pc:chgData name="Rajni Devi (2508602)" userId="S::2508602@student.uwtsd.ac.uk::6b6547aa-28a7-4b4d-acb2-13e85166f200" providerId="AD" clId="Web-{C95A7C93-0F99-1271-A2AF-54313205DA66}" dt="2025-10-03T12:42:30.451" v="199"/>
          <pc:sldLayoutMkLst>
            <pc:docMk/>
            <pc:sldMasterMk cId="2460954070" sldId="2147483660"/>
            <pc:sldLayoutMk cId="1203092039" sldId="2147483664"/>
          </pc:sldLayoutMkLst>
        </pc:sldLayoutChg>
        <pc:sldLayoutChg chg="del">
          <pc:chgData name="Rajni Devi (2508602)" userId="S::2508602@student.uwtsd.ac.uk::6b6547aa-28a7-4b4d-acb2-13e85166f200" providerId="AD" clId="Web-{C95A7C93-0F99-1271-A2AF-54313205DA66}" dt="2025-10-03T12:42:30.451" v="199"/>
          <pc:sldLayoutMkLst>
            <pc:docMk/>
            <pc:sldMasterMk cId="2460954070" sldId="2147483660"/>
            <pc:sldLayoutMk cId="3733172339" sldId="2147483665"/>
          </pc:sldLayoutMkLst>
        </pc:sldLayoutChg>
        <pc:sldLayoutChg chg="del">
          <pc:chgData name="Rajni Devi (2508602)" userId="S::2508602@student.uwtsd.ac.uk::6b6547aa-28a7-4b4d-acb2-13e85166f200" providerId="AD" clId="Web-{C95A7C93-0F99-1271-A2AF-54313205DA66}" dt="2025-10-03T12:42:30.451" v="199"/>
          <pc:sldLayoutMkLst>
            <pc:docMk/>
            <pc:sldMasterMk cId="2460954070" sldId="2147483660"/>
            <pc:sldLayoutMk cId="3210312558" sldId="2147483666"/>
          </pc:sldLayoutMkLst>
        </pc:sldLayoutChg>
        <pc:sldLayoutChg chg="del">
          <pc:chgData name="Rajni Devi (2508602)" userId="S::2508602@student.uwtsd.ac.uk::6b6547aa-28a7-4b4d-acb2-13e85166f200" providerId="AD" clId="Web-{C95A7C93-0F99-1271-A2AF-54313205DA66}" dt="2025-10-03T12:42:30.451" v="199"/>
          <pc:sldLayoutMkLst>
            <pc:docMk/>
            <pc:sldMasterMk cId="2460954070" sldId="2147483660"/>
            <pc:sldLayoutMk cId="3146388984" sldId="2147483667"/>
          </pc:sldLayoutMkLst>
        </pc:sldLayoutChg>
        <pc:sldLayoutChg chg="del">
          <pc:chgData name="Rajni Devi (2508602)" userId="S::2508602@student.uwtsd.ac.uk::6b6547aa-28a7-4b4d-acb2-13e85166f200" providerId="AD" clId="Web-{C95A7C93-0F99-1271-A2AF-54313205DA66}" dt="2025-10-03T12:42:30.451" v="199"/>
          <pc:sldLayoutMkLst>
            <pc:docMk/>
            <pc:sldMasterMk cId="2460954070" sldId="2147483660"/>
            <pc:sldLayoutMk cId="3171841454" sldId="2147483668"/>
          </pc:sldLayoutMkLst>
        </pc:sldLayoutChg>
        <pc:sldLayoutChg chg="del">
          <pc:chgData name="Rajni Devi (2508602)" userId="S::2508602@student.uwtsd.ac.uk::6b6547aa-28a7-4b4d-acb2-13e85166f200" providerId="AD" clId="Web-{C95A7C93-0F99-1271-A2AF-54313205DA66}" dt="2025-10-03T12:42:30.451" v="199"/>
          <pc:sldLayoutMkLst>
            <pc:docMk/>
            <pc:sldMasterMk cId="2460954070" sldId="2147483660"/>
            <pc:sldLayoutMk cId="1718958274" sldId="2147483669"/>
          </pc:sldLayoutMkLst>
        </pc:sldLayoutChg>
        <pc:sldLayoutChg chg="del">
          <pc:chgData name="Rajni Devi (2508602)" userId="S::2508602@student.uwtsd.ac.uk::6b6547aa-28a7-4b4d-acb2-13e85166f200" providerId="AD" clId="Web-{C95A7C93-0F99-1271-A2AF-54313205DA66}" dt="2025-10-03T12:42:30.451" v="199"/>
          <pc:sldLayoutMkLst>
            <pc:docMk/>
            <pc:sldMasterMk cId="2460954070" sldId="2147483660"/>
            <pc:sldLayoutMk cId="2202905451" sldId="2147483670"/>
          </pc:sldLayoutMkLst>
        </pc:sldLayoutChg>
        <pc:sldLayoutChg chg="del">
          <pc:chgData name="Rajni Devi (2508602)" userId="S::2508602@student.uwtsd.ac.uk::6b6547aa-28a7-4b4d-acb2-13e85166f200" providerId="AD" clId="Web-{C95A7C93-0F99-1271-A2AF-54313205DA66}" dt="2025-10-03T12:42:30.451" v="199"/>
          <pc:sldLayoutMkLst>
            <pc:docMk/>
            <pc:sldMasterMk cId="2460954070" sldId="2147483660"/>
            <pc:sldLayoutMk cId="3479445657" sldId="2147483671"/>
          </pc:sldLayoutMkLst>
        </pc:sldLayoutChg>
      </pc:sldMasterChg>
      <pc:sldMasterChg chg="add addSldLayout modSldLayout">
        <pc:chgData name="Rajni Devi (2508602)" userId="S::2508602@student.uwtsd.ac.uk::6b6547aa-28a7-4b4d-acb2-13e85166f200" providerId="AD" clId="Web-{C95A7C93-0F99-1271-A2AF-54313205DA66}" dt="2025-10-03T12:42:30.451" v="199"/>
        <pc:sldMasterMkLst>
          <pc:docMk/>
          <pc:sldMasterMk cId="2717564584" sldId="2147483672"/>
        </pc:sldMasterMkLst>
        <pc:sldLayoutChg chg="add mod replId">
          <pc:chgData name="Rajni Devi (2508602)" userId="S::2508602@student.uwtsd.ac.uk::6b6547aa-28a7-4b4d-acb2-13e85166f200" providerId="AD" clId="Web-{C95A7C93-0F99-1271-A2AF-54313205DA66}" dt="2025-10-03T12:42:30.451" v="199"/>
          <pc:sldLayoutMkLst>
            <pc:docMk/>
            <pc:sldMasterMk cId="2717564584" sldId="2147483672"/>
            <pc:sldLayoutMk cId="2646097363" sldId="2147483673"/>
          </pc:sldLayoutMkLst>
        </pc:sldLayoutChg>
        <pc:sldLayoutChg chg="add mod replId">
          <pc:chgData name="Rajni Devi (2508602)" userId="S::2508602@student.uwtsd.ac.uk::6b6547aa-28a7-4b4d-acb2-13e85166f200" providerId="AD" clId="Web-{C95A7C93-0F99-1271-A2AF-54313205DA66}" dt="2025-10-03T12:42:30.451" v="199"/>
          <pc:sldLayoutMkLst>
            <pc:docMk/>
            <pc:sldMasterMk cId="2717564584" sldId="2147483672"/>
            <pc:sldLayoutMk cId="1021601107" sldId="2147483674"/>
          </pc:sldLayoutMkLst>
        </pc:sldLayoutChg>
        <pc:sldLayoutChg chg="add mod replId">
          <pc:chgData name="Rajni Devi (2508602)" userId="S::2508602@student.uwtsd.ac.uk::6b6547aa-28a7-4b4d-acb2-13e85166f200" providerId="AD" clId="Web-{C95A7C93-0F99-1271-A2AF-54313205DA66}" dt="2025-10-03T12:42:30.451" v="199"/>
          <pc:sldLayoutMkLst>
            <pc:docMk/>
            <pc:sldMasterMk cId="2717564584" sldId="2147483672"/>
            <pc:sldLayoutMk cId="3964445583" sldId="2147483675"/>
          </pc:sldLayoutMkLst>
        </pc:sldLayoutChg>
        <pc:sldLayoutChg chg="add mod replId">
          <pc:chgData name="Rajni Devi (2508602)" userId="S::2508602@student.uwtsd.ac.uk::6b6547aa-28a7-4b4d-acb2-13e85166f200" providerId="AD" clId="Web-{C95A7C93-0F99-1271-A2AF-54313205DA66}" dt="2025-10-03T12:42:30.451" v="199"/>
          <pc:sldLayoutMkLst>
            <pc:docMk/>
            <pc:sldMasterMk cId="2717564584" sldId="2147483672"/>
            <pc:sldLayoutMk cId="1612834283" sldId="2147483676"/>
          </pc:sldLayoutMkLst>
        </pc:sldLayoutChg>
        <pc:sldLayoutChg chg="add mod replId">
          <pc:chgData name="Rajni Devi (2508602)" userId="S::2508602@student.uwtsd.ac.uk::6b6547aa-28a7-4b4d-acb2-13e85166f200" providerId="AD" clId="Web-{C95A7C93-0F99-1271-A2AF-54313205DA66}" dt="2025-10-03T12:42:30.451" v="199"/>
          <pc:sldLayoutMkLst>
            <pc:docMk/>
            <pc:sldMasterMk cId="2717564584" sldId="2147483672"/>
            <pc:sldLayoutMk cId="572145799" sldId="2147483677"/>
          </pc:sldLayoutMkLst>
        </pc:sldLayoutChg>
        <pc:sldLayoutChg chg="add mod replId">
          <pc:chgData name="Rajni Devi (2508602)" userId="S::2508602@student.uwtsd.ac.uk::6b6547aa-28a7-4b4d-acb2-13e85166f200" providerId="AD" clId="Web-{C95A7C93-0F99-1271-A2AF-54313205DA66}" dt="2025-10-03T12:42:30.451" v="199"/>
          <pc:sldLayoutMkLst>
            <pc:docMk/>
            <pc:sldMasterMk cId="2717564584" sldId="2147483672"/>
            <pc:sldLayoutMk cId="4215263750" sldId="2147483678"/>
          </pc:sldLayoutMkLst>
        </pc:sldLayoutChg>
        <pc:sldLayoutChg chg="add mod replId">
          <pc:chgData name="Rajni Devi (2508602)" userId="S::2508602@student.uwtsd.ac.uk::6b6547aa-28a7-4b4d-acb2-13e85166f200" providerId="AD" clId="Web-{C95A7C93-0F99-1271-A2AF-54313205DA66}" dt="2025-10-03T12:42:30.451" v="199"/>
          <pc:sldLayoutMkLst>
            <pc:docMk/>
            <pc:sldMasterMk cId="2717564584" sldId="2147483672"/>
            <pc:sldLayoutMk cId="213994159" sldId="2147483679"/>
          </pc:sldLayoutMkLst>
        </pc:sldLayoutChg>
        <pc:sldLayoutChg chg="add mod replId">
          <pc:chgData name="Rajni Devi (2508602)" userId="S::2508602@student.uwtsd.ac.uk::6b6547aa-28a7-4b4d-acb2-13e85166f200" providerId="AD" clId="Web-{C95A7C93-0F99-1271-A2AF-54313205DA66}" dt="2025-10-03T12:42:30.451" v="199"/>
          <pc:sldLayoutMkLst>
            <pc:docMk/>
            <pc:sldMasterMk cId="2717564584" sldId="2147483672"/>
            <pc:sldLayoutMk cId="1405209110" sldId="2147483680"/>
          </pc:sldLayoutMkLst>
        </pc:sldLayoutChg>
        <pc:sldLayoutChg chg="add mod replId">
          <pc:chgData name="Rajni Devi (2508602)" userId="S::2508602@student.uwtsd.ac.uk::6b6547aa-28a7-4b4d-acb2-13e85166f200" providerId="AD" clId="Web-{C95A7C93-0F99-1271-A2AF-54313205DA66}" dt="2025-10-03T12:42:30.451" v="199"/>
          <pc:sldLayoutMkLst>
            <pc:docMk/>
            <pc:sldMasterMk cId="2717564584" sldId="2147483672"/>
            <pc:sldLayoutMk cId="694589976" sldId="2147483681"/>
          </pc:sldLayoutMkLst>
        </pc:sldLayoutChg>
        <pc:sldLayoutChg chg="add mod replId">
          <pc:chgData name="Rajni Devi (2508602)" userId="S::2508602@student.uwtsd.ac.uk::6b6547aa-28a7-4b4d-acb2-13e85166f200" providerId="AD" clId="Web-{C95A7C93-0F99-1271-A2AF-54313205DA66}" dt="2025-10-03T12:42:30.451" v="199"/>
          <pc:sldLayoutMkLst>
            <pc:docMk/>
            <pc:sldMasterMk cId="2717564584" sldId="2147483672"/>
            <pc:sldLayoutMk cId="3124098250" sldId="2147483682"/>
          </pc:sldLayoutMkLst>
        </pc:sldLayoutChg>
        <pc:sldLayoutChg chg="add mod replId">
          <pc:chgData name="Rajni Devi (2508602)" userId="S::2508602@student.uwtsd.ac.uk::6b6547aa-28a7-4b4d-acb2-13e85166f200" providerId="AD" clId="Web-{C95A7C93-0F99-1271-A2AF-54313205DA66}" dt="2025-10-03T12:42:30.451" v="199"/>
          <pc:sldLayoutMkLst>
            <pc:docMk/>
            <pc:sldMasterMk cId="2717564584" sldId="2147483672"/>
            <pc:sldLayoutMk cId="2622950362" sldId="2147483683"/>
          </pc:sldLayoutMkLst>
        </pc:sldLayoutChg>
      </pc:sldMasterChg>
    </pc:docChg>
  </pc:docChgLst>
  <pc:docChgLst>
    <pc:chgData name="Rajni Devi (2508602)" userId="S::2508602@student.uwtsd.ac.uk::6b6547aa-28a7-4b4d-acb2-13e85166f200" providerId="AD" clId="Web-{C6D5330E-F38C-5DEC-7FAC-15D9D8A07252}"/>
    <pc:docChg chg="modSld">
      <pc:chgData name="Rajni Devi (2508602)" userId="S::2508602@student.uwtsd.ac.uk::6b6547aa-28a7-4b4d-acb2-13e85166f200" providerId="AD" clId="Web-{C6D5330E-F38C-5DEC-7FAC-15D9D8A07252}" dt="2025-10-04T08:52:12.711" v="19" actId="20577"/>
      <pc:docMkLst>
        <pc:docMk/>
      </pc:docMkLst>
      <pc:sldChg chg="modSp">
        <pc:chgData name="Rajni Devi (2508602)" userId="S::2508602@student.uwtsd.ac.uk::6b6547aa-28a7-4b4d-acb2-13e85166f200" providerId="AD" clId="Web-{C6D5330E-F38C-5DEC-7FAC-15D9D8A07252}" dt="2025-10-04T08:50:00.922" v="10" actId="20577"/>
        <pc:sldMkLst>
          <pc:docMk/>
          <pc:sldMk cId="2388497043" sldId="258"/>
        </pc:sldMkLst>
        <pc:spChg chg="mod">
          <ac:chgData name="Rajni Devi (2508602)" userId="S::2508602@student.uwtsd.ac.uk::6b6547aa-28a7-4b4d-acb2-13e85166f200" providerId="AD" clId="Web-{C6D5330E-F38C-5DEC-7FAC-15D9D8A07252}" dt="2025-10-04T08:50:00.922" v="10" actId="20577"/>
          <ac:spMkLst>
            <pc:docMk/>
            <pc:sldMk cId="2388497043" sldId="258"/>
            <ac:spMk id="3" creationId="{339B489B-E04E-8C54-19F5-9833CFCA2B74}"/>
          </ac:spMkLst>
        </pc:spChg>
        <pc:spChg chg="mod">
          <ac:chgData name="Rajni Devi (2508602)" userId="S::2508602@student.uwtsd.ac.uk::6b6547aa-28a7-4b4d-acb2-13e85166f200" providerId="AD" clId="Web-{C6D5330E-F38C-5DEC-7FAC-15D9D8A07252}" dt="2025-10-04T08:49:35.983" v="8" actId="20577"/>
          <ac:spMkLst>
            <pc:docMk/>
            <pc:sldMk cId="2388497043" sldId="258"/>
            <ac:spMk id="8" creationId="{6F5A5072-7B47-4D32-B52A-4EBBF590B8A5}"/>
          </ac:spMkLst>
        </pc:spChg>
      </pc:sldChg>
      <pc:sldChg chg="modSp">
        <pc:chgData name="Rajni Devi (2508602)" userId="S::2508602@student.uwtsd.ac.uk::6b6547aa-28a7-4b4d-acb2-13e85166f200" providerId="AD" clId="Web-{C6D5330E-F38C-5DEC-7FAC-15D9D8A07252}" dt="2025-10-04T08:52:12.711" v="19" actId="20577"/>
        <pc:sldMkLst>
          <pc:docMk/>
          <pc:sldMk cId="3384672444" sldId="261"/>
        </pc:sldMkLst>
        <pc:spChg chg="mod">
          <ac:chgData name="Rajni Devi (2508602)" userId="S::2508602@student.uwtsd.ac.uk::6b6547aa-28a7-4b4d-acb2-13e85166f200" providerId="AD" clId="Web-{C6D5330E-F38C-5DEC-7FAC-15D9D8A07252}" dt="2025-10-04T08:52:12.711" v="19" actId="20577"/>
          <ac:spMkLst>
            <pc:docMk/>
            <pc:sldMk cId="3384672444" sldId="261"/>
            <ac:spMk id="3" creationId="{BA4F0977-FBC7-2BA5-F82F-29EA0ADA3214}"/>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E551408-627A-4AE7-B1B0-9844AF5069F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3C4D8103-849E-4E6B-B30C-1E45E364C9CA}">
      <dgm:prSet/>
      <dgm:spPr/>
      <dgm:t>
        <a:bodyPr/>
        <a:lstStyle/>
        <a:p>
          <a:r>
            <a:rPr lang="en-GB"/>
            <a:t>Only Microsoft Entra work, or school accounts are supported for external participants.</a:t>
          </a:r>
          <a:endParaRPr lang="en-US"/>
        </a:p>
      </dgm:t>
    </dgm:pt>
    <dgm:pt modelId="{7F44A765-BD22-49AE-9146-C8C4288E0880}" type="parTrans" cxnId="{AAF70380-05D4-4826-A41E-624D4EFCD633}">
      <dgm:prSet/>
      <dgm:spPr/>
      <dgm:t>
        <a:bodyPr/>
        <a:lstStyle/>
        <a:p>
          <a:endParaRPr lang="en-US"/>
        </a:p>
      </dgm:t>
    </dgm:pt>
    <dgm:pt modelId="{A5BADDE3-D049-4673-BF66-E11AACD55E48}" type="sibTrans" cxnId="{AAF70380-05D4-4826-A41E-624D4EFCD633}">
      <dgm:prSet/>
      <dgm:spPr/>
      <dgm:t>
        <a:bodyPr/>
        <a:lstStyle/>
        <a:p>
          <a:endParaRPr lang="en-US"/>
        </a:p>
      </dgm:t>
    </dgm:pt>
    <dgm:pt modelId="{0A58F6C9-8392-4DE8-BC44-49DD5F5559A5}">
      <dgm:prSet/>
      <dgm:spPr/>
      <dgm:t>
        <a:bodyPr/>
        <a:lstStyle/>
        <a:p>
          <a:r>
            <a:rPr lang="en-GB"/>
            <a:t>Shared channel do not support some app, including stream planner and forms</a:t>
          </a:r>
          <a:endParaRPr lang="en-US"/>
        </a:p>
      </dgm:t>
    </dgm:pt>
    <dgm:pt modelId="{2D0EBC57-3CF1-40B2-AEAA-B04EEB95CC6F}" type="parTrans" cxnId="{24EDFA89-72BE-4A83-9457-E24F4A2FFDD8}">
      <dgm:prSet/>
      <dgm:spPr/>
      <dgm:t>
        <a:bodyPr/>
        <a:lstStyle/>
        <a:p>
          <a:endParaRPr lang="en-US"/>
        </a:p>
      </dgm:t>
    </dgm:pt>
    <dgm:pt modelId="{3959735C-F7E7-472A-B452-80BCE3BBF8FD}" type="sibTrans" cxnId="{24EDFA89-72BE-4A83-9457-E24F4A2FFDD8}">
      <dgm:prSet/>
      <dgm:spPr/>
      <dgm:t>
        <a:bodyPr/>
        <a:lstStyle/>
        <a:p>
          <a:endParaRPr lang="en-US"/>
        </a:p>
      </dgm:t>
    </dgm:pt>
    <dgm:pt modelId="{E6CEC0D9-EF5A-4AF7-80A9-E89EF66430A1}">
      <dgm:prSet/>
      <dgm:spPr/>
      <dgm:t>
        <a:bodyPr/>
        <a:lstStyle/>
        <a:p>
          <a:r>
            <a:rPr lang="en-GB"/>
            <a:t>When creating a team from an existing team, shared channel in the original team shared channels in the existing team are not copied over.</a:t>
          </a:r>
          <a:endParaRPr lang="en-US"/>
        </a:p>
      </dgm:t>
    </dgm:pt>
    <dgm:pt modelId="{68E04E1E-F674-4021-B805-7AE1AB53200A}" type="parTrans" cxnId="{A69BA112-4B4D-40A3-8AB7-E552DC7C318E}">
      <dgm:prSet/>
      <dgm:spPr/>
      <dgm:t>
        <a:bodyPr/>
        <a:lstStyle/>
        <a:p>
          <a:endParaRPr lang="en-US"/>
        </a:p>
      </dgm:t>
    </dgm:pt>
    <dgm:pt modelId="{49AC5404-3429-4DA9-A092-22895C4FB83D}" type="sibTrans" cxnId="{A69BA112-4B4D-40A3-8AB7-E552DC7C318E}">
      <dgm:prSet/>
      <dgm:spPr/>
      <dgm:t>
        <a:bodyPr/>
        <a:lstStyle/>
        <a:p>
          <a:endParaRPr lang="en-US"/>
        </a:p>
      </dgm:t>
    </dgm:pt>
    <dgm:pt modelId="{82982E22-32CC-462A-86AF-2455570EE9F0}" type="pres">
      <dgm:prSet presAssocID="{EE551408-627A-4AE7-B1B0-9844AF5069F5}" presName="linear" presStyleCnt="0">
        <dgm:presLayoutVars>
          <dgm:animLvl val="lvl"/>
          <dgm:resizeHandles val="exact"/>
        </dgm:presLayoutVars>
      </dgm:prSet>
      <dgm:spPr/>
    </dgm:pt>
    <dgm:pt modelId="{B9DEB0B2-F39C-44D5-9BCA-9D7825347729}" type="pres">
      <dgm:prSet presAssocID="{3C4D8103-849E-4E6B-B30C-1E45E364C9CA}" presName="parentText" presStyleLbl="node1" presStyleIdx="0" presStyleCnt="3">
        <dgm:presLayoutVars>
          <dgm:chMax val="0"/>
          <dgm:bulletEnabled val="1"/>
        </dgm:presLayoutVars>
      </dgm:prSet>
      <dgm:spPr/>
    </dgm:pt>
    <dgm:pt modelId="{7309E434-003C-4D05-B653-AB4CC2212057}" type="pres">
      <dgm:prSet presAssocID="{A5BADDE3-D049-4673-BF66-E11AACD55E48}" presName="spacer" presStyleCnt="0"/>
      <dgm:spPr/>
    </dgm:pt>
    <dgm:pt modelId="{B668B695-ED48-45E2-A541-340224889343}" type="pres">
      <dgm:prSet presAssocID="{0A58F6C9-8392-4DE8-BC44-49DD5F5559A5}" presName="parentText" presStyleLbl="node1" presStyleIdx="1" presStyleCnt="3">
        <dgm:presLayoutVars>
          <dgm:chMax val="0"/>
          <dgm:bulletEnabled val="1"/>
        </dgm:presLayoutVars>
      </dgm:prSet>
      <dgm:spPr/>
    </dgm:pt>
    <dgm:pt modelId="{76B73615-797D-4408-AF27-3CAA0748735B}" type="pres">
      <dgm:prSet presAssocID="{3959735C-F7E7-472A-B452-80BCE3BBF8FD}" presName="spacer" presStyleCnt="0"/>
      <dgm:spPr/>
    </dgm:pt>
    <dgm:pt modelId="{3E078EDC-B139-4D71-898C-A11D017471C3}" type="pres">
      <dgm:prSet presAssocID="{E6CEC0D9-EF5A-4AF7-80A9-E89EF66430A1}" presName="parentText" presStyleLbl="node1" presStyleIdx="2" presStyleCnt="3">
        <dgm:presLayoutVars>
          <dgm:chMax val="0"/>
          <dgm:bulletEnabled val="1"/>
        </dgm:presLayoutVars>
      </dgm:prSet>
      <dgm:spPr/>
    </dgm:pt>
  </dgm:ptLst>
  <dgm:cxnLst>
    <dgm:cxn modelId="{A69BA112-4B4D-40A3-8AB7-E552DC7C318E}" srcId="{EE551408-627A-4AE7-B1B0-9844AF5069F5}" destId="{E6CEC0D9-EF5A-4AF7-80A9-E89EF66430A1}" srcOrd="2" destOrd="0" parTransId="{68E04E1E-F674-4021-B805-7AE1AB53200A}" sibTransId="{49AC5404-3429-4DA9-A092-22895C4FB83D}"/>
    <dgm:cxn modelId="{4C4B7753-4C75-49EB-B543-3B5F3F00279A}" type="presOf" srcId="{EE551408-627A-4AE7-B1B0-9844AF5069F5}" destId="{82982E22-32CC-462A-86AF-2455570EE9F0}" srcOrd="0" destOrd="0" presId="urn:microsoft.com/office/officeart/2005/8/layout/vList2"/>
    <dgm:cxn modelId="{E338CA7A-C7BA-4CA5-A570-A4831ABFA2CF}" type="presOf" srcId="{3C4D8103-849E-4E6B-B30C-1E45E364C9CA}" destId="{B9DEB0B2-F39C-44D5-9BCA-9D7825347729}" srcOrd="0" destOrd="0" presId="urn:microsoft.com/office/officeart/2005/8/layout/vList2"/>
    <dgm:cxn modelId="{AAF70380-05D4-4826-A41E-624D4EFCD633}" srcId="{EE551408-627A-4AE7-B1B0-9844AF5069F5}" destId="{3C4D8103-849E-4E6B-B30C-1E45E364C9CA}" srcOrd="0" destOrd="0" parTransId="{7F44A765-BD22-49AE-9146-C8C4288E0880}" sibTransId="{A5BADDE3-D049-4673-BF66-E11AACD55E48}"/>
    <dgm:cxn modelId="{24EDFA89-72BE-4A83-9457-E24F4A2FFDD8}" srcId="{EE551408-627A-4AE7-B1B0-9844AF5069F5}" destId="{0A58F6C9-8392-4DE8-BC44-49DD5F5559A5}" srcOrd="1" destOrd="0" parTransId="{2D0EBC57-3CF1-40B2-AEAA-B04EEB95CC6F}" sibTransId="{3959735C-F7E7-472A-B452-80BCE3BBF8FD}"/>
    <dgm:cxn modelId="{4B0BEDA9-1933-4EB8-B80C-7CEA5B732B78}" type="presOf" srcId="{E6CEC0D9-EF5A-4AF7-80A9-E89EF66430A1}" destId="{3E078EDC-B139-4D71-898C-A11D017471C3}" srcOrd="0" destOrd="0" presId="urn:microsoft.com/office/officeart/2005/8/layout/vList2"/>
    <dgm:cxn modelId="{BA3034B1-F045-4DF9-BA19-1ECF1DDABD10}" type="presOf" srcId="{0A58F6C9-8392-4DE8-BC44-49DD5F5559A5}" destId="{B668B695-ED48-45E2-A541-340224889343}" srcOrd="0" destOrd="0" presId="urn:microsoft.com/office/officeart/2005/8/layout/vList2"/>
    <dgm:cxn modelId="{83F59076-EBEE-482F-9026-FCAB6AE232D2}" type="presParOf" srcId="{82982E22-32CC-462A-86AF-2455570EE9F0}" destId="{B9DEB0B2-F39C-44D5-9BCA-9D7825347729}" srcOrd="0" destOrd="0" presId="urn:microsoft.com/office/officeart/2005/8/layout/vList2"/>
    <dgm:cxn modelId="{D7CCA032-1EB9-4129-9F03-4DED2DB61F6C}" type="presParOf" srcId="{82982E22-32CC-462A-86AF-2455570EE9F0}" destId="{7309E434-003C-4D05-B653-AB4CC2212057}" srcOrd="1" destOrd="0" presId="urn:microsoft.com/office/officeart/2005/8/layout/vList2"/>
    <dgm:cxn modelId="{D03AE376-9AE3-48D1-A10A-F1CEFCD2B57C}" type="presParOf" srcId="{82982E22-32CC-462A-86AF-2455570EE9F0}" destId="{B668B695-ED48-45E2-A541-340224889343}" srcOrd="2" destOrd="0" presId="urn:microsoft.com/office/officeart/2005/8/layout/vList2"/>
    <dgm:cxn modelId="{70A12EDE-E04B-46BC-9C60-E65D8E0E189E}" type="presParOf" srcId="{82982E22-32CC-462A-86AF-2455570EE9F0}" destId="{76B73615-797D-4408-AF27-3CAA0748735B}" srcOrd="3" destOrd="0" presId="urn:microsoft.com/office/officeart/2005/8/layout/vList2"/>
    <dgm:cxn modelId="{77F57AC5-6550-48CD-AA33-7577A2C799F0}" type="presParOf" srcId="{82982E22-32CC-462A-86AF-2455570EE9F0}" destId="{3E078EDC-B139-4D71-898C-A11D017471C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DEB0B2-F39C-44D5-9BCA-9D7825347729}">
      <dsp:nvSpPr>
        <dsp:cNvPr id="0" name=""/>
        <dsp:cNvSpPr/>
      </dsp:nvSpPr>
      <dsp:spPr>
        <a:xfrm>
          <a:off x="0" y="106947"/>
          <a:ext cx="6666833" cy="170059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Only Microsoft Entra work, or school accounts are supported for external participants.</a:t>
          </a:r>
          <a:endParaRPr lang="en-US" sz="2400" kern="1200"/>
        </a:p>
      </dsp:txBody>
      <dsp:txXfrm>
        <a:off x="83016" y="189963"/>
        <a:ext cx="6500801" cy="1534563"/>
      </dsp:txXfrm>
    </dsp:sp>
    <dsp:sp modelId="{B668B695-ED48-45E2-A541-340224889343}">
      <dsp:nvSpPr>
        <dsp:cNvPr id="0" name=""/>
        <dsp:cNvSpPr/>
      </dsp:nvSpPr>
      <dsp:spPr>
        <a:xfrm>
          <a:off x="0" y="1876662"/>
          <a:ext cx="6666833" cy="1700595"/>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Shared channel do not support some app, including stream planner and forms</a:t>
          </a:r>
          <a:endParaRPr lang="en-US" sz="2400" kern="1200"/>
        </a:p>
      </dsp:txBody>
      <dsp:txXfrm>
        <a:off x="83016" y="1959678"/>
        <a:ext cx="6500801" cy="1534563"/>
      </dsp:txXfrm>
    </dsp:sp>
    <dsp:sp modelId="{3E078EDC-B139-4D71-898C-A11D017471C3}">
      <dsp:nvSpPr>
        <dsp:cNvPr id="0" name=""/>
        <dsp:cNvSpPr/>
      </dsp:nvSpPr>
      <dsp:spPr>
        <a:xfrm>
          <a:off x="0" y="3646377"/>
          <a:ext cx="6666833" cy="1700595"/>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When creating a team from an existing team, shared channel in the original team shared channels in the existing team are not copied over.</a:t>
          </a:r>
          <a:endParaRPr lang="en-US" sz="2400" kern="1200"/>
        </a:p>
      </dsp:txBody>
      <dsp:txXfrm>
        <a:off x="83016" y="3729393"/>
        <a:ext cx="6500801" cy="153456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460973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216011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644455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128342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721457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152637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39941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052091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945899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240982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229503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10/4/2025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71756458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EE0442C-2A4E-ACDD-2630-7BD4D5513D72}"/>
              </a:ext>
            </a:extLst>
          </p:cNvPr>
          <p:cNvSpPr>
            <a:spLocks noGrp="1"/>
          </p:cNvSpPr>
          <p:nvPr>
            <p:ph type="ctrTitle"/>
          </p:nvPr>
        </p:nvSpPr>
        <p:spPr>
          <a:xfrm>
            <a:off x="1314824" y="735106"/>
            <a:ext cx="10053763" cy="2928470"/>
          </a:xfrm>
        </p:spPr>
        <p:txBody>
          <a:bodyPr anchor="b">
            <a:normAutofit/>
          </a:bodyPr>
          <a:lstStyle/>
          <a:p>
            <a:pPr algn="l"/>
            <a:br>
              <a:rPr lang="en-GB" sz="2300">
                <a:solidFill>
                  <a:srgbClr val="FFFFFF"/>
                </a:solidFill>
              </a:rPr>
            </a:br>
            <a:br>
              <a:rPr lang="en-GB" sz="2300">
                <a:solidFill>
                  <a:srgbClr val="FFFFFF"/>
                </a:solidFill>
              </a:rPr>
            </a:br>
            <a:br>
              <a:rPr lang="en-GB" sz="2300">
                <a:solidFill>
                  <a:srgbClr val="FFFFFF"/>
                </a:solidFill>
              </a:rPr>
            </a:br>
            <a:br>
              <a:rPr lang="en-GB" sz="2300">
                <a:solidFill>
                  <a:srgbClr val="FFFFFF"/>
                </a:solidFill>
              </a:rPr>
            </a:br>
            <a:br>
              <a:rPr lang="en-GB" sz="2300">
                <a:solidFill>
                  <a:srgbClr val="FFFFFF"/>
                </a:solidFill>
              </a:rPr>
            </a:br>
            <a:br>
              <a:rPr lang="en-GB" sz="2300">
                <a:solidFill>
                  <a:srgbClr val="FFFFFF"/>
                </a:solidFill>
              </a:rPr>
            </a:br>
            <a:r>
              <a:rPr lang="en-GB" sz="2300">
                <a:solidFill>
                  <a:srgbClr val="FFFFFF"/>
                </a:solidFill>
              </a:rPr>
              <a:t>excel</a:t>
            </a:r>
            <a:br>
              <a:rPr lang="en-GB" sz="2300">
                <a:solidFill>
                  <a:srgbClr val="FFFFFF"/>
                </a:solidFill>
              </a:rPr>
            </a:br>
            <a:endParaRPr lang="en-GB" sz="2300">
              <a:solidFill>
                <a:srgbClr val="FFFFFF"/>
              </a:solidFill>
            </a:endParaRPr>
          </a:p>
        </p:txBody>
      </p:sp>
      <p:sp>
        <p:nvSpPr>
          <p:cNvPr id="3" name="Subtitle 2">
            <a:extLst>
              <a:ext uri="{FF2B5EF4-FFF2-40B4-BE49-F238E27FC236}">
                <a16:creationId xmlns:a16="http://schemas.microsoft.com/office/drawing/2014/main" id="{1E1B15DD-C6EF-DDB0-8ED7-BBCDAAD3D38B}"/>
              </a:ext>
            </a:extLst>
          </p:cNvPr>
          <p:cNvSpPr>
            <a:spLocks noGrp="1"/>
          </p:cNvSpPr>
          <p:nvPr>
            <p:ph type="subTitle" idx="1"/>
          </p:nvPr>
        </p:nvSpPr>
        <p:spPr>
          <a:xfrm>
            <a:off x="1350682" y="4870824"/>
            <a:ext cx="10005951" cy="1458258"/>
          </a:xfrm>
        </p:spPr>
        <p:txBody>
          <a:bodyPr vert="horz" lIns="91440" tIns="45720" rIns="91440" bIns="45720" rtlCol="0" anchor="ctr">
            <a:normAutofit/>
          </a:bodyPr>
          <a:lstStyle/>
          <a:p>
            <a:pPr algn="l"/>
            <a:r>
              <a:rPr lang="en-GB" sz="1100">
                <a:latin typeface="Arial"/>
                <a:cs typeface="Arial"/>
              </a:rPr>
              <a:t>We know excel provide us with many benefit , but we should also </a:t>
            </a:r>
            <a:endParaRPr lang="en-US" sz="1100">
              <a:latin typeface="Arial"/>
              <a:cs typeface="Arial"/>
            </a:endParaRPr>
          </a:p>
          <a:p>
            <a:pPr algn="l"/>
            <a:r>
              <a:rPr lang="en-GB" sz="1100">
                <a:latin typeface="Arial"/>
                <a:cs typeface="Arial"/>
              </a:rPr>
              <a:t>Be aware of its weakness.by understanding them, we can use excel</a:t>
            </a:r>
          </a:p>
          <a:p>
            <a:pPr algn="l"/>
            <a:r>
              <a:rPr lang="en-GB" sz="1100">
                <a:latin typeface="Arial"/>
                <a:cs typeface="Arial"/>
              </a:rPr>
              <a:t> more effectively in our work.</a:t>
            </a:r>
          </a:p>
        </p:txBody>
      </p:sp>
    </p:spTree>
    <p:extLst>
      <p:ext uri="{BB962C8B-B14F-4D97-AF65-F5344CB8AC3E}">
        <p14:creationId xmlns:p14="http://schemas.microsoft.com/office/powerpoint/2010/main" val="22641440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AD1562-DB57-6F58-D7C0-AE99AA15961F}"/>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b="1" kern="1200">
                <a:solidFill>
                  <a:schemeClr val="tx1"/>
                </a:solidFill>
                <a:latin typeface="+mj-lt"/>
                <a:ea typeface="+mj-ea"/>
                <a:cs typeface="+mj-cs"/>
              </a:rPr>
              <a:t>EXCEL LIMITATION</a:t>
            </a:r>
          </a:p>
        </p:txBody>
      </p:sp>
      <p:sp>
        <p:nvSpPr>
          <p:cNvPr id="3" name="Content Placeholder 2">
            <a:extLst>
              <a:ext uri="{FF2B5EF4-FFF2-40B4-BE49-F238E27FC236}">
                <a16:creationId xmlns:a16="http://schemas.microsoft.com/office/drawing/2014/main" id="{742830EC-EF2B-06D1-F23D-F507AC55303A}"/>
              </a:ext>
            </a:extLst>
          </p:cNvPr>
          <p:cNvSpPr>
            <a:spLocks noGrp="1"/>
          </p:cNvSpPr>
          <p:nvPr>
            <p:ph type="body" idx="1"/>
          </p:nvPr>
        </p:nvSpPr>
        <p:spPr>
          <a:xfrm>
            <a:off x="1113809" y="953037"/>
            <a:ext cx="4036333" cy="1709849"/>
          </a:xfrm>
        </p:spPr>
        <p:txBody>
          <a:bodyPr vert="horz" lIns="91440" tIns="45720" rIns="91440" bIns="45720" rtlCol="0" anchor="b">
            <a:normAutofit/>
          </a:bodyPr>
          <a:lstStyle/>
          <a:p>
            <a:r>
              <a:rPr lang="en-US" sz="700" b="1" kern="1200">
                <a:solidFill>
                  <a:schemeClr val="tx1"/>
                </a:solidFill>
                <a:latin typeface="+mn-lt"/>
                <a:ea typeface="+mn-ea"/>
                <a:cs typeface="+mn-cs"/>
              </a:rPr>
              <a:t>The technical boundaries of excel-Microsoft has outline excels technical constraints .For instance a sheet can handle over 17 billion cells, comprising 1,048,576 rows and 16,384collumns.In reality ,using such vast sheet is virtually unmanageable .your workbook's capacity to hold sheet is only limited by your computer's memory, but pushing these limit's can make your task process dauntingly slow.</a:t>
            </a:r>
          </a:p>
          <a:p>
            <a:r>
              <a:rPr lang="en-US" sz="700" b="1" kern="1200">
                <a:solidFill>
                  <a:schemeClr val="tx1"/>
                </a:solidFill>
                <a:latin typeface="+mn-lt"/>
                <a:ea typeface="+mn-ea"/>
                <a:cs typeface="+mn-cs"/>
              </a:rPr>
              <a:t>Version control nightmares- managing multiple version of your spreadsheet is a challenging endeavour the chance of confusion multiply with every addition collaborator .situation like unexpected system crashes . Power losses or even minor internet connectivity issues can lead to version conflicts arise from safety  feature meant to prevent data loss.</a:t>
            </a:r>
          </a:p>
          <a:p>
            <a:r>
              <a:rPr lang="en-US" sz="700" b="1" kern="1200">
                <a:solidFill>
                  <a:schemeClr val="tx1"/>
                </a:solidFill>
                <a:latin typeface="+mn-lt"/>
                <a:ea typeface="+mn-ea"/>
                <a:cs typeface="+mn-cs"/>
              </a:rPr>
              <a:t>Shortcoming of excel online-opting for the online version of excel presents its own set of problem. The web- based variant, although useful ,pales in comparison to its desktop counterpart. Key functions, data such as controls, data connections, data validation and  workbook protection, are either lacking or starkly limited .even the potential to use add –ins. Which are crucial foe enhancing excel's  utility, is notably restricted online.</a:t>
            </a:r>
          </a:p>
          <a:p>
            <a:endParaRPr lang="en-US" sz="700" b="1" kern="1200">
              <a:solidFill>
                <a:schemeClr val="tx1"/>
              </a:solidFill>
              <a:latin typeface="+mn-lt"/>
              <a:ea typeface="+mn-ea"/>
              <a:cs typeface="+mn-cs"/>
            </a:endParaRPr>
          </a:p>
          <a:p>
            <a:endParaRPr lang="en-US" sz="700" kern="1200">
              <a:solidFill>
                <a:schemeClr val="tx1"/>
              </a:solidFill>
              <a:latin typeface="+mn-lt"/>
              <a:ea typeface="+mn-ea"/>
              <a:cs typeface="+mn-cs"/>
            </a:endParaRPr>
          </a:p>
        </p:txBody>
      </p:sp>
      <p:grpSp>
        <p:nvGrpSpPr>
          <p:cNvPr id="54" name="Group 53">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47" name="Rectangle 46">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1" name="Rectangle 50">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ock numbers on a digital display">
            <a:extLst>
              <a:ext uri="{FF2B5EF4-FFF2-40B4-BE49-F238E27FC236}">
                <a16:creationId xmlns:a16="http://schemas.microsoft.com/office/drawing/2014/main" id="{88D7E3F4-8269-6CFA-76A6-401F08936091}"/>
              </a:ext>
            </a:extLst>
          </p:cNvPr>
          <p:cNvPicPr>
            <a:picLocks noChangeAspect="1"/>
          </p:cNvPicPr>
          <p:nvPr/>
        </p:nvPicPr>
        <p:blipFill>
          <a:blip r:embed="rId2"/>
          <a:srcRect l="20875" r="20874" b="-1"/>
          <a:stretch>
            <a:fillRect/>
          </a:stretch>
        </p:blipFill>
        <p:spPr>
          <a:xfrm>
            <a:off x="5957577" y="666728"/>
            <a:ext cx="5465830" cy="5465791"/>
          </a:xfrm>
          <a:prstGeom prst="rect">
            <a:avLst/>
          </a:prstGeom>
        </p:spPr>
      </p:pic>
    </p:spTree>
    <p:extLst>
      <p:ext uri="{BB962C8B-B14F-4D97-AF65-F5344CB8AC3E}">
        <p14:creationId xmlns:p14="http://schemas.microsoft.com/office/powerpoint/2010/main" val="11242397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1E61B6F-E652-91F1-B32E-6A8D851893A4}"/>
              </a:ext>
            </a:extLst>
          </p:cNvPr>
          <p:cNvSpPr>
            <a:spLocks noGrp="1"/>
          </p:cNvSpPr>
          <p:nvPr>
            <p:ph type="ctrTitle"/>
          </p:nvPr>
        </p:nvSpPr>
        <p:spPr>
          <a:xfrm>
            <a:off x="1314824" y="735106"/>
            <a:ext cx="10053763" cy="2928470"/>
          </a:xfrm>
        </p:spPr>
        <p:txBody>
          <a:bodyPr anchor="b">
            <a:normAutofit/>
          </a:bodyPr>
          <a:lstStyle/>
          <a:p>
            <a:pPr algn="l"/>
            <a:r>
              <a:rPr lang="en-GB" sz="4800">
                <a:solidFill>
                  <a:srgbClr val="FFFFFF"/>
                </a:solidFill>
              </a:rPr>
              <a:t>reference</a:t>
            </a:r>
          </a:p>
        </p:txBody>
      </p:sp>
      <p:sp>
        <p:nvSpPr>
          <p:cNvPr id="3" name="Text Placeholder 2">
            <a:extLst>
              <a:ext uri="{FF2B5EF4-FFF2-40B4-BE49-F238E27FC236}">
                <a16:creationId xmlns:a16="http://schemas.microsoft.com/office/drawing/2014/main" id="{339B489B-E04E-8C54-19F5-9833CFCA2B74}"/>
              </a:ext>
            </a:extLst>
          </p:cNvPr>
          <p:cNvSpPr>
            <a:spLocks noGrp="1"/>
          </p:cNvSpPr>
          <p:nvPr>
            <p:ph type="subTitle" idx="1"/>
          </p:nvPr>
        </p:nvSpPr>
        <p:spPr>
          <a:xfrm>
            <a:off x="1692605" y="4616824"/>
            <a:ext cx="10005951" cy="1458258"/>
          </a:xfrm>
        </p:spPr>
        <p:txBody>
          <a:bodyPr vert="horz" lIns="91440" tIns="45720" rIns="91440" bIns="45720" rtlCol="0" anchor="ctr">
            <a:normAutofit/>
          </a:bodyPr>
          <a:lstStyle/>
          <a:p>
            <a:pPr algn="l"/>
            <a:r>
              <a:rPr lang="en-GB"/>
              <a:t>Whiteheart, R.(2023)</a:t>
            </a:r>
            <a:r>
              <a:rPr lang="en-GB">
                <a:latin typeface="Arial"/>
                <a:cs typeface="Arial"/>
              </a:rPr>
              <a:t>data training insights.</a:t>
            </a:r>
            <a:r>
              <a:rPr lang="en-GB"/>
              <a:t> </a:t>
            </a:r>
            <a:r>
              <a:rPr lang="en-GB" i="1"/>
              <a:t>Institute of Analytics</a:t>
            </a:r>
            <a:r>
              <a:rPr lang="en-GB"/>
              <a:t> –the global body for analytics. Available at: http://ioaglobal.org/blog/(accessed:3october 2025</a:t>
            </a:r>
          </a:p>
        </p:txBody>
      </p:sp>
    </p:spTree>
    <p:extLst>
      <p:ext uri="{BB962C8B-B14F-4D97-AF65-F5344CB8AC3E}">
        <p14:creationId xmlns:p14="http://schemas.microsoft.com/office/powerpoint/2010/main" val="23884970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F2E36A-F94C-F336-AEF7-916F3A6C816E}"/>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Microsoft Teams</a:t>
            </a:r>
          </a:p>
        </p:txBody>
      </p:sp>
      <p:sp>
        <p:nvSpPr>
          <p:cNvPr id="3" name="Content Placeholder 2">
            <a:extLst>
              <a:ext uri="{FF2B5EF4-FFF2-40B4-BE49-F238E27FC236}">
                <a16:creationId xmlns:a16="http://schemas.microsoft.com/office/drawing/2014/main" id="{6A14F894-7B90-7ECA-D095-ECE02105DBCA}"/>
              </a:ext>
            </a:extLst>
          </p:cNvPr>
          <p:cNvSpPr>
            <a:spLocks noGrp="1"/>
          </p:cNvSpPr>
          <p:nvPr>
            <p:ph idx="1"/>
          </p:nvPr>
        </p:nvSpPr>
        <p:spPr>
          <a:xfrm>
            <a:off x="6503158" y="649480"/>
            <a:ext cx="4862447" cy="5546047"/>
          </a:xfrm>
        </p:spPr>
        <p:txBody>
          <a:bodyPr vert="horz" lIns="91440" tIns="45720" rIns="91440" bIns="45720" rtlCol="0" anchor="ctr">
            <a:normAutofit/>
          </a:bodyPr>
          <a:lstStyle/>
          <a:p>
            <a:pPr marL="0" indent="0">
              <a:buNone/>
            </a:pPr>
            <a:r>
              <a:rPr lang="en-GB" sz="2000"/>
              <a:t>Microsoft teams is a highly useful platform for team collaboration, providing a centralized, fast ,and easy-to-use environment. however, it is important to be aware of its limitation to use effectively.</a:t>
            </a:r>
          </a:p>
        </p:txBody>
      </p:sp>
    </p:spTree>
    <p:extLst>
      <p:ext uri="{BB962C8B-B14F-4D97-AF65-F5344CB8AC3E}">
        <p14:creationId xmlns:p14="http://schemas.microsoft.com/office/powerpoint/2010/main" val="24971080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4CD94C-465E-29AE-905C-CE26397D4C14}"/>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Microsoft team limitation</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CA7B982B-2FD8-5B88-3567-C746FE6708D9}"/>
              </a:ext>
            </a:extLst>
          </p:cNvPr>
          <p:cNvGraphicFramePr>
            <a:graphicFrameLocks noGrp="1"/>
          </p:cNvGraphicFramePr>
          <p:nvPr>
            <p:ph idx="1"/>
            <p:extLst>
              <p:ext uri="{D42A27DB-BD31-4B8C-83A1-F6EECF244321}">
                <p14:modId xmlns:p14="http://schemas.microsoft.com/office/powerpoint/2010/main" val="125009689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214715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0613E3-C878-5C96-CE39-ABD0E8F764B8}"/>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reference</a:t>
            </a:r>
          </a:p>
        </p:txBody>
      </p:sp>
      <p:sp>
        <p:nvSpPr>
          <p:cNvPr id="3" name="Content Placeholder 2">
            <a:extLst>
              <a:ext uri="{FF2B5EF4-FFF2-40B4-BE49-F238E27FC236}">
                <a16:creationId xmlns:a16="http://schemas.microsoft.com/office/drawing/2014/main" id="{BA4F0977-FBC7-2BA5-F82F-29EA0ADA3214}"/>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r>
              <a:rPr lang="en-GB" sz="2000"/>
              <a:t>Microsoft team.(2025</a:t>
            </a:r>
            <a:r>
              <a:rPr lang="en-GB" sz="2000" i="1"/>
              <a:t>)limits and specification for Microsoft teams</a:t>
            </a:r>
            <a:r>
              <a:rPr lang="en-GB" sz="2000"/>
              <a:t>.[online]</a:t>
            </a:r>
            <a:endParaRPr lang="en-US" sz="2000"/>
          </a:p>
          <a:p>
            <a:pPr marL="0" indent="0">
              <a:buNone/>
            </a:pPr>
            <a:r>
              <a:rPr lang="en-GB" sz="2000"/>
              <a:t>Available at :https//learn.microsoft.com/</a:t>
            </a:r>
            <a:r>
              <a:rPr lang="en-GB" sz="2000" err="1"/>
              <a:t>en</a:t>
            </a:r>
            <a:r>
              <a:rPr lang="en-GB" sz="2000"/>
              <a:t>-us/Microsoft teams/limits-specification-teams</a:t>
            </a:r>
          </a:p>
          <a:p>
            <a:pPr marL="0" indent="0">
              <a:buNone/>
            </a:pPr>
            <a:r>
              <a:rPr lang="en-GB" sz="2000"/>
              <a:t>(accessed:4october2025)</a:t>
            </a:r>
          </a:p>
        </p:txBody>
      </p:sp>
    </p:spTree>
    <p:extLst>
      <p:ext uri="{BB962C8B-B14F-4D97-AF65-F5344CB8AC3E}">
        <p14:creationId xmlns:p14="http://schemas.microsoft.com/office/powerpoint/2010/main" val="338467244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      excel </vt:lpstr>
      <vt:lpstr>EXCEL LIMITATION</vt:lpstr>
      <vt:lpstr>reference</vt:lpstr>
      <vt:lpstr>Microsoft Teams</vt:lpstr>
      <vt:lpstr>Microsoft team limitation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2025-10-03T12:04:55Z</dcterms:created>
  <dcterms:modified xsi:type="dcterms:W3CDTF">2025-10-04T08:52:20Z</dcterms:modified>
</cp:coreProperties>
</file>