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1"/>
  </p:notesMasterIdLst>
  <p:sldIdLst>
    <p:sldId id="256" r:id="rId3"/>
    <p:sldId id="257" r:id="rId4"/>
    <p:sldId id="498" r:id="rId5"/>
    <p:sldId id="499" r:id="rId6"/>
    <p:sldId id="500" r:id="rId7"/>
    <p:sldId id="501" r:id="rId8"/>
    <p:sldId id="502" r:id="rId9"/>
    <p:sldId id="497" r:id="rId10"/>
    <p:sldId id="496" r:id="rId11"/>
    <p:sldId id="504" r:id="rId12"/>
    <p:sldId id="505" r:id="rId13"/>
    <p:sldId id="503" r:id="rId14"/>
    <p:sldId id="506" r:id="rId15"/>
    <p:sldId id="470" r:id="rId16"/>
    <p:sldId id="471" r:id="rId17"/>
    <p:sldId id="489" r:id="rId18"/>
    <p:sldId id="490" r:id="rId19"/>
    <p:sldId id="491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7DBC789-906A-4935-B950-7489DBC3F449}" v="19" dt="2023-03-17T09:46:45.6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microsoft.com/office/2016/11/relationships/changesInfo" Target="changesInfos/changesInfo1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 Williams (IMH)" userId="acfce3dd-66c2-4b6d-8e85-a3a71175ae38" providerId="ADAL" clId="{77DBC789-906A-4935-B950-7489DBC3F449}"/>
    <pc:docChg chg="undo custSel addSld delSld modSld sldOrd">
      <pc:chgData name="Simon Williams (IMH)" userId="acfce3dd-66c2-4b6d-8e85-a3a71175ae38" providerId="ADAL" clId="{77DBC789-906A-4935-B950-7489DBC3F449}" dt="2023-03-17T09:47:56.786" v="580" actId="403"/>
      <pc:docMkLst>
        <pc:docMk/>
      </pc:docMkLst>
      <pc:sldChg chg="modSp mod">
        <pc:chgData name="Simon Williams (IMH)" userId="acfce3dd-66c2-4b6d-8e85-a3a71175ae38" providerId="ADAL" clId="{77DBC789-906A-4935-B950-7489DBC3F449}" dt="2023-03-17T09:47:56.786" v="580" actId="403"/>
        <pc:sldMkLst>
          <pc:docMk/>
          <pc:sldMk cId="4037749492" sldId="256"/>
        </pc:sldMkLst>
        <pc:spChg chg="mod">
          <ac:chgData name="Simon Williams (IMH)" userId="acfce3dd-66c2-4b6d-8e85-a3a71175ae38" providerId="ADAL" clId="{77DBC789-906A-4935-B950-7489DBC3F449}" dt="2023-03-17T09:46:45.698" v="471"/>
          <ac:spMkLst>
            <pc:docMk/>
            <pc:sldMk cId="4037749492" sldId="256"/>
            <ac:spMk id="2" creationId="{7DA07D5E-2CAC-A114-CF4D-6E15F6C7E557}"/>
          </ac:spMkLst>
        </pc:spChg>
        <pc:spChg chg="mod">
          <ac:chgData name="Simon Williams (IMH)" userId="acfce3dd-66c2-4b6d-8e85-a3a71175ae38" providerId="ADAL" clId="{77DBC789-906A-4935-B950-7489DBC3F449}" dt="2023-03-17T09:47:56.786" v="580" actId="403"/>
          <ac:spMkLst>
            <pc:docMk/>
            <pc:sldMk cId="4037749492" sldId="256"/>
            <ac:spMk id="3" creationId="{019C9629-C732-111E-9624-003B31DC6F6A}"/>
          </ac:spMkLst>
        </pc:spChg>
      </pc:sldChg>
      <pc:sldChg chg="modSp mod">
        <pc:chgData name="Simon Williams (IMH)" userId="acfce3dd-66c2-4b6d-8e85-a3a71175ae38" providerId="ADAL" clId="{77DBC789-906A-4935-B950-7489DBC3F449}" dt="2023-03-17T08:39:06.637" v="0" actId="5793"/>
        <pc:sldMkLst>
          <pc:docMk/>
          <pc:sldMk cId="3127062807" sldId="257"/>
        </pc:sldMkLst>
        <pc:spChg chg="mod">
          <ac:chgData name="Simon Williams (IMH)" userId="acfce3dd-66c2-4b6d-8e85-a3a71175ae38" providerId="ADAL" clId="{77DBC789-906A-4935-B950-7489DBC3F449}" dt="2023-03-17T08:39:06.637" v="0" actId="5793"/>
          <ac:spMkLst>
            <pc:docMk/>
            <pc:sldMk cId="3127062807" sldId="257"/>
            <ac:spMk id="3" creationId="{E51115E6-5438-E76B-79B3-C16B400954FF}"/>
          </ac:spMkLst>
        </pc:spChg>
      </pc:sldChg>
      <pc:sldChg chg="add">
        <pc:chgData name="Simon Williams (IMH)" userId="acfce3dd-66c2-4b6d-8e85-a3a71175ae38" providerId="ADAL" clId="{77DBC789-906A-4935-B950-7489DBC3F449}" dt="2023-03-17T09:39:15.579" v="469"/>
        <pc:sldMkLst>
          <pc:docMk/>
          <pc:sldMk cId="0" sldId="470"/>
        </pc:sldMkLst>
      </pc:sldChg>
      <pc:sldChg chg="add">
        <pc:chgData name="Simon Williams (IMH)" userId="acfce3dd-66c2-4b6d-8e85-a3a71175ae38" providerId="ADAL" clId="{77DBC789-906A-4935-B950-7489DBC3F449}" dt="2023-03-17T09:39:15.579" v="469"/>
        <pc:sldMkLst>
          <pc:docMk/>
          <pc:sldMk cId="0" sldId="471"/>
        </pc:sldMkLst>
      </pc:sldChg>
      <pc:sldChg chg="add">
        <pc:chgData name="Simon Williams (IMH)" userId="acfce3dd-66c2-4b6d-8e85-a3a71175ae38" providerId="ADAL" clId="{77DBC789-906A-4935-B950-7489DBC3F449}" dt="2023-03-17T09:39:15.579" v="469"/>
        <pc:sldMkLst>
          <pc:docMk/>
          <pc:sldMk cId="3118420332" sldId="489"/>
        </pc:sldMkLst>
      </pc:sldChg>
      <pc:sldChg chg="add">
        <pc:chgData name="Simon Williams (IMH)" userId="acfce3dd-66c2-4b6d-8e85-a3a71175ae38" providerId="ADAL" clId="{77DBC789-906A-4935-B950-7489DBC3F449}" dt="2023-03-17T09:39:15.579" v="469"/>
        <pc:sldMkLst>
          <pc:docMk/>
          <pc:sldMk cId="3646254228" sldId="490"/>
        </pc:sldMkLst>
      </pc:sldChg>
      <pc:sldChg chg="add">
        <pc:chgData name="Simon Williams (IMH)" userId="acfce3dd-66c2-4b6d-8e85-a3a71175ae38" providerId="ADAL" clId="{77DBC789-906A-4935-B950-7489DBC3F449}" dt="2023-03-17T09:39:15.579" v="469"/>
        <pc:sldMkLst>
          <pc:docMk/>
          <pc:sldMk cId="65131605" sldId="491"/>
        </pc:sldMkLst>
      </pc:sldChg>
      <pc:sldChg chg="addSp delSp modSp add del mod modClrScheme chgLayout">
        <pc:chgData name="Simon Williams (IMH)" userId="acfce3dd-66c2-4b6d-8e85-a3a71175ae38" providerId="ADAL" clId="{77DBC789-906A-4935-B950-7489DBC3F449}" dt="2023-03-17T08:40:47.593" v="29" actId="5793"/>
        <pc:sldMkLst>
          <pc:docMk/>
          <pc:sldMk cId="411852580" sldId="496"/>
        </pc:sldMkLst>
        <pc:spChg chg="del">
          <ac:chgData name="Simon Williams (IMH)" userId="acfce3dd-66c2-4b6d-8e85-a3a71175ae38" providerId="ADAL" clId="{77DBC789-906A-4935-B950-7489DBC3F449}" dt="2023-03-17T08:40:32.504" v="26" actId="478"/>
          <ac:spMkLst>
            <pc:docMk/>
            <pc:sldMk cId="411852580" sldId="496"/>
            <ac:spMk id="5" creationId="{00000000-0000-0000-0000-000000000000}"/>
          </ac:spMkLst>
        </pc:spChg>
        <pc:spChg chg="add mod ord">
          <ac:chgData name="Simon Williams (IMH)" userId="acfce3dd-66c2-4b6d-8e85-a3a71175ae38" providerId="ADAL" clId="{77DBC789-906A-4935-B950-7489DBC3F449}" dt="2023-03-17T08:40:42.553" v="28" actId="122"/>
          <ac:spMkLst>
            <pc:docMk/>
            <pc:sldMk cId="411852580" sldId="496"/>
            <ac:spMk id="6" creationId="{6B0AAEB6-DF1F-4072-5447-AF4F31EB66AA}"/>
          </ac:spMkLst>
        </pc:spChg>
        <pc:spChg chg="add mod ord">
          <ac:chgData name="Simon Williams (IMH)" userId="acfce3dd-66c2-4b6d-8e85-a3a71175ae38" providerId="ADAL" clId="{77DBC789-906A-4935-B950-7489DBC3F449}" dt="2023-03-17T08:40:47.593" v="29" actId="5793"/>
          <ac:spMkLst>
            <pc:docMk/>
            <pc:sldMk cId="411852580" sldId="496"/>
            <ac:spMk id="7" creationId="{15F245FA-2674-2F57-211D-83DD0A404E2E}"/>
          </ac:spMkLst>
        </pc:spChg>
      </pc:sldChg>
      <pc:sldChg chg="modSp add del mod ord">
        <pc:chgData name="Simon Williams (IMH)" userId="acfce3dd-66c2-4b6d-8e85-a3a71175ae38" providerId="ADAL" clId="{77DBC789-906A-4935-B950-7489DBC3F449}" dt="2023-03-17T09:18:15.126" v="358" actId="27636"/>
        <pc:sldMkLst>
          <pc:docMk/>
          <pc:sldMk cId="2083847690" sldId="497"/>
        </pc:sldMkLst>
        <pc:spChg chg="mod">
          <ac:chgData name="Simon Williams (IMH)" userId="acfce3dd-66c2-4b6d-8e85-a3a71175ae38" providerId="ADAL" clId="{77DBC789-906A-4935-B950-7489DBC3F449}" dt="2023-03-17T08:41:19.213" v="35" actId="403"/>
          <ac:spMkLst>
            <pc:docMk/>
            <pc:sldMk cId="2083847690" sldId="497"/>
            <ac:spMk id="2" creationId="{00000000-0000-0000-0000-000000000000}"/>
          </ac:spMkLst>
        </pc:spChg>
        <pc:spChg chg="mod">
          <ac:chgData name="Simon Williams (IMH)" userId="acfce3dd-66c2-4b6d-8e85-a3a71175ae38" providerId="ADAL" clId="{77DBC789-906A-4935-B950-7489DBC3F449}" dt="2023-03-17T09:18:15.126" v="358" actId="27636"/>
          <ac:spMkLst>
            <pc:docMk/>
            <pc:sldMk cId="2083847690" sldId="497"/>
            <ac:spMk id="3" creationId="{00000000-0000-0000-0000-000000000000}"/>
          </ac:spMkLst>
        </pc:spChg>
      </pc:sldChg>
      <pc:sldChg chg="addSp delSp modSp new mod">
        <pc:chgData name="Simon Williams (IMH)" userId="acfce3dd-66c2-4b6d-8e85-a3a71175ae38" providerId="ADAL" clId="{77DBC789-906A-4935-B950-7489DBC3F449}" dt="2023-03-17T08:47:26.003" v="91" actId="14100"/>
        <pc:sldMkLst>
          <pc:docMk/>
          <pc:sldMk cId="3489800987" sldId="498"/>
        </pc:sldMkLst>
        <pc:spChg chg="mod">
          <ac:chgData name="Simon Williams (IMH)" userId="acfce3dd-66c2-4b6d-8e85-a3a71175ae38" providerId="ADAL" clId="{77DBC789-906A-4935-B950-7489DBC3F449}" dt="2023-03-17T08:47:22.289" v="90" actId="14100"/>
          <ac:spMkLst>
            <pc:docMk/>
            <pc:sldMk cId="3489800987" sldId="498"/>
            <ac:spMk id="2" creationId="{0AFA9127-C461-0906-E888-68E4F807E88D}"/>
          </ac:spMkLst>
        </pc:spChg>
        <pc:spChg chg="del">
          <ac:chgData name="Simon Williams (IMH)" userId="acfce3dd-66c2-4b6d-8e85-a3a71175ae38" providerId="ADAL" clId="{77DBC789-906A-4935-B950-7489DBC3F449}" dt="2023-03-17T08:41:31.503" v="37" actId="478"/>
          <ac:spMkLst>
            <pc:docMk/>
            <pc:sldMk cId="3489800987" sldId="498"/>
            <ac:spMk id="3" creationId="{34C825EC-FC0E-2D7B-04DF-8FF7749F20F7}"/>
          </ac:spMkLst>
        </pc:spChg>
        <pc:picChg chg="add mod">
          <ac:chgData name="Simon Williams (IMH)" userId="acfce3dd-66c2-4b6d-8e85-a3a71175ae38" providerId="ADAL" clId="{77DBC789-906A-4935-B950-7489DBC3F449}" dt="2023-03-17T08:47:26.003" v="91" actId="14100"/>
          <ac:picMkLst>
            <pc:docMk/>
            <pc:sldMk cId="3489800987" sldId="498"/>
            <ac:picMk id="5" creationId="{05E6C768-4D46-6EED-53E4-91B8DCE1B2C7}"/>
          </ac:picMkLst>
        </pc:picChg>
      </pc:sldChg>
      <pc:sldChg chg="addSp delSp new mod modClrScheme chgLayout">
        <pc:chgData name="Simon Williams (IMH)" userId="acfce3dd-66c2-4b6d-8e85-a3a71175ae38" providerId="ADAL" clId="{77DBC789-906A-4935-B950-7489DBC3F449}" dt="2023-03-17T08:48:34.902" v="92" actId="22"/>
        <pc:sldMkLst>
          <pc:docMk/>
          <pc:sldMk cId="1233877871" sldId="499"/>
        </pc:sldMkLst>
        <pc:spChg chg="del">
          <ac:chgData name="Simon Williams (IMH)" userId="acfce3dd-66c2-4b6d-8e85-a3a71175ae38" providerId="ADAL" clId="{77DBC789-906A-4935-B950-7489DBC3F449}" dt="2023-03-17T08:46:33.642" v="40" actId="700"/>
          <ac:spMkLst>
            <pc:docMk/>
            <pc:sldMk cId="1233877871" sldId="499"/>
            <ac:spMk id="2" creationId="{5976FAAD-269B-2535-386F-5E790CCBC478}"/>
          </ac:spMkLst>
        </pc:spChg>
        <pc:spChg chg="del">
          <ac:chgData name="Simon Williams (IMH)" userId="acfce3dd-66c2-4b6d-8e85-a3a71175ae38" providerId="ADAL" clId="{77DBC789-906A-4935-B950-7489DBC3F449}" dt="2023-03-17T08:46:33.642" v="40" actId="700"/>
          <ac:spMkLst>
            <pc:docMk/>
            <pc:sldMk cId="1233877871" sldId="499"/>
            <ac:spMk id="3" creationId="{86652649-FF87-7D6E-4B6E-CF91811E8171}"/>
          </ac:spMkLst>
        </pc:spChg>
        <pc:picChg chg="add">
          <ac:chgData name="Simon Williams (IMH)" userId="acfce3dd-66c2-4b6d-8e85-a3a71175ae38" providerId="ADAL" clId="{77DBC789-906A-4935-B950-7489DBC3F449}" dt="2023-03-17T08:48:34.902" v="92" actId="22"/>
          <ac:picMkLst>
            <pc:docMk/>
            <pc:sldMk cId="1233877871" sldId="499"/>
            <ac:picMk id="5" creationId="{15B7683F-3876-1519-AFE1-C16103554332}"/>
          </ac:picMkLst>
        </pc:picChg>
      </pc:sldChg>
      <pc:sldChg chg="addSp delSp modSp add mod">
        <pc:chgData name="Simon Williams (IMH)" userId="acfce3dd-66c2-4b6d-8e85-a3a71175ae38" providerId="ADAL" clId="{77DBC789-906A-4935-B950-7489DBC3F449}" dt="2023-03-17T08:49:35.112" v="97" actId="14100"/>
        <pc:sldMkLst>
          <pc:docMk/>
          <pc:sldMk cId="2181422979" sldId="500"/>
        </pc:sldMkLst>
        <pc:picChg chg="add mod">
          <ac:chgData name="Simon Williams (IMH)" userId="acfce3dd-66c2-4b6d-8e85-a3a71175ae38" providerId="ADAL" clId="{77DBC789-906A-4935-B950-7489DBC3F449}" dt="2023-03-17T08:49:35.112" v="97" actId="14100"/>
          <ac:picMkLst>
            <pc:docMk/>
            <pc:sldMk cId="2181422979" sldId="500"/>
            <ac:picMk id="3" creationId="{671277C2-203B-8C66-2777-F3CC10098644}"/>
          </ac:picMkLst>
        </pc:picChg>
        <pc:picChg chg="del">
          <ac:chgData name="Simon Williams (IMH)" userId="acfce3dd-66c2-4b6d-8e85-a3a71175ae38" providerId="ADAL" clId="{77DBC789-906A-4935-B950-7489DBC3F449}" dt="2023-03-17T08:48:44.923" v="94" actId="478"/>
          <ac:picMkLst>
            <pc:docMk/>
            <pc:sldMk cId="2181422979" sldId="500"/>
            <ac:picMk id="5" creationId="{15B7683F-3876-1519-AFE1-C16103554332}"/>
          </ac:picMkLst>
        </pc:picChg>
      </pc:sldChg>
      <pc:sldChg chg="addSp delSp modSp add mod">
        <pc:chgData name="Simon Williams (IMH)" userId="acfce3dd-66c2-4b6d-8e85-a3a71175ae38" providerId="ADAL" clId="{77DBC789-906A-4935-B950-7489DBC3F449}" dt="2023-03-17T08:51:15.082" v="101" actId="22"/>
        <pc:sldMkLst>
          <pc:docMk/>
          <pc:sldMk cId="2804007364" sldId="501"/>
        </pc:sldMkLst>
        <pc:picChg chg="del mod">
          <ac:chgData name="Simon Williams (IMH)" userId="acfce3dd-66c2-4b6d-8e85-a3a71175ae38" providerId="ADAL" clId="{77DBC789-906A-4935-B950-7489DBC3F449}" dt="2023-03-17T08:50:11.144" v="100" actId="478"/>
          <ac:picMkLst>
            <pc:docMk/>
            <pc:sldMk cId="2804007364" sldId="501"/>
            <ac:picMk id="3" creationId="{671277C2-203B-8C66-2777-F3CC10098644}"/>
          </ac:picMkLst>
        </pc:picChg>
        <pc:picChg chg="add">
          <ac:chgData name="Simon Williams (IMH)" userId="acfce3dd-66c2-4b6d-8e85-a3a71175ae38" providerId="ADAL" clId="{77DBC789-906A-4935-B950-7489DBC3F449}" dt="2023-03-17T08:51:15.082" v="101" actId="22"/>
          <ac:picMkLst>
            <pc:docMk/>
            <pc:sldMk cId="2804007364" sldId="501"/>
            <ac:picMk id="4" creationId="{987EA3CE-6CB4-07C0-68B0-D721A2909AEB}"/>
          </ac:picMkLst>
        </pc:picChg>
      </pc:sldChg>
      <pc:sldChg chg="addSp delSp add mod">
        <pc:chgData name="Simon Williams (IMH)" userId="acfce3dd-66c2-4b6d-8e85-a3a71175ae38" providerId="ADAL" clId="{77DBC789-906A-4935-B950-7489DBC3F449}" dt="2023-03-17T08:52:56.184" v="104" actId="22"/>
        <pc:sldMkLst>
          <pc:docMk/>
          <pc:sldMk cId="3340458389" sldId="502"/>
        </pc:sldMkLst>
        <pc:picChg chg="add">
          <ac:chgData name="Simon Williams (IMH)" userId="acfce3dd-66c2-4b6d-8e85-a3a71175ae38" providerId="ADAL" clId="{77DBC789-906A-4935-B950-7489DBC3F449}" dt="2023-03-17T08:52:56.184" v="104" actId="22"/>
          <ac:picMkLst>
            <pc:docMk/>
            <pc:sldMk cId="3340458389" sldId="502"/>
            <ac:picMk id="3" creationId="{D10CA774-3A00-C2A3-F545-90A8A099434B}"/>
          </ac:picMkLst>
        </pc:picChg>
        <pc:picChg chg="del">
          <ac:chgData name="Simon Williams (IMH)" userId="acfce3dd-66c2-4b6d-8e85-a3a71175ae38" providerId="ADAL" clId="{77DBC789-906A-4935-B950-7489DBC3F449}" dt="2023-03-17T08:51:31.562" v="103" actId="478"/>
          <ac:picMkLst>
            <pc:docMk/>
            <pc:sldMk cId="3340458389" sldId="502"/>
            <ac:picMk id="4" creationId="{987EA3CE-6CB4-07C0-68B0-D721A2909AEB}"/>
          </ac:picMkLst>
        </pc:picChg>
      </pc:sldChg>
      <pc:sldChg chg="addSp delSp modSp new mod">
        <pc:chgData name="Simon Williams (IMH)" userId="acfce3dd-66c2-4b6d-8e85-a3a71175ae38" providerId="ADAL" clId="{77DBC789-906A-4935-B950-7489DBC3F449}" dt="2023-03-17T09:31:48.860" v="393"/>
        <pc:sldMkLst>
          <pc:docMk/>
          <pc:sldMk cId="1693603618" sldId="503"/>
        </pc:sldMkLst>
        <pc:spChg chg="mod">
          <ac:chgData name="Simon Williams (IMH)" userId="acfce3dd-66c2-4b6d-8e85-a3a71175ae38" providerId="ADAL" clId="{77DBC789-906A-4935-B950-7489DBC3F449}" dt="2023-03-17T09:31:48.860" v="393"/>
          <ac:spMkLst>
            <pc:docMk/>
            <pc:sldMk cId="1693603618" sldId="503"/>
            <ac:spMk id="2" creationId="{EF44BD91-6656-7431-78C6-F0BB38CE4AC5}"/>
          </ac:spMkLst>
        </pc:spChg>
        <pc:spChg chg="del">
          <ac:chgData name="Simon Williams (IMH)" userId="acfce3dd-66c2-4b6d-8e85-a3a71175ae38" providerId="ADAL" clId="{77DBC789-906A-4935-B950-7489DBC3F449}" dt="2023-03-17T09:30:36.719" v="360" actId="478"/>
          <ac:spMkLst>
            <pc:docMk/>
            <pc:sldMk cId="1693603618" sldId="503"/>
            <ac:spMk id="3" creationId="{ECA53E62-5769-0E58-66C9-F690EB0B3237}"/>
          </ac:spMkLst>
        </pc:spChg>
        <pc:picChg chg="add mod">
          <ac:chgData name="Simon Williams (IMH)" userId="acfce3dd-66c2-4b6d-8e85-a3a71175ae38" providerId="ADAL" clId="{77DBC789-906A-4935-B950-7489DBC3F449}" dt="2023-03-17T09:31:23.719" v="368" actId="14100"/>
          <ac:picMkLst>
            <pc:docMk/>
            <pc:sldMk cId="1693603618" sldId="503"/>
            <ac:picMk id="5" creationId="{433AC026-A7C7-8DEC-E4AC-B3C6E07DE525}"/>
          </ac:picMkLst>
        </pc:picChg>
        <pc:picChg chg="add mod">
          <ac:chgData name="Simon Williams (IMH)" userId="acfce3dd-66c2-4b6d-8e85-a3a71175ae38" providerId="ADAL" clId="{77DBC789-906A-4935-B950-7489DBC3F449}" dt="2023-03-17T09:31:28.495" v="370" actId="14100"/>
          <ac:picMkLst>
            <pc:docMk/>
            <pc:sldMk cId="1693603618" sldId="503"/>
            <ac:picMk id="7" creationId="{6C83FCF8-4D4E-D956-6917-95EE5A7F5688}"/>
          </ac:picMkLst>
        </pc:picChg>
      </pc:sldChg>
      <pc:sldChg chg="addSp delSp modSp new mod">
        <pc:chgData name="Simon Williams (IMH)" userId="acfce3dd-66c2-4b6d-8e85-a3a71175ae38" providerId="ADAL" clId="{77DBC789-906A-4935-B950-7489DBC3F449}" dt="2023-03-17T09:33:52.214" v="433" actId="14100"/>
        <pc:sldMkLst>
          <pc:docMk/>
          <pc:sldMk cId="1349270637" sldId="504"/>
        </pc:sldMkLst>
        <pc:spChg chg="mod">
          <ac:chgData name="Simon Williams (IMH)" userId="acfce3dd-66c2-4b6d-8e85-a3a71175ae38" providerId="ADAL" clId="{77DBC789-906A-4935-B950-7489DBC3F449}" dt="2023-03-17T09:33:48.479" v="432" actId="122"/>
          <ac:spMkLst>
            <pc:docMk/>
            <pc:sldMk cId="1349270637" sldId="504"/>
            <ac:spMk id="2" creationId="{F7A1660E-89AA-1EB2-21AE-D0A5EEFF1B6B}"/>
          </ac:spMkLst>
        </pc:spChg>
        <pc:spChg chg="del">
          <ac:chgData name="Simon Williams (IMH)" userId="acfce3dd-66c2-4b6d-8e85-a3a71175ae38" providerId="ADAL" clId="{77DBC789-906A-4935-B950-7489DBC3F449}" dt="2023-03-17T09:33:14.062" v="395" actId="478"/>
          <ac:spMkLst>
            <pc:docMk/>
            <pc:sldMk cId="1349270637" sldId="504"/>
            <ac:spMk id="3" creationId="{B2FE5DE1-D37F-93EC-F1C2-E5D5A07D0905}"/>
          </ac:spMkLst>
        </pc:spChg>
        <pc:picChg chg="add mod">
          <ac:chgData name="Simon Williams (IMH)" userId="acfce3dd-66c2-4b6d-8e85-a3a71175ae38" providerId="ADAL" clId="{77DBC789-906A-4935-B950-7489DBC3F449}" dt="2023-03-17T09:33:52.214" v="433" actId="14100"/>
          <ac:picMkLst>
            <pc:docMk/>
            <pc:sldMk cId="1349270637" sldId="504"/>
            <ac:picMk id="5" creationId="{ABF41FCA-DC17-34CE-1C9F-C05F99BBF5C6}"/>
          </ac:picMkLst>
        </pc:picChg>
      </pc:sldChg>
      <pc:sldChg chg="addSp delSp modSp new mod">
        <pc:chgData name="Simon Williams (IMH)" userId="acfce3dd-66c2-4b6d-8e85-a3a71175ae38" providerId="ADAL" clId="{77DBC789-906A-4935-B950-7489DBC3F449}" dt="2023-03-17T09:35:20.495" v="440" actId="14100"/>
        <pc:sldMkLst>
          <pc:docMk/>
          <pc:sldMk cId="2155014098" sldId="505"/>
        </pc:sldMkLst>
        <pc:spChg chg="del">
          <ac:chgData name="Simon Williams (IMH)" userId="acfce3dd-66c2-4b6d-8e85-a3a71175ae38" providerId="ADAL" clId="{77DBC789-906A-4935-B950-7489DBC3F449}" dt="2023-03-17T09:35:07.299" v="435" actId="478"/>
          <ac:spMkLst>
            <pc:docMk/>
            <pc:sldMk cId="2155014098" sldId="505"/>
            <ac:spMk id="3" creationId="{C082FFC2-8229-7BB3-843F-5B434182680E}"/>
          </ac:spMkLst>
        </pc:spChg>
        <pc:picChg chg="add mod">
          <ac:chgData name="Simon Williams (IMH)" userId="acfce3dd-66c2-4b6d-8e85-a3a71175ae38" providerId="ADAL" clId="{77DBC789-906A-4935-B950-7489DBC3F449}" dt="2023-03-17T09:35:20.495" v="440" actId="14100"/>
          <ac:picMkLst>
            <pc:docMk/>
            <pc:sldMk cId="2155014098" sldId="505"/>
            <ac:picMk id="5" creationId="{9403CA0D-4016-9BD9-DD4D-497DA8AFFF06}"/>
          </ac:picMkLst>
        </pc:picChg>
      </pc:sldChg>
      <pc:sldChg chg="addSp delSp modSp new mod">
        <pc:chgData name="Simon Williams (IMH)" userId="acfce3dd-66c2-4b6d-8e85-a3a71175ae38" providerId="ADAL" clId="{77DBC789-906A-4935-B950-7489DBC3F449}" dt="2023-03-17T09:36:32.819" v="468" actId="1076"/>
        <pc:sldMkLst>
          <pc:docMk/>
          <pc:sldMk cId="2415691084" sldId="506"/>
        </pc:sldMkLst>
        <pc:spChg chg="mod">
          <ac:chgData name="Simon Williams (IMH)" userId="acfce3dd-66c2-4b6d-8e85-a3a71175ae38" providerId="ADAL" clId="{77DBC789-906A-4935-B950-7489DBC3F449}" dt="2023-03-17T09:36:32.819" v="468" actId="1076"/>
          <ac:spMkLst>
            <pc:docMk/>
            <pc:sldMk cId="2415691084" sldId="506"/>
            <ac:spMk id="2" creationId="{90723711-B883-23B9-DE65-943BDF7EEB71}"/>
          </ac:spMkLst>
        </pc:spChg>
        <pc:spChg chg="del">
          <ac:chgData name="Simon Williams (IMH)" userId="acfce3dd-66c2-4b6d-8e85-a3a71175ae38" providerId="ADAL" clId="{77DBC789-906A-4935-B950-7489DBC3F449}" dt="2023-03-17T09:36:02.061" v="442" actId="478"/>
          <ac:spMkLst>
            <pc:docMk/>
            <pc:sldMk cId="2415691084" sldId="506"/>
            <ac:spMk id="3" creationId="{64010F5B-3A05-E59C-4923-18D8AD1A9B42}"/>
          </ac:spMkLst>
        </pc:spChg>
        <pc:picChg chg="add mod">
          <ac:chgData name="Simon Williams (IMH)" userId="acfce3dd-66c2-4b6d-8e85-a3a71175ae38" providerId="ADAL" clId="{77DBC789-906A-4935-B950-7489DBC3F449}" dt="2023-03-17T09:36:13.489" v="447" actId="1076"/>
          <ac:picMkLst>
            <pc:docMk/>
            <pc:sldMk cId="2415691084" sldId="506"/>
            <ac:picMk id="5" creationId="{DEB89606-2BF4-A4F1-4D8F-F80B4CC2FFF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D698AD-5140-46DF-B89C-EFAC235F672A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655ED-E303-4768-AD81-98BA7A8414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0619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/>
          </a:p>
        </p:txBody>
      </p:sp>
      <p:sp>
        <p:nvSpPr>
          <p:cNvPr id="143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7F848B7-8D04-4864-8D3F-BFAAE31F2401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908213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90AC316-996E-40FF-8E50-BE912ABEA1B3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48136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/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77E3B7C-C471-49B4-94D1-8E63049B6968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343707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B9539-8D5D-7B78-98D5-8B823D6720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3E0505-7ECB-BF5E-6C19-0622B43F45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201D9-71CC-4FB6-D8BA-0E187B1F54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B21F7-C768-44C7-BD5D-B640F46C398A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B390AE-3CB4-406B-E0D1-68B3780CB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D2AFFD-DDF5-0489-40AA-324BE3EFAA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6A3D9-C04E-48A1-BD7B-A1BC74F951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1475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5F2B6-7C77-69F3-2B21-72FAC0CFA8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B335F-DEE6-FE28-38CA-87F693DF96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FED0AD-1092-9B54-0E70-7332315D2B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B21F7-C768-44C7-BD5D-B640F46C398A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3FB49F-B1D6-5BB6-BEDB-351658DA1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C5AA3A-2068-C8EF-9938-241AE2E80C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6A3D9-C04E-48A1-BD7B-A1BC74F951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5907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55FC82-A5F3-AE92-DE5F-DD2B3A533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984A8A-4942-007A-71A9-2C4176C7AC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B282DA-D323-FAC0-4F10-CC45EE9970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B21F7-C768-44C7-BD5D-B640F46C398A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08376-313E-A74A-3955-0263391F20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3688DB-9393-5E72-EF5F-CC8B85FAA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6A3D9-C04E-48A1-BD7B-A1BC74F951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3667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2D6C0-3455-10EC-524E-F6F08D1AE4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65178C-CD0B-C4C7-D157-B086BF954C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5DF4FD-5149-C2B5-C773-230CC20527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A7A548-94E1-F38A-4B64-E4A3DBD010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B21F7-C768-44C7-BD5D-B640F46C398A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C6F184-833B-3773-CACA-36986BD5BF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B01336-F106-FB05-63AC-604297652B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6A3D9-C04E-48A1-BD7B-A1BC74F951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8196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382DB-8229-1B5C-3783-5D418BE403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0CB1A6-C077-3FE5-96B4-1349317C2A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48377E-C294-CBF0-DE30-06F1A1D2AF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8BDA1F-2EBE-7494-1EBC-55A9A335345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A9C92A-5521-9BCA-827D-182BEA82FA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714F3C3-30E1-7B03-6DB5-1D06BDD539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B21F7-C768-44C7-BD5D-B640F46C398A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82EF3A7-96C0-1269-DACD-0FCE8E3F8F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9E3518-4385-6C8F-0352-1AACE8200B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6A3D9-C04E-48A1-BD7B-A1BC74F951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0827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5CF0D-DACC-F3BA-F5D3-CA6FD9E2F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7B466A8-F17F-A798-2FE2-6D64E74C59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B21F7-C768-44C7-BD5D-B640F46C398A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877F80-3614-4135-5FA8-B73E44EFF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F1CC98-8D23-9491-80DB-43E8188BAF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6A3D9-C04E-48A1-BD7B-A1BC74F951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239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40DCF9-E728-D6CD-A613-2D0E28FF31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B21F7-C768-44C7-BD5D-B640F46C398A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87E39F-AFD9-76CE-96FC-7ED055DF2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D98E5F-5AF2-760A-2E3B-4E464018EB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6A3D9-C04E-48A1-BD7B-A1BC74F951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164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59D5F-9870-B0B8-5B60-C6EDC295CD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671F01-2BBB-4EEF-3177-E70715312E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8BB26B-A17F-68D2-DA69-AF19CD0A21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789914-E49C-A88C-6E07-B9D5789F2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B21F7-C768-44C7-BD5D-B640F46C398A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57C88D-CD7C-E2BB-4410-1AD329E1C6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DB1B43-B422-687A-E4C5-34C09DD278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6A3D9-C04E-48A1-BD7B-A1BC74F951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74831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5B49AB-71DE-B4C8-208E-84AAC3BC4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C55960-7E23-AE9E-8E2A-6472B078D1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E92E63-EE70-356D-7FE6-81804D2412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34558E-D838-5AD6-C56A-1D7DB1D174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B21F7-C768-44C7-BD5D-B640F46C398A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0BE21A-3E1D-6843-DBC1-86E6533BB5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F63DAE-5B1D-FD77-8E3F-9497D0292A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6A3D9-C04E-48A1-BD7B-A1BC74F951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498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2223DF-AAF0-1321-8184-922B40C6DB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1F9171-0186-606E-98DD-F7A1A4B320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E78230-C9C1-A6C6-EAA3-87A07D2997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B21F7-C768-44C7-BD5D-B640F46C398A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33B0B7-10C5-3642-AFEA-9A28E02CB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E31B7E-7AF1-57CD-910C-F74C6953A2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6A3D9-C04E-48A1-BD7B-A1BC74F951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3903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57315A6-AB4E-A00C-5119-94C80D00701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2C3264-7251-5570-82F5-CE8B013295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30EB6E-AF7B-DC2A-C3D0-447AEFA2AD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B21F7-C768-44C7-BD5D-B640F46C398A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A650A6-EB3E-581E-B53F-DFB12BC61A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1A3A8-D495-092C-D551-7F7714FD6B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6A3D9-C04E-48A1-BD7B-A1BC74F951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83248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1" y="6350"/>
            <a:ext cx="12187767" cy="6851650"/>
            <a:chOff x="0" y="4"/>
            <a:chExt cx="5758" cy="4316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0" y="1161"/>
              <a:ext cx="5758" cy="3159"/>
              <a:chOff x="0" y="1161"/>
              <a:chExt cx="5758" cy="3159"/>
            </a:xfrm>
          </p:grpSpPr>
          <p:sp>
            <p:nvSpPr>
              <p:cNvPr id="16" name="Freeform 4"/>
              <p:cNvSpPr>
                <a:spLocks/>
              </p:cNvSpPr>
              <p:nvPr/>
            </p:nvSpPr>
            <p:spPr bwMode="hidden">
              <a:xfrm>
                <a:off x="558" y="1161"/>
                <a:ext cx="5200" cy="3159"/>
              </a:xfrm>
              <a:custGeom>
                <a:avLst/>
                <a:gdLst>
                  <a:gd name="T0" fmla="*/ 0 w 5184"/>
                  <a:gd name="T1" fmla="*/ 3159 h 3159"/>
                  <a:gd name="T2" fmla="*/ 5280 w 5184"/>
                  <a:gd name="T3" fmla="*/ 3159 h 3159"/>
                  <a:gd name="T4" fmla="*/ 5280 w 5184"/>
                  <a:gd name="T5" fmla="*/ 0 h 3159"/>
                  <a:gd name="T6" fmla="*/ 0 w 5184"/>
                  <a:gd name="T7" fmla="*/ 0 h 3159"/>
                  <a:gd name="T8" fmla="*/ 0 w 5184"/>
                  <a:gd name="T9" fmla="*/ 3159 h 3159"/>
                  <a:gd name="T10" fmla="*/ 0 w 5184"/>
                  <a:gd name="T11" fmla="*/ 3159 h 3159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5184" h="3159">
                    <a:moveTo>
                      <a:pt x="0" y="3159"/>
                    </a:moveTo>
                    <a:lnTo>
                      <a:pt x="5184" y="3159"/>
                    </a:lnTo>
                    <a:lnTo>
                      <a:pt x="5184" y="0"/>
                    </a:lnTo>
                    <a:lnTo>
                      <a:pt x="0" y="0"/>
                    </a:lnTo>
                    <a:lnTo>
                      <a:pt x="0" y="3159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7" name="Freeform 5"/>
              <p:cNvSpPr>
                <a:spLocks/>
              </p:cNvSpPr>
              <p:nvPr/>
            </p:nvSpPr>
            <p:spPr bwMode="hidden">
              <a:xfrm>
                <a:off x="0" y="1161"/>
                <a:ext cx="558" cy="3159"/>
              </a:xfrm>
              <a:custGeom>
                <a:avLst/>
                <a:gdLst>
                  <a:gd name="T0" fmla="*/ 0 w 556"/>
                  <a:gd name="T1" fmla="*/ 0 h 3159"/>
                  <a:gd name="T2" fmla="*/ 0 w 556"/>
                  <a:gd name="T3" fmla="*/ 3159 h 3159"/>
                  <a:gd name="T4" fmla="*/ 568 w 556"/>
                  <a:gd name="T5" fmla="*/ 3159 h 3159"/>
                  <a:gd name="T6" fmla="*/ 568 w 556"/>
                  <a:gd name="T7" fmla="*/ 0 h 3159"/>
                  <a:gd name="T8" fmla="*/ 0 w 556"/>
                  <a:gd name="T9" fmla="*/ 0 h 3159"/>
                  <a:gd name="T10" fmla="*/ 0 w 556"/>
                  <a:gd name="T11" fmla="*/ 0 h 3159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556" h="3159">
                    <a:moveTo>
                      <a:pt x="0" y="0"/>
                    </a:moveTo>
                    <a:lnTo>
                      <a:pt x="0" y="3159"/>
                    </a:lnTo>
                    <a:lnTo>
                      <a:pt x="556" y="3159"/>
                    </a:lnTo>
                    <a:lnTo>
                      <a:pt x="556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</p:grpSp>
        <p:sp>
          <p:nvSpPr>
            <p:cNvPr id="6" name="Freeform 6"/>
            <p:cNvSpPr>
              <a:spLocks/>
            </p:cNvSpPr>
            <p:nvPr/>
          </p:nvSpPr>
          <p:spPr bwMode="ltGray">
            <a:xfrm>
              <a:off x="552" y="951"/>
              <a:ext cx="12" cy="42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420"/>
                </a:cxn>
                <a:cxn ang="0">
                  <a:pos x="12" y="42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" h="420">
                  <a:moveTo>
                    <a:pt x="0" y="0"/>
                  </a:moveTo>
                  <a:lnTo>
                    <a:pt x="0" y="420"/>
                  </a:lnTo>
                  <a:lnTo>
                    <a:pt x="12" y="42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hlink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 sz="1800">
                <a:latin typeface="Tahoma" charset="0"/>
              </a:endParaRPr>
            </a:p>
          </p:txBody>
        </p:sp>
        <p:sp>
          <p:nvSpPr>
            <p:cNvPr id="7" name="Freeform 7"/>
            <p:cNvSpPr>
              <a:spLocks/>
            </p:cNvSpPr>
            <p:nvPr/>
          </p:nvSpPr>
          <p:spPr bwMode="ltGray">
            <a:xfrm>
              <a:off x="767" y="1155"/>
              <a:ext cx="252" cy="12"/>
            </a:xfrm>
            <a:custGeom>
              <a:avLst/>
              <a:gdLst>
                <a:gd name="T0" fmla="*/ 257 w 251"/>
                <a:gd name="T1" fmla="*/ 0 h 12"/>
                <a:gd name="T2" fmla="*/ 0 w 251"/>
                <a:gd name="T3" fmla="*/ 0 h 12"/>
                <a:gd name="T4" fmla="*/ 0 w 251"/>
                <a:gd name="T5" fmla="*/ 12 h 12"/>
                <a:gd name="T6" fmla="*/ 257 w 251"/>
                <a:gd name="T7" fmla="*/ 12 h 12"/>
                <a:gd name="T8" fmla="*/ 257 w 251"/>
                <a:gd name="T9" fmla="*/ 0 h 12"/>
                <a:gd name="T10" fmla="*/ 257 w 251"/>
                <a:gd name="T11" fmla="*/ 0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51" h="12">
                  <a:moveTo>
                    <a:pt x="251" y="0"/>
                  </a:moveTo>
                  <a:lnTo>
                    <a:pt x="0" y="0"/>
                  </a:ln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 sz="1800"/>
            </a:p>
          </p:txBody>
        </p:sp>
        <p:sp>
          <p:nvSpPr>
            <p:cNvPr id="8" name="Freeform 8"/>
            <p:cNvSpPr>
              <a:spLocks/>
            </p:cNvSpPr>
            <p:nvPr/>
          </p:nvSpPr>
          <p:spPr bwMode="ltGray">
            <a:xfrm>
              <a:off x="0" y="1155"/>
              <a:ext cx="351" cy="12"/>
            </a:xfrm>
            <a:custGeom>
              <a:avLst/>
              <a:gdLst>
                <a:gd name="T0" fmla="*/ 0 w 251"/>
                <a:gd name="T1" fmla="*/ 0 h 12"/>
                <a:gd name="T2" fmla="*/ 0 w 251"/>
                <a:gd name="T3" fmla="*/ 12 h 12"/>
                <a:gd name="T4" fmla="*/ 1879 w 251"/>
                <a:gd name="T5" fmla="*/ 12 h 12"/>
                <a:gd name="T6" fmla="*/ 1879 w 251"/>
                <a:gd name="T7" fmla="*/ 0 h 12"/>
                <a:gd name="T8" fmla="*/ 0 w 251"/>
                <a:gd name="T9" fmla="*/ 0 h 12"/>
                <a:gd name="T10" fmla="*/ 0 w 251"/>
                <a:gd name="T11" fmla="*/ 0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51" h="12">
                  <a:moveTo>
                    <a:pt x="0" y="0"/>
                  </a:move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 sz="1800"/>
            </a:p>
          </p:txBody>
        </p:sp>
        <p:grpSp>
          <p:nvGrpSpPr>
            <p:cNvPr id="9" name="Group 9"/>
            <p:cNvGrpSpPr>
              <a:grpSpLocks/>
            </p:cNvGrpSpPr>
            <p:nvPr/>
          </p:nvGrpSpPr>
          <p:grpSpPr bwMode="auto">
            <a:xfrm>
              <a:off x="348" y="4"/>
              <a:ext cx="5410" cy="4316"/>
              <a:chOff x="348" y="4"/>
              <a:chExt cx="5410" cy="4316"/>
            </a:xfrm>
          </p:grpSpPr>
          <p:sp>
            <p:nvSpPr>
              <p:cNvPr id="10" name="Freeform 10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>
                  <a:gd name="T0" fmla="*/ 12 w 12"/>
                  <a:gd name="T1" fmla="*/ 0 h 695"/>
                  <a:gd name="T2" fmla="*/ 0 w 12"/>
                  <a:gd name="T3" fmla="*/ 0 h 695"/>
                  <a:gd name="T4" fmla="*/ 0 w 12"/>
                  <a:gd name="T5" fmla="*/ 695 h 695"/>
                  <a:gd name="T6" fmla="*/ 12 w 12"/>
                  <a:gd name="T7" fmla="*/ 695 h 695"/>
                  <a:gd name="T8" fmla="*/ 12 w 12"/>
                  <a:gd name="T9" fmla="*/ 0 h 695"/>
                  <a:gd name="T10" fmla="*/ 12 w 12"/>
                  <a:gd name="T11" fmla="*/ 0 h 69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1" name="Freeform 11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>
                  <a:gd name="T0" fmla="*/ 0 w 12"/>
                  <a:gd name="T1" fmla="*/ 2697 h 2697"/>
                  <a:gd name="T2" fmla="*/ 12 w 12"/>
                  <a:gd name="T3" fmla="*/ 2697 h 2697"/>
                  <a:gd name="T4" fmla="*/ 12 w 12"/>
                  <a:gd name="T5" fmla="*/ 0 h 2697"/>
                  <a:gd name="T6" fmla="*/ 0 w 12"/>
                  <a:gd name="T7" fmla="*/ 0 h 2697"/>
                  <a:gd name="T8" fmla="*/ 0 w 12"/>
                  <a:gd name="T9" fmla="*/ 2697 h 2697"/>
                  <a:gd name="T10" fmla="*/ 0 w 12"/>
                  <a:gd name="T11" fmla="*/ 2697 h 269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2" name="Freeform 12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>
                  <a:gd name="T0" fmla="*/ 4814 w 4724"/>
                  <a:gd name="T1" fmla="*/ 0 h 12"/>
                  <a:gd name="T2" fmla="*/ 0 w 4724"/>
                  <a:gd name="T3" fmla="*/ 0 h 12"/>
                  <a:gd name="T4" fmla="*/ 0 w 4724"/>
                  <a:gd name="T5" fmla="*/ 12 h 12"/>
                  <a:gd name="T6" fmla="*/ 4814 w 4724"/>
                  <a:gd name="T7" fmla="*/ 12 h 12"/>
                  <a:gd name="T8" fmla="*/ 4814 w 4724"/>
                  <a:gd name="T9" fmla="*/ 0 h 12"/>
                  <a:gd name="T10" fmla="*/ 4814 w 4724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3" name="Freeform 13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>
                  <a:gd name="T0" fmla="*/ 0 w 12"/>
                  <a:gd name="T1" fmla="*/ 252 h 252"/>
                  <a:gd name="T2" fmla="*/ 12 w 12"/>
                  <a:gd name="T3" fmla="*/ 252 h 252"/>
                  <a:gd name="T4" fmla="*/ 12 w 12"/>
                  <a:gd name="T5" fmla="*/ 0 h 252"/>
                  <a:gd name="T6" fmla="*/ 0 w 12"/>
                  <a:gd name="T7" fmla="*/ 0 h 252"/>
                  <a:gd name="T8" fmla="*/ 0 w 12"/>
                  <a:gd name="T9" fmla="*/ 252 h 252"/>
                  <a:gd name="T10" fmla="*/ 0 w 12"/>
                  <a:gd name="T11" fmla="*/ 252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4" name="Freeform 14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>
                  <a:gd name="T0" fmla="*/ 12 w 12"/>
                  <a:gd name="T1" fmla="*/ 0 h 252"/>
                  <a:gd name="T2" fmla="*/ 0 w 12"/>
                  <a:gd name="T3" fmla="*/ 0 h 252"/>
                  <a:gd name="T4" fmla="*/ 0 w 12"/>
                  <a:gd name="T5" fmla="*/ 252 h 252"/>
                  <a:gd name="T6" fmla="*/ 12 w 12"/>
                  <a:gd name="T7" fmla="*/ 252 h 252"/>
                  <a:gd name="T8" fmla="*/ 12 w 12"/>
                  <a:gd name="T9" fmla="*/ 0 h 252"/>
                  <a:gd name="T10" fmla="*/ 12 w 12"/>
                  <a:gd name="T11" fmla="*/ 0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5" name="Freeform 15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18" y="12"/>
                  </a:cxn>
                  <a:cxn ang="0">
                    <a:pos x="418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1" hangingPunct="1">
                  <a:defRPr/>
                </a:pPr>
                <a:endParaRPr lang="en-GB" sz="1800">
                  <a:latin typeface="Tahoma" charset="0"/>
                </a:endParaRPr>
              </a:p>
            </p:txBody>
          </p:sp>
        </p:grpSp>
      </p:grpSp>
      <p:sp>
        <p:nvSpPr>
          <p:cNvPr id="5136" name="Rectangle 16"/>
          <p:cNvSpPr>
            <a:spLocks noGrp="1" noChangeArrowheads="1"/>
          </p:cNvSpPr>
          <p:nvPr>
            <p:ph type="ctrTitle" sz="quarter"/>
          </p:nvPr>
        </p:nvSpPr>
        <p:spPr>
          <a:xfrm>
            <a:off x="1422400" y="1997076"/>
            <a:ext cx="9448800" cy="1431925"/>
          </a:xfrm>
        </p:spPr>
        <p:txBody>
          <a:bodyPr anchor="b"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5137" name="Rectangle 1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422400" y="3886200"/>
            <a:ext cx="85344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18" name="Rectangle 18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9" name="Rectangle 19"/>
          <p:cNvSpPr>
            <a:spLocks noGrp="1" noChangeArrowheads="1"/>
          </p:cNvSpPr>
          <p:nvPr>
            <p:ph type="ftr" sz="quarter" idx="11"/>
          </p:nvPr>
        </p:nvSpPr>
        <p:spPr>
          <a:xfrm>
            <a:off x="44704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" name="Rectangle 2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BE4E7-FEC0-430D-8DC5-B9141197F16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26710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D62F3D-A6EB-4F66-B813-FCDEA4869C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18959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11D039-6905-423F-AC2B-ED38B3D60E5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96589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22400" y="1981200"/>
            <a:ext cx="4927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53200" y="1981200"/>
            <a:ext cx="4927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B4F178-4BB9-49A4-BE8E-EE92565B073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25564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F9C65D-BD32-4DCF-ACF3-E5A35FC227A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113050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987EA5-55EF-4CD0-BA89-9B0A29FAC96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476682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D7CF41-EFE9-4A51-BA5A-3F05E5ED486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363548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02DA7B-6CAD-417F-B4DB-692FC65BD23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507956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3A6E40-81FB-4FB4-8D34-9A6C9E3282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482173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93A116-79C5-4EC9-BDAA-E8E47F0829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0895002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66200" y="304800"/>
            <a:ext cx="2514600" cy="5791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22400" y="304800"/>
            <a:ext cx="7340600" cy="5791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7F0E5D-B416-4303-83F4-190A39FC73C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2834604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2400" y="304801"/>
            <a:ext cx="10058400" cy="14319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1422400" y="1981200"/>
            <a:ext cx="10058400" cy="4114800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48EB27-9BD9-4D50-B406-F8F28D132A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93070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9741AC4-8DF5-6FBA-3E52-23133F20B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7AC04C-FDA0-8A8B-5F72-31C9CF6AD5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91C18E-BC27-89FF-31CB-C16315BC8E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3B21F7-C768-44C7-BD5D-B640F46C398A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8EAEFC-9579-4EF7-C5A3-88EE701EDF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88BB7D-FB29-11BD-F57F-677504C1053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F6A3D9-C04E-48A1-BD7B-A1BC74F951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7421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1" y="6350"/>
            <a:ext cx="12187767" cy="6851650"/>
            <a:chOff x="0" y="4"/>
            <a:chExt cx="5758" cy="4316"/>
          </a:xfrm>
        </p:grpSpPr>
        <p:sp>
          <p:nvSpPr>
            <p:cNvPr id="1032" name="Freeform 3"/>
            <p:cNvSpPr>
              <a:spLocks/>
            </p:cNvSpPr>
            <p:nvPr/>
          </p:nvSpPr>
          <p:spPr bwMode="hidden">
            <a:xfrm>
              <a:off x="558" y="1161"/>
              <a:ext cx="5200" cy="3159"/>
            </a:xfrm>
            <a:custGeom>
              <a:avLst/>
              <a:gdLst>
                <a:gd name="T0" fmla="*/ 0 w 5184"/>
                <a:gd name="T1" fmla="*/ 3159 h 3159"/>
                <a:gd name="T2" fmla="*/ 5280 w 5184"/>
                <a:gd name="T3" fmla="*/ 3159 h 3159"/>
                <a:gd name="T4" fmla="*/ 5280 w 5184"/>
                <a:gd name="T5" fmla="*/ 0 h 3159"/>
                <a:gd name="T6" fmla="*/ 0 w 5184"/>
                <a:gd name="T7" fmla="*/ 0 h 3159"/>
                <a:gd name="T8" fmla="*/ 0 w 5184"/>
                <a:gd name="T9" fmla="*/ 3159 h 3159"/>
                <a:gd name="T10" fmla="*/ 0 w 5184"/>
                <a:gd name="T11" fmla="*/ 3159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184" h="3159">
                  <a:moveTo>
                    <a:pt x="0" y="3159"/>
                  </a:moveTo>
                  <a:lnTo>
                    <a:pt x="5184" y="3159"/>
                  </a:lnTo>
                  <a:lnTo>
                    <a:pt x="5184" y="0"/>
                  </a:lnTo>
                  <a:lnTo>
                    <a:pt x="0" y="0"/>
                  </a:lnTo>
                  <a:lnTo>
                    <a:pt x="0" y="315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 sz="1800"/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hidden">
            <a:xfrm>
              <a:off x="0" y="1161"/>
              <a:ext cx="558" cy="3159"/>
            </a:xfrm>
            <a:custGeom>
              <a:avLst/>
              <a:gdLst>
                <a:gd name="T0" fmla="*/ 0 w 556"/>
                <a:gd name="T1" fmla="*/ 0 h 3159"/>
                <a:gd name="T2" fmla="*/ 0 w 556"/>
                <a:gd name="T3" fmla="*/ 3159 h 3159"/>
                <a:gd name="T4" fmla="*/ 568 w 556"/>
                <a:gd name="T5" fmla="*/ 3159 h 3159"/>
                <a:gd name="T6" fmla="*/ 568 w 556"/>
                <a:gd name="T7" fmla="*/ 0 h 3159"/>
                <a:gd name="T8" fmla="*/ 0 w 556"/>
                <a:gd name="T9" fmla="*/ 0 h 3159"/>
                <a:gd name="T10" fmla="*/ 0 w 556"/>
                <a:gd name="T11" fmla="*/ 0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56" h="3159">
                  <a:moveTo>
                    <a:pt x="0" y="0"/>
                  </a:moveTo>
                  <a:lnTo>
                    <a:pt x="0" y="3159"/>
                  </a:lnTo>
                  <a:lnTo>
                    <a:pt x="556" y="3159"/>
                  </a:lnTo>
                  <a:lnTo>
                    <a:pt x="556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 sz="1800"/>
            </a:p>
          </p:txBody>
        </p:sp>
        <p:grpSp>
          <p:nvGrpSpPr>
            <p:cNvPr id="1034" name="Group 5"/>
            <p:cNvGrpSpPr>
              <a:grpSpLocks/>
            </p:cNvGrpSpPr>
            <p:nvPr userDrawn="1"/>
          </p:nvGrpSpPr>
          <p:grpSpPr bwMode="auto">
            <a:xfrm>
              <a:off x="0" y="4"/>
              <a:ext cx="5758" cy="4316"/>
              <a:chOff x="0" y="4"/>
              <a:chExt cx="5758" cy="4316"/>
            </a:xfrm>
          </p:grpSpPr>
          <p:sp>
            <p:nvSpPr>
              <p:cNvPr id="1035" name="Freeform 6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>
                  <a:gd name="T0" fmla="*/ 12 w 12"/>
                  <a:gd name="T1" fmla="*/ 0 h 695"/>
                  <a:gd name="T2" fmla="*/ 0 w 12"/>
                  <a:gd name="T3" fmla="*/ 0 h 695"/>
                  <a:gd name="T4" fmla="*/ 0 w 12"/>
                  <a:gd name="T5" fmla="*/ 695 h 695"/>
                  <a:gd name="T6" fmla="*/ 12 w 12"/>
                  <a:gd name="T7" fmla="*/ 695 h 695"/>
                  <a:gd name="T8" fmla="*/ 12 w 12"/>
                  <a:gd name="T9" fmla="*/ 0 h 695"/>
                  <a:gd name="T10" fmla="*/ 12 w 12"/>
                  <a:gd name="T11" fmla="*/ 0 h 69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036" name="Freeform 7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>
                  <a:gd name="T0" fmla="*/ 0 w 12"/>
                  <a:gd name="T1" fmla="*/ 2697 h 2697"/>
                  <a:gd name="T2" fmla="*/ 12 w 12"/>
                  <a:gd name="T3" fmla="*/ 2697 h 2697"/>
                  <a:gd name="T4" fmla="*/ 12 w 12"/>
                  <a:gd name="T5" fmla="*/ 0 h 2697"/>
                  <a:gd name="T6" fmla="*/ 0 w 12"/>
                  <a:gd name="T7" fmla="*/ 0 h 2697"/>
                  <a:gd name="T8" fmla="*/ 0 w 12"/>
                  <a:gd name="T9" fmla="*/ 2697 h 2697"/>
                  <a:gd name="T10" fmla="*/ 0 w 12"/>
                  <a:gd name="T11" fmla="*/ 2697 h 269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037" name="Freeform 8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>
                  <a:gd name="T0" fmla="*/ 4814 w 4724"/>
                  <a:gd name="T1" fmla="*/ 0 h 12"/>
                  <a:gd name="T2" fmla="*/ 0 w 4724"/>
                  <a:gd name="T3" fmla="*/ 0 h 12"/>
                  <a:gd name="T4" fmla="*/ 0 w 4724"/>
                  <a:gd name="T5" fmla="*/ 12 h 12"/>
                  <a:gd name="T6" fmla="*/ 4814 w 4724"/>
                  <a:gd name="T7" fmla="*/ 12 h 12"/>
                  <a:gd name="T8" fmla="*/ 4814 w 4724"/>
                  <a:gd name="T9" fmla="*/ 0 h 12"/>
                  <a:gd name="T10" fmla="*/ 4814 w 4724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038" name="Freeform 9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>
                  <a:gd name="T0" fmla="*/ 0 w 12"/>
                  <a:gd name="T1" fmla="*/ 252 h 252"/>
                  <a:gd name="T2" fmla="*/ 12 w 12"/>
                  <a:gd name="T3" fmla="*/ 252 h 252"/>
                  <a:gd name="T4" fmla="*/ 12 w 12"/>
                  <a:gd name="T5" fmla="*/ 0 h 252"/>
                  <a:gd name="T6" fmla="*/ 0 w 12"/>
                  <a:gd name="T7" fmla="*/ 0 h 252"/>
                  <a:gd name="T8" fmla="*/ 0 w 12"/>
                  <a:gd name="T9" fmla="*/ 252 h 252"/>
                  <a:gd name="T10" fmla="*/ 0 w 12"/>
                  <a:gd name="T11" fmla="*/ 252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039" name="Freeform 10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>
                  <a:gd name="T0" fmla="*/ 12 w 12"/>
                  <a:gd name="T1" fmla="*/ 0 h 252"/>
                  <a:gd name="T2" fmla="*/ 0 w 12"/>
                  <a:gd name="T3" fmla="*/ 0 h 252"/>
                  <a:gd name="T4" fmla="*/ 0 w 12"/>
                  <a:gd name="T5" fmla="*/ 252 h 252"/>
                  <a:gd name="T6" fmla="*/ 12 w 12"/>
                  <a:gd name="T7" fmla="*/ 252 h 252"/>
                  <a:gd name="T8" fmla="*/ 12 w 12"/>
                  <a:gd name="T9" fmla="*/ 0 h 252"/>
                  <a:gd name="T10" fmla="*/ 12 w 12"/>
                  <a:gd name="T11" fmla="*/ 0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4107" name="Freeform 11"/>
              <p:cNvSpPr>
                <a:spLocks/>
              </p:cNvSpPr>
              <p:nvPr/>
            </p:nvSpPr>
            <p:spPr bwMode="ltGray">
              <a:xfrm>
                <a:off x="552" y="951"/>
                <a:ext cx="12" cy="42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420"/>
                  </a:cxn>
                  <a:cxn ang="0">
                    <a:pos x="12" y="42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12" h="420">
                    <a:moveTo>
                      <a:pt x="0" y="0"/>
                    </a:moveTo>
                    <a:lnTo>
                      <a:pt x="0" y="420"/>
                    </a:lnTo>
                    <a:lnTo>
                      <a:pt x="12" y="42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1" hangingPunct="1">
                  <a:defRPr/>
                </a:pPr>
                <a:endParaRPr lang="en-GB" sz="1800">
                  <a:latin typeface="Tahoma" charset="0"/>
                </a:endParaRPr>
              </a:p>
            </p:txBody>
          </p:sp>
          <p:sp>
            <p:nvSpPr>
              <p:cNvPr id="1041" name="Freeform 12"/>
              <p:cNvSpPr>
                <a:spLocks/>
              </p:cNvSpPr>
              <p:nvPr/>
            </p:nvSpPr>
            <p:spPr bwMode="ltGray">
              <a:xfrm>
                <a:off x="0" y="1155"/>
                <a:ext cx="351" cy="12"/>
              </a:xfrm>
              <a:custGeom>
                <a:avLst/>
                <a:gdLst>
                  <a:gd name="T0" fmla="*/ 0 w 251"/>
                  <a:gd name="T1" fmla="*/ 0 h 12"/>
                  <a:gd name="T2" fmla="*/ 0 w 251"/>
                  <a:gd name="T3" fmla="*/ 12 h 12"/>
                  <a:gd name="T4" fmla="*/ 1879 w 251"/>
                  <a:gd name="T5" fmla="*/ 12 h 12"/>
                  <a:gd name="T6" fmla="*/ 1879 w 251"/>
                  <a:gd name="T7" fmla="*/ 0 h 12"/>
                  <a:gd name="T8" fmla="*/ 0 w 251"/>
                  <a:gd name="T9" fmla="*/ 0 h 12"/>
                  <a:gd name="T10" fmla="*/ 0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0" y="0"/>
                    </a:move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042" name="Freeform 13"/>
              <p:cNvSpPr>
                <a:spLocks/>
              </p:cNvSpPr>
              <p:nvPr/>
            </p:nvSpPr>
            <p:spPr bwMode="ltGray">
              <a:xfrm>
                <a:off x="767" y="1155"/>
                <a:ext cx="252" cy="12"/>
              </a:xfrm>
              <a:custGeom>
                <a:avLst/>
                <a:gdLst>
                  <a:gd name="T0" fmla="*/ 257 w 251"/>
                  <a:gd name="T1" fmla="*/ 0 h 12"/>
                  <a:gd name="T2" fmla="*/ 0 w 251"/>
                  <a:gd name="T3" fmla="*/ 0 h 12"/>
                  <a:gd name="T4" fmla="*/ 0 w 251"/>
                  <a:gd name="T5" fmla="*/ 12 h 12"/>
                  <a:gd name="T6" fmla="*/ 257 w 251"/>
                  <a:gd name="T7" fmla="*/ 12 h 12"/>
                  <a:gd name="T8" fmla="*/ 257 w 251"/>
                  <a:gd name="T9" fmla="*/ 0 h 12"/>
                  <a:gd name="T10" fmla="*/ 257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251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4110" name="Freeform 14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18" y="12"/>
                  </a:cxn>
                  <a:cxn ang="0">
                    <a:pos x="418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1" hangingPunct="1">
                  <a:defRPr/>
                </a:pPr>
                <a:endParaRPr lang="en-GB" sz="1800">
                  <a:latin typeface="Tahoma" charset="0"/>
                </a:endParaRPr>
              </a:p>
            </p:txBody>
          </p:sp>
        </p:grpSp>
      </p:grpSp>
      <p:sp>
        <p:nvSpPr>
          <p:cNvPr id="4111" name="Rectangle 15"/>
          <p:cNvSpPr>
            <a:spLocks noGrp="1" noChangeArrowheads="1"/>
          </p:cNvSpPr>
          <p:nvPr>
            <p:ph type="title"/>
          </p:nvPr>
        </p:nvSpPr>
        <p:spPr bwMode="auto">
          <a:xfrm>
            <a:off x="1422400" y="304801"/>
            <a:ext cx="10058400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4112" name="Rectangle 1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422400" y="1981200"/>
            <a:ext cx="10058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13" name="Rectangle 1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4224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114" name="Rectangle 1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572000" y="6248400"/>
            <a:ext cx="386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115" name="Rectangle 1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9408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F51CC861-753B-4FBB-820F-98161874B38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2065180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new.globalphysicalactivityobservatory.com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hw.nhs.wales/services-and-teams/observatory/data-and-analysis/healthy-lifestyle-behaviours-in-adults-2016-2018/" TargetMode="External"/><Relationship Id="rId2" Type="http://schemas.openxmlformats.org/officeDocument/2006/relationships/hyperlink" Target="http://www.wales.nhs.uk/sitesplus/922/page/82563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hw.nhs.wales/services-and-teams/observatory/data-and-analysis/our-healthy-future-indicators-2015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ctivehealthykidswales.com/home" TargetMode="External"/><Relationship Id="rId2" Type="http://schemas.openxmlformats.org/officeDocument/2006/relationships/hyperlink" Target="http://www.activehealthykids.org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A07D5E-2CAC-A114-CF4D-6E15F6C7E55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Global and National </a:t>
            </a:r>
            <a:b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Physical Activity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9C9629-C732-111E-9624-003B31DC6F6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Finding Reliable Statistics and Evidence </a:t>
            </a:r>
          </a:p>
          <a:p>
            <a:r>
              <a:rPr lang="en-US" sz="3200" dirty="0"/>
              <a:t>about Physical Activity and Inactivity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0377494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3E59A-2422-5978-C23C-3188231297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Global Physical Activity Observatory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115E6-5438-E76B-79B3-C16B400954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https://new.globalphysicalactivityobservatory.com/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70628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A9127-C461-0906-E888-68E4F807E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080" y="243205"/>
            <a:ext cx="10515600" cy="1067435"/>
          </a:xfrm>
        </p:spPr>
        <p:txBody>
          <a:bodyPr/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Some 2020 Country Report Cards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E6C768-4D46-6EED-53E4-91B8DCE1B2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662" y="1097280"/>
            <a:ext cx="11496675" cy="5689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98009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5B7683F-3876-1519-AFE1-C161035543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" y="76200"/>
            <a:ext cx="115824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38778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71277C2-203B-8C66-2777-F3CC100986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040" y="66675"/>
            <a:ext cx="11816080" cy="6724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14229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87EA3CE-6CB4-07C0-68B0-D721A2909A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71437"/>
            <a:ext cx="11525250" cy="6715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40073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10CA774-3A00-C2A3-F545-90A8A09943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087" y="71437"/>
            <a:ext cx="11553825" cy="6715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04583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0800" y="304801"/>
            <a:ext cx="7543800" cy="110797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Situation in 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defRPr/>
            </a:pPr>
            <a:r>
              <a:rPr lang="en-GB" dirty="0">
                <a:hlinkClick r:id="rId2"/>
              </a:rPr>
              <a:t>http://www.wales.nhs.uk/sitesplus/922/page/82563</a:t>
            </a:r>
            <a:endParaRPr lang="en-GB" dirty="0"/>
          </a:p>
          <a:p>
            <a:pPr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dirty="0"/>
              <a:t>Go to ‘Data and Analysis’</a:t>
            </a:r>
          </a:p>
          <a:p>
            <a:pPr marL="0" indent="0">
              <a:buNone/>
              <a:defRPr/>
            </a:pPr>
            <a:r>
              <a:rPr lang="en-GB" dirty="0"/>
              <a:t>Go to ‘Physical Activity Profile’</a:t>
            </a:r>
          </a:p>
          <a:p>
            <a:pPr marL="0" indent="0">
              <a:buNone/>
              <a:defRPr/>
            </a:pPr>
            <a:r>
              <a:rPr lang="en-GB" dirty="0"/>
              <a:t>or</a:t>
            </a:r>
          </a:p>
          <a:p>
            <a:pPr marL="0" indent="0">
              <a:buNone/>
              <a:defRPr/>
            </a:pPr>
            <a:r>
              <a:rPr lang="en-GB" dirty="0"/>
              <a:t>Go to ‘Healthy Lifestyle Behaviours in Adults 2016-2018’</a:t>
            </a:r>
          </a:p>
          <a:p>
            <a:pPr marL="0" indent="0">
              <a:buNone/>
              <a:defRPr/>
            </a:pPr>
            <a:r>
              <a:rPr lang="en-GB" dirty="0">
                <a:hlinkClick r:id="rId3"/>
              </a:rPr>
              <a:t>https://phw.nhs.wales/services-and-teams/observatory/data-and-analysis/healthy-lifestyle-behaviours-in-adults-2016-2018/</a:t>
            </a:r>
            <a:endParaRPr lang="en-GB" dirty="0"/>
          </a:p>
          <a:p>
            <a:pPr marL="0" indent="0">
              <a:buNone/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dirty="0"/>
              <a:t>or</a:t>
            </a:r>
          </a:p>
          <a:p>
            <a:pPr marL="0" indent="0">
              <a:buNone/>
              <a:defRPr/>
            </a:pPr>
            <a:r>
              <a:rPr lang="en-GB" dirty="0"/>
              <a:t>Go to ‘Our Healthy Future Indicators’</a:t>
            </a:r>
          </a:p>
          <a:p>
            <a:pPr marL="0" indent="0">
              <a:buNone/>
              <a:defRPr/>
            </a:pPr>
            <a:r>
              <a:rPr lang="en-GB" dirty="0">
                <a:hlinkClick r:id="rId4"/>
              </a:rPr>
              <a:t>https://phw.nhs.wales/services-and-teams/observatory/data-and-analysis/our-healthy-future-indicators-2015/</a:t>
            </a:r>
            <a:endParaRPr lang="en-GB" dirty="0"/>
          </a:p>
          <a:p>
            <a:pPr marL="0" indent="0">
              <a:buNone/>
              <a:defRPr/>
            </a:pPr>
            <a:r>
              <a:rPr lang="en-GB" dirty="0"/>
              <a:t>Go to ‘Interactive Data File’</a:t>
            </a:r>
          </a:p>
          <a:p>
            <a:pPr marL="0" indent="0">
              <a:buNone/>
              <a:defRPr/>
            </a:pPr>
            <a:endParaRPr lang="en-GB" dirty="0"/>
          </a:p>
          <a:p>
            <a:pPr marL="0" indent="0"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38476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423592" y="2060849"/>
            <a:ext cx="76328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2" name="Rectangle 1"/>
          <p:cNvSpPr/>
          <p:nvPr/>
        </p:nvSpPr>
        <p:spPr>
          <a:xfrm>
            <a:off x="2546796" y="1991162"/>
            <a:ext cx="693358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>
                <a:hlinkClick r:id="rId2"/>
              </a:rPr>
              <a:t>http://www.activehealthykids.org/</a:t>
            </a:r>
            <a:endParaRPr lang="en-GB" sz="3200" dirty="0"/>
          </a:p>
          <a:p>
            <a:endParaRPr lang="en-GB" sz="3200" dirty="0"/>
          </a:p>
        </p:txBody>
      </p:sp>
      <p:sp>
        <p:nvSpPr>
          <p:cNvPr id="3" name="Rectangle 2"/>
          <p:cNvSpPr/>
          <p:nvPr/>
        </p:nvSpPr>
        <p:spPr>
          <a:xfrm>
            <a:off x="2639616" y="3105835"/>
            <a:ext cx="574238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>
                <a:hlinkClick r:id="rId3"/>
              </a:rPr>
              <a:t>http://www.activehealthykidswales.com/home</a:t>
            </a:r>
            <a:endParaRPr lang="en-GB" sz="3200" dirty="0"/>
          </a:p>
          <a:p>
            <a:endParaRPr lang="en-GB" sz="3200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B0AAEB6-DF1F-4072-5447-AF4F31EB6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9562"/>
            <a:ext cx="10515600" cy="1325563"/>
          </a:xfrm>
        </p:spPr>
        <p:txBody>
          <a:bodyPr/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Active Healthy Kids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5F245FA-2674-2F57-211D-83DD0A404E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8525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1660E-89AA-1EB2-21AE-D0A5EEFF1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AHK – Wales – Working Group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F41FCA-DC17-34CE-1C9F-C05F99BBF5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9999" y="1483360"/>
            <a:ext cx="6969125" cy="5100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92706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A7465-EDFA-50A9-3B9A-A924803CF6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03CA0D-4016-9BD9-DD4D-497DA8AFFF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3680" y="1690688"/>
            <a:ext cx="9255760" cy="4628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0140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44BD91-6656-7431-78C6-F0BB38CE4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47078"/>
          </a:xfrm>
        </p:spPr>
        <p:txBody>
          <a:bodyPr/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AHK – Wales - 2021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3AC026-A7C7-8DEC-E4AC-B3C6E07DE5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877" y="1112203"/>
            <a:ext cx="5963603" cy="538067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C83FCF8-4D4E-D956-6917-95EE5A7F56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0480" y="1533207"/>
            <a:ext cx="5540692" cy="5050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36036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23711-B883-23B9-DE65-943BDF7EEB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440" y="2103437"/>
            <a:ext cx="3276600" cy="1325563"/>
          </a:xfrm>
        </p:spPr>
        <p:txBody>
          <a:bodyPr/>
          <a:lstStyle/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AHK- Wales - 2021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B89606-2BF4-A4F1-4D8F-F80B4CC2FF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1820" y="233680"/>
            <a:ext cx="7262179" cy="6390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56910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5188" y="239714"/>
            <a:ext cx="7543800" cy="1431925"/>
          </a:xfrm>
        </p:spPr>
        <p:txBody>
          <a:bodyPr/>
          <a:lstStyle/>
          <a:p>
            <a:pPr>
              <a:defRPr/>
            </a:pPr>
            <a:r>
              <a:rPr lang="en-GB" dirty="0">
                <a:solidFill>
                  <a:srgbClr val="FFFF00"/>
                </a:solidFill>
              </a:rPr>
              <a:t>Inactivity and Age</a:t>
            </a:r>
          </a:p>
        </p:txBody>
      </p:sp>
      <p:pic>
        <p:nvPicPr>
          <p:cNvPr id="25603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35188" y="1671638"/>
            <a:ext cx="7848600" cy="4781550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51088" y="260350"/>
            <a:ext cx="7543800" cy="1036638"/>
          </a:xfrm>
        </p:spPr>
        <p:txBody>
          <a:bodyPr/>
          <a:lstStyle/>
          <a:p>
            <a:pPr>
              <a:defRPr/>
            </a:pPr>
            <a:r>
              <a:rPr lang="en-GB" dirty="0">
                <a:solidFill>
                  <a:srgbClr val="FFFF00"/>
                </a:solidFill>
              </a:rPr>
              <a:t>Inactivity and Income</a:t>
            </a:r>
          </a:p>
        </p:txBody>
      </p:sp>
      <p:pic>
        <p:nvPicPr>
          <p:cNvPr id="26627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351088" y="1557338"/>
            <a:ext cx="7848600" cy="4824412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1" descr="Final report figure 4_6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24064" y="280988"/>
            <a:ext cx="7858125" cy="63163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184203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1" descr="Final report figure 4_7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35560" y="420754"/>
            <a:ext cx="7992888" cy="609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6462542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1" descr="Final report figure 4_13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63553" y="260649"/>
            <a:ext cx="8167886" cy="64087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651316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Shimmer">
  <a:themeElements>
    <a:clrScheme name="Shimmer 2">
      <a:dk1>
        <a:srgbClr val="000099"/>
      </a:dk1>
      <a:lt1>
        <a:srgbClr val="FFFFFF"/>
      </a:lt1>
      <a:dk2>
        <a:srgbClr val="000066"/>
      </a:dk2>
      <a:lt2>
        <a:srgbClr val="EAEAEA"/>
      </a:lt2>
      <a:accent1>
        <a:srgbClr val="66CCFF"/>
      </a:accent1>
      <a:accent2>
        <a:srgbClr val="0066FF"/>
      </a:accent2>
      <a:accent3>
        <a:srgbClr val="AAAAB8"/>
      </a:accent3>
      <a:accent4>
        <a:srgbClr val="DADADA"/>
      </a:accent4>
      <a:accent5>
        <a:srgbClr val="B8E2FF"/>
      </a:accent5>
      <a:accent6>
        <a:srgbClr val="005CE7"/>
      </a:accent6>
      <a:hlink>
        <a:srgbClr val="FFFFCC"/>
      </a:hlink>
      <a:folHlink>
        <a:srgbClr val="99CC00"/>
      </a:folHlink>
    </a:clrScheme>
    <a:fontScheme name="Shimmer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himmer 1">
        <a:dk1>
          <a:srgbClr val="BD3737"/>
        </a:dk1>
        <a:lt1>
          <a:srgbClr val="FFFFFF"/>
        </a:lt1>
        <a:dk2>
          <a:srgbClr val="721E1E"/>
        </a:dk2>
        <a:lt2>
          <a:srgbClr val="FFCC00"/>
        </a:lt2>
        <a:accent1>
          <a:srgbClr val="FF6600"/>
        </a:accent1>
        <a:accent2>
          <a:srgbClr val="CC3300"/>
        </a:accent2>
        <a:accent3>
          <a:srgbClr val="BCABAB"/>
        </a:accent3>
        <a:accent4>
          <a:srgbClr val="DADADA"/>
        </a:accent4>
        <a:accent5>
          <a:srgbClr val="FFB8AA"/>
        </a:accent5>
        <a:accent6>
          <a:srgbClr val="B92D00"/>
        </a:accent6>
        <a:hlink>
          <a:srgbClr val="F7CC2F"/>
        </a:hlink>
        <a:folHlink>
          <a:srgbClr val="C7C6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2">
        <a:dk1>
          <a:srgbClr val="000099"/>
        </a:dk1>
        <a:lt1>
          <a:srgbClr val="FFFFFF"/>
        </a:lt1>
        <a:dk2>
          <a:srgbClr val="000066"/>
        </a:dk2>
        <a:lt2>
          <a:srgbClr val="EAEAEA"/>
        </a:lt2>
        <a:accent1>
          <a:srgbClr val="66CCFF"/>
        </a:accent1>
        <a:accent2>
          <a:srgbClr val="0066FF"/>
        </a:accent2>
        <a:accent3>
          <a:srgbClr val="AAAAB8"/>
        </a:accent3>
        <a:accent4>
          <a:srgbClr val="DADADA"/>
        </a:accent4>
        <a:accent5>
          <a:srgbClr val="B8E2FF"/>
        </a:accent5>
        <a:accent6>
          <a:srgbClr val="005CE7"/>
        </a:accent6>
        <a:hlink>
          <a:srgbClr val="FFFFCC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3">
        <a:dk1>
          <a:srgbClr val="6600CC"/>
        </a:dk1>
        <a:lt1>
          <a:srgbClr val="FFFFFF"/>
        </a:lt1>
        <a:dk2>
          <a:srgbClr val="4B0096"/>
        </a:dk2>
        <a:lt2>
          <a:srgbClr val="CDD7DF"/>
        </a:lt2>
        <a:accent1>
          <a:srgbClr val="9999FF"/>
        </a:accent1>
        <a:accent2>
          <a:srgbClr val="7850BA"/>
        </a:accent2>
        <a:accent3>
          <a:srgbClr val="B1AAC9"/>
        </a:accent3>
        <a:accent4>
          <a:srgbClr val="DADADA"/>
        </a:accent4>
        <a:accent5>
          <a:srgbClr val="CACAFF"/>
        </a:accent5>
        <a:accent6>
          <a:srgbClr val="6C48A8"/>
        </a:accent6>
        <a:hlink>
          <a:srgbClr val="00CCFF"/>
        </a:hlink>
        <a:folHlink>
          <a:srgbClr val="0796B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4">
        <a:dk1>
          <a:srgbClr val="55863C"/>
        </a:dk1>
        <a:lt1>
          <a:srgbClr val="FFFFFF"/>
        </a:lt1>
        <a:dk2>
          <a:srgbClr val="375F2F"/>
        </a:dk2>
        <a:lt2>
          <a:srgbClr val="D1EFB3"/>
        </a:lt2>
        <a:accent1>
          <a:srgbClr val="00CC66"/>
        </a:accent1>
        <a:accent2>
          <a:srgbClr val="8EAC66"/>
        </a:accent2>
        <a:accent3>
          <a:srgbClr val="AEB6AD"/>
        </a:accent3>
        <a:accent4>
          <a:srgbClr val="DADADA"/>
        </a:accent4>
        <a:accent5>
          <a:srgbClr val="AAE2B8"/>
        </a:accent5>
        <a:accent6>
          <a:srgbClr val="809B5C"/>
        </a:accent6>
        <a:hlink>
          <a:srgbClr val="B4EF7F"/>
        </a:hlink>
        <a:folHlink>
          <a:srgbClr val="F8F6A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5">
        <a:dk1>
          <a:srgbClr val="588073"/>
        </a:dk1>
        <a:lt1>
          <a:srgbClr val="FFFFFF"/>
        </a:lt1>
        <a:dk2>
          <a:srgbClr val="486768"/>
        </a:dk2>
        <a:lt2>
          <a:srgbClr val="DDDDDD"/>
        </a:lt2>
        <a:accent1>
          <a:srgbClr val="33CCCC"/>
        </a:accent1>
        <a:accent2>
          <a:srgbClr val="008871"/>
        </a:accent2>
        <a:accent3>
          <a:srgbClr val="B1B8B9"/>
        </a:accent3>
        <a:accent4>
          <a:srgbClr val="DADADA"/>
        </a:accent4>
        <a:accent5>
          <a:srgbClr val="ADE2E2"/>
        </a:accent5>
        <a:accent6>
          <a:srgbClr val="007B66"/>
        </a:accent6>
        <a:hlink>
          <a:srgbClr val="00CC99"/>
        </a:hlink>
        <a:folHlink>
          <a:srgbClr val="A8A8A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6">
        <a:dk1>
          <a:srgbClr val="6B6C75"/>
        </a:dk1>
        <a:lt1>
          <a:srgbClr val="FFFFFF"/>
        </a:lt1>
        <a:dk2>
          <a:srgbClr val="575863"/>
        </a:dk2>
        <a:lt2>
          <a:srgbClr val="FFFFCC"/>
        </a:lt2>
        <a:accent1>
          <a:srgbClr val="677481"/>
        </a:accent1>
        <a:accent2>
          <a:srgbClr val="697E5E"/>
        </a:accent2>
        <a:accent3>
          <a:srgbClr val="B4B4B7"/>
        </a:accent3>
        <a:accent4>
          <a:srgbClr val="DADADA"/>
        </a:accent4>
        <a:accent5>
          <a:srgbClr val="B8BCC1"/>
        </a:accent5>
        <a:accent6>
          <a:srgbClr val="5E7254"/>
        </a:accent6>
        <a:hlink>
          <a:srgbClr val="E9E77F"/>
        </a:hlink>
        <a:folHlink>
          <a:srgbClr val="D3A44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7">
        <a:dk1>
          <a:srgbClr val="000000"/>
        </a:dk1>
        <a:lt1>
          <a:srgbClr val="C4D6BE"/>
        </a:lt1>
        <a:dk2>
          <a:srgbClr val="339966"/>
        </a:dk2>
        <a:lt2>
          <a:srgbClr val="EFFBF0"/>
        </a:lt2>
        <a:accent1>
          <a:srgbClr val="DDDDDD"/>
        </a:accent1>
        <a:accent2>
          <a:srgbClr val="CCFF99"/>
        </a:accent2>
        <a:accent3>
          <a:srgbClr val="DEE8DB"/>
        </a:accent3>
        <a:accent4>
          <a:srgbClr val="000000"/>
        </a:accent4>
        <a:accent5>
          <a:srgbClr val="EBEBEB"/>
        </a:accent5>
        <a:accent6>
          <a:srgbClr val="B9E78A"/>
        </a:accent6>
        <a:hlink>
          <a:srgbClr val="009900"/>
        </a:hlink>
        <a:folHlink>
          <a:srgbClr val="33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himmer 8">
        <a:dk1>
          <a:srgbClr val="000000"/>
        </a:dk1>
        <a:lt1>
          <a:srgbClr val="D6DAE4"/>
        </a:lt1>
        <a:dk2>
          <a:srgbClr val="000099"/>
        </a:dk2>
        <a:lt2>
          <a:srgbClr val="FFFFFF"/>
        </a:lt2>
        <a:accent1>
          <a:srgbClr val="BFDEE3"/>
        </a:accent1>
        <a:accent2>
          <a:srgbClr val="C0C0C0"/>
        </a:accent2>
        <a:accent3>
          <a:srgbClr val="E8EAEF"/>
        </a:accent3>
        <a:accent4>
          <a:srgbClr val="000000"/>
        </a:accent4>
        <a:accent5>
          <a:srgbClr val="DCECEF"/>
        </a:accent5>
        <a:accent6>
          <a:srgbClr val="AEAEAE"/>
        </a:accent6>
        <a:hlink>
          <a:srgbClr val="3333CC"/>
        </a:hlink>
        <a:folHlink>
          <a:srgbClr val="5E93C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himmer 9">
        <a:dk1>
          <a:srgbClr val="4A2500"/>
        </a:dk1>
        <a:lt1>
          <a:srgbClr val="C2C0BA"/>
        </a:lt1>
        <a:dk2>
          <a:srgbClr val="788569"/>
        </a:dk2>
        <a:lt2>
          <a:srgbClr val="F4F4EC"/>
        </a:lt2>
        <a:accent1>
          <a:srgbClr val="E1DFC1"/>
        </a:accent1>
        <a:accent2>
          <a:srgbClr val="A5A7AF"/>
        </a:accent2>
        <a:accent3>
          <a:srgbClr val="DDDCD9"/>
        </a:accent3>
        <a:accent4>
          <a:srgbClr val="3E1E00"/>
        </a:accent4>
        <a:accent5>
          <a:srgbClr val="EEECDD"/>
        </a:accent5>
        <a:accent6>
          <a:srgbClr val="95979E"/>
        </a:accent6>
        <a:hlink>
          <a:srgbClr val="9C9800"/>
        </a:hlink>
        <a:folHlink>
          <a:srgbClr val="66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170</Words>
  <Application>Microsoft Office PowerPoint</Application>
  <PresentationFormat>Widescreen</PresentationFormat>
  <Paragraphs>30</Paragraphs>
  <Slides>18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Calibri</vt:lpstr>
      <vt:lpstr>Calibri Light</vt:lpstr>
      <vt:lpstr>Tahoma</vt:lpstr>
      <vt:lpstr>Wingdings</vt:lpstr>
      <vt:lpstr>Office Theme</vt:lpstr>
      <vt:lpstr>Shimmer</vt:lpstr>
      <vt:lpstr>Global and National  Physical Activity</vt:lpstr>
      <vt:lpstr>Global Physical Activity Observatory</vt:lpstr>
      <vt:lpstr>Some 2020 Country Report Cards</vt:lpstr>
      <vt:lpstr>PowerPoint Presentation</vt:lpstr>
      <vt:lpstr>PowerPoint Presentation</vt:lpstr>
      <vt:lpstr>PowerPoint Presentation</vt:lpstr>
      <vt:lpstr>PowerPoint Presentation</vt:lpstr>
      <vt:lpstr>Situation in Wales</vt:lpstr>
      <vt:lpstr>Active Healthy Kids</vt:lpstr>
      <vt:lpstr>AHK – Wales – Working Group</vt:lpstr>
      <vt:lpstr>PowerPoint Presentation</vt:lpstr>
      <vt:lpstr>AHK – Wales - 2021</vt:lpstr>
      <vt:lpstr>AHK- Wales - 2021</vt:lpstr>
      <vt:lpstr>Inactivity and Age</vt:lpstr>
      <vt:lpstr>Inactivity and Income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and National  Physical Activity</dc:title>
  <dc:creator>Simon Williams (IMH)</dc:creator>
  <cp:lastModifiedBy>Simon Williams (IMH)</cp:lastModifiedBy>
  <cp:revision>1</cp:revision>
  <dcterms:created xsi:type="dcterms:W3CDTF">2023-03-17T08:17:51Z</dcterms:created>
  <dcterms:modified xsi:type="dcterms:W3CDTF">2023-03-17T09:47:59Z</dcterms:modified>
</cp:coreProperties>
</file>