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4"/>
  </p:sldMasterIdLst>
  <p:notesMasterIdLst>
    <p:notesMasterId r:id="rId18"/>
  </p:notesMasterIdLst>
  <p:handoutMasterIdLst>
    <p:handoutMasterId r:id="rId19"/>
  </p:handoutMasterIdLst>
  <p:sldIdLst>
    <p:sldId id="264" r:id="rId5"/>
    <p:sldId id="265" r:id="rId6"/>
    <p:sldId id="267" r:id="rId7"/>
    <p:sldId id="268" r:id="rId8"/>
    <p:sldId id="269" r:id="rId9"/>
    <p:sldId id="275" r:id="rId10"/>
    <p:sldId id="276" r:id="rId11"/>
    <p:sldId id="277" r:id="rId12"/>
    <p:sldId id="270" r:id="rId13"/>
    <p:sldId id="271" r:id="rId14"/>
    <p:sldId id="272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39A418-C943-DD85-ADF2-615A2809C342}" name="Michaele Watts" initials="mlw" userId="Michaele Watts" providerId="None"/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ECD12-CAA2-4C48-AA55-D06FEDD2B89B}" v="1" dt="2026-06-23T14:19:53.792"/>
  </p1510:revLst>
</p1510:revInfo>
</file>

<file path=ppt/tableStyles.xml><?xml version="1.0" encoding="utf-8"?>
<a:tblStyleLst xmlns:a="http://schemas.openxmlformats.org/drawingml/2006/main" def="{C083E6E3-FA7D-4D7B-A595-EF9225AFEA8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469"/>
  </p:normalViewPr>
  <p:slideViewPr>
    <p:cSldViewPr snapToGrid="0">
      <p:cViewPr varScale="1">
        <p:scale>
          <a:sx n="72" d="100"/>
          <a:sy n="72" d="100"/>
        </p:scale>
        <p:origin x="82" y="4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7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nina Rosselli" userId="fc3b3628c556e796" providerId="LiveId" clId="{120017C5-E03F-4C9F-B0E3-E8E1FF009A56}"/>
    <pc:docChg chg="undo custSel addSld delSld modSld">
      <pc:chgData name="Tonina Rosselli" userId="fc3b3628c556e796" providerId="LiveId" clId="{120017C5-E03F-4C9F-B0E3-E8E1FF009A56}" dt="2026-06-24T10:59:03.961" v="44" actId="26606"/>
      <pc:docMkLst>
        <pc:docMk/>
      </pc:docMkLst>
      <pc:sldChg chg="modAnim">
        <pc:chgData name="Tonina Rosselli" userId="fc3b3628c556e796" providerId="LiveId" clId="{120017C5-E03F-4C9F-B0E3-E8E1FF009A56}" dt="2026-06-23T14:19:53.788" v="28"/>
        <pc:sldMkLst>
          <pc:docMk/>
          <pc:sldMk cId="964664133" sldId="269"/>
        </pc:sldMkLst>
      </pc:sldChg>
      <pc:sldChg chg="addSp delSp modSp mod addAnim">
        <pc:chgData name="Tonina Rosselli" userId="fc3b3628c556e796" providerId="LiveId" clId="{120017C5-E03F-4C9F-B0E3-E8E1FF009A56}" dt="2026-06-23T14:01:51.635" v="2" actId="27636"/>
        <pc:sldMkLst>
          <pc:docMk/>
          <pc:sldMk cId="2401528081" sldId="273"/>
        </pc:sldMkLst>
        <pc:spChg chg="mod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3" creationId="{450B2122-6665-62FE-9C6D-9C788ED8C254}"/>
          </ac:spMkLst>
        </pc:spChg>
        <pc:spChg chg="mod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7" creationId="{56D0B936-EB55-7F9E-949E-52A22D98C30E}"/>
          </ac:spMkLst>
        </pc:spChg>
        <pc:spChg chg="mod">
          <ac:chgData name="Tonina Rosselli" userId="fc3b3628c556e796" providerId="LiveId" clId="{120017C5-E03F-4C9F-B0E3-E8E1FF009A56}" dt="2026-06-23T14:01:51.635" v="2" actId="27636"/>
          <ac:spMkLst>
            <pc:docMk/>
            <pc:sldMk cId="2401528081" sldId="273"/>
            <ac:spMk id="9" creationId="{A07E1393-AC04-012B-05DF-714FCD480373}"/>
          </ac:spMkLst>
        </pc:spChg>
        <pc:spChg chg="mod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11" creationId="{134EDFF8-E9BF-E4C1-0C73-3A2AFA3143AB}"/>
          </ac:spMkLst>
        </pc:spChg>
        <pc:spChg chg="del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20" creationId="{670D6F2B-93AF-47D6-9378-5E54BE0AC69F}"/>
          </ac:spMkLst>
        </pc:spChg>
        <pc:spChg chg="add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29" creationId="{670D6F2B-93AF-47D6-9378-5E54BE0AC69F}"/>
          </ac:spMkLst>
        </pc:spChg>
        <pc:spChg chg="add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31" creationId="{2D529E20-662F-4915-ACD7-970C026FDB7F}"/>
          </ac:spMkLst>
        </pc:spChg>
        <pc:spChg chg="add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33" creationId="{1AD5EB79-7F9A-4BBC-92A5-188382CBA1B6}"/>
          </ac:spMkLst>
        </pc:spChg>
        <pc:spChg chg="add">
          <ac:chgData name="Tonina Rosselli" userId="fc3b3628c556e796" providerId="LiveId" clId="{120017C5-E03F-4C9F-B0E3-E8E1FF009A56}" dt="2026-06-23T14:01:51.565" v="0" actId="26606"/>
          <ac:spMkLst>
            <pc:docMk/>
            <pc:sldMk cId="2401528081" sldId="273"/>
            <ac:spMk id="35" creationId="{B9B8A17F-DC3A-4D9A-AA53-9BFB894CD7BA}"/>
          </ac:spMkLst>
        </pc:spChg>
        <pc:picChg chg="mod ord">
          <ac:chgData name="Tonina Rosselli" userId="fc3b3628c556e796" providerId="LiveId" clId="{120017C5-E03F-4C9F-B0E3-E8E1FF009A56}" dt="2026-06-23T14:01:51.565" v="0" actId="26606"/>
          <ac:picMkLst>
            <pc:docMk/>
            <pc:sldMk cId="2401528081" sldId="273"/>
            <ac:picMk id="6" creationId="{1746A481-BE52-5BAF-1173-A6F461EDEC93}"/>
          </ac:picMkLst>
        </pc:picChg>
      </pc:sldChg>
      <pc:sldChg chg="addSp delSp modSp new del mod setBg setClrOvrMap">
        <pc:chgData name="Tonina Rosselli" userId="fc3b3628c556e796" providerId="LiveId" clId="{120017C5-E03F-4C9F-B0E3-E8E1FF009A56}" dt="2026-06-23T14:14:38.821" v="19" actId="2696"/>
        <pc:sldMkLst>
          <pc:docMk/>
          <pc:sldMk cId="1362477455" sldId="274"/>
        </pc:sldMkLst>
        <pc:spChg chg="mod ord">
          <ac:chgData name="Tonina Rosselli" userId="fc3b3628c556e796" providerId="LiveId" clId="{120017C5-E03F-4C9F-B0E3-E8E1FF009A56}" dt="2026-06-23T14:11:06.015" v="18" actId="26606"/>
          <ac:spMkLst>
            <pc:docMk/>
            <pc:sldMk cId="1362477455" sldId="274"/>
            <ac:spMk id="2" creationId="{C20D4995-5DEE-EC71-0453-4E83E45E20E0}"/>
          </ac:spMkLst>
        </pc:spChg>
        <pc:spChg chg="mod ord">
          <ac:chgData name="Tonina Rosselli" userId="fc3b3628c556e796" providerId="LiveId" clId="{120017C5-E03F-4C9F-B0E3-E8E1FF009A56}" dt="2026-06-23T14:11:06.015" v="18" actId="26606"/>
          <ac:spMkLst>
            <pc:docMk/>
            <pc:sldMk cId="1362477455" sldId="274"/>
            <ac:spMk id="3" creationId="{10822E7E-1CA2-355D-C552-CB92ED9A290D}"/>
          </ac:spMkLst>
        </pc:spChg>
        <pc:spChg chg="mod ord">
          <ac:chgData name="Tonina Rosselli" userId="fc3b3628c556e796" providerId="LiveId" clId="{120017C5-E03F-4C9F-B0E3-E8E1FF009A56}" dt="2026-06-23T14:11:06.015" v="18" actId="26606"/>
          <ac:spMkLst>
            <pc:docMk/>
            <pc:sldMk cId="1362477455" sldId="274"/>
            <ac:spMk id="4" creationId="{C105E270-E0D6-01A3-9A43-6BC376D47767}"/>
          </ac:spMkLst>
        </pc:spChg>
        <pc:spChg chg="add del">
          <ac:chgData name="Tonina Rosselli" userId="fc3b3628c556e796" providerId="LiveId" clId="{120017C5-E03F-4C9F-B0E3-E8E1FF009A56}" dt="2026-06-23T14:10:57.437" v="13" actId="26606"/>
          <ac:spMkLst>
            <pc:docMk/>
            <pc:sldMk cId="1362477455" sldId="274"/>
            <ac:spMk id="11" creationId="{786DE8A2-E45F-4163-B246-A5162E17BE1F}"/>
          </ac:spMkLst>
        </pc:spChg>
        <pc:spChg chg="add del">
          <ac:chgData name="Tonina Rosselli" userId="fc3b3628c556e796" providerId="LiveId" clId="{120017C5-E03F-4C9F-B0E3-E8E1FF009A56}" dt="2026-06-23T14:10:57.437" v="13" actId="26606"/>
          <ac:spMkLst>
            <pc:docMk/>
            <pc:sldMk cId="1362477455" sldId="274"/>
            <ac:spMk id="13" creationId="{CC88A9C7-37B3-4341-BF1A-E8F3049ECB19}"/>
          </ac:spMkLst>
        </pc:spChg>
        <pc:spChg chg="add del">
          <ac:chgData name="Tonina Rosselli" userId="fc3b3628c556e796" providerId="LiveId" clId="{120017C5-E03F-4C9F-B0E3-E8E1FF009A56}" dt="2026-06-23T14:11:04.348" v="15" actId="26606"/>
          <ac:spMkLst>
            <pc:docMk/>
            <pc:sldMk cId="1362477455" sldId="274"/>
            <ac:spMk id="15" creationId="{0214736A-03B2-4B91-B0AF-B21213F3B9DF}"/>
          </ac:spMkLst>
        </pc:spChg>
        <pc:spChg chg="add del">
          <ac:chgData name="Tonina Rosselli" userId="fc3b3628c556e796" providerId="LiveId" clId="{120017C5-E03F-4C9F-B0E3-E8E1FF009A56}" dt="2026-06-23T14:11:04.348" v="15" actId="26606"/>
          <ac:spMkLst>
            <pc:docMk/>
            <pc:sldMk cId="1362477455" sldId="274"/>
            <ac:spMk id="16" creationId="{85F279D6-ED25-4D3F-9479-8ABB21867D9B}"/>
          </ac:spMkLst>
        </pc:spChg>
        <pc:spChg chg="add del">
          <ac:chgData name="Tonina Rosselli" userId="fc3b3628c556e796" providerId="LiveId" clId="{120017C5-E03F-4C9F-B0E3-E8E1FF009A56}" dt="2026-06-23T14:11:04.348" v="15" actId="26606"/>
          <ac:spMkLst>
            <pc:docMk/>
            <pc:sldMk cId="1362477455" sldId="274"/>
            <ac:spMk id="17" creationId="{38D0B1B4-C487-47EF-B7D0-421066454CB6}"/>
          </ac:spMkLst>
        </pc:spChg>
        <pc:spChg chg="add del">
          <ac:chgData name="Tonina Rosselli" userId="fc3b3628c556e796" providerId="LiveId" clId="{120017C5-E03F-4C9F-B0E3-E8E1FF009A56}" dt="2026-06-23T14:11:05.996" v="17" actId="26606"/>
          <ac:spMkLst>
            <pc:docMk/>
            <pc:sldMk cId="1362477455" sldId="274"/>
            <ac:spMk id="19" creationId="{49AF1E17-E2EA-4DFA-ABA4-1FF1F27FA1BE}"/>
          </ac:spMkLst>
        </pc:spChg>
        <pc:spChg chg="add del">
          <ac:chgData name="Tonina Rosselli" userId="fc3b3628c556e796" providerId="LiveId" clId="{120017C5-E03F-4C9F-B0E3-E8E1FF009A56}" dt="2026-06-23T14:11:05.996" v="17" actId="26606"/>
          <ac:spMkLst>
            <pc:docMk/>
            <pc:sldMk cId="1362477455" sldId="274"/>
            <ac:spMk id="20" creationId="{5B254329-6146-42F5-9E30-4BB7D9457956}"/>
          </ac:spMkLst>
        </pc:spChg>
        <pc:spChg chg="add del">
          <ac:chgData name="Tonina Rosselli" userId="fc3b3628c556e796" providerId="LiveId" clId="{120017C5-E03F-4C9F-B0E3-E8E1FF009A56}" dt="2026-06-23T14:11:05.996" v="17" actId="26606"/>
          <ac:spMkLst>
            <pc:docMk/>
            <pc:sldMk cId="1362477455" sldId="274"/>
            <ac:spMk id="21" creationId="{72BE43CF-5A8F-4260-9B74-14E5BE9D6E4D}"/>
          </ac:spMkLst>
        </pc:spChg>
        <pc:spChg chg="add">
          <ac:chgData name="Tonina Rosselli" userId="fc3b3628c556e796" providerId="LiveId" clId="{120017C5-E03F-4C9F-B0E3-E8E1FF009A56}" dt="2026-06-23T14:11:06.015" v="18" actId="26606"/>
          <ac:spMkLst>
            <pc:docMk/>
            <pc:sldMk cId="1362477455" sldId="274"/>
            <ac:spMk id="23" creationId="{85F279D6-ED25-4D3F-9479-8ABB21867D9B}"/>
          </ac:spMkLst>
        </pc:spChg>
        <pc:spChg chg="add">
          <ac:chgData name="Tonina Rosselli" userId="fc3b3628c556e796" providerId="LiveId" clId="{120017C5-E03F-4C9F-B0E3-E8E1FF009A56}" dt="2026-06-23T14:11:06.015" v="18" actId="26606"/>
          <ac:spMkLst>
            <pc:docMk/>
            <pc:sldMk cId="1362477455" sldId="274"/>
            <ac:spMk id="24" creationId="{38D0B1B4-C487-47EF-B7D0-421066454CB6}"/>
          </ac:spMkLst>
        </pc:spChg>
        <pc:spChg chg="add">
          <ac:chgData name="Tonina Rosselli" userId="fc3b3628c556e796" providerId="LiveId" clId="{120017C5-E03F-4C9F-B0E3-E8E1FF009A56}" dt="2026-06-23T14:11:06.015" v="18" actId="26606"/>
          <ac:spMkLst>
            <pc:docMk/>
            <pc:sldMk cId="1362477455" sldId="274"/>
            <ac:spMk id="25" creationId="{0214736A-03B2-4B91-B0AF-B21213F3B9DF}"/>
          </ac:spMkLst>
        </pc:spChg>
        <pc:picChg chg="add mod ord">
          <ac:chgData name="Tonina Rosselli" userId="fc3b3628c556e796" providerId="LiveId" clId="{120017C5-E03F-4C9F-B0E3-E8E1FF009A56}" dt="2026-06-23T14:11:06.015" v="18" actId="26606"/>
          <ac:picMkLst>
            <pc:docMk/>
            <pc:sldMk cId="1362477455" sldId="274"/>
            <ac:picMk id="6" creationId="{2DC127B0-3D8A-EAD4-3413-A18856EC4395}"/>
          </ac:picMkLst>
        </pc:picChg>
      </pc:sldChg>
      <pc:sldChg chg="addSp modSp new mod setBg">
        <pc:chgData name="Tonina Rosselli" userId="fc3b3628c556e796" providerId="LiveId" clId="{120017C5-E03F-4C9F-B0E3-E8E1FF009A56}" dt="2026-06-23T14:15:03.475" v="27" actId="962"/>
        <pc:sldMkLst>
          <pc:docMk/>
          <pc:sldMk cId="1724458986" sldId="274"/>
        </pc:sldMkLst>
        <pc:spChg chg="mod ord">
          <ac:chgData name="Tonina Rosselli" userId="fc3b3628c556e796" providerId="LiveId" clId="{120017C5-E03F-4C9F-B0E3-E8E1FF009A56}" dt="2026-06-23T14:14:59.659" v="25" actId="26606"/>
          <ac:spMkLst>
            <pc:docMk/>
            <pc:sldMk cId="1724458986" sldId="274"/>
            <ac:spMk id="2" creationId="{686D0BBD-44B8-9ECA-130B-C03E52C5002D}"/>
          </ac:spMkLst>
        </pc:spChg>
        <pc:spChg chg="mod">
          <ac:chgData name="Tonina Rosselli" userId="fc3b3628c556e796" providerId="LiveId" clId="{120017C5-E03F-4C9F-B0E3-E8E1FF009A56}" dt="2026-06-23T14:14:59.659" v="25" actId="26606"/>
          <ac:spMkLst>
            <pc:docMk/>
            <pc:sldMk cId="1724458986" sldId="274"/>
            <ac:spMk id="3" creationId="{704CE6F8-353B-9D48-3410-B8B4CD33795F}"/>
          </ac:spMkLst>
        </pc:spChg>
        <pc:spChg chg="mod">
          <ac:chgData name="Tonina Rosselli" userId="fc3b3628c556e796" providerId="LiveId" clId="{120017C5-E03F-4C9F-B0E3-E8E1FF009A56}" dt="2026-06-23T14:14:59.659" v="25" actId="26606"/>
          <ac:spMkLst>
            <pc:docMk/>
            <pc:sldMk cId="1724458986" sldId="274"/>
            <ac:spMk id="4" creationId="{ACDEB915-500B-77C2-7F6A-22934993BA39}"/>
          </ac:spMkLst>
        </pc:spChg>
        <pc:spChg chg="add">
          <ac:chgData name="Tonina Rosselli" userId="fc3b3628c556e796" providerId="LiveId" clId="{120017C5-E03F-4C9F-B0E3-E8E1FF009A56}" dt="2026-06-23T14:14:59.659" v="25" actId="26606"/>
          <ac:spMkLst>
            <pc:docMk/>
            <pc:sldMk cId="1724458986" sldId="274"/>
            <ac:spMk id="11" creationId="{85F279D6-ED25-4D3F-9479-8ABB21867D9B}"/>
          </ac:spMkLst>
        </pc:spChg>
        <pc:spChg chg="add">
          <ac:chgData name="Tonina Rosselli" userId="fc3b3628c556e796" providerId="LiveId" clId="{120017C5-E03F-4C9F-B0E3-E8E1FF009A56}" dt="2026-06-23T14:14:59.659" v="25" actId="26606"/>
          <ac:spMkLst>
            <pc:docMk/>
            <pc:sldMk cId="1724458986" sldId="274"/>
            <ac:spMk id="13" creationId="{38D0B1B4-C487-47EF-B7D0-421066454CB6}"/>
          </ac:spMkLst>
        </pc:spChg>
        <pc:spChg chg="add">
          <ac:chgData name="Tonina Rosselli" userId="fc3b3628c556e796" providerId="LiveId" clId="{120017C5-E03F-4C9F-B0E3-E8E1FF009A56}" dt="2026-06-23T14:14:59.659" v="25" actId="26606"/>
          <ac:spMkLst>
            <pc:docMk/>
            <pc:sldMk cId="1724458986" sldId="274"/>
            <ac:spMk id="15" creationId="{0214736A-03B2-4B91-B0AF-B21213F3B9DF}"/>
          </ac:spMkLst>
        </pc:spChg>
        <pc:picChg chg="add mod ord">
          <ac:chgData name="Tonina Rosselli" userId="fc3b3628c556e796" providerId="LiveId" clId="{120017C5-E03F-4C9F-B0E3-E8E1FF009A56}" dt="2026-06-23T14:15:03.475" v="27" actId="962"/>
          <ac:picMkLst>
            <pc:docMk/>
            <pc:sldMk cId="1724458986" sldId="274"/>
            <ac:picMk id="6" creationId="{65CDDC43-B1FC-25B6-625E-33F9FFAF174F}"/>
          </ac:picMkLst>
        </pc:picChg>
      </pc:sldChg>
      <pc:sldChg chg="new del">
        <pc:chgData name="Tonina Rosselli" userId="fc3b3628c556e796" providerId="LiveId" clId="{120017C5-E03F-4C9F-B0E3-E8E1FF009A56}" dt="2026-06-23T14:02:51.804" v="4" actId="2696"/>
        <pc:sldMkLst>
          <pc:docMk/>
          <pc:sldMk cId="4169790682" sldId="274"/>
        </pc:sldMkLst>
      </pc:sldChg>
      <pc:sldChg chg="addSp modSp new mod setBg">
        <pc:chgData name="Tonina Rosselli" userId="fc3b3628c556e796" providerId="LiveId" clId="{120017C5-E03F-4C9F-B0E3-E8E1FF009A56}" dt="2026-06-23T23:19:21.055" v="35" actId="26606"/>
        <pc:sldMkLst>
          <pc:docMk/>
          <pc:sldMk cId="823628775" sldId="275"/>
        </pc:sldMkLst>
        <pc:spChg chg="mod ord">
          <ac:chgData name="Tonina Rosselli" userId="fc3b3628c556e796" providerId="LiveId" clId="{120017C5-E03F-4C9F-B0E3-E8E1FF009A56}" dt="2026-06-23T23:19:21.055" v="35" actId="26606"/>
          <ac:spMkLst>
            <pc:docMk/>
            <pc:sldMk cId="823628775" sldId="275"/>
            <ac:spMk id="2" creationId="{AF4AA92F-44AD-40B0-6EC2-DE6D33B96103}"/>
          </ac:spMkLst>
        </pc:spChg>
        <pc:spChg chg="mod ord">
          <ac:chgData name="Tonina Rosselli" userId="fc3b3628c556e796" providerId="LiveId" clId="{120017C5-E03F-4C9F-B0E3-E8E1FF009A56}" dt="2026-06-23T23:19:21.055" v="35" actId="26606"/>
          <ac:spMkLst>
            <pc:docMk/>
            <pc:sldMk cId="823628775" sldId="275"/>
            <ac:spMk id="3" creationId="{DAC7F0CE-287E-1EDF-AC52-60326DACF302}"/>
          </ac:spMkLst>
        </pc:spChg>
        <pc:spChg chg="mod ord">
          <ac:chgData name="Tonina Rosselli" userId="fc3b3628c556e796" providerId="LiveId" clId="{120017C5-E03F-4C9F-B0E3-E8E1FF009A56}" dt="2026-06-23T23:19:21.055" v="35" actId="26606"/>
          <ac:spMkLst>
            <pc:docMk/>
            <pc:sldMk cId="823628775" sldId="275"/>
            <ac:spMk id="4" creationId="{DBC09670-7B6D-EC64-B052-5DBEFAFF1932}"/>
          </ac:spMkLst>
        </pc:spChg>
        <pc:spChg chg="add">
          <ac:chgData name="Tonina Rosselli" userId="fc3b3628c556e796" providerId="LiveId" clId="{120017C5-E03F-4C9F-B0E3-E8E1FF009A56}" dt="2026-06-23T23:19:21.055" v="35" actId="26606"/>
          <ac:spMkLst>
            <pc:docMk/>
            <pc:sldMk cId="823628775" sldId="275"/>
            <ac:spMk id="11" creationId="{49AF1E17-E2EA-4DFA-ABA4-1FF1F27FA1BE}"/>
          </ac:spMkLst>
        </pc:spChg>
        <pc:spChg chg="add">
          <ac:chgData name="Tonina Rosselli" userId="fc3b3628c556e796" providerId="LiveId" clId="{120017C5-E03F-4C9F-B0E3-E8E1FF009A56}" dt="2026-06-23T23:19:21.055" v="35" actId="26606"/>
          <ac:spMkLst>
            <pc:docMk/>
            <pc:sldMk cId="823628775" sldId="275"/>
            <ac:spMk id="13" creationId="{5B254329-6146-42F5-9E30-4BB7D9457956}"/>
          </ac:spMkLst>
        </pc:spChg>
        <pc:spChg chg="add">
          <ac:chgData name="Tonina Rosselli" userId="fc3b3628c556e796" providerId="LiveId" clId="{120017C5-E03F-4C9F-B0E3-E8E1FF009A56}" dt="2026-06-23T23:19:21.055" v="35" actId="26606"/>
          <ac:spMkLst>
            <pc:docMk/>
            <pc:sldMk cId="823628775" sldId="275"/>
            <ac:spMk id="15" creationId="{72BE43CF-5A8F-4260-9B74-14E5BE9D6E4D}"/>
          </ac:spMkLst>
        </pc:spChg>
        <pc:picChg chg="add mod">
          <ac:chgData name="Tonina Rosselli" userId="fc3b3628c556e796" providerId="LiveId" clId="{120017C5-E03F-4C9F-B0E3-E8E1FF009A56}" dt="2026-06-23T23:19:21.055" v="35" actId="26606"/>
          <ac:picMkLst>
            <pc:docMk/>
            <pc:sldMk cId="823628775" sldId="275"/>
            <ac:picMk id="6" creationId="{1B7A6BB1-44EB-01CB-970F-D013A87798D4}"/>
          </ac:picMkLst>
        </pc:picChg>
      </pc:sldChg>
      <pc:sldChg chg="addSp modSp add mod setBg">
        <pc:chgData name="Tonina Rosselli" userId="fc3b3628c556e796" providerId="LiveId" clId="{120017C5-E03F-4C9F-B0E3-E8E1FF009A56}" dt="2026-06-23T23:46:58.803" v="39" actId="962"/>
        <pc:sldMkLst>
          <pc:docMk/>
          <pc:sldMk cId="2100005375" sldId="276"/>
        </pc:sldMkLst>
        <pc:spChg chg="mod ord">
          <ac:chgData name="Tonina Rosselli" userId="fc3b3628c556e796" providerId="LiveId" clId="{120017C5-E03F-4C9F-B0E3-E8E1FF009A56}" dt="2026-06-23T23:46:43.180" v="37" actId="26606"/>
          <ac:spMkLst>
            <pc:docMk/>
            <pc:sldMk cId="2100005375" sldId="276"/>
            <ac:spMk id="2" creationId="{FCF40FAD-84B2-7222-9163-B22C72F91A6F}"/>
          </ac:spMkLst>
        </pc:spChg>
        <pc:spChg chg="mod ord">
          <ac:chgData name="Tonina Rosselli" userId="fc3b3628c556e796" providerId="LiveId" clId="{120017C5-E03F-4C9F-B0E3-E8E1FF009A56}" dt="2026-06-23T23:46:43.180" v="37" actId="26606"/>
          <ac:spMkLst>
            <pc:docMk/>
            <pc:sldMk cId="2100005375" sldId="276"/>
            <ac:spMk id="3" creationId="{5C44D9A3-0813-03D0-0AA5-EFD4FB9A2C65}"/>
          </ac:spMkLst>
        </pc:spChg>
        <pc:spChg chg="mod">
          <ac:chgData name="Tonina Rosselli" userId="fc3b3628c556e796" providerId="LiveId" clId="{120017C5-E03F-4C9F-B0E3-E8E1FF009A56}" dt="2026-06-23T23:46:43.180" v="37" actId="26606"/>
          <ac:spMkLst>
            <pc:docMk/>
            <pc:sldMk cId="2100005375" sldId="276"/>
            <ac:spMk id="4" creationId="{7A255FC7-22B6-5E0A-9209-5B1A4579B2B6}"/>
          </ac:spMkLst>
        </pc:spChg>
        <pc:spChg chg="add">
          <ac:chgData name="Tonina Rosselli" userId="fc3b3628c556e796" providerId="LiveId" clId="{120017C5-E03F-4C9F-B0E3-E8E1FF009A56}" dt="2026-06-23T23:46:43.180" v="37" actId="26606"/>
          <ac:spMkLst>
            <pc:docMk/>
            <pc:sldMk cId="2100005375" sldId="276"/>
            <ac:spMk id="11" creationId="{4F78DAAE-B0C3-49A3-8AB1-AD2FF0E3686F}"/>
          </ac:spMkLst>
        </pc:spChg>
        <pc:spChg chg="add">
          <ac:chgData name="Tonina Rosselli" userId="fc3b3628c556e796" providerId="LiveId" clId="{120017C5-E03F-4C9F-B0E3-E8E1FF009A56}" dt="2026-06-23T23:46:43.180" v="37" actId="26606"/>
          <ac:spMkLst>
            <pc:docMk/>
            <pc:sldMk cId="2100005375" sldId="276"/>
            <ac:spMk id="13" creationId="{F6A8A81D-3338-4B0F-A26F-A3D259D27681}"/>
          </ac:spMkLst>
        </pc:spChg>
        <pc:spChg chg="add">
          <ac:chgData name="Tonina Rosselli" userId="fc3b3628c556e796" providerId="LiveId" clId="{120017C5-E03F-4C9F-B0E3-E8E1FF009A56}" dt="2026-06-23T23:46:43.180" v="37" actId="26606"/>
          <ac:spMkLst>
            <pc:docMk/>
            <pc:sldMk cId="2100005375" sldId="276"/>
            <ac:spMk id="15" creationId="{40155665-7CE2-4939-AE5E-020DC1D20753}"/>
          </ac:spMkLst>
        </pc:spChg>
        <pc:picChg chg="add mod">
          <ac:chgData name="Tonina Rosselli" userId="fc3b3628c556e796" providerId="LiveId" clId="{120017C5-E03F-4C9F-B0E3-E8E1FF009A56}" dt="2026-06-23T23:46:58.803" v="39" actId="962"/>
          <ac:picMkLst>
            <pc:docMk/>
            <pc:sldMk cId="2100005375" sldId="276"/>
            <ac:picMk id="6" creationId="{6E22AC7C-B8BF-8E97-5909-ED2AD1A7279F}"/>
          </ac:picMkLst>
        </pc:picChg>
      </pc:sldChg>
      <pc:sldChg chg="addSp modSp add mod setBg setClrOvrMap">
        <pc:chgData name="Tonina Rosselli" userId="fc3b3628c556e796" providerId="LiveId" clId="{120017C5-E03F-4C9F-B0E3-E8E1FF009A56}" dt="2026-06-24T10:59:03.961" v="44" actId="26606"/>
        <pc:sldMkLst>
          <pc:docMk/>
          <pc:sldMk cId="3448453370" sldId="277"/>
        </pc:sldMkLst>
        <pc:spChg chg="mod ord">
          <ac:chgData name="Tonina Rosselli" userId="fc3b3628c556e796" providerId="LiveId" clId="{120017C5-E03F-4C9F-B0E3-E8E1FF009A56}" dt="2026-06-24T10:59:03.961" v="44" actId="26606"/>
          <ac:spMkLst>
            <pc:docMk/>
            <pc:sldMk cId="3448453370" sldId="277"/>
            <ac:spMk id="2" creationId="{C2028ED6-4E2E-2E36-7BF1-5D64E7B957C3}"/>
          </ac:spMkLst>
        </pc:spChg>
        <pc:spChg chg="mod">
          <ac:chgData name="Tonina Rosselli" userId="fc3b3628c556e796" providerId="LiveId" clId="{120017C5-E03F-4C9F-B0E3-E8E1FF009A56}" dt="2026-06-24T10:59:03.961" v="44" actId="26606"/>
          <ac:spMkLst>
            <pc:docMk/>
            <pc:sldMk cId="3448453370" sldId="277"/>
            <ac:spMk id="3" creationId="{DE9BC847-5603-9923-AA83-EE84E5C8E4FF}"/>
          </ac:spMkLst>
        </pc:spChg>
        <pc:spChg chg="mod">
          <ac:chgData name="Tonina Rosselli" userId="fc3b3628c556e796" providerId="LiveId" clId="{120017C5-E03F-4C9F-B0E3-E8E1FF009A56}" dt="2026-06-24T10:59:03.961" v="44" actId="26606"/>
          <ac:spMkLst>
            <pc:docMk/>
            <pc:sldMk cId="3448453370" sldId="277"/>
            <ac:spMk id="4" creationId="{F7175015-2A53-9BFD-F786-C3988E9C2412}"/>
          </ac:spMkLst>
        </pc:spChg>
        <pc:spChg chg="add">
          <ac:chgData name="Tonina Rosselli" userId="fc3b3628c556e796" providerId="LiveId" clId="{120017C5-E03F-4C9F-B0E3-E8E1FF009A56}" dt="2026-06-24T10:59:03.961" v="44" actId="26606"/>
          <ac:spMkLst>
            <pc:docMk/>
            <pc:sldMk cId="3448453370" sldId="277"/>
            <ac:spMk id="11" creationId="{786DE8A2-E45F-4163-B246-A5162E17BE1F}"/>
          </ac:spMkLst>
        </pc:spChg>
        <pc:spChg chg="add">
          <ac:chgData name="Tonina Rosselli" userId="fc3b3628c556e796" providerId="LiveId" clId="{120017C5-E03F-4C9F-B0E3-E8E1FF009A56}" dt="2026-06-24T10:59:03.961" v="44" actId="26606"/>
          <ac:spMkLst>
            <pc:docMk/>
            <pc:sldMk cId="3448453370" sldId="277"/>
            <ac:spMk id="13" creationId="{CC88A9C7-37B3-4341-BF1A-E8F3049ECB19}"/>
          </ac:spMkLst>
        </pc:spChg>
        <pc:picChg chg="add mod ord">
          <ac:chgData name="Tonina Rosselli" userId="fc3b3628c556e796" providerId="LiveId" clId="{120017C5-E03F-4C9F-B0E3-E8E1FF009A56}" dt="2026-06-24T10:59:03.961" v="44" actId="26606"/>
          <ac:picMkLst>
            <pc:docMk/>
            <pc:sldMk cId="3448453370" sldId="277"/>
            <ac:picMk id="6" creationId="{37B01128-F745-8413-18A4-7FF121C0071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75A433-7052-4F04-9D91-009B84B80FB5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8DC5845-F7A1-4C34-9E36-F191CD20CACC}">
      <dgm:prSet/>
      <dgm:spPr/>
      <dgm:t>
        <a:bodyPr/>
        <a:lstStyle/>
        <a:p>
          <a:r>
            <a:rPr lang="en-GB"/>
            <a:t>Good morning. In this presentation ,I will reflect on the digital skills I have developed throughout this module and how they have improved over time. </a:t>
          </a:r>
          <a:endParaRPr lang="en-US"/>
        </a:p>
      </dgm:t>
    </dgm:pt>
    <dgm:pt modelId="{D5DCC45F-BEFB-46C4-A2FE-532263A4D973}" type="parTrans" cxnId="{EDD22299-9635-465F-A523-9DAAB7322641}">
      <dgm:prSet/>
      <dgm:spPr/>
      <dgm:t>
        <a:bodyPr/>
        <a:lstStyle/>
        <a:p>
          <a:endParaRPr lang="en-US"/>
        </a:p>
      </dgm:t>
    </dgm:pt>
    <dgm:pt modelId="{582A157C-DD52-4DF9-A4D6-C0B00DE7820E}" type="sibTrans" cxnId="{EDD22299-9635-465F-A523-9DAAB7322641}">
      <dgm:prSet/>
      <dgm:spPr/>
      <dgm:t>
        <a:bodyPr/>
        <a:lstStyle/>
        <a:p>
          <a:endParaRPr lang="en-US"/>
        </a:p>
      </dgm:t>
    </dgm:pt>
    <dgm:pt modelId="{B147ECF7-B85B-452F-B763-F69DEDDBFAAC}">
      <dgm:prSet/>
      <dgm:spPr/>
      <dgm:t>
        <a:bodyPr/>
        <a:lstStyle/>
        <a:p>
          <a:r>
            <a:rPr lang="en-GB"/>
            <a:t>i will discuss the results of the jisc digital capability assessment,the actions I took to develop my skills and the knowledge I gained through linkedin learning,Microsoft office 365 nd excel activities.</a:t>
          </a:r>
          <a:endParaRPr lang="en-US"/>
        </a:p>
      </dgm:t>
    </dgm:pt>
    <dgm:pt modelId="{CC6510A7-A459-4760-8A7B-573F7162AE3F}" type="parTrans" cxnId="{14589C1D-FE5E-42BE-82A7-A6204D1D19E2}">
      <dgm:prSet/>
      <dgm:spPr/>
      <dgm:t>
        <a:bodyPr/>
        <a:lstStyle/>
        <a:p>
          <a:endParaRPr lang="en-US"/>
        </a:p>
      </dgm:t>
    </dgm:pt>
    <dgm:pt modelId="{45A9BA4F-FECA-4084-924C-8C8D5C58B043}" type="sibTrans" cxnId="{14589C1D-FE5E-42BE-82A7-A6204D1D19E2}">
      <dgm:prSet/>
      <dgm:spPr/>
      <dgm:t>
        <a:bodyPr/>
        <a:lstStyle/>
        <a:p>
          <a:endParaRPr lang="en-US"/>
        </a:p>
      </dgm:t>
    </dgm:pt>
    <dgm:pt modelId="{D3B67165-D303-4EC5-9D29-40C976C3A426}">
      <dgm:prSet/>
      <dgm:spPr/>
      <dgm:t>
        <a:bodyPr/>
        <a:lstStyle/>
        <a:p>
          <a:r>
            <a:rPr lang="en-GB"/>
            <a:t>I will also explain how I applied tese skills in the academic studies and how they will benefit me in my future career </a:t>
          </a:r>
          <a:endParaRPr lang="en-US"/>
        </a:p>
      </dgm:t>
    </dgm:pt>
    <dgm:pt modelId="{9A808F93-A3E6-4293-B894-69BD3E7D7C7D}" type="parTrans" cxnId="{C3324A62-2C15-436A-BBAC-5A28F351AB91}">
      <dgm:prSet/>
      <dgm:spPr/>
      <dgm:t>
        <a:bodyPr/>
        <a:lstStyle/>
        <a:p>
          <a:endParaRPr lang="en-US"/>
        </a:p>
      </dgm:t>
    </dgm:pt>
    <dgm:pt modelId="{89B85DAA-240F-4BC9-8AF7-F1C681CFC7E0}" type="sibTrans" cxnId="{C3324A62-2C15-436A-BBAC-5A28F351AB91}">
      <dgm:prSet/>
      <dgm:spPr/>
      <dgm:t>
        <a:bodyPr/>
        <a:lstStyle/>
        <a:p>
          <a:endParaRPr lang="en-US"/>
        </a:p>
      </dgm:t>
    </dgm:pt>
    <dgm:pt modelId="{07761F34-341A-453A-BD23-2A421A565427}" type="pres">
      <dgm:prSet presAssocID="{3475A433-7052-4F04-9D91-009B84B80FB5}" presName="outerComposite" presStyleCnt="0">
        <dgm:presLayoutVars>
          <dgm:chMax val="5"/>
          <dgm:dir/>
          <dgm:resizeHandles val="exact"/>
        </dgm:presLayoutVars>
      </dgm:prSet>
      <dgm:spPr/>
    </dgm:pt>
    <dgm:pt modelId="{6CDE2E2E-8698-4530-8163-935B912872F2}" type="pres">
      <dgm:prSet presAssocID="{3475A433-7052-4F04-9D91-009B84B80FB5}" presName="dummyMaxCanvas" presStyleCnt="0">
        <dgm:presLayoutVars/>
      </dgm:prSet>
      <dgm:spPr/>
    </dgm:pt>
    <dgm:pt modelId="{506559F3-51DA-4574-BC60-4AE2C4586E4F}" type="pres">
      <dgm:prSet presAssocID="{3475A433-7052-4F04-9D91-009B84B80FB5}" presName="ThreeNodes_1" presStyleLbl="node1" presStyleIdx="0" presStyleCnt="3">
        <dgm:presLayoutVars>
          <dgm:bulletEnabled val="1"/>
        </dgm:presLayoutVars>
      </dgm:prSet>
      <dgm:spPr/>
    </dgm:pt>
    <dgm:pt modelId="{1840B469-9764-4402-8C83-1F40DF19DB5E}" type="pres">
      <dgm:prSet presAssocID="{3475A433-7052-4F04-9D91-009B84B80FB5}" presName="ThreeNodes_2" presStyleLbl="node1" presStyleIdx="1" presStyleCnt="3">
        <dgm:presLayoutVars>
          <dgm:bulletEnabled val="1"/>
        </dgm:presLayoutVars>
      </dgm:prSet>
      <dgm:spPr/>
    </dgm:pt>
    <dgm:pt modelId="{041220FB-E12E-4616-850A-9C19844F5072}" type="pres">
      <dgm:prSet presAssocID="{3475A433-7052-4F04-9D91-009B84B80FB5}" presName="ThreeNodes_3" presStyleLbl="node1" presStyleIdx="2" presStyleCnt="3">
        <dgm:presLayoutVars>
          <dgm:bulletEnabled val="1"/>
        </dgm:presLayoutVars>
      </dgm:prSet>
      <dgm:spPr/>
    </dgm:pt>
    <dgm:pt modelId="{0DD8A8F9-F5E8-4393-8F07-1793BC7AA6BD}" type="pres">
      <dgm:prSet presAssocID="{3475A433-7052-4F04-9D91-009B84B80FB5}" presName="ThreeConn_1-2" presStyleLbl="fgAccFollowNode1" presStyleIdx="0" presStyleCnt="2">
        <dgm:presLayoutVars>
          <dgm:bulletEnabled val="1"/>
        </dgm:presLayoutVars>
      </dgm:prSet>
      <dgm:spPr/>
    </dgm:pt>
    <dgm:pt modelId="{EEAD2440-494A-482A-8A0F-6507DD98714A}" type="pres">
      <dgm:prSet presAssocID="{3475A433-7052-4F04-9D91-009B84B80FB5}" presName="ThreeConn_2-3" presStyleLbl="fgAccFollowNode1" presStyleIdx="1" presStyleCnt="2">
        <dgm:presLayoutVars>
          <dgm:bulletEnabled val="1"/>
        </dgm:presLayoutVars>
      </dgm:prSet>
      <dgm:spPr/>
    </dgm:pt>
    <dgm:pt modelId="{2CC330FF-A741-4455-8572-4CB995112CAA}" type="pres">
      <dgm:prSet presAssocID="{3475A433-7052-4F04-9D91-009B84B80FB5}" presName="ThreeNodes_1_text" presStyleLbl="node1" presStyleIdx="2" presStyleCnt="3">
        <dgm:presLayoutVars>
          <dgm:bulletEnabled val="1"/>
        </dgm:presLayoutVars>
      </dgm:prSet>
      <dgm:spPr/>
    </dgm:pt>
    <dgm:pt modelId="{10F68AF4-B95D-4040-9C46-DDB8B894EE5A}" type="pres">
      <dgm:prSet presAssocID="{3475A433-7052-4F04-9D91-009B84B80FB5}" presName="ThreeNodes_2_text" presStyleLbl="node1" presStyleIdx="2" presStyleCnt="3">
        <dgm:presLayoutVars>
          <dgm:bulletEnabled val="1"/>
        </dgm:presLayoutVars>
      </dgm:prSet>
      <dgm:spPr/>
    </dgm:pt>
    <dgm:pt modelId="{2318FC87-7DDF-4D3A-9CAA-A0FA531CFFD1}" type="pres">
      <dgm:prSet presAssocID="{3475A433-7052-4F04-9D91-009B84B80FB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3F82A0D-B2E8-4405-9215-C4A79C727BD4}" type="presOf" srcId="{A8DC5845-F7A1-4C34-9E36-F191CD20CACC}" destId="{506559F3-51DA-4574-BC60-4AE2C4586E4F}" srcOrd="0" destOrd="0" presId="urn:microsoft.com/office/officeart/2005/8/layout/vProcess5"/>
    <dgm:cxn modelId="{ED003719-00B3-451E-8F01-6EBA7A50C3B8}" type="presOf" srcId="{B147ECF7-B85B-452F-B763-F69DEDDBFAAC}" destId="{1840B469-9764-4402-8C83-1F40DF19DB5E}" srcOrd="0" destOrd="0" presId="urn:microsoft.com/office/officeart/2005/8/layout/vProcess5"/>
    <dgm:cxn modelId="{14589C1D-FE5E-42BE-82A7-A6204D1D19E2}" srcId="{3475A433-7052-4F04-9D91-009B84B80FB5}" destId="{B147ECF7-B85B-452F-B763-F69DEDDBFAAC}" srcOrd="1" destOrd="0" parTransId="{CC6510A7-A459-4760-8A7B-573F7162AE3F}" sibTransId="{45A9BA4F-FECA-4084-924C-8C8D5C58B043}"/>
    <dgm:cxn modelId="{EB79DB23-4AFC-433B-90EB-20877B0260BE}" type="presOf" srcId="{D3B67165-D303-4EC5-9D29-40C976C3A426}" destId="{041220FB-E12E-4616-850A-9C19844F5072}" srcOrd="0" destOrd="0" presId="urn:microsoft.com/office/officeart/2005/8/layout/vProcess5"/>
    <dgm:cxn modelId="{C3324A62-2C15-436A-BBAC-5A28F351AB91}" srcId="{3475A433-7052-4F04-9D91-009B84B80FB5}" destId="{D3B67165-D303-4EC5-9D29-40C976C3A426}" srcOrd="2" destOrd="0" parTransId="{9A808F93-A3E6-4293-B894-69BD3E7D7C7D}" sibTransId="{89B85DAA-240F-4BC9-8AF7-F1C681CFC7E0}"/>
    <dgm:cxn modelId="{4E763D57-2880-48B1-B33D-ABF560A2A870}" type="presOf" srcId="{D3B67165-D303-4EC5-9D29-40C976C3A426}" destId="{2318FC87-7DDF-4D3A-9CAA-A0FA531CFFD1}" srcOrd="1" destOrd="0" presId="urn:microsoft.com/office/officeart/2005/8/layout/vProcess5"/>
    <dgm:cxn modelId="{EDD22299-9635-465F-A523-9DAAB7322641}" srcId="{3475A433-7052-4F04-9D91-009B84B80FB5}" destId="{A8DC5845-F7A1-4C34-9E36-F191CD20CACC}" srcOrd="0" destOrd="0" parTransId="{D5DCC45F-BEFB-46C4-A2FE-532263A4D973}" sibTransId="{582A157C-DD52-4DF9-A4D6-C0B00DE7820E}"/>
    <dgm:cxn modelId="{9BE0BEB9-1840-43E6-8361-71541972E435}" type="presOf" srcId="{45A9BA4F-FECA-4084-924C-8C8D5C58B043}" destId="{EEAD2440-494A-482A-8A0F-6507DD98714A}" srcOrd="0" destOrd="0" presId="urn:microsoft.com/office/officeart/2005/8/layout/vProcess5"/>
    <dgm:cxn modelId="{799132D8-0E10-4FA1-B130-10D18E5BB675}" type="presOf" srcId="{3475A433-7052-4F04-9D91-009B84B80FB5}" destId="{07761F34-341A-453A-BD23-2A421A565427}" srcOrd="0" destOrd="0" presId="urn:microsoft.com/office/officeart/2005/8/layout/vProcess5"/>
    <dgm:cxn modelId="{D17DB6DD-1CEB-4A09-A3D9-6A6A174A9958}" type="presOf" srcId="{A8DC5845-F7A1-4C34-9E36-F191CD20CACC}" destId="{2CC330FF-A741-4455-8572-4CB995112CAA}" srcOrd="1" destOrd="0" presId="urn:microsoft.com/office/officeart/2005/8/layout/vProcess5"/>
    <dgm:cxn modelId="{3DB42EDE-F552-4B00-B1F5-1346B0753BF2}" type="presOf" srcId="{B147ECF7-B85B-452F-B763-F69DEDDBFAAC}" destId="{10F68AF4-B95D-4040-9C46-DDB8B894EE5A}" srcOrd="1" destOrd="0" presId="urn:microsoft.com/office/officeart/2005/8/layout/vProcess5"/>
    <dgm:cxn modelId="{088DA6FC-175E-47D1-88DF-A22F83623263}" type="presOf" srcId="{582A157C-DD52-4DF9-A4D6-C0B00DE7820E}" destId="{0DD8A8F9-F5E8-4393-8F07-1793BC7AA6BD}" srcOrd="0" destOrd="0" presId="urn:microsoft.com/office/officeart/2005/8/layout/vProcess5"/>
    <dgm:cxn modelId="{4A3F4A00-46E6-44A6-BA9D-BF26F35DE5AC}" type="presParOf" srcId="{07761F34-341A-453A-BD23-2A421A565427}" destId="{6CDE2E2E-8698-4530-8163-935B912872F2}" srcOrd="0" destOrd="0" presId="urn:microsoft.com/office/officeart/2005/8/layout/vProcess5"/>
    <dgm:cxn modelId="{21F9774E-5E18-4F46-BE9D-AABDAB4D12F2}" type="presParOf" srcId="{07761F34-341A-453A-BD23-2A421A565427}" destId="{506559F3-51DA-4574-BC60-4AE2C4586E4F}" srcOrd="1" destOrd="0" presId="urn:microsoft.com/office/officeart/2005/8/layout/vProcess5"/>
    <dgm:cxn modelId="{A08FFE90-09B1-4683-B32A-2C0F3B204D57}" type="presParOf" srcId="{07761F34-341A-453A-BD23-2A421A565427}" destId="{1840B469-9764-4402-8C83-1F40DF19DB5E}" srcOrd="2" destOrd="0" presId="urn:microsoft.com/office/officeart/2005/8/layout/vProcess5"/>
    <dgm:cxn modelId="{E4344AA3-9F19-43ED-8160-5FBB01EC0CCE}" type="presParOf" srcId="{07761F34-341A-453A-BD23-2A421A565427}" destId="{041220FB-E12E-4616-850A-9C19844F5072}" srcOrd="3" destOrd="0" presId="urn:microsoft.com/office/officeart/2005/8/layout/vProcess5"/>
    <dgm:cxn modelId="{733A0A2F-9D56-4E54-AFC9-E68980FADA33}" type="presParOf" srcId="{07761F34-341A-453A-BD23-2A421A565427}" destId="{0DD8A8F9-F5E8-4393-8F07-1793BC7AA6BD}" srcOrd="4" destOrd="0" presId="urn:microsoft.com/office/officeart/2005/8/layout/vProcess5"/>
    <dgm:cxn modelId="{C826E64A-BC54-4A05-ABB8-7524DB79CAF4}" type="presParOf" srcId="{07761F34-341A-453A-BD23-2A421A565427}" destId="{EEAD2440-494A-482A-8A0F-6507DD98714A}" srcOrd="5" destOrd="0" presId="urn:microsoft.com/office/officeart/2005/8/layout/vProcess5"/>
    <dgm:cxn modelId="{A9B7D9AC-A004-43A9-BC14-3F8D8D90470F}" type="presParOf" srcId="{07761F34-341A-453A-BD23-2A421A565427}" destId="{2CC330FF-A741-4455-8572-4CB995112CAA}" srcOrd="6" destOrd="0" presId="urn:microsoft.com/office/officeart/2005/8/layout/vProcess5"/>
    <dgm:cxn modelId="{B91EF616-AE4B-4A7B-AC06-4E24297C0B79}" type="presParOf" srcId="{07761F34-341A-453A-BD23-2A421A565427}" destId="{10F68AF4-B95D-4040-9C46-DDB8B894EE5A}" srcOrd="7" destOrd="0" presId="urn:microsoft.com/office/officeart/2005/8/layout/vProcess5"/>
    <dgm:cxn modelId="{AB5100AA-6537-45B4-9994-C51486785F52}" type="presParOf" srcId="{07761F34-341A-453A-BD23-2A421A565427}" destId="{2318FC87-7DDF-4D3A-9CAA-A0FA531CFFD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559F3-51DA-4574-BC60-4AE2C4586E4F}">
      <dsp:nvSpPr>
        <dsp:cNvPr id="0" name=""/>
        <dsp:cNvSpPr/>
      </dsp:nvSpPr>
      <dsp:spPr>
        <a:xfrm>
          <a:off x="0" y="0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morning. In this presentation ,I will reflect on the digital skills I have developed throughout this module and how they have improved over time. </a:t>
          </a:r>
          <a:endParaRPr lang="en-US" sz="1600" kern="1200"/>
        </a:p>
      </dsp:txBody>
      <dsp:txXfrm>
        <a:off x="30074" y="30074"/>
        <a:ext cx="7073573" cy="966656"/>
      </dsp:txXfrm>
    </dsp:sp>
    <dsp:sp modelId="{1840B469-9764-4402-8C83-1F40DF19DB5E}">
      <dsp:nvSpPr>
        <dsp:cNvPr id="0" name=""/>
        <dsp:cNvSpPr/>
      </dsp:nvSpPr>
      <dsp:spPr>
        <a:xfrm>
          <a:off x="721903" y="1197939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882860"/>
                <a:satOff val="45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9882860"/>
                <a:satOff val="45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 will discuss the results of the jisc digital capability assessment,the actions I took to develop my skills and the knowledge I gained through linkedin learning,Microsoft office 365 nd excel activities.</a:t>
          </a:r>
          <a:endParaRPr lang="en-US" sz="1600" kern="1200"/>
        </a:p>
      </dsp:txBody>
      <dsp:txXfrm>
        <a:off x="751977" y="1228013"/>
        <a:ext cx="6732100" cy="966656"/>
      </dsp:txXfrm>
    </dsp:sp>
    <dsp:sp modelId="{041220FB-E12E-4616-850A-9C19844F5072}">
      <dsp:nvSpPr>
        <dsp:cNvPr id="0" name=""/>
        <dsp:cNvSpPr/>
      </dsp:nvSpPr>
      <dsp:spPr>
        <a:xfrm>
          <a:off x="1443807" y="2395878"/>
          <a:ext cx="8181575" cy="102680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 will also explain how I applied tese skills in the academic studies and how they will benefit me in my future career </a:t>
          </a:r>
          <a:endParaRPr lang="en-US" sz="1600" kern="1200"/>
        </a:p>
      </dsp:txBody>
      <dsp:txXfrm>
        <a:off x="1473881" y="2425952"/>
        <a:ext cx="6732100" cy="966656"/>
      </dsp:txXfrm>
    </dsp:sp>
    <dsp:sp modelId="{0DD8A8F9-F5E8-4393-8F07-1793BC7AA6BD}">
      <dsp:nvSpPr>
        <dsp:cNvPr id="0" name=""/>
        <dsp:cNvSpPr/>
      </dsp:nvSpPr>
      <dsp:spPr>
        <a:xfrm>
          <a:off x="7514152" y="778660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664322" y="778660"/>
        <a:ext cx="367083" cy="502236"/>
      </dsp:txXfrm>
    </dsp:sp>
    <dsp:sp modelId="{EEAD2440-494A-482A-8A0F-6507DD98714A}">
      <dsp:nvSpPr>
        <dsp:cNvPr id="0" name=""/>
        <dsp:cNvSpPr/>
      </dsp:nvSpPr>
      <dsp:spPr>
        <a:xfrm>
          <a:off x="8236056" y="1969754"/>
          <a:ext cx="667423" cy="66742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386226" y="1969754"/>
        <a:ext cx="367083" cy="502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strongest results seem to be in digital skills for work including digital learning activities. However the assessment also </a:t>
            </a:r>
            <a:r>
              <a:rPr lang="en-GB" dirty="0" err="1"/>
              <a:t>hghlights</a:t>
            </a:r>
            <a:r>
              <a:rPr lang="en-GB" dirty="0"/>
              <a:t> areas that need further improvement  particularly digital </a:t>
            </a:r>
            <a:r>
              <a:rPr lang="en-GB" dirty="0" err="1"/>
              <a:t>communication,collaboration</a:t>
            </a:r>
            <a:r>
              <a:rPr lang="en-GB" dirty="0"/>
              <a:t>, participation digital creation and problem solving.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6746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Throughout the module I improved my ability to use </a:t>
            </a:r>
            <a:r>
              <a:rPr lang="en-GB" dirty="0" err="1"/>
              <a:t>word,excel</a:t>
            </a:r>
            <a:r>
              <a:rPr lang="en-GB" dirty="0"/>
              <a:t> and </a:t>
            </a:r>
            <a:r>
              <a:rPr lang="en-GB" dirty="0" err="1"/>
              <a:t>powerpoint</a:t>
            </a:r>
            <a:r>
              <a:rPr lang="en-GB" dirty="0"/>
              <a:t> effectively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168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664859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711481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723098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356769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156598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5AB00-997D-D540-BC20-37B7E62B26C1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529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923291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42A74-7D23-DC49-91AA-85B24B3B8A00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379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0247B-8639-BE4B-9EB6-99BF33B2FE57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270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866020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702082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316890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648348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270556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85558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64999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446918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5720" y="1605915"/>
            <a:ext cx="4480560" cy="2468880"/>
          </a:xfrm>
        </p:spPr>
        <p:txBody>
          <a:bodyPr anchor="b" anchorCtr="0">
            <a:normAutofit/>
          </a:bodyPr>
          <a:lstStyle>
            <a:lvl1pPr algn="ctr">
              <a:lnSpc>
                <a:spcPct val="100000"/>
              </a:lnSpc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1480" y="4245427"/>
            <a:ext cx="3749040" cy="14630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85E30E4-6ABC-717D-EDA7-C6A92FCDB0F6}"/>
              </a:ext>
            </a:extLst>
          </p:cNvPr>
          <p:cNvSpPr>
            <a:spLocks noChangeAspect="1"/>
          </p:cNvSpPr>
          <p:nvPr userDrawn="1"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6B797E-AAB7-2FA3-8ADB-E0218F350D22}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586E34-FF91-68B8-CAEC-F84AD2DEEDB2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E8CCB10-9F99-49CE-839A-D1D1C8B51CC8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72BBAB3-D3B1-A927-AFB7-E23615F2CD5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A581A57-E7BF-DC2D-2E40-FD3FB95BA77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8602E52-B25B-C787-B432-FAE138B19417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213978C-81F6-A536-CE48-A5BCDCD8424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54933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1170C3BF-B703-4A66-2FFE-1FD2365D0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7723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1884465-7638-4041-56EF-684A60E846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69848" y="1463040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27C0DEB-4AE1-EA4D-826D-E3C22802B942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5E13058-C9D5-FD2D-4E13-939A670076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2AF45BD-F4F0-4F29-C005-BA3BC8AF0A6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B8559CA-B25F-A779-165D-000F511BD53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076E1BB-25B4-D52E-01F1-44C64375D6F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C388FC-A0B6-481D-BEB4-876D3CFC3F7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491462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6"/>
            <a:ext cx="2733933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2899068"/>
            <a:ext cx="2733933" cy="315426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97207" y="396510"/>
            <a:ext cx="6984300" cy="605688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15476B0-E2C7-E147-B9CE-3E274E847A52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157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with Picture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0" y="786385"/>
            <a:ext cx="3291840" cy="1499615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4FEC1-7004-7D66-39C0-5B3A0B2E46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3" y="400050"/>
            <a:ext cx="6452176" cy="6052952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39" t="38" r="-1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0" y="2468880"/>
            <a:ext cx="3291840" cy="3549735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FF019D-CA37-05FF-D534-08FDF17D31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A8FB16-FCFB-DA44-98E9-136CD51670D6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82A8A-3017-C293-CAA4-79DAC74143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369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8D1A68-0FAC-B397-3F43-E7E6DB16F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5598" y="1126010"/>
            <a:ext cx="4668639" cy="3478778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94891711-2302-9D63-B25E-AF7AF07C3A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8" y="4731335"/>
            <a:ext cx="4668642" cy="119372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5D23C8-9820-654D-9C1E-FE1FC23DA807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714761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FE20B57-74C2-7AD8-6E07-D29EE6A6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912" y="4597404"/>
            <a:ext cx="9784077" cy="980435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28025AC-332D-ADB0-3E96-03E4761BBC8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5668963"/>
            <a:ext cx="9784842" cy="63976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8258" y="404999"/>
            <a:ext cx="10575485" cy="383680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1" b="-66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040831" y="4203335"/>
            <a:ext cx="349431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6A42598-CA8F-5141-9F98-7018240FA786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904286-3DEB-9849-219D-A085C0024794}"/>
              </a:ext>
            </a:extLst>
          </p:cNvPr>
          <p:cNvCxnSpPr>
            <a:cxnSpLocks/>
          </p:cNvCxnSpPr>
          <p:nvPr/>
        </p:nvCxnSpPr>
        <p:spPr>
          <a:xfrm>
            <a:off x="803185" y="426735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FCF7D0C-5069-E36A-74BE-09B74A8BDF5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3A121A0-9E65-3E8B-DBB2-52D98873A8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2B9F357-72AD-336C-0877-A0314E6529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373381C-AC31-FE63-FC5F-EFE48EAFF6B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03AEBC41-77CA-7255-DEC2-73C82A6D4E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0553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7E3D082D-5D35-2F9F-90C3-021CD215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18" y="782840"/>
            <a:ext cx="4572587" cy="366114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AA1BC-11EF-D28B-C0E1-F2D685AF72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5B07658D-2C15-0859-FC14-231204836C5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4663439"/>
            <a:ext cx="4571996" cy="1380739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565B300-A92A-F114-82AF-D815794F430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9048" y="402336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7B55B-A218-74B5-0BEE-22235E9B8B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63C345D-F56F-0743-AB88-4EB3E35EF63D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10BF7-333F-24FE-D2DF-7331FF96588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C99E2D-452C-18BB-7BBF-6B7623C54B61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BEF9994A-73A8-CE11-7B98-7EA7C4CD1EA5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7A9A682-C17C-6F60-46E3-F77E33DAF30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5C5B78E-1DDD-2C3B-5815-0AA0E821DFC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61B8608-E98C-230E-455F-2EB092A04E7E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AD2C4CF-5F74-8957-6184-413A56C8EDF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3688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0DB7B0F2-3D52-79E2-8444-B82E34B56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786384"/>
            <a:ext cx="4668637" cy="346049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944F125D-7632-1E4B-E35B-4A1B552FC87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9" y="4663439"/>
            <a:ext cx="4668641" cy="1380744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F5D23C8-9820-654D-9C1E-FE1FC23DA807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357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08E949C-4552-505B-2374-1AD98378A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2"/>
            <a:ext cx="7589520" cy="3474721"/>
          </a:xfrm>
        </p:spPr>
        <p:txBody>
          <a:bodyPr>
            <a:noAutofit/>
          </a:bodyPr>
          <a:lstStyle>
            <a:lvl1pPr>
              <a:defRPr sz="7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6AD6200-A62D-83E5-67FF-7C9D21BC40D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480561"/>
            <a:ext cx="6655519" cy="1563618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94B28A-4C74-C14A-960D-ABD28BCC0EB4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FF68E49-FB2F-EE46-BBC5-687EFFAC5B44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A684535-D8D6-3C5C-2F48-CF561A53589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53CEFA-651F-E217-0B0C-E52881B35E2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21F9794-829E-FFF3-35B9-FBE57045076F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1C86891-1380-AD13-7BB7-52F437FF17F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29315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89E9313-4D10-F4B7-8D91-79EDA5D7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4" y="1073329"/>
            <a:ext cx="7876287" cy="3592629"/>
          </a:xfrm>
        </p:spPr>
        <p:txBody>
          <a:bodyPr anchor="b">
            <a:normAutofit/>
          </a:bodyPr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CF64426-6D11-A40D-4E5E-20B779D81EA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715111"/>
            <a:ext cx="7375466" cy="1014984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CD23C-B1EB-604C-96F1-0CF64015D152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4162085-B82B-D70C-0D7A-22C4D7233FBB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B9AC621-2F3F-131D-52E8-A4984237541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3C01039-2702-D6CF-0CAF-7BDB73F165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76C98EB-F220-E16C-9F07-94D78E1A08D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F953B0C-5FF3-5CCF-848F-BB45DDA545A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50300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52" y="816615"/>
            <a:ext cx="429768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9C5E13-DAC4-195E-1928-8B3D9E93B84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04000" y="2184400"/>
            <a:ext cx="4298950" cy="2468563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D0C1909-8EA0-3E44-B1AC-A9EA56584238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4AF90E-26F2-BCC1-1730-ECA670AFE5A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87397F7-ED9A-8F00-3F67-261E1D3015B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DFA2613-2C66-F678-F8F9-98BC7AA76A7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9C37B4F-9C8D-F842-D910-EFB122B37BA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9ABB5DB-6C07-7796-F8FD-C5EF39B54DC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1FF3CE0-FE95-A5D4-5EF7-60EA03431A10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571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32" y="816615"/>
            <a:ext cx="438912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BC836E-EE23-E8E8-F704-10EB1EBA07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45248" y="816615"/>
            <a:ext cx="4389104" cy="5224768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D936B8-E398-1A41-8DE9-58DDB113FEEA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35B3E4-3247-E935-5816-43C07DF6498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80567FB-D8E5-4494-8865-28151857CC4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12D679A-B370-3459-D826-984A8FAAB54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A0B87DB-56D9-FC57-14D7-948086B86C1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510EE14-987F-5583-91B2-3C68EE913C1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1296E2B-A6A5-A82B-D158-69450A5EA39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90716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1BE259E-88AB-BB2B-BAA5-9AF1880F5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3151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43891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E2752B3-7BF7-614C-A80A-1256FFE41AD1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0FE2746-CBB4-791D-92ED-7D4BA96D0C9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872F8CD-9781-5B69-6A2F-ACD2927779D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09B7C8-C55B-17E4-6C60-9C15BB7A632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F0942E2-D6E0-4A3B-CF5E-C7A8F0B917C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A5B6906-9443-FEB0-23E3-78142F3660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816349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33C509E-C7AC-2821-160D-02A10B584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640080"/>
            <a:ext cx="10058400" cy="7315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3C0EFA-B5AE-CA80-DC77-DA3E8AC5A30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9975" y="1463675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482BA7-8406-1C47-9A76-988652CA5787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0433CD-47AD-50BF-BD73-0A8881E7799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F453102-CF88-5F5D-F01F-D55DFF9F821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331B85-F551-1D98-E249-E17615E9AA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F1728A5-B526-3330-7A6A-8E6E4F5AB12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C48EDDF-9CB1-4C44-B1E2-CC97C6F10B3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88049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26D58EB7-9EC7-5A50-30A3-E2D9EDD0F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018" y="1599060"/>
            <a:ext cx="5052018" cy="3658736"/>
          </a:xfrm>
        </p:spPr>
        <p:txBody>
          <a:bodyPr anchor="ctr">
            <a:normAutofit/>
          </a:bodyPr>
          <a:lstStyle>
            <a:lvl1pPr>
              <a:defRPr sz="24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DE2753DF-FB9B-AECE-E745-E846066B174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4400" y="1600200"/>
            <a:ext cx="5140325" cy="36576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buNone/>
              <a:defRPr sz="20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0FF3B4E-61F2-9C45-A7C9-0649FA3F05AD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1C1E35-5D55-2FA3-7A17-EBD8530A424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3D922-3CCD-2925-A440-432366817A2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D335464-04F4-7CE0-7F26-F8015820B2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45CF0-48C0-1646-B20C-11D8E858590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5A20515-3DFE-12B8-CD96-E3A75B4B7E2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276975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020C093-E585-447D-B145-C13F5660ED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00" y="4965193"/>
            <a:ext cx="9144000" cy="1105229"/>
          </a:xfrm>
        </p:spPr>
        <p:txBody>
          <a:bodyPr anchor="ctr">
            <a:normAutofit/>
          </a:bodyPr>
          <a:lstStyle>
            <a:lvl1pPr>
              <a:defRPr sz="160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D2DEB7-F276-E60E-F5A1-0F02C54BDF9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F91B2D-44E4-C3B1-BD5E-A10AC8543D25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524000" y="1006475"/>
            <a:ext cx="9144000" cy="2925763"/>
          </a:xfrm>
        </p:spPr>
        <p:txBody>
          <a:bodyPr anchor="ctr">
            <a:normAutofit/>
          </a:bodyPr>
          <a:lstStyle>
            <a:lvl1pPr marL="0" indent="0">
              <a:buNone/>
              <a:defRPr sz="40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94927EC-ED75-B33D-1D89-85EE4258FB86}"/>
              </a:ext>
            </a:extLst>
          </p:cNvPr>
          <p:cNvCxnSpPr>
            <a:cxnSpLocks/>
          </p:cNvCxnSpPr>
          <p:nvPr/>
        </p:nvCxnSpPr>
        <p:spPr>
          <a:xfrm>
            <a:off x="799908" y="4572000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7816284-1868-D968-9C16-5FE2038BC6D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17FF52-3D92-5045-83B3-191BF759FA8D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64E6AE7-6445-C0E9-7714-3905800EE3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B64FFC6-B9C5-5A14-BCDE-0FACA9EED39A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45BAA9C-294C-90CA-EE5A-ED75E616517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C127FFD-0227-7A04-CAE1-B0476A186E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B871B-1B46-69D5-1EA9-A5D3125C174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29C52E0-6299-124E-DEAC-88A5054BB45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28770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603504"/>
            <a:ext cx="10058400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508F0-4C97-9A80-2546-BC6EE3D2732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60450" y="1828800"/>
            <a:ext cx="4768850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A9AB0DFB-3813-8899-8844-3F65C902B80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391" y="1828800"/>
            <a:ext cx="4755712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5059AB6-B751-F44D-A28C-E19CFA261A8F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83DEFD-C76A-E192-4470-7F7DCE92CBC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F15C6-51A3-0039-7C8E-9F5BC53301C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F2827DB-A570-B094-5067-79A4F7DA7F3C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4DF52F4-C942-A75F-0F4B-911959D2F30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944BFA9-C671-8332-EC4C-A56CAAB34AE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7040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011" y="600148"/>
            <a:ext cx="1005840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8011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35B8AB-C546-6624-5613-679F649D80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58011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436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689131D8-B072-15AB-4C0D-39F0B943B0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3436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B7459A-9905-1A4B-AB1A-C91FAC752AC6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70A967-D43A-531B-AB77-B7D2DE7E4B0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1B1175E-A767-B7AB-D265-9256ECCA8E8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29F5B2-C13B-2102-792E-E51F1738D2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5C2A7D0-2242-BB3D-AC3F-126E076FC3A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40BEB2B-F33C-CFC6-3060-70CD260293D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65224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7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739503E-9C75-484A-A764-D9D8121AAE05}" type="datetime1">
              <a:rPr lang="en-US" smtClean="0"/>
              <a:pPr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reeform 6" hidden="1">
            <a:extLst>
              <a:ext uri="{FF2B5EF4-FFF2-40B4-BE49-F238E27FC236}">
                <a16:creationId xmlns:a16="http://schemas.microsoft.com/office/drawing/2014/main" id="{E9A2C620-D0A7-CA9E-7ED9-AC16FF46FA01}"/>
              </a:ext>
            </a:extLst>
          </p:cNvPr>
          <p:cNvSpPr/>
          <p:nvPr userDrawn="1"/>
        </p:nvSpPr>
        <p:spPr>
          <a:xfrm>
            <a:off x="812559" y="393189"/>
            <a:ext cx="10579798" cy="6071619"/>
          </a:xfrm>
          <a:custGeom>
            <a:avLst/>
            <a:gdLst>
              <a:gd name="connsiteX0" fmla="*/ 10186606 w 10579798"/>
              <a:gd name="connsiteY0" fmla="*/ 0 h 6071619"/>
              <a:gd name="connsiteX1" fmla="*/ 10579798 w 10579798"/>
              <a:gd name="connsiteY1" fmla="*/ 0 h 6071619"/>
              <a:gd name="connsiteX2" fmla="*/ 10579798 w 10579798"/>
              <a:gd name="connsiteY2" fmla="*/ 6071619 h 6071619"/>
              <a:gd name="connsiteX3" fmla="*/ 10186606 w 10579798"/>
              <a:gd name="connsiteY3" fmla="*/ 6071619 h 6071619"/>
              <a:gd name="connsiteX4" fmla="*/ 10186606 w 10579798"/>
              <a:gd name="connsiteY4" fmla="*/ 393194 h 6071619"/>
              <a:gd name="connsiteX5" fmla="*/ 393192 w 10579798"/>
              <a:gd name="connsiteY5" fmla="*/ 393194 h 6071619"/>
              <a:gd name="connsiteX6" fmla="*/ 393192 w 10579798"/>
              <a:gd name="connsiteY6" fmla="*/ 5870339 h 6071619"/>
              <a:gd name="connsiteX7" fmla="*/ 0 w 10579798"/>
              <a:gd name="connsiteY7" fmla="*/ 5870339 h 6071619"/>
              <a:gd name="connsiteX8" fmla="*/ 0 w 10579798"/>
              <a:gd name="connsiteY8" fmla="*/ 2 h 6071619"/>
              <a:gd name="connsiteX9" fmla="*/ 157401 w 10579798"/>
              <a:gd name="connsiteY9" fmla="*/ 2 h 6071619"/>
              <a:gd name="connsiteX10" fmla="*/ 393192 w 10579798"/>
              <a:gd name="connsiteY10" fmla="*/ 2 h 6071619"/>
              <a:gd name="connsiteX11" fmla="*/ 10186606 w 10579798"/>
              <a:gd name="connsiteY11" fmla="*/ 2 h 6071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79798" h="6071619">
                <a:moveTo>
                  <a:pt x="10186606" y="0"/>
                </a:moveTo>
                <a:lnTo>
                  <a:pt x="10579798" y="0"/>
                </a:lnTo>
                <a:lnTo>
                  <a:pt x="10579798" y="6071619"/>
                </a:lnTo>
                <a:lnTo>
                  <a:pt x="10186606" y="6071619"/>
                </a:lnTo>
                <a:lnTo>
                  <a:pt x="10186606" y="393194"/>
                </a:lnTo>
                <a:lnTo>
                  <a:pt x="393192" y="393194"/>
                </a:lnTo>
                <a:lnTo>
                  <a:pt x="393192" y="5870339"/>
                </a:lnTo>
                <a:lnTo>
                  <a:pt x="0" y="5870339"/>
                </a:lnTo>
                <a:lnTo>
                  <a:pt x="0" y="2"/>
                </a:lnTo>
                <a:lnTo>
                  <a:pt x="157401" y="2"/>
                </a:lnTo>
                <a:lnTo>
                  <a:pt x="393192" y="2"/>
                </a:lnTo>
                <a:lnTo>
                  <a:pt x="10186606" y="2"/>
                </a:lnTo>
                <a:close/>
              </a:path>
            </a:pathLst>
          </a:custGeom>
          <a:solidFill>
            <a:schemeClr val="accent5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96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  <p:sldLayoutId id="2147483992" r:id="rId15"/>
    <p:sldLayoutId id="2147483993" r:id="rId16"/>
    <p:sldLayoutId id="2147483994" r:id="rId17"/>
    <p:sldLayoutId id="2147483995" r:id="rId18"/>
    <p:sldLayoutId id="2147483996" r:id="rId19"/>
    <p:sldLayoutId id="2147483997" r:id="rId20"/>
    <p:sldLayoutId id="2147483998" r:id="rId21"/>
    <p:sldLayoutId id="2147483999" r:id="rId22"/>
    <p:sldLayoutId id="2147483920" r:id="rId23"/>
    <p:sldLayoutId id="2147483922" r:id="rId24"/>
    <p:sldLayoutId id="2147483976" r:id="rId25"/>
    <p:sldLayoutId id="2147483923" r:id="rId26"/>
    <p:sldLayoutId id="2147483924" r:id="rId27"/>
    <p:sldLayoutId id="2147483933" r:id="rId28"/>
    <p:sldLayoutId id="2147483935" r:id="rId29"/>
    <p:sldLayoutId id="2147483936" r:id="rId30"/>
    <p:sldLayoutId id="2147483937" r:id="rId31"/>
    <p:sldLayoutId id="2147483959" r:id="rId32"/>
    <p:sldLayoutId id="2147483964" r:id="rId33"/>
    <p:sldLayoutId id="2147483967" r:id="rId34"/>
    <p:sldLayoutId id="2147483969" r:id="rId35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piqsels.com/es/public-domain-photo-jubff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17/01/how-can-we-reverse-digital-skills-gap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1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globotics-driven-digital-transformation-a-bright-future-for-internships-digital-marketing-and-e-commerce-education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6830-ms-word-photo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nc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pchujman.cumbresblogs.com/2018/11/13/self-reflection-on-learning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FC534-D45B-C515-59E3-4C260019E0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Digital skills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50508-6902-F575-FCC4-234E6821BF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Tonina Rosselli 2534785</a:t>
            </a:r>
          </a:p>
        </p:txBody>
      </p:sp>
    </p:spTree>
    <p:extLst>
      <p:ext uri="{BB962C8B-B14F-4D97-AF65-F5344CB8AC3E}">
        <p14:creationId xmlns:p14="http://schemas.microsoft.com/office/powerpoint/2010/main" val="2699954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06CDEE-543B-D743-5575-B607E1F61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F94CE-90EE-96F5-D88C-CEF4FEA84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b="0" i="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2</a:t>
            </a:fld>
            <a:endParaRPr lang="en-US" b="0" i="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6D499F-9680-BA7C-2E64-1696DEA4B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3859795" cy="3048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i="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3C635-B7F9-1C0B-EEAA-6C866FE04A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0599" cy="3047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27C0DEB-4AE1-EA4D-826D-E3C22802B942}" type="datetime1">
              <a:rPr lang="en-US" b="1" i="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6/23/2026</a:t>
            </a:fld>
            <a:endParaRPr lang="en-US" b="1" i="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6054AAD8-F4D3-5CEC-A4E9-B205C800452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6442283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6995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1DB64E-8A84-2853-7404-41D5A0F96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3ECCF-2CCD-CA4B-8712-AE4484B24AE9}" type="datetime1">
              <a:rPr lang="en-US" smtClean="0"/>
              <a:t>6/23/2026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EDEF73E-4021-58E2-A8D8-8314EF38C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2B4B8-133A-E2CB-5FA7-42CA48FC9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6" name="Picture 5" descr="The diagram illustrates various digital skills and competencies, categorized into areas such as digital proficiency, wellbeing, productivity, identity management, literacy, learning, communication, problem-solving, collaboration, creation, and participation.&#10;&#10;AI-generated content may be incorrect.">
            <a:extLst>
              <a:ext uri="{FF2B5EF4-FFF2-40B4-BE49-F238E27FC236}">
                <a16:creationId xmlns:a16="http://schemas.microsoft.com/office/drawing/2014/main" id="{80394329-F584-B707-2952-49DC15FC9C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950" y="468373"/>
            <a:ext cx="9922100" cy="5921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023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C1FFF-6FB6-EBC2-EE7A-49C34A3F5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Skills developed </a:t>
            </a:r>
          </a:p>
        </p:txBody>
      </p:sp>
      <p:pic>
        <p:nvPicPr>
          <p:cNvPr id="9" name="Picture Placeholder 8" descr="The image depicts a professional in a suit holding a tablet, with various colorful arrows connecting terms related to professional development, such as learning, knowledge, experience, skills, ability, competence, and training, against a vibrant blue background.&#10;&#10;AI-generated content may be incorrect.">
            <a:extLst>
              <a:ext uri="{FF2B5EF4-FFF2-40B4-BE49-F238E27FC236}">
                <a16:creationId xmlns:a16="http://schemas.microsoft.com/office/drawing/2014/main" id="{371A665D-56D6-5B0F-850D-B1F580E76B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781675" y="2042923"/>
            <a:ext cx="5189538" cy="3381753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B378D3-DE09-355E-E213-24CBF818276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.Microsoft word </a:t>
            </a:r>
          </a:p>
          <a:p>
            <a:r>
              <a:rPr lang="en-GB" dirty="0"/>
              <a:t>Formatting documents </a:t>
            </a:r>
          </a:p>
          <a:p>
            <a:r>
              <a:rPr lang="en-GB" dirty="0"/>
              <a:t>Excel </a:t>
            </a:r>
          </a:p>
          <a:p>
            <a:r>
              <a:rPr lang="en-GB" dirty="0"/>
              <a:t>Creating spread sheets </a:t>
            </a:r>
          </a:p>
          <a:p>
            <a:r>
              <a:rPr lang="en-GB" dirty="0"/>
              <a:t>Using formulas and charts </a:t>
            </a:r>
          </a:p>
          <a:p>
            <a:r>
              <a:rPr lang="en-GB" dirty="0"/>
              <a:t>Power point </a:t>
            </a:r>
          </a:p>
          <a:p>
            <a:r>
              <a:rPr lang="en-GB" dirty="0"/>
              <a:t>Designing professional presentations </a:t>
            </a:r>
          </a:p>
          <a:p>
            <a:endParaRPr lang="en-GB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9350A78-6D64-582B-90AE-8B0E2CE3A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048417B-2BA9-FC42-993A-F5CAB8ABAB3C}" type="datetime1">
              <a:rPr lang="en-US" smtClean="0"/>
              <a:pPr>
                <a:spcAft>
                  <a:spcPts val="600"/>
                </a:spcAft>
              </a:pPr>
              <a:t>6/23/2026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33B668-AA5C-DBA6-B5B7-2691C4FE6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1232D4-0B47-D6B2-F0BE-2BDCA564F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151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D3C7D-F2F5-79E7-3C88-2660F05ED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Evidence of learning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8B472F-0691-33E0-E9B6-CDD19CE8058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i="0" kern="1200">
                <a:latin typeface="+mn-lt"/>
                <a:ea typeface="+mn-ea"/>
                <a:cs typeface="+mn-cs"/>
              </a:rPr>
              <a:t>SAMPLE FOOTER TEXT</a:t>
            </a:r>
          </a:p>
        </p:txBody>
      </p:sp>
      <p:pic>
        <p:nvPicPr>
          <p:cNvPr id="9" name="Picture Placeholder 8" descr="The image depicts a LinkedIn Learning certificate for a completed Microsoft Outlook Essential Training course, completed by Tonina Rosselli on May 26, 2026, certifying proficiency in Microsoft Outlook.&#10;&#10;AI-generated content may be incorrect.">
            <a:extLst>
              <a:ext uri="{FF2B5EF4-FFF2-40B4-BE49-F238E27FC236}">
                <a16:creationId xmlns:a16="http://schemas.microsoft.com/office/drawing/2014/main" id="{4B8399A9-49A9-5C3B-4A4D-2370BEDC12D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546" r="5546"/>
          <a:stretch>
            <a:fillRect/>
          </a:stretch>
        </p:blipFill>
        <p:spPr>
          <a:prstGeom prst="rect">
            <a:avLst/>
          </a:prstGeom>
          <a:noFill/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8CC1C86-5EEE-0401-E0E6-00A5977B833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6A42598-CA8F-5141-9F98-7018240FA786}" type="datetime1">
              <a:rPr lang="en-US" smtClean="0"/>
              <a:pPr>
                <a:spcAft>
                  <a:spcPts val="600"/>
                </a:spcAft>
              </a:pPr>
              <a:t>6/23/2026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D99910-FFFE-F855-2B43-AB7F8B4464D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743B72-B517-DB7D-DEDE-3AA303A7E82B}"/>
              </a:ext>
            </a:extLst>
          </p:cNvPr>
          <p:cNvSpPr txBox="1"/>
          <p:nvPr/>
        </p:nvSpPr>
        <p:spPr>
          <a:xfrm>
            <a:off x="1207008" y="2899068"/>
            <a:ext cx="2733933" cy="31542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0" i="0" dirty="0"/>
              <a:t>My </a:t>
            </a:r>
            <a:r>
              <a:rPr lang="en-US" sz="1400" b="0" i="0" dirty="0" err="1"/>
              <a:t>linkedin</a:t>
            </a:r>
            <a:r>
              <a:rPr lang="en-US" sz="1400" b="0" i="0" dirty="0"/>
              <a:t> learning certificates provided evidence of developing my office 365 skills.</a:t>
            </a:r>
          </a:p>
          <a:p>
            <a:pPr marL="285750" indent="-2857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 b="0" i="0" dirty="0"/>
              <a:t>The excel task allowed me to </a:t>
            </a:r>
            <a:r>
              <a:rPr lang="en-US" sz="1400" b="0" i="0" dirty="0" err="1"/>
              <a:t>analyse</a:t>
            </a:r>
            <a:r>
              <a:rPr lang="en-US" sz="1400" b="0" i="0" dirty="0"/>
              <a:t> data and create charts while word helped me produce professional academic documents </a:t>
            </a:r>
          </a:p>
        </p:txBody>
      </p:sp>
    </p:spTree>
    <p:extLst>
      <p:ext uri="{BB962C8B-B14F-4D97-AF65-F5344CB8AC3E}">
        <p14:creationId xmlns:p14="http://schemas.microsoft.com/office/powerpoint/2010/main" val="964664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9AF1E17-E2EA-4DFA-ABA4-1FF1F27FA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275" y="643466"/>
            <a:ext cx="1970939" cy="5571067"/>
          </a:xfrm>
          <a:custGeom>
            <a:avLst/>
            <a:gdLst>
              <a:gd name="connsiteX0" fmla="*/ 0 w 1970939"/>
              <a:gd name="connsiteY0" fmla="*/ 0 h 5571067"/>
              <a:gd name="connsiteX1" fmla="*/ 1774861 w 1970939"/>
              <a:gd name="connsiteY1" fmla="*/ 0 h 5571067"/>
              <a:gd name="connsiteX2" fmla="*/ 1780256 w 1970939"/>
              <a:gd name="connsiteY2" fmla="*/ 32931 h 5571067"/>
              <a:gd name="connsiteX3" fmla="*/ 1802197 w 1970939"/>
              <a:gd name="connsiteY3" fmla="*/ 170349 h 5571067"/>
              <a:gd name="connsiteX4" fmla="*/ 1820981 w 1970939"/>
              <a:gd name="connsiteY4" fmla="*/ 308372 h 5571067"/>
              <a:gd name="connsiteX5" fmla="*/ 1839923 w 1970939"/>
              <a:gd name="connsiteY5" fmla="*/ 445791 h 5571067"/>
              <a:gd name="connsiteX6" fmla="*/ 1857602 w 1970939"/>
              <a:gd name="connsiteY6" fmla="*/ 583814 h 5571067"/>
              <a:gd name="connsiteX7" fmla="*/ 1872756 w 1970939"/>
              <a:gd name="connsiteY7" fmla="*/ 720022 h 5571067"/>
              <a:gd name="connsiteX8" fmla="*/ 1887120 w 1970939"/>
              <a:gd name="connsiteY8" fmla="*/ 858046 h 5571067"/>
              <a:gd name="connsiteX9" fmla="*/ 1900223 w 1970939"/>
              <a:gd name="connsiteY9" fmla="*/ 995464 h 5571067"/>
              <a:gd name="connsiteX10" fmla="*/ 1911588 w 1970939"/>
              <a:gd name="connsiteY10" fmla="*/ 1130461 h 5571067"/>
              <a:gd name="connsiteX11" fmla="*/ 1922953 w 1970939"/>
              <a:gd name="connsiteY11" fmla="*/ 1267274 h 5571067"/>
              <a:gd name="connsiteX12" fmla="*/ 1932424 w 1970939"/>
              <a:gd name="connsiteY12" fmla="*/ 1402271 h 5571067"/>
              <a:gd name="connsiteX13" fmla="*/ 1939842 w 1970939"/>
              <a:gd name="connsiteY13" fmla="*/ 1537267 h 5571067"/>
              <a:gd name="connsiteX14" fmla="*/ 1947577 w 1970939"/>
              <a:gd name="connsiteY14" fmla="*/ 1671659 h 5571067"/>
              <a:gd name="connsiteX15" fmla="*/ 1954049 w 1970939"/>
              <a:gd name="connsiteY15" fmla="*/ 1804840 h 5571067"/>
              <a:gd name="connsiteX16" fmla="*/ 1958627 w 1970939"/>
              <a:gd name="connsiteY16" fmla="*/ 1936810 h 5571067"/>
              <a:gd name="connsiteX17" fmla="*/ 1962573 w 1970939"/>
              <a:gd name="connsiteY17" fmla="*/ 2068780 h 5571067"/>
              <a:gd name="connsiteX18" fmla="*/ 1966361 w 1970939"/>
              <a:gd name="connsiteY18" fmla="*/ 2199539 h 5571067"/>
              <a:gd name="connsiteX19" fmla="*/ 1968098 w 1970939"/>
              <a:gd name="connsiteY19" fmla="*/ 2328482 h 5571067"/>
              <a:gd name="connsiteX20" fmla="*/ 1969992 w 1970939"/>
              <a:gd name="connsiteY20" fmla="*/ 2457425 h 5571067"/>
              <a:gd name="connsiteX21" fmla="*/ 1970939 w 1970939"/>
              <a:gd name="connsiteY21" fmla="*/ 2584552 h 5571067"/>
              <a:gd name="connsiteX22" fmla="*/ 1969992 w 1970939"/>
              <a:gd name="connsiteY22" fmla="*/ 2710469 h 5571067"/>
              <a:gd name="connsiteX23" fmla="*/ 1969992 w 1970939"/>
              <a:gd name="connsiteY23" fmla="*/ 2835174 h 5571067"/>
              <a:gd name="connsiteX24" fmla="*/ 1968098 w 1970939"/>
              <a:gd name="connsiteY24" fmla="*/ 2958669 h 5571067"/>
              <a:gd name="connsiteX25" fmla="*/ 1965256 w 1970939"/>
              <a:gd name="connsiteY25" fmla="*/ 3079742 h 5571067"/>
              <a:gd name="connsiteX26" fmla="*/ 1962573 w 1970939"/>
              <a:gd name="connsiteY26" fmla="*/ 3199605 h 5571067"/>
              <a:gd name="connsiteX27" fmla="*/ 1959574 w 1970939"/>
              <a:gd name="connsiteY27" fmla="*/ 3317046 h 5571067"/>
              <a:gd name="connsiteX28" fmla="*/ 1954996 w 1970939"/>
              <a:gd name="connsiteY28" fmla="*/ 3433882 h 5571067"/>
              <a:gd name="connsiteX29" fmla="*/ 1950103 w 1970939"/>
              <a:gd name="connsiteY29" fmla="*/ 3548902 h 5571067"/>
              <a:gd name="connsiteX30" fmla="*/ 1945683 w 1970939"/>
              <a:gd name="connsiteY30" fmla="*/ 3661500 h 5571067"/>
              <a:gd name="connsiteX31" fmla="*/ 1933213 w 1970939"/>
              <a:gd name="connsiteY31" fmla="*/ 3881248 h 5571067"/>
              <a:gd name="connsiteX32" fmla="*/ 1919953 w 1970939"/>
              <a:gd name="connsiteY32" fmla="*/ 4091916 h 5571067"/>
              <a:gd name="connsiteX33" fmla="*/ 1906063 w 1970939"/>
              <a:gd name="connsiteY33" fmla="*/ 4294109 h 5571067"/>
              <a:gd name="connsiteX34" fmla="*/ 1890751 w 1970939"/>
              <a:gd name="connsiteY34" fmla="*/ 4485405 h 5571067"/>
              <a:gd name="connsiteX35" fmla="*/ 1874809 w 1970939"/>
              <a:gd name="connsiteY35" fmla="*/ 4668226 h 5571067"/>
              <a:gd name="connsiteX36" fmla="*/ 1857602 w 1970939"/>
              <a:gd name="connsiteY36" fmla="*/ 4837728 h 5571067"/>
              <a:gd name="connsiteX37" fmla="*/ 1840713 w 1970939"/>
              <a:gd name="connsiteY37" fmla="*/ 4996940 h 5571067"/>
              <a:gd name="connsiteX38" fmla="*/ 1823823 w 1970939"/>
              <a:gd name="connsiteY38" fmla="*/ 5143439 h 5571067"/>
              <a:gd name="connsiteX39" fmla="*/ 1807880 w 1970939"/>
              <a:gd name="connsiteY39" fmla="*/ 5277830 h 5571067"/>
              <a:gd name="connsiteX40" fmla="*/ 1792726 w 1970939"/>
              <a:gd name="connsiteY40" fmla="*/ 5397087 h 5571067"/>
              <a:gd name="connsiteX41" fmla="*/ 1778362 w 1970939"/>
              <a:gd name="connsiteY41" fmla="*/ 5504843 h 5571067"/>
              <a:gd name="connsiteX42" fmla="*/ 1769613 w 1970939"/>
              <a:gd name="connsiteY42" fmla="*/ 5571067 h 5571067"/>
              <a:gd name="connsiteX43" fmla="*/ 0 w 1970939"/>
              <a:gd name="connsiteY43" fmla="*/ 5571067 h 557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70939" h="5571067">
                <a:moveTo>
                  <a:pt x="0" y="0"/>
                </a:moveTo>
                <a:lnTo>
                  <a:pt x="1774861" y="0"/>
                </a:lnTo>
                <a:lnTo>
                  <a:pt x="1780256" y="32931"/>
                </a:lnTo>
                <a:lnTo>
                  <a:pt x="1802197" y="170349"/>
                </a:lnTo>
                <a:lnTo>
                  <a:pt x="1820981" y="308372"/>
                </a:lnTo>
                <a:lnTo>
                  <a:pt x="1839923" y="445791"/>
                </a:lnTo>
                <a:lnTo>
                  <a:pt x="1857602" y="583814"/>
                </a:lnTo>
                <a:lnTo>
                  <a:pt x="1872756" y="720022"/>
                </a:lnTo>
                <a:lnTo>
                  <a:pt x="1887120" y="858046"/>
                </a:lnTo>
                <a:lnTo>
                  <a:pt x="1900223" y="995464"/>
                </a:lnTo>
                <a:lnTo>
                  <a:pt x="1911588" y="1130461"/>
                </a:lnTo>
                <a:lnTo>
                  <a:pt x="1922953" y="1267274"/>
                </a:lnTo>
                <a:lnTo>
                  <a:pt x="1932424" y="1402271"/>
                </a:lnTo>
                <a:lnTo>
                  <a:pt x="1939842" y="1537267"/>
                </a:lnTo>
                <a:lnTo>
                  <a:pt x="1947577" y="1671659"/>
                </a:lnTo>
                <a:lnTo>
                  <a:pt x="1954049" y="1804840"/>
                </a:lnTo>
                <a:lnTo>
                  <a:pt x="1958627" y="1936810"/>
                </a:lnTo>
                <a:lnTo>
                  <a:pt x="1962573" y="2068780"/>
                </a:lnTo>
                <a:lnTo>
                  <a:pt x="1966361" y="2199539"/>
                </a:lnTo>
                <a:lnTo>
                  <a:pt x="1968098" y="2328482"/>
                </a:lnTo>
                <a:lnTo>
                  <a:pt x="1969992" y="2457425"/>
                </a:lnTo>
                <a:lnTo>
                  <a:pt x="1970939" y="2584552"/>
                </a:lnTo>
                <a:lnTo>
                  <a:pt x="1969992" y="2710469"/>
                </a:lnTo>
                <a:lnTo>
                  <a:pt x="1969992" y="2835174"/>
                </a:lnTo>
                <a:lnTo>
                  <a:pt x="1968098" y="2958669"/>
                </a:lnTo>
                <a:lnTo>
                  <a:pt x="1965256" y="3079742"/>
                </a:lnTo>
                <a:lnTo>
                  <a:pt x="1962573" y="3199605"/>
                </a:lnTo>
                <a:lnTo>
                  <a:pt x="1959574" y="3317046"/>
                </a:lnTo>
                <a:lnTo>
                  <a:pt x="1954996" y="3433882"/>
                </a:lnTo>
                <a:lnTo>
                  <a:pt x="1950103" y="3548902"/>
                </a:lnTo>
                <a:lnTo>
                  <a:pt x="1945683" y="3661500"/>
                </a:lnTo>
                <a:lnTo>
                  <a:pt x="1933213" y="3881248"/>
                </a:lnTo>
                <a:lnTo>
                  <a:pt x="1919953" y="4091916"/>
                </a:lnTo>
                <a:lnTo>
                  <a:pt x="1906063" y="4294109"/>
                </a:lnTo>
                <a:lnTo>
                  <a:pt x="1890751" y="4485405"/>
                </a:lnTo>
                <a:lnTo>
                  <a:pt x="1874809" y="4668226"/>
                </a:lnTo>
                <a:lnTo>
                  <a:pt x="1857602" y="4837728"/>
                </a:lnTo>
                <a:lnTo>
                  <a:pt x="1840713" y="4996940"/>
                </a:lnTo>
                <a:lnTo>
                  <a:pt x="1823823" y="5143439"/>
                </a:lnTo>
                <a:lnTo>
                  <a:pt x="1807880" y="5277830"/>
                </a:lnTo>
                <a:lnTo>
                  <a:pt x="1792726" y="5397087"/>
                </a:lnTo>
                <a:lnTo>
                  <a:pt x="1778362" y="5504843"/>
                </a:lnTo>
                <a:lnTo>
                  <a:pt x="1769613" y="5571067"/>
                </a:lnTo>
                <a:lnTo>
                  <a:pt x="0" y="557106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5B254329-6146-42F5-9E30-4BB7D9457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880752" y="1770635"/>
            <a:ext cx="3346744" cy="612847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The image is a certificate for Microsoft PowerPoint Essential Training completed by Tonina Rosselli.&#10;&#10;AI-generated content may be incorrect.">
            <a:extLst>
              <a:ext uri="{FF2B5EF4-FFF2-40B4-BE49-F238E27FC236}">
                <a16:creationId xmlns:a16="http://schemas.microsoft.com/office/drawing/2014/main" id="{1B7A6BB1-44EB-01CB-970F-D013A87798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4009"/>
          <a:stretch>
            <a:fillRect/>
          </a:stretch>
        </p:blipFill>
        <p:spPr>
          <a:xfrm>
            <a:off x="2260148" y="643467"/>
            <a:ext cx="9288385" cy="5571066"/>
          </a:xfrm>
          <a:custGeom>
            <a:avLst/>
            <a:gdLst/>
            <a:ahLst/>
            <a:cxnLst/>
            <a:rect l="l" t="t" r="r" b="b"/>
            <a:pathLst>
              <a:path w="6933502" h="5571066">
                <a:moveTo>
                  <a:pt x="55276" y="0"/>
                </a:moveTo>
                <a:lnTo>
                  <a:pt x="6933502" y="0"/>
                </a:lnTo>
                <a:lnTo>
                  <a:pt x="6933502" y="5571066"/>
                </a:lnTo>
                <a:lnTo>
                  <a:pt x="0" y="5571066"/>
                </a:lnTo>
                <a:lnTo>
                  <a:pt x="0" y="5571065"/>
                </a:lnTo>
                <a:lnTo>
                  <a:pt x="50061" y="5571065"/>
                </a:lnTo>
                <a:lnTo>
                  <a:pt x="58753" y="5504841"/>
                </a:lnTo>
                <a:lnTo>
                  <a:pt x="73023" y="5397085"/>
                </a:lnTo>
                <a:lnTo>
                  <a:pt x="88078" y="5277828"/>
                </a:lnTo>
                <a:lnTo>
                  <a:pt x="103917" y="5143437"/>
                </a:lnTo>
                <a:lnTo>
                  <a:pt x="120697" y="4996938"/>
                </a:lnTo>
                <a:lnTo>
                  <a:pt x="137476" y="4837726"/>
                </a:lnTo>
                <a:lnTo>
                  <a:pt x="154570" y="4668224"/>
                </a:lnTo>
                <a:lnTo>
                  <a:pt x="170408" y="4485403"/>
                </a:lnTo>
                <a:lnTo>
                  <a:pt x="185620" y="4294107"/>
                </a:lnTo>
                <a:lnTo>
                  <a:pt x="199420" y="4091914"/>
                </a:lnTo>
                <a:lnTo>
                  <a:pt x="212593" y="3881246"/>
                </a:lnTo>
                <a:lnTo>
                  <a:pt x="224982" y="3661498"/>
                </a:lnTo>
                <a:lnTo>
                  <a:pt x="229373" y="3548900"/>
                </a:lnTo>
                <a:lnTo>
                  <a:pt x="234234" y="3433880"/>
                </a:lnTo>
                <a:lnTo>
                  <a:pt x="238782" y="3317044"/>
                </a:lnTo>
                <a:lnTo>
                  <a:pt x="241761" y="3199603"/>
                </a:lnTo>
                <a:lnTo>
                  <a:pt x="244427" y="3079740"/>
                </a:lnTo>
                <a:lnTo>
                  <a:pt x="247250" y="2958667"/>
                </a:lnTo>
                <a:lnTo>
                  <a:pt x="249132" y="2835172"/>
                </a:lnTo>
                <a:lnTo>
                  <a:pt x="249132" y="2710467"/>
                </a:lnTo>
                <a:lnTo>
                  <a:pt x="250073" y="2584550"/>
                </a:lnTo>
                <a:lnTo>
                  <a:pt x="249132" y="2457423"/>
                </a:lnTo>
                <a:lnTo>
                  <a:pt x="247250" y="2328480"/>
                </a:lnTo>
                <a:lnTo>
                  <a:pt x="245525" y="2199537"/>
                </a:lnTo>
                <a:lnTo>
                  <a:pt x="241761" y="2068778"/>
                </a:lnTo>
                <a:lnTo>
                  <a:pt x="237841" y="1936808"/>
                </a:lnTo>
                <a:lnTo>
                  <a:pt x="233293" y="1804838"/>
                </a:lnTo>
                <a:lnTo>
                  <a:pt x="226863" y="1671657"/>
                </a:lnTo>
                <a:lnTo>
                  <a:pt x="219179" y="1537265"/>
                </a:lnTo>
                <a:lnTo>
                  <a:pt x="211809" y="1402269"/>
                </a:lnTo>
                <a:lnTo>
                  <a:pt x="202400" y="1267272"/>
                </a:lnTo>
                <a:lnTo>
                  <a:pt x="191109" y="1130459"/>
                </a:lnTo>
                <a:lnTo>
                  <a:pt x="179818" y="995462"/>
                </a:lnTo>
                <a:lnTo>
                  <a:pt x="166801" y="858044"/>
                </a:lnTo>
                <a:lnTo>
                  <a:pt x="152531" y="720020"/>
                </a:lnTo>
                <a:lnTo>
                  <a:pt x="137476" y="583812"/>
                </a:lnTo>
                <a:lnTo>
                  <a:pt x="119912" y="445789"/>
                </a:lnTo>
                <a:lnTo>
                  <a:pt x="101094" y="308370"/>
                </a:lnTo>
                <a:lnTo>
                  <a:pt x="82432" y="170347"/>
                </a:lnTo>
                <a:lnTo>
                  <a:pt x="60635" y="32929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2BE43CF-5A8F-4260-9B74-14E5BE9D6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C09670-7B6D-EC64-B052-5DBEFAFF1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7F0CE-287E-1EDF-AC52-60326DACF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4AA92F-44AD-40B0-6EC2-DE6D33B961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739503E-9C75-484A-A764-D9D8121AAE05}" type="datetime1">
              <a:rPr lang="en-US" smtClean="0"/>
              <a:pPr>
                <a:spcAft>
                  <a:spcPts val="600"/>
                </a:spcAft>
              </a:pPr>
              <a:t>6/23/2026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628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C55D75-F14A-D919-3839-538930178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255FC7-22B6-5E0A-9209-5B1A4579B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6" name="Picture 5" descr="Excel Essential Training (Microsoft 365)&#10;&#10;AI-generated content may be incorrect.">
            <a:extLst>
              <a:ext uri="{FF2B5EF4-FFF2-40B4-BE49-F238E27FC236}">
                <a16:creationId xmlns:a16="http://schemas.microsoft.com/office/drawing/2014/main" id="{6E22AC7C-B8BF-8E97-5909-ED2AD1A72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5949" y="1284394"/>
            <a:ext cx="6075271" cy="4283066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44D9A3-0813-03D0-0AA5-EFD4FB9A2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3859795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F40FAD-84B2-7222-9163-B22C72F91A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739503E-9C75-484A-A764-D9D8121AAE05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6/24/2026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005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124000"/>
                <a:satMod val="148000"/>
                <a:lumMod val="124000"/>
              </a:schemeClr>
            </a:gs>
            <a:gs pos="100000">
              <a:schemeClr val="bg1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646B0C-578E-5BC5-4D18-485D3C957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86DE8A2-E45F-4163-B246-A5162E17B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88A9C7-37B3-4341-BF1A-E8F3049EC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he image depicts a certificate from LinkedIn Learning for Nord Essential Training on Microsoft Word, completed by Tonina Rosselli on June 24, 2026, certifying Microsoft Word proficiency.&#10;&#10;AI-generated content may be incorrect.">
            <a:extLst>
              <a:ext uri="{FF2B5EF4-FFF2-40B4-BE49-F238E27FC236}">
                <a16:creationId xmlns:a16="http://schemas.microsoft.com/office/drawing/2014/main" id="{37B01128-F745-8413-18A4-7FF121C007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0352" y="1123527"/>
            <a:ext cx="5531290" cy="460480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9BC847-5603-9923-AA83-EE84E5C8E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5699841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</a:rPr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028ED6-4E2E-2E36-7BF1-5D64E7B957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11988" y="6391838"/>
            <a:ext cx="1728907" cy="30275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739503E-9C75-484A-A764-D9D8121AAE05}" type="datetime1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6/24/2026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175015-2A53-9BFD-F786-C3988E9C2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7348" y="6353984"/>
            <a:ext cx="838199" cy="342653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CC057153-B650-4DEB-B370-79DDCFDCE934}" type="slidenum">
              <a:rPr lang="en-US" sz="1000">
                <a:solidFill>
                  <a:schemeClr val="tx1"/>
                </a:solidFill>
              </a:rPr>
              <a:pPr algn="r">
                <a:spcAft>
                  <a:spcPts val="600"/>
                </a:spcAft>
              </a:pPr>
              <a:t>8</a:t>
            </a:fld>
            <a:endParaRPr lang="en-US" sz="1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453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376C9-EAC7-6201-14EB-EAB53A4D4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dirty="0"/>
              <a:t>Applying my digital skills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58AC4A-A117-B2D8-F770-25EBC84B3A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pic>
        <p:nvPicPr>
          <p:cNvPr id="9" name="Picture Placeholder 8" descr="9:23&#10;&#10;AI-generated content may be incorrect.">
            <a:extLst>
              <a:ext uri="{FF2B5EF4-FFF2-40B4-BE49-F238E27FC236}">
                <a16:creationId xmlns:a16="http://schemas.microsoft.com/office/drawing/2014/main" id="{0D493A2B-4B96-4F10-5C3D-350765769F1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022" r="22022"/>
          <a:stretch/>
        </p:blipFill>
        <p:spPr>
          <a:noFill/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9E0262-5283-8E6B-4AEC-9EE54B6175B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dirty="0"/>
              <a:t>.the digital skills I have developed throughout this module have already helped me in both my studies and my business. Academically I am now more confident using all the new skills sets I have been taught.</a:t>
            </a:r>
          </a:p>
          <a:p>
            <a:r>
              <a:rPr lang="en-GB" dirty="0"/>
              <a:t>As a salon owner I can apply these skills to analyse business data using excel </a:t>
            </a:r>
          </a:p>
          <a:p>
            <a:r>
              <a:rPr lang="en-GB" dirty="0"/>
              <a:t>And manage records more effectively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2F10029-750F-D158-CA55-9C260FB4C1C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9F03E26-E542-1A4D-AC7A-1E4E95BAEC6A}" type="datetime1">
              <a:rPr lang="en-US" smtClean="0"/>
              <a:pPr>
                <a:spcAft>
                  <a:spcPts val="600"/>
                </a:spcAft>
              </a:pPr>
              <a:t>6/23/2026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96FC5-5E1B-AA49-AC1D-DE090FAAA84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84F7DD-AF25-E9E1-01DD-2E4D1C6B0B2B}"/>
              </a:ext>
            </a:extLst>
          </p:cNvPr>
          <p:cNvSpPr txBox="1"/>
          <p:nvPr/>
        </p:nvSpPr>
        <p:spPr>
          <a:xfrm>
            <a:off x="4867671" y="6252947"/>
            <a:ext cx="238879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scherlund.blogspot.com/2017/01/how-can-we-reverse-digital-skills-gap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4240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81CE0-1617-0858-5272-607813B68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Excel skills </a:t>
            </a:r>
          </a:p>
        </p:txBody>
      </p:sp>
      <p:pic>
        <p:nvPicPr>
          <p:cNvPr id="9" name="Picture Placeholder 8" descr="A futuristic robotic hand surrounded by digital graphs and electronic circuitry.&#10;&#10;AI-generated content may be incorrect.">
            <a:extLst>
              <a:ext uri="{FF2B5EF4-FFF2-40B4-BE49-F238E27FC236}">
                <a16:creationId xmlns:a16="http://schemas.microsoft.com/office/drawing/2014/main" id="{49EF3A16-E985-0377-1206-80B70996F7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81675" y="2146447"/>
            <a:ext cx="5189538" cy="3174705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B2255B-E6AA-2373-8F2C-FD5ED1C2853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 The excel skills I have gained will help me track </a:t>
            </a:r>
            <a:r>
              <a:rPr lang="en-GB" dirty="0" err="1"/>
              <a:t>sales,monitor</a:t>
            </a:r>
            <a:r>
              <a:rPr lang="en-GB" dirty="0"/>
              <a:t> stock levels manage budgets and analyse business performance by understanding trends and patterns within business data. I can identify busy periods understand customer demand and make better decisions about staffing and promotions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475BC93-570E-6B42-7566-DCBCC4F19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2A0247B-8639-BE4B-9EB6-99BF33B2FE57}" type="datetime1">
              <a:rPr lang="en-US" smtClean="0"/>
              <a:pPr>
                <a:spcAft>
                  <a:spcPts val="600"/>
                </a:spcAft>
              </a:pPr>
              <a:t>6/23/2026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21DACD-D4EB-81B1-9F28-00CFF1015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52D29D-F82D-AC2D-C4B9-5E6B859CD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12CEB8-384C-B93C-2B00-A8C027DF453D}"/>
              </a:ext>
            </a:extLst>
          </p:cNvPr>
          <p:cNvSpPr txBox="1"/>
          <p:nvPr/>
        </p:nvSpPr>
        <p:spPr>
          <a:xfrm>
            <a:off x="8675445" y="6072727"/>
            <a:ext cx="23887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esearchleap.com/globotics-driven-digital-transformation-a-bright-future-for-internships-digital-marketing-and-e-commerce-educ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65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93873-D68A-F1A2-EFC1-933B4D7F6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Microsoft word improvements </a:t>
            </a:r>
          </a:p>
        </p:txBody>
      </p:sp>
      <p:pic>
        <p:nvPicPr>
          <p:cNvPr id="9" name="Picture Placeholder 8" descr="The image depicts a Microsoft Word document with a blue background and a rectangular frame, featuring a visible interface with a cursor or selection tool, suggesting it's ready for editing or interaction.&#10;&#10;AI-generated content may be incorrect.">
            <a:extLst>
              <a:ext uri="{FF2B5EF4-FFF2-40B4-BE49-F238E27FC236}">
                <a16:creationId xmlns:a16="http://schemas.microsoft.com/office/drawing/2014/main" id="{7B2CCF84-A6AC-641B-2B2F-4481BB04D3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0444" y="1447800"/>
            <a:ext cx="4572000" cy="4572000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489CF2-C7DF-6830-8676-6471277CA7C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My skills in Microsoft words will help me create professional documents such as staff policies, training materials and client consultation forms and business reports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AEFAA485-D5F1-4EB3-07C4-8839B80CA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6A42598-CA8F-5141-9F98-7018240FA786}" type="datetime1">
              <a:rPr lang="en-US" smtClean="0"/>
              <a:pPr>
                <a:spcAft>
                  <a:spcPts val="600"/>
                </a:spcAft>
              </a:pPr>
              <a:t>6/23/2026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E65AE4-A22C-DAD1-51C1-CF53981A3F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B27533-C3C2-E739-E98C-D25966DD9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9DC8B5-DC6A-AA32-B9F2-6D2D9DA1EE19}"/>
              </a:ext>
            </a:extLst>
          </p:cNvPr>
          <p:cNvSpPr txBox="1"/>
          <p:nvPr/>
        </p:nvSpPr>
        <p:spPr>
          <a:xfrm>
            <a:off x="8513542" y="6072727"/>
            <a:ext cx="25506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reepngimg.com/png/26830-ms-word-phot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156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6503EB0F-2257-4A3E-A73B-E1DE769B4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7012B2A-0D78-433A-8C68-8889D3DCD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119D0202-ED3F-47CC-90E9-4E963BCDA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670D6F2B-93AF-47D6-9378-5E54BE0AC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27283" y="1857885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3" name="Freeform 5">
            <a:extLst>
              <a:ext uri="{FF2B5EF4-FFF2-40B4-BE49-F238E27FC236}">
                <a16:creationId xmlns:a16="http://schemas.microsoft.com/office/drawing/2014/main" id="{1AD5EB79-7F9A-4BBC-92A5-188382CBA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Placeholder 5" descr="The image depicts a serene sunset with a reflective quote by John Dewey, emphasizing the importance of learning from reflection.&#10;&#10;AI-generated content may be incorrect.">
            <a:extLst>
              <a:ext uri="{FF2B5EF4-FFF2-40B4-BE49-F238E27FC236}">
                <a16:creationId xmlns:a16="http://schemas.microsoft.com/office/drawing/2014/main" id="{1746A481-BE52-5BAF-1173-A6F461EDEC9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4332" r="17424" b="2"/>
          <a:stretch>
            <a:fillRect/>
          </a:stretch>
        </p:blipFill>
        <p:spPr>
          <a:xfrm>
            <a:off x="423337" y="402166"/>
            <a:ext cx="4932951" cy="6053670"/>
          </a:xfrm>
          <a:custGeom>
            <a:avLst/>
            <a:gdLst/>
            <a:ahLst/>
            <a:cxnLst/>
            <a:rect l="l" t="t" r="r" b="b"/>
            <a:pathLst>
              <a:path w="4932951" h="6053670">
                <a:moveTo>
                  <a:pt x="0" y="0"/>
                </a:moveTo>
                <a:lnTo>
                  <a:pt x="3678393" y="0"/>
                </a:lnTo>
                <a:lnTo>
                  <a:pt x="4478865" y="0"/>
                </a:lnTo>
                <a:lnTo>
                  <a:pt x="4931853" y="0"/>
                </a:lnTo>
                <a:lnTo>
                  <a:pt x="4908487" y="137419"/>
                </a:lnTo>
                <a:lnTo>
                  <a:pt x="4886218" y="274232"/>
                </a:lnTo>
                <a:lnTo>
                  <a:pt x="4864421" y="411650"/>
                </a:lnTo>
                <a:lnTo>
                  <a:pt x="4845759" y="549673"/>
                </a:lnTo>
                <a:lnTo>
                  <a:pt x="4826941" y="687092"/>
                </a:lnTo>
                <a:lnTo>
                  <a:pt x="4809377" y="825115"/>
                </a:lnTo>
                <a:lnTo>
                  <a:pt x="4794322" y="961323"/>
                </a:lnTo>
                <a:lnTo>
                  <a:pt x="4780052" y="1099347"/>
                </a:lnTo>
                <a:lnTo>
                  <a:pt x="4767035" y="1236765"/>
                </a:lnTo>
                <a:lnTo>
                  <a:pt x="4755744" y="1371761"/>
                </a:lnTo>
                <a:lnTo>
                  <a:pt x="4744453" y="1508574"/>
                </a:lnTo>
                <a:lnTo>
                  <a:pt x="4735044" y="1643572"/>
                </a:lnTo>
                <a:lnTo>
                  <a:pt x="4727674" y="1778568"/>
                </a:lnTo>
                <a:lnTo>
                  <a:pt x="4719990" y="1912960"/>
                </a:lnTo>
                <a:lnTo>
                  <a:pt x="4713560" y="2046141"/>
                </a:lnTo>
                <a:lnTo>
                  <a:pt x="4709012" y="2178111"/>
                </a:lnTo>
                <a:lnTo>
                  <a:pt x="4705092" y="2310081"/>
                </a:lnTo>
                <a:lnTo>
                  <a:pt x="4701328" y="2440840"/>
                </a:lnTo>
                <a:lnTo>
                  <a:pt x="4699603" y="2569783"/>
                </a:lnTo>
                <a:lnTo>
                  <a:pt x="4697721" y="2698726"/>
                </a:lnTo>
                <a:lnTo>
                  <a:pt x="4696780" y="2825853"/>
                </a:lnTo>
                <a:lnTo>
                  <a:pt x="4697721" y="2951770"/>
                </a:lnTo>
                <a:lnTo>
                  <a:pt x="4697721" y="3076475"/>
                </a:lnTo>
                <a:lnTo>
                  <a:pt x="4699603" y="3199970"/>
                </a:lnTo>
                <a:lnTo>
                  <a:pt x="4702426" y="3321043"/>
                </a:lnTo>
                <a:lnTo>
                  <a:pt x="4705092" y="3440906"/>
                </a:lnTo>
                <a:lnTo>
                  <a:pt x="4708071" y="3558347"/>
                </a:lnTo>
                <a:lnTo>
                  <a:pt x="4712619" y="3675183"/>
                </a:lnTo>
                <a:lnTo>
                  <a:pt x="4717480" y="3790203"/>
                </a:lnTo>
                <a:lnTo>
                  <a:pt x="4721871" y="3902801"/>
                </a:lnTo>
                <a:lnTo>
                  <a:pt x="4734260" y="4122549"/>
                </a:lnTo>
                <a:lnTo>
                  <a:pt x="4747433" y="4333217"/>
                </a:lnTo>
                <a:lnTo>
                  <a:pt x="4761233" y="4535409"/>
                </a:lnTo>
                <a:lnTo>
                  <a:pt x="4776445" y="4726705"/>
                </a:lnTo>
                <a:lnTo>
                  <a:pt x="4792283" y="4909526"/>
                </a:lnTo>
                <a:lnTo>
                  <a:pt x="4809377" y="5079029"/>
                </a:lnTo>
                <a:lnTo>
                  <a:pt x="4826157" y="5238240"/>
                </a:lnTo>
                <a:lnTo>
                  <a:pt x="4842936" y="5384739"/>
                </a:lnTo>
                <a:lnTo>
                  <a:pt x="4858775" y="5519131"/>
                </a:lnTo>
                <a:lnTo>
                  <a:pt x="4873830" y="5638388"/>
                </a:lnTo>
                <a:lnTo>
                  <a:pt x="4888100" y="5746143"/>
                </a:lnTo>
                <a:lnTo>
                  <a:pt x="4900019" y="5836948"/>
                </a:lnTo>
                <a:lnTo>
                  <a:pt x="4911310" y="5913225"/>
                </a:lnTo>
                <a:lnTo>
                  <a:pt x="4927462" y="6017953"/>
                </a:lnTo>
                <a:lnTo>
                  <a:pt x="4932951" y="6053670"/>
                </a:lnTo>
                <a:lnTo>
                  <a:pt x="4478865" y="6053670"/>
                </a:lnTo>
                <a:lnTo>
                  <a:pt x="3683097" y="6053670"/>
                </a:lnTo>
                <a:lnTo>
                  <a:pt x="0" y="6053670"/>
                </a:lnTo>
                <a:close/>
              </a:path>
            </a:pathLst>
          </a:custGeom>
          <a:noFill/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07E1393-AC04-012B-05DF-714FCD480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5061" y="1241266"/>
            <a:ext cx="5428551" cy="315375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1400"/>
              <a:t>The knowledge I have gained in digital communication and digital identity management will help e maintain a professional online presence.</a:t>
            </a:r>
            <a:br>
              <a:rPr lang="en-US" sz="1400"/>
            </a:br>
            <a:br>
              <a:rPr lang="en-US" sz="1400"/>
            </a:br>
            <a:r>
              <a:rPr lang="en-US" sz="1400"/>
              <a:t> This is important for promoting the salon through social media, communicating with clients and building the salons reputation . </a:t>
            </a:r>
            <a:br>
              <a:rPr lang="en-US" sz="1400"/>
            </a:br>
            <a:br>
              <a:rPr lang="en-US" sz="1400"/>
            </a:br>
            <a:br>
              <a:rPr lang="en-US" sz="1400"/>
            </a:br>
            <a:r>
              <a:rPr lang="en-US" sz="1400"/>
              <a:t>Having a strong digital presence can attract new customers and help retain existing ones.</a:t>
            </a:r>
            <a:br>
              <a:rPr lang="en-US" sz="1400"/>
            </a:br>
            <a:r>
              <a:rPr lang="en-US" sz="1400"/>
              <a:t>    </a:t>
            </a:r>
            <a:br>
              <a:rPr lang="en-US" sz="1400"/>
            </a:br>
            <a:br>
              <a:rPr lang="en-US" sz="1400"/>
            </a:br>
            <a:br>
              <a:rPr lang="en-US" sz="1400"/>
            </a:br>
            <a:br>
              <a:rPr lang="en-US" sz="1400"/>
            </a:br>
            <a:r>
              <a:rPr lang="en-US" sz="1400"/>
              <a:t>Overall these digital skills will help me save time and improve  organisation , make better business descions and support the future growth and success of my salon  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34EDFF8-E9BF-E4C1-0C73-3A2AFA3143A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695061" y="4591665"/>
            <a:ext cx="5428551" cy="16223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cap="all">
                <a:solidFill>
                  <a:schemeClr val="accent1">
                    <a:lumMod val="60000"/>
                    <a:lumOff val="40000"/>
                  </a:schemeClr>
                </a:solidFill>
              </a:rPr>
              <a:t>Reflection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9B8A17F-DC3A-4D9A-AA53-9BFB894CD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27E1EE-A557-44D3-674F-6DDCD230367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342708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fld id="{CC057153-B650-4DEB-B370-79DDCFDCE934}" type="slidenum">
              <a:rPr lang="en-US" smtClean="0">
                <a:solidFill>
                  <a:schemeClr val="bg1"/>
                </a:solidFill>
              </a:rPr>
              <a:pPr defTabSz="914400">
                <a:spcAft>
                  <a:spcPts val="600"/>
                </a:spcAft>
              </a:pPr>
              <a:t>12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011822E-E245-539A-6998-DE7B33EAA5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1110" y="6391838"/>
            <a:ext cx="3859795" cy="3048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b="0" i="0" kern="120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0B2122-6665-62FE-9C6D-9C788ED8C254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653104" y="6391838"/>
            <a:ext cx="990599" cy="3047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spcAft>
                <a:spcPts val="600"/>
              </a:spcAft>
            </a:pPr>
            <a:fld id="{69F3ECCF-2CCD-CA4B-8712-AE4484B24AE9}" type="datetime1">
              <a:rPr lang="en-US" b="0">
                <a:solidFill>
                  <a:schemeClr val="accent1"/>
                </a:solidFill>
              </a:rPr>
              <a:pPr algn="l" defTabSz="914400">
                <a:spcAft>
                  <a:spcPts val="600"/>
                </a:spcAft>
              </a:pPr>
              <a:t>6/23/2026</a:t>
            </a:fld>
            <a:endParaRPr lang="en-US" b="0">
              <a:solidFill>
                <a:schemeClr val="accent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D0B936-EB55-7F9E-949E-52A22D98C30E}"/>
              </a:ext>
            </a:extLst>
          </p:cNvPr>
          <p:cNvSpPr txBox="1"/>
          <p:nvPr/>
        </p:nvSpPr>
        <p:spPr>
          <a:xfrm>
            <a:off x="9652522" y="665794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chujman.cumbresblogs.com/2018/11/13/self-reflection-on-lear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52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5F279D6-ED25-4D3F-9479-8ABB21867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8D0B1B4-C487-47EF-B7D0-421066454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275" y="643466"/>
            <a:ext cx="1970939" cy="5571067"/>
          </a:xfrm>
          <a:custGeom>
            <a:avLst/>
            <a:gdLst>
              <a:gd name="connsiteX0" fmla="*/ 0 w 1970939"/>
              <a:gd name="connsiteY0" fmla="*/ 0 h 5571067"/>
              <a:gd name="connsiteX1" fmla="*/ 1774861 w 1970939"/>
              <a:gd name="connsiteY1" fmla="*/ 0 h 5571067"/>
              <a:gd name="connsiteX2" fmla="*/ 1780256 w 1970939"/>
              <a:gd name="connsiteY2" fmla="*/ 32931 h 5571067"/>
              <a:gd name="connsiteX3" fmla="*/ 1802197 w 1970939"/>
              <a:gd name="connsiteY3" fmla="*/ 170349 h 5571067"/>
              <a:gd name="connsiteX4" fmla="*/ 1820981 w 1970939"/>
              <a:gd name="connsiteY4" fmla="*/ 308372 h 5571067"/>
              <a:gd name="connsiteX5" fmla="*/ 1839923 w 1970939"/>
              <a:gd name="connsiteY5" fmla="*/ 445791 h 5571067"/>
              <a:gd name="connsiteX6" fmla="*/ 1857602 w 1970939"/>
              <a:gd name="connsiteY6" fmla="*/ 583814 h 5571067"/>
              <a:gd name="connsiteX7" fmla="*/ 1872756 w 1970939"/>
              <a:gd name="connsiteY7" fmla="*/ 720022 h 5571067"/>
              <a:gd name="connsiteX8" fmla="*/ 1887120 w 1970939"/>
              <a:gd name="connsiteY8" fmla="*/ 858046 h 5571067"/>
              <a:gd name="connsiteX9" fmla="*/ 1900223 w 1970939"/>
              <a:gd name="connsiteY9" fmla="*/ 995464 h 5571067"/>
              <a:gd name="connsiteX10" fmla="*/ 1911588 w 1970939"/>
              <a:gd name="connsiteY10" fmla="*/ 1130461 h 5571067"/>
              <a:gd name="connsiteX11" fmla="*/ 1922953 w 1970939"/>
              <a:gd name="connsiteY11" fmla="*/ 1267274 h 5571067"/>
              <a:gd name="connsiteX12" fmla="*/ 1932424 w 1970939"/>
              <a:gd name="connsiteY12" fmla="*/ 1402271 h 5571067"/>
              <a:gd name="connsiteX13" fmla="*/ 1939842 w 1970939"/>
              <a:gd name="connsiteY13" fmla="*/ 1537267 h 5571067"/>
              <a:gd name="connsiteX14" fmla="*/ 1947577 w 1970939"/>
              <a:gd name="connsiteY14" fmla="*/ 1671659 h 5571067"/>
              <a:gd name="connsiteX15" fmla="*/ 1954049 w 1970939"/>
              <a:gd name="connsiteY15" fmla="*/ 1804840 h 5571067"/>
              <a:gd name="connsiteX16" fmla="*/ 1958627 w 1970939"/>
              <a:gd name="connsiteY16" fmla="*/ 1936810 h 5571067"/>
              <a:gd name="connsiteX17" fmla="*/ 1962573 w 1970939"/>
              <a:gd name="connsiteY17" fmla="*/ 2068780 h 5571067"/>
              <a:gd name="connsiteX18" fmla="*/ 1966361 w 1970939"/>
              <a:gd name="connsiteY18" fmla="*/ 2199539 h 5571067"/>
              <a:gd name="connsiteX19" fmla="*/ 1968098 w 1970939"/>
              <a:gd name="connsiteY19" fmla="*/ 2328482 h 5571067"/>
              <a:gd name="connsiteX20" fmla="*/ 1969992 w 1970939"/>
              <a:gd name="connsiteY20" fmla="*/ 2457425 h 5571067"/>
              <a:gd name="connsiteX21" fmla="*/ 1970939 w 1970939"/>
              <a:gd name="connsiteY21" fmla="*/ 2584552 h 5571067"/>
              <a:gd name="connsiteX22" fmla="*/ 1969992 w 1970939"/>
              <a:gd name="connsiteY22" fmla="*/ 2710469 h 5571067"/>
              <a:gd name="connsiteX23" fmla="*/ 1969992 w 1970939"/>
              <a:gd name="connsiteY23" fmla="*/ 2835174 h 5571067"/>
              <a:gd name="connsiteX24" fmla="*/ 1968098 w 1970939"/>
              <a:gd name="connsiteY24" fmla="*/ 2958669 h 5571067"/>
              <a:gd name="connsiteX25" fmla="*/ 1965256 w 1970939"/>
              <a:gd name="connsiteY25" fmla="*/ 3079742 h 5571067"/>
              <a:gd name="connsiteX26" fmla="*/ 1962573 w 1970939"/>
              <a:gd name="connsiteY26" fmla="*/ 3199605 h 5571067"/>
              <a:gd name="connsiteX27" fmla="*/ 1959574 w 1970939"/>
              <a:gd name="connsiteY27" fmla="*/ 3317046 h 5571067"/>
              <a:gd name="connsiteX28" fmla="*/ 1954996 w 1970939"/>
              <a:gd name="connsiteY28" fmla="*/ 3433882 h 5571067"/>
              <a:gd name="connsiteX29" fmla="*/ 1950103 w 1970939"/>
              <a:gd name="connsiteY29" fmla="*/ 3548902 h 5571067"/>
              <a:gd name="connsiteX30" fmla="*/ 1945683 w 1970939"/>
              <a:gd name="connsiteY30" fmla="*/ 3661500 h 5571067"/>
              <a:gd name="connsiteX31" fmla="*/ 1933213 w 1970939"/>
              <a:gd name="connsiteY31" fmla="*/ 3881248 h 5571067"/>
              <a:gd name="connsiteX32" fmla="*/ 1919953 w 1970939"/>
              <a:gd name="connsiteY32" fmla="*/ 4091916 h 5571067"/>
              <a:gd name="connsiteX33" fmla="*/ 1906063 w 1970939"/>
              <a:gd name="connsiteY33" fmla="*/ 4294109 h 5571067"/>
              <a:gd name="connsiteX34" fmla="*/ 1890751 w 1970939"/>
              <a:gd name="connsiteY34" fmla="*/ 4485405 h 5571067"/>
              <a:gd name="connsiteX35" fmla="*/ 1874809 w 1970939"/>
              <a:gd name="connsiteY35" fmla="*/ 4668226 h 5571067"/>
              <a:gd name="connsiteX36" fmla="*/ 1857602 w 1970939"/>
              <a:gd name="connsiteY36" fmla="*/ 4837728 h 5571067"/>
              <a:gd name="connsiteX37" fmla="*/ 1840713 w 1970939"/>
              <a:gd name="connsiteY37" fmla="*/ 4996940 h 5571067"/>
              <a:gd name="connsiteX38" fmla="*/ 1823823 w 1970939"/>
              <a:gd name="connsiteY38" fmla="*/ 5143439 h 5571067"/>
              <a:gd name="connsiteX39" fmla="*/ 1807880 w 1970939"/>
              <a:gd name="connsiteY39" fmla="*/ 5277830 h 5571067"/>
              <a:gd name="connsiteX40" fmla="*/ 1792726 w 1970939"/>
              <a:gd name="connsiteY40" fmla="*/ 5397087 h 5571067"/>
              <a:gd name="connsiteX41" fmla="*/ 1778362 w 1970939"/>
              <a:gd name="connsiteY41" fmla="*/ 5504843 h 5571067"/>
              <a:gd name="connsiteX42" fmla="*/ 1769613 w 1970939"/>
              <a:gd name="connsiteY42" fmla="*/ 5571067 h 5571067"/>
              <a:gd name="connsiteX43" fmla="*/ 0 w 1970939"/>
              <a:gd name="connsiteY43" fmla="*/ 5571067 h 5571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1970939" h="5571067">
                <a:moveTo>
                  <a:pt x="0" y="0"/>
                </a:moveTo>
                <a:lnTo>
                  <a:pt x="1774861" y="0"/>
                </a:lnTo>
                <a:lnTo>
                  <a:pt x="1780256" y="32931"/>
                </a:lnTo>
                <a:lnTo>
                  <a:pt x="1802197" y="170349"/>
                </a:lnTo>
                <a:lnTo>
                  <a:pt x="1820981" y="308372"/>
                </a:lnTo>
                <a:lnTo>
                  <a:pt x="1839923" y="445791"/>
                </a:lnTo>
                <a:lnTo>
                  <a:pt x="1857602" y="583814"/>
                </a:lnTo>
                <a:lnTo>
                  <a:pt x="1872756" y="720022"/>
                </a:lnTo>
                <a:lnTo>
                  <a:pt x="1887120" y="858046"/>
                </a:lnTo>
                <a:lnTo>
                  <a:pt x="1900223" y="995464"/>
                </a:lnTo>
                <a:lnTo>
                  <a:pt x="1911588" y="1130461"/>
                </a:lnTo>
                <a:lnTo>
                  <a:pt x="1922953" y="1267274"/>
                </a:lnTo>
                <a:lnTo>
                  <a:pt x="1932424" y="1402271"/>
                </a:lnTo>
                <a:lnTo>
                  <a:pt x="1939842" y="1537267"/>
                </a:lnTo>
                <a:lnTo>
                  <a:pt x="1947577" y="1671659"/>
                </a:lnTo>
                <a:lnTo>
                  <a:pt x="1954049" y="1804840"/>
                </a:lnTo>
                <a:lnTo>
                  <a:pt x="1958627" y="1936810"/>
                </a:lnTo>
                <a:lnTo>
                  <a:pt x="1962573" y="2068780"/>
                </a:lnTo>
                <a:lnTo>
                  <a:pt x="1966361" y="2199539"/>
                </a:lnTo>
                <a:lnTo>
                  <a:pt x="1968098" y="2328482"/>
                </a:lnTo>
                <a:lnTo>
                  <a:pt x="1969992" y="2457425"/>
                </a:lnTo>
                <a:lnTo>
                  <a:pt x="1970939" y="2584552"/>
                </a:lnTo>
                <a:lnTo>
                  <a:pt x="1969992" y="2710469"/>
                </a:lnTo>
                <a:lnTo>
                  <a:pt x="1969992" y="2835174"/>
                </a:lnTo>
                <a:lnTo>
                  <a:pt x="1968098" y="2958669"/>
                </a:lnTo>
                <a:lnTo>
                  <a:pt x="1965256" y="3079742"/>
                </a:lnTo>
                <a:lnTo>
                  <a:pt x="1962573" y="3199605"/>
                </a:lnTo>
                <a:lnTo>
                  <a:pt x="1959574" y="3317046"/>
                </a:lnTo>
                <a:lnTo>
                  <a:pt x="1954996" y="3433882"/>
                </a:lnTo>
                <a:lnTo>
                  <a:pt x="1950103" y="3548902"/>
                </a:lnTo>
                <a:lnTo>
                  <a:pt x="1945683" y="3661500"/>
                </a:lnTo>
                <a:lnTo>
                  <a:pt x="1933213" y="3881248"/>
                </a:lnTo>
                <a:lnTo>
                  <a:pt x="1919953" y="4091916"/>
                </a:lnTo>
                <a:lnTo>
                  <a:pt x="1906063" y="4294109"/>
                </a:lnTo>
                <a:lnTo>
                  <a:pt x="1890751" y="4485405"/>
                </a:lnTo>
                <a:lnTo>
                  <a:pt x="1874809" y="4668226"/>
                </a:lnTo>
                <a:lnTo>
                  <a:pt x="1857602" y="4837728"/>
                </a:lnTo>
                <a:lnTo>
                  <a:pt x="1840713" y="4996940"/>
                </a:lnTo>
                <a:lnTo>
                  <a:pt x="1823823" y="5143439"/>
                </a:lnTo>
                <a:lnTo>
                  <a:pt x="1807880" y="5277830"/>
                </a:lnTo>
                <a:lnTo>
                  <a:pt x="1792726" y="5397087"/>
                </a:lnTo>
                <a:lnTo>
                  <a:pt x="1778362" y="5504843"/>
                </a:lnTo>
                <a:lnTo>
                  <a:pt x="1769613" y="5571067"/>
                </a:lnTo>
                <a:lnTo>
                  <a:pt x="0" y="557106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214736A-03B2-4B91-B0AF-B21213F3B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969335" y="1702087"/>
            <a:ext cx="3209207" cy="612850"/>
          </a:xfrm>
          <a:custGeom>
            <a:avLst/>
            <a:gdLst>
              <a:gd name="connsiteX0" fmla="*/ 3195151 w 3209207"/>
              <a:gd name="connsiteY0" fmla="*/ 612847 h 612850"/>
              <a:gd name="connsiteX1" fmla="*/ 3029871 w 3209207"/>
              <a:gd name="connsiteY1" fmla="*/ 611146 h 612850"/>
              <a:gd name="connsiteX2" fmla="*/ 2949639 w 3209207"/>
              <a:gd name="connsiteY2" fmla="*/ 608906 h 612850"/>
              <a:gd name="connsiteX3" fmla="*/ 2978018 w 3209207"/>
              <a:gd name="connsiteY3" fmla="*/ 258115 h 612850"/>
              <a:gd name="connsiteX4" fmla="*/ 2944764 w 3209207"/>
              <a:gd name="connsiteY4" fmla="*/ 260801 h 612850"/>
              <a:gd name="connsiteX5" fmla="*/ 2806036 w 3209207"/>
              <a:gd name="connsiteY5" fmla="*/ 271446 h 612850"/>
              <a:gd name="connsiteX6" fmla="*/ 2666958 w 3209207"/>
              <a:gd name="connsiteY6" fmla="*/ 278917 h 612850"/>
              <a:gd name="connsiteX7" fmla="*/ 2528469 w 3209207"/>
              <a:gd name="connsiteY7" fmla="*/ 286593 h 612850"/>
              <a:gd name="connsiteX8" fmla="*/ 2389479 w 3209207"/>
              <a:gd name="connsiteY8" fmla="*/ 292970 h 612850"/>
              <a:gd name="connsiteX9" fmla="*/ 2252501 w 3209207"/>
              <a:gd name="connsiteY9" fmla="*/ 296993 h 612850"/>
              <a:gd name="connsiteX10" fmla="*/ 2113775 w 3209207"/>
              <a:gd name="connsiteY10" fmla="*/ 300086 h 612850"/>
              <a:gd name="connsiteX11" fmla="*/ 1975755 w 3209207"/>
              <a:gd name="connsiteY11" fmla="*/ 301980 h 612850"/>
              <a:gd name="connsiteX12" fmla="*/ 1840287 w 3209207"/>
              <a:gd name="connsiteY12" fmla="*/ 302348 h 612850"/>
              <a:gd name="connsiteX13" fmla="*/ 1703009 w 3209207"/>
              <a:gd name="connsiteY13" fmla="*/ 302570 h 612850"/>
              <a:gd name="connsiteX14" fmla="*/ 1567693 w 3209207"/>
              <a:gd name="connsiteY14" fmla="*/ 301063 h 612850"/>
              <a:gd name="connsiteX15" fmla="*/ 1432543 w 3209207"/>
              <a:gd name="connsiteY15" fmla="*/ 297523 h 612850"/>
              <a:gd name="connsiteX16" fmla="*/ 1297969 w 3209207"/>
              <a:gd name="connsiteY16" fmla="*/ 294345 h 612850"/>
              <a:gd name="connsiteX17" fmla="*/ 1164703 w 3209207"/>
              <a:gd name="connsiteY17" fmla="*/ 290015 h 612850"/>
              <a:gd name="connsiteX18" fmla="*/ 1032796 w 3209207"/>
              <a:gd name="connsiteY18" fmla="*/ 283907 h 612850"/>
              <a:gd name="connsiteX19" fmla="*/ 900940 w 3209207"/>
              <a:gd name="connsiteY19" fmla="*/ 277172 h 612850"/>
              <a:gd name="connsiteX20" fmla="*/ 770303 w 3209207"/>
              <a:gd name="connsiteY20" fmla="*/ 270380 h 612850"/>
              <a:gd name="connsiteX21" fmla="*/ 641641 w 3209207"/>
              <a:gd name="connsiteY21" fmla="*/ 261702 h 612850"/>
              <a:gd name="connsiteX22" fmla="*/ 512966 w 3209207"/>
              <a:gd name="connsiteY22" fmla="*/ 253180 h 612850"/>
              <a:gd name="connsiteX23" fmla="*/ 386177 w 3209207"/>
              <a:gd name="connsiteY23" fmla="*/ 243867 h 612850"/>
              <a:gd name="connsiteX24" fmla="*/ 260746 w 3209207"/>
              <a:gd name="connsiteY24" fmla="*/ 232775 h 612850"/>
              <a:gd name="connsiteX25" fmla="*/ 136447 w 3209207"/>
              <a:gd name="connsiteY25" fmla="*/ 222719 h 612850"/>
              <a:gd name="connsiteX26" fmla="*/ 13506 w 3209207"/>
              <a:gd name="connsiteY26" fmla="*/ 210885 h 612850"/>
              <a:gd name="connsiteX27" fmla="*/ 0 w 3209207"/>
              <a:gd name="connsiteY27" fmla="*/ 209475 h 612850"/>
              <a:gd name="connsiteX28" fmla="*/ 40844 w 3209207"/>
              <a:gd name="connsiteY28" fmla="*/ 212313 h 612850"/>
              <a:gd name="connsiteX29" fmla="*/ 132211 w 3209207"/>
              <a:gd name="connsiteY29" fmla="*/ 216946 h 612850"/>
              <a:gd name="connsiteX30" fmla="*/ 225585 w 3209207"/>
              <a:gd name="connsiteY30" fmla="*/ 221811 h 612850"/>
              <a:gd name="connsiteX31" fmla="*/ 320298 w 3209207"/>
              <a:gd name="connsiteY31" fmla="*/ 226444 h 612850"/>
              <a:gd name="connsiteX32" fmla="*/ 415680 w 3209207"/>
              <a:gd name="connsiteY32" fmla="*/ 229340 h 612850"/>
              <a:gd name="connsiteX33" fmla="*/ 512735 w 3209207"/>
              <a:gd name="connsiteY33" fmla="*/ 232120 h 612850"/>
              <a:gd name="connsiteX34" fmla="*/ 611464 w 3209207"/>
              <a:gd name="connsiteY34" fmla="*/ 235015 h 612850"/>
              <a:gd name="connsiteX35" fmla="*/ 711532 w 3209207"/>
              <a:gd name="connsiteY35" fmla="*/ 236985 h 612850"/>
              <a:gd name="connsiteX36" fmla="*/ 812604 w 3209207"/>
              <a:gd name="connsiteY36" fmla="*/ 236985 h 612850"/>
              <a:gd name="connsiteX37" fmla="*/ 915014 w 3209207"/>
              <a:gd name="connsiteY37" fmla="*/ 237795 h 612850"/>
              <a:gd name="connsiteX38" fmla="*/ 1018428 w 3209207"/>
              <a:gd name="connsiteY38" fmla="*/ 236985 h 612850"/>
              <a:gd name="connsiteX39" fmla="*/ 1122847 w 3209207"/>
              <a:gd name="connsiteY39" fmla="*/ 235015 h 612850"/>
              <a:gd name="connsiteX40" fmla="*/ 1227600 w 3209207"/>
              <a:gd name="connsiteY40" fmla="*/ 233162 h 612850"/>
              <a:gd name="connsiteX41" fmla="*/ 1333692 w 3209207"/>
              <a:gd name="connsiteY41" fmla="*/ 229340 h 612850"/>
              <a:gd name="connsiteX42" fmla="*/ 1441122 w 3209207"/>
              <a:gd name="connsiteY42" fmla="*/ 225634 h 612850"/>
              <a:gd name="connsiteX43" fmla="*/ 1547883 w 3209207"/>
              <a:gd name="connsiteY43" fmla="*/ 220769 h 612850"/>
              <a:gd name="connsiteX44" fmla="*/ 1655983 w 3209207"/>
              <a:gd name="connsiteY44" fmla="*/ 214282 h 612850"/>
              <a:gd name="connsiteX45" fmla="*/ 1765421 w 3209207"/>
              <a:gd name="connsiteY45" fmla="*/ 206638 h 612850"/>
              <a:gd name="connsiteX46" fmla="*/ 1874860 w 3209207"/>
              <a:gd name="connsiteY46" fmla="*/ 199108 h 612850"/>
              <a:gd name="connsiteX47" fmla="*/ 1984299 w 3209207"/>
              <a:gd name="connsiteY47" fmla="*/ 189495 h 612850"/>
              <a:gd name="connsiteX48" fmla="*/ 2095745 w 3209207"/>
              <a:gd name="connsiteY48" fmla="*/ 178144 h 612850"/>
              <a:gd name="connsiteX49" fmla="*/ 2205184 w 3209207"/>
              <a:gd name="connsiteY49" fmla="*/ 166793 h 612850"/>
              <a:gd name="connsiteX50" fmla="*/ 2316631 w 3209207"/>
              <a:gd name="connsiteY50" fmla="*/ 153472 h 612850"/>
              <a:gd name="connsiteX51" fmla="*/ 2429081 w 3209207"/>
              <a:gd name="connsiteY51" fmla="*/ 139226 h 612850"/>
              <a:gd name="connsiteX52" fmla="*/ 2539523 w 3209207"/>
              <a:gd name="connsiteY52" fmla="*/ 124052 h 612850"/>
              <a:gd name="connsiteX53" fmla="*/ 2651305 w 3209207"/>
              <a:gd name="connsiteY53" fmla="*/ 106215 h 612850"/>
              <a:gd name="connsiteX54" fmla="*/ 2763086 w 3209207"/>
              <a:gd name="connsiteY54" fmla="*/ 87219 h 612850"/>
              <a:gd name="connsiteX55" fmla="*/ 2874867 w 3209207"/>
              <a:gd name="connsiteY55" fmla="*/ 68339 h 612850"/>
              <a:gd name="connsiteX56" fmla="*/ 2986314 w 3209207"/>
              <a:gd name="connsiteY56" fmla="*/ 46331 h 612850"/>
              <a:gd name="connsiteX57" fmla="*/ 3097760 w 3209207"/>
              <a:gd name="connsiteY57" fmla="*/ 23629 h 612850"/>
              <a:gd name="connsiteX58" fmla="*/ 3209207 w 3209207"/>
              <a:gd name="connsiteY58" fmla="*/ 0 h 612850"/>
              <a:gd name="connsiteX59" fmla="*/ 3195151 w 3209207"/>
              <a:gd name="connsiteY59" fmla="*/ 612847 h 612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3209207" h="612850">
                <a:moveTo>
                  <a:pt x="3195151" y="612847"/>
                </a:moveTo>
                <a:cubicBezTo>
                  <a:pt x="3144238" y="612898"/>
                  <a:pt x="3088941" y="612318"/>
                  <a:pt x="3029871" y="611146"/>
                </a:cubicBezTo>
                <a:lnTo>
                  <a:pt x="2949639" y="608906"/>
                </a:lnTo>
                <a:lnTo>
                  <a:pt x="2978018" y="258115"/>
                </a:lnTo>
                <a:lnTo>
                  <a:pt x="2944764" y="260801"/>
                </a:lnTo>
                <a:lnTo>
                  <a:pt x="2806036" y="271446"/>
                </a:lnTo>
                <a:lnTo>
                  <a:pt x="2666958" y="278917"/>
                </a:lnTo>
                <a:lnTo>
                  <a:pt x="2528469" y="286593"/>
                </a:lnTo>
                <a:lnTo>
                  <a:pt x="2389479" y="292970"/>
                </a:lnTo>
                <a:lnTo>
                  <a:pt x="2252501" y="296993"/>
                </a:lnTo>
                <a:lnTo>
                  <a:pt x="2113775" y="300086"/>
                </a:lnTo>
                <a:lnTo>
                  <a:pt x="1975755" y="301980"/>
                </a:lnTo>
                <a:lnTo>
                  <a:pt x="1840287" y="302348"/>
                </a:lnTo>
                <a:lnTo>
                  <a:pt x="1703009" y="302570"/>
                </a:lnTo>
                <a:lnTo>
                  <a:pt x="1567693" y="301063"/>
                </a:lnTo>
                <a:lnTo>
                  <a:pt x="1432543" y="297523"/>
                </a:lnTo>
                <a:lnTo>
                  <a:pt x="1297969" y="294345"/>
                </a:lnTo>
                <a:lnTo>
                  <a:pt x="1164703" y="290015"/>
                </a:lnTo>
                <a:lnTo>
                  <a:pt x="1032796" y="283907"/>
                </a:lnTo>
                <a:lnTo>
                  <a:pt x="900940" y="277172"/>
                </a:lnTo>
                <a:lnTo>
                  <a:pt x="770303" y="270380"/>
                </a:lnTo>
                <a:lnTo>
                  <a:pt x="641641" y="261702"/>
                </a:lnTo>
                <a:lnTo>
                  <a:pt x="512966" y="253180"/>
                </a:lnTo>
                <a:lnTo>
                  <a:pt x="386177" y="243867"/>
                </a:lnTo>
                <a:lnTo>
                  <a:pt x="260746" y="232775"/>
                </a:lnTo>
                <a:lnTo>
                  <a:pt x="136447" y="222719"/>
                </a:lnTo>
                <a:lnTo>
                  <a:pt x="13506" y="210885"/>
                </a:lnTo>
                <a:lnTo>
                  <a:pt x="0" y="209475"/>
                </a:lnTo>
                <a:lnTo>
                  <a:pt x="40844" y="212313"/>
                </a:lnTo>
                <a:lnTo>
                  <a:pt x="132211" y="216946"/>
                </a:lnTo>
                <a:lnTo>
                  <a:pt x="225585" y="221811"/>
                </a:lnTo>
                <a:lnTo>
                  <a:pt x="320298" y="226444"/>
                </a:lnTo>
                <a:lnTo>
                  <a:pt x="415680" y="229340"/>
                </a:lnTo>
                <a:lnTo>
                  <a:pt x="512735" y="232120"/>
                </a:lnTo>
                <a:lnTo>
                  <a:pt x="611464" y="235015"/>
                </a:lnTo>
                <a:lnTo>
                  <a:pt x="711532" y="236985"/>
                </a:lnTo>
                <a:lnTo>
                  <a:pt x="812604" y="236985"/>
                </a:lnTo>
                <a:lnTo>
                  <a:pt x="915014" y="237795"/>
                </a:lnTo>
                <a:lnTo>
                  <a:pt x="1018428" y="236985"/>
                </a:lnTo>
                <a:lnTo>
                  <a:pt x="1122847" y="235015"/>
                </a:lnTo>
                <a:lnTo>
                  <a:pt x="1227600" y="233162"/>
                </a:lnTo>
                <a:lnTo>
                  <a:pt x="1333692" y="229340"/>
                </a:lnTo>
                <a:lnTo>
                  <a:pt x="1441122" y="225634"/>
                </a:lnTo>
                <a:lnTo>
                  <a:pt x="1547883" y="220769"/>
                </a:lnTo>
                <a:lnTo>
                  <a:pt x="1655983" y="214282"/>
                </a:lnTo>
                <a:lnTo>
                  <a:pt x="1765421" y="206638"/>
                </a:lnTo>
                <a:lnTo>
                  <a:pt x="1874860" y="199108"/>
                </a:lnTo>
                <a:lnTo>
                  <a:pt x="1984299" y="189495"/>
                </a:lnTo>
                <a:lnTo>
                  <a:pt x="2095745" y="178144"/>
                </a:lnTo>
                <a:lnTo>
                  <a:pt x="2205184" y="166793"/>
                </a:lnTo>
                <a:lnTo>
                  <a:pt x="2316631" y="153472"/>
                </a:lnTo>
                <a:lnTo>
                  <a:pt x="2429081" y="139226"/>
                </a:lnTo>
                <a:lnTo>
                  <a:pt x="2539523" y="124052"/>
                </a:lnTo>
                <a:lnTo>
                  <a:pt x="2651305" y="106215"/>
                </a:lnTo>
                <a:lnTo>
                  <a:pt x="2763086" y="87219"/>
                </a:lnTo>
                <a:lnTo>
                  <a:pt x="2874867" y="68339"/>
                </a:lnTo>
                <a:lnTo>
                  <a:pt x="2986314" y="46331"/>
                </a:lnTo>
                <a:lnTo>
                  <a:pt x="3097760" y="23629"/>
                </a:lnTo>
                <a:lnTo>
                  <a:pt x="3209207" y="0"/>
                </a:lnTo>
                <a:cubicBezTo>
                  <a:pt x="3198832" y="386055"/>
                  <a:pt x="3205525" y="226792"/>
                  <a:pt x="3195151" y="612847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6" name="Picture 5" descr="The image displays a QR code against a blue background.">
            <a:extLst>
              <a:ext uri="{FF2B5EF4-FFF2-40B4-BE49-F238E27FC236}">
                <a16:creationId xmlns:a16="http://schemas.microsoft.com/office/drawing/2014/main" id="{65CDDC43-B1FC-25B6-625E-33F9FFAF1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473" y="643466"/>
            <a:ext cx="5660346" cy="5571067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CE6F8-353B-9D48-3410-B8B4CD337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1110" y="6391838"/>
            <a:ext cx="5699841" cy="30480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6D0BBD-44B8-9ECA-130B-C03E52C500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11988" y="6391838"/>
            <a:ext cx="1728907" cy="30275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739503E-9C75-484A-A764-D9D8121AAE05}" type="datetime1">
              <a:rPr lang="en-US" smtClean="0"/>
              <a:pPr>
                <a:spcAft>
                  <a:spcPts val="600"/>
                </a:spcAft>
              </a:pPr>
              <a:t>6/23/2026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DEB915-500B-77C2-7F6A-22934993B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7348" y="6353984"/>
            <a:ext cx="838199" cy="342653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CC057153-B650-4DEB-B370-79DDCFDCE934}" type="slidenum">
              <a:rPr lang="en-US" sz="1000">
                <a:solidFill>
                  <a:schemeClr val="accent1"/>
                </a:solidFill>
              </a:rPr>
              <a:pPr algn="r">
                <a:spcAft>
                  <a:spcPts val="600"/>
                </a:spcAft>
              </a:pPr>
              <a:t>13</a:t>
            </a:fld>
            <a:endParaRPr lang="en-US" sz="100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4589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CEDABF-7176-4A42-8EF9-E5D4DD31FF6C}">
  <ds:schemaRefs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  <ds:schemaRef ds:uri="230e9df3-be65-4c73-a93b-d1236ebd677e"/>
    <ds:schemaRef ds:uri="http://purl.org/dc/elements/1.1/"/>
    <ds:schemaRef ds:uri="16c05727-aa75-4e4a-9b5f-8a80a1165891"/>
    <ds:schemaRef ds:uri="71af3243-3dd4-4a8d-8c0d-dd76da1f02a5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1338</TotalTime>
  <Words>541</Words>
  <Application>Microsoft Office PowerPoint</Application>
  <PresentationFormat>Widescreen</PresentationFormat>
  <Paragraphs>71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Wingdings 3</vt:lpstr>
      <vt:lpstr>Ion Boardroom</vt:lpstr>
      <vt:lpstr>Digital skills presentation </vt:lpstr>
      <vt:lpstr>Introduction </vt:lpstr>
      <vt:lpstr>PowerPoint Presentation</vt:lpstr>
      <vt:lpstr>Skills developed </vt:lpstr>
      <vt:lpstr>Evidence of learning </vt:lpstr>
      <vt:lpstr>PowerPoint Presentation</vt:lpstr>
      <vt:lpstr>PowerPoint Presentation</vt:lpstr>
      <vt:lpstr>PowerPoint Presentation</vt:lpstr>
      <vt:lpstr>Applying my digital skills </vt:lpstr>
      <vt:lpstr>Excel skills </vt:lpstr>
      <vt:lpstr>Microsoft word improvements </vt:lpstr>
      <vt:lpstr>The knowledge I have gained in digital communication and digital identity management will help e maintain a professional online presence.   This is important for promoting the salon through social media, communicating with clients and building the salons reputation .    Having a strong digital presence can attract new customers and help retain existing ones.         Overall these digital skills will help me save time and improve  organisation , make better business descions and support the future growth and success of my salon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Tonina Rosselli</dc:creator>
  <cp:lastModifiedBy>Tonina Rosselli</cp:lastModifiedBy>
  <cp:revision>1</cp:revision>
  <dcterms:created xsi:type="dcterms:W3CDTF">2026-06-23T12:40:48Z</dcterms:created>
  <dcterms:modified xsi:type="dcterms:W3CDTF">2026-06-24T10:59:06Z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