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3" autoAdjust="0"/>
    <p:restoredTop sz="94660"/>
  </p:normalViewPr>
  <p:slideViewPr>
    <p:cSldViewPr snapToGrid="0">
      <p:cViewPr varScale="1">
        <p:scale>
          <a:sx n="74" d="100"/>
          <a:sy n="74" d="100"/>
        </p:scale>
        <p:origin x="56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639740-883A-4694-9EA9-CB9AE9CA4183}" type="datetimeFigureOut">
              <a:rPr lang="en-GB" smtClean="0"/>
              <a:t>26/06/2017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E171A-CD80-4DE1-817B-3AC672905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2686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639740-883A-4694-9EA9-CB9AE9CA4183}" type="datetimeFigureOut">
              <a:rPr lang="en-GB" smtClean="0"/>
              <a:t>26/06/2017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E171A-CD80-4DE1-817B-3AC672905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6999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639740-883A-4694-9EA9-CB9AE9CA4183}" type="datetimeFigureOut">
              <a:rPr lang="en-GB" smtClean="0"/>
              <a:t>26/06/2017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E171A-CD80-4DE1-817B-3AC672905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535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639740-883A-4694-9EA9-CB9AE9CA4183}" type="datetimeFigureOut">
              <a:rPr lang="en-GB" smtClean="0"/>
              <a:t>26/06/2017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E171A-CD80-4DE1-817B-3AC672905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1261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639740-883A-4694-9EA9-CB9AE9CA4183}" type="datetimeFigureOut">
              <a:rPr lang="en-GB" smtClean="0"/>
              <a:t>26/06/2017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E171A-CD80-4DE1-817B-3AC672905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872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639740-883A-4694-9EA9-CB9AE9CA4183}" type="datetimeFigureOut">
              <a:rPr lang="en-GB" smtClean="0"/>
              <a:t>26/06/2017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E171A-CD80-4DE1-817B-3AC672905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944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639740-883A-4694-9EA9-CB9AE9CA4183}" type="datetimeFigureOut">
              <a:rPr lang="en-GB" smtClean="0"/>
              <a:t>26/06/2017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E171A-CD80-4DE1-817B-3AC672905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06142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639740-883A-4694-9EA9-CB9AE9CA4183}" type="datetimeFigureOut">
              <a:rPr lang="en-GB" smtClean="0"/>
              <a:t>26/06/2017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E171A-CD80-4DE1-817B-3AC672905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7521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639740-883A-4694-9EA9-CB9AE9CA4183}" type="datetimeFigureOut">
              <a:rPr lang="en-GB" smtClean="0"/>
              <a:t>26/06/2017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E171A-CD80-4DE1-817B-3AC672905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7967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639740-883A-4694-9EA9-CB9AE9CA4183}" type="datetimeFigureOut">
              <a:rPr lang="en-GB" smtClean="0"/>
              <a:t>26/06/2017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E171A-CD80-4DE1-817B-3AC672905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3734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639740-883A-4694-9EA9-CB9AE9CA4183}" type="datetimeFigureOut">
              <a:rPr lang="en-GB" smtClean="0"/>
              <a:t>26/06/2017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E171A-CD80-4DE1-817B-3AC672905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5746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639740-883A-4694-9EA9-CB9AE9CA4183}" type="datetimeFigureOut">
              <a:rPr lang="en-GB" smtClean="0"/>
              <a:t>26/06/2017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8E171A-CD80-4DE1-817B-3AC672905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3283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Assessment 1 and 2explained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08090" y="3513183"/>
            <a:ext cx="9144000" cy="1655762"/>
          </a:xfrm>
        </p:spPr>
        <p:txBody>
          <a:bodyPr/>
          <a:lstStyle/>
          <a:p>
            <a:r>
              <a:rPr lang="en-GB" dirty="0" smtClean="0"/>
              <a:t>Module Management of Mental Health &amp; Learning disabilities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67646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Management of Mental Health &amp; Learning </a:t>
            </a:r>
            <a:r>
              <a:rPr lang="en-GB" dirty="0" smtClean="0"/>
              <a:t>disabilities</a:t>
            </a:r>
            <a:br>
              <a:rPr lang="en-GB" dirty="0" smtClean="0"/>
            </a:br>
            <a:r>
              <a:rPr lang="en-GB" dirty="0" smtClean="0"/>
              <a:t>Assignment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student will write an essay of 2000 words that critically examines the Mental Capacity Act (2005) evaluating its effect on introducing safeguards for deprivation of liberty, both for patients/individuals lacking capacity in hospital and residents of care homes. The essay will demonstrate a clear understanding of the concept of liberty and human rights. Examples from real case studies may be used to evidence the essay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74040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Management of Mental Health &amp; Learning disabilities</a:t>
            </a:r>
            <a:br>
              <a:rPr lang="en-GB" dirty="0" smtClean="0"/>
            </a:br>
            <a:r>
              <a:rPr lang="en-GB" dirty="0" smtClean="0"/>
              <a:t>Assessment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Have a debate on a chosen Mental Health topic</a:t>
            </a:r>
          </a:p>
          <a:p>
            <a:r>
              <a:rPr lang="en-GB" dirty="0" smtClean="0"/>
              <a:t>Group assignment</a:t>
            </a:r>
          </a:p>
          <a:p>
            <a:r>
              <a:rPr lang="en-GB" dirty="0" smtClean="0"/>
              <a:t>Debate for 10 – 15min</a:t>
            </a:r>
          </a:p>
          <a:p>
            <a:r>
              <a:rPr lang="en-GB" dirty="0" smtClean="0"/>
              <a:t>Will be video recorded (exam regulations)</a:t>
            </a:r>
          </a:p>
          <a:p>
            <a:r>
              <a:rPr lang="en-GB" dirty="0" smtClean="0"/>
              <a:t>Within each group pro and opponents</a:t>
            </a:r>
          </a:p>
          <a:p>
            <a:r>
              <a:rPr lang="en-GB" dirty="0" smtClean="0"/>
              <a:t>Audience has to engaged asks questions, takes votes</a:t>
            </a:r>
          </a:p>
          <a:p>
            <a:r>
              <a:rPr lang="en-GB" dirty="0" smtClean="0"/>
              <a:t>Marking criteria e.g. ; quality of questions, contributions to the debate, use of (scientific) evidence for arguments,…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7506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Management of Mental Health &amp; Learning disabilities</a:t>
            </a:r>
            <a:br>
              <a:rPr lang="en-GB" dirty="0"/>
            </a:br>
            <a:r>
              <a:rPr lang="en-GB" dirty="0"/>
              <a:t>Assessment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Lead </a:t>
            </a:r>
            <a:r>
              <a:rPr lang="en-US" dirty="0"/>
              <a:t>a debate on a chosen issue relating to mental health or learning difficulties. </a:t>
            </a:r>
            <a:endParaRPr lang="en-US" dirty="0" smtClean="0"/>
          </a:p>
          <a:p>
            <a:r>
              <a:rPr lang="en-US" dirty="0" smtClean="0"/>
              <a:t>You </a:t>
            </a:r>
            <a:r>
              <a:rPr lang="en-US" dirty="0"/>
              <a:t>will be expected to  also focus on a relevant </a:t>
            </a:r>
            <a:r>
              <a:rPr lang="en-US" dirty="0" err="1"/>
              <a:t>organisation</a:t>
            </a:r>
            <a:r>
              <a:rPr lang="en-US" dirty="0"/>
              <a:t> or pressure group identifying its effectiveness. </a:t>
            </a:r>
            <a:endParaRPr lang="en-US" dirty="0" smtClean="0"/>
          </a:p>
          <a:p>
            <a:r>
              <a:rPr lang="en-US" dirty="0" smtClean="0"/>
              <a:t>You will have to set </a:t>
            </a:r>
            <a:r>
              <a:rPr lang="en-US" dirty="0"/>
              <a:t>an agenda with questions for debate. Identify key issues to be addressed and attempt to draw conclusions from the deliberation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1087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225</Words>
  <Application>Microsoft Office PowerPoint</Application>
  <PresentationFormat>Widescreen</PresentationFormat>
  <Paragraphs>16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Assessment 1 and 2explained </vt:lpstr>
      <vt:lpstr>Management of Mental Health &amp; Learning disabilities Assignment 1</vt:lpstr>
      <vt:lpstr>Management of Mental Health &amp; Learning disabilities Assessment 2</vt:lpstr>
      <vt:lpstr>Management of Mental Health &amp; Learning disabilities Assessment 2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1 and 2explained </dc:title>
  <dc:creator>Diola Bijlhout</dc:creator>
  <cp:lastModifiedBy>Diola Bijlhout</cp:lastModifiedBy>
  <cp:revision>1</cp:revision>
  <dcterms:created xsi:type="dcterms:W3CDTF">2017-06-26T12:32:07Z</dcterms:created>
  <dcterms:modified xsi:type="dcterms:W3CDTF">2017-06-26T12:32:24Z</dcterms:modified>
</cp:coreProperties>
</file>