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png&amp;ehk=c0ef176nyrLHEvN0J7V2sA&amp;r=0&amp;pid=OfficeInsert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8"/>
  </p:notesMasterIdLst>
  <p:handoutMasterIdLst>
    <p:handoutMasterId r:id="rId19"/>
  </p:handoutMasterIdLst>
  <p:sldIdLst>
    <p:sldId id="256" r:id="rId2"/>
    <p:sldId id="289" r:id="rId3"/>
    <p:sldId id="288" r:id="rId4"/>
    <p:sldId id="292" r:id="rId5"/>
    <p:sldId id="271" r:id="rId6"/>
    <p:sldId id="293" r:id="rId7"/>
    <p:sldId id="295" r:id="rId8"/>
    <p:sldId id="296" r:id="rId9"/>
    <p:sldId id="297" r:id="rId10"/>
    <p:sldId id="298" r:id="rId11"/>
    <p:sldId id="299" r:id="rId12"/>
    <p:sldId id="294" r:id="rId13"/>
    <p:sldId id="300" r:id="rId14"/>
    <p:sldId id="302" r:id="rId15"/>
    <p:sldId id="301" r:id="rId16"/>
    <p:sldId id="29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94" d="100"/>
          <a:sy n="94" d="100"/>
        </p:scale>
        <p:origin x="11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54" d="100"/>
          <a:sy n="154" d="100"/>
        </p:scale>
        <p:origin x="660" y="-58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svg"/><Relationship Id="rId1" Type="http://schemas.openxmlformats.org/officeDocument/2006/relationships/image" Target="../media/image8.png"/><Relationship Id="rId6" Type="http://schemas.openxmlformats.org/officeDocument/2006/relationships/image" Target="../media/image7.svg"/><Relationship Id="rId5" Type="http://schemas.openxmlformats.org/officeDocument/2006/relationships/image" Target="../media/image10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svg"/><Relationship Id="rId1" Type="http://schemas.openxmlformats.org/officeDocument/2006/relationships/image" Target="../media/image8.png"/><Relationship Id="rId6" Type="http://schemas.openxmlformats.org/officeDocument/2006/relationships/image" Target="../media/image7.svg"/><Relationship Id="rId5" Type="http://schemas.openxmlformats.org/officeDocument/2006/relationships/image" Target="../media/image10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7076B4-2381-4FE7-89A6-22FD0032F3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6429A4-8094-4E54-AF8E-CB0C17C74DFD}">
      <dgm:prSet/>
      <dgm:spPr/>
      <dgm:t>
        <a:bodyPr/>
        <a:lstStyle/>
        <a:p>
          <a:r>
            <a:rPr lang="en-GB"/>
            <a:t>Consider the importance and relevance of research ethics</a:t>
          </a:r>
          <a:endParaRPr lang="en-US"/>
        </a:p>
      </dgm:t>
    </dgm:pt>
    <dgm:pt modelId="{1C6AE64C-D1A9-466D-9653-2CAE46D63207}" type="parTrans" cxnId="{C01AD8B6-B49C-4445-9177-0629B14EE964}">
      <dgm:prSet/>
      <dgm:spPr/>
      <dgm:t>
        <a:bodyPr/>
        <a:lstStyle/>
        <a:p>
          <a:endParaRPr lang="en-US"/>
        </a:p>
      </dgm:t>
    </dgm:pt>
    <dgm:pt modelId="{255F8548-C240-4AF3-A391-9131AFD4B0FF}" type="sibTrans" cxnId="{C01AD8B6-B49C-4445-9177-0629B14EE964}">
      <dgm:prSet/>
      <dgm:spPr/>
      <dgm:t>
        <a:bodyPr/>
        <a:lstStyle/>
        <a:p>
          <a:endParaRPr lang="en-US"/>
        </a:p>
      </dgm:t>
    </dgm:pt>
    <dgm:pt modelId="{E73873E5-A146-455F-9947-A4F73BC33550}">
      <dgm:prSet/>
      <dgm:spPr/>
      <dgm:t>
        <a:bodyPr/>
        <a:lstStyle/>
        <a:p>
          <a:r>
            <a:rPr lang="en-GB" dirty="0"/>
            <a:t>Relate ethical principles to </a:t>
          </a:r>
          <a:r>
            <a:rPr lang="en-GB" i="1" dirty="0"/>
            <a:t>your</a:t>
          </a:r>
          <a:r>
            <a:rPr lang="en-GB" dirty="0"/>
            <a:t> literature review and area of study</a:t>
          </a:r>
          <a:endParaRPr lang="en-US" dirty="0"/>
        </a:p>
      </dgm:t>
    </dgm:pt>
    <dgm:pt modelId="{69421499-6389-47DD-A556-2C5B2D4B38A0}" type="parTrans" cxnId="{3F41F61C-C1D6-440B-B18B-927C09340D70}">
      <dgm:prSet/>
      <dgm:spPr/>
      <dgm:t>
        <a:bodyPr/>
        <a:lstStyle/>
        <a:p>
          <a:endParaRPr lang="en-US"/>
        </a:p>
      </dgm:t>
    </dgm:pt>
    <dgm:pt modelId="{CE5DAB7D-B860-4620-877F-4F821DA921D1}" type="sibTrans" cxnId="{3F41F61C-C1D6-440B-B18B-927C09340D70}">
      <dgm:prSet/>
      <dgm:spPr/>
      <dgm:t>
        <a:bodyPr/>
        <a:lstStyle/>
        <a:p>
          <a:endParaRPr lang="en-US"/>
        </a:p>
      </dgm:t>
    </dgm:pt>
    <dgm:pt modelId="{86949A39-9E40-4690-B840-0FA04C0FDC04}">
      <dgm:prSet/>
      <dgm:spPr/>
      <dgm:t>
        <a:bodyPr/>
        <a:lstStyle/>
        <a:p>
          <a:r>
            <a:rPr lang="en-GB"/>
            <a:t>Address some common questions found within ethics forms</a:t>
          </a:r>
          <a:endParaRPr lang="en-US"/>
        </a:p>
      </dgm:t>
    </dgm:pt>
    <dgm:pt modelId="{C047F3AC-6A63-44EA-85D2-8373C6F3F6D9}" type="parTrans" cxnId="{0AF7327E-8CBF-4821-BCFE-F1AF847DCEF2}">
      <dgm:prSet/>
      <dgm:spPr/>
      <dgm:t>
        <a:bodyPr/>
        <a:lstStyle/>
        <a:p>
          <a:endParaRPr lang="en-US"/>
        </a:p>
      </dgm:t>
    </dgm:pt>
    <dgm:pt modelId="{D5A61990-3877-4AA4-989D-35D454BA11F4}" type="sibTrans" cxnId="{0AF7327E-8CBF-4821-BCFE-F1AF847DCEF2}">
      <dgm:prSet/>
      <dgm:spPr/>
      <dgm:t>
        <a:bodyPr/>
        <a:lstStyle/>
        <a:p>
          <a:endParaRPr lang="en-US"/>
        </a:p>
      </dgm:t>
    </dgm:pt>
    <dgm:pt modelId="{2C5ACB9E-372B-48A9-9BC9-594963192C52}" type="pres">
      <dgm:prSet presAssocID="{727076B4-2381-4FE7-89A6-22FD0032F334}" presName="root" presStyleCnt="0">
        <dgm:presLayoutVars>
          <dgm:dir/>
          <dgm:resizeHandles val="exact"/>
        </dgm:presLayoutVars>
      </dgm:prSet>
      <dgm:spPr/>
    </dgm:pt>
    <dgm:pt modelId="{1B7A4FC9-33A7-4B60-AB27-80572EC8B1DF}" type="pres">
      <dgm:prSet presAssocID="{F86429A4-8094-4E54-AF8E-CB0C17C74DFD}" presName="compNode" presStyleCnt="0"/>
      <dgm:spPr/>
    </dgm:pt>
    <dgm:pt modelId="{41B383F1-3AF6-408F-800D-017427F0E44D}" type="pres">
      <dgm:prSet presAssocID="{F86429A4-8094-4E54-AF8E-CB0C17C74DFD}" presName="bgRect" presStyleLbl="bgShp" presStyleIdx="0" presStyleCnt="3"/>
      <dgm:spPr/>
    </dgm:pt>
    <dgm:pt modelId="{2959CCF3-CA72-42FA-A5AC-A6A261539C75}" type="pres">
      <dgm:prSet presAssocID="{F86429A4-8094-4E54-AF8E-CB0C17C74D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1EC0DF4-DDCA-4591-B0BE-5374151122EA}" type="pres">
      <dgm:prSet presAssocID="{F86429A4-8094-4E54-AF8E-CB0C17C74DFD}" presName="spaceRect" presStyleCnt="0"/>
      <dgm:spPr/>
    </dgm:pt>
    <dgm:pt modelId="{598C7444-5A73-4753-AF04-1AD13963CDCE}" type="pres">
      <dgm:prSet presAssocID="{F86429A4-8094-4E54-AF8E-CB0C17C74DFD}" presName="parTx" presStyleLbl="revTx" presStyleIdx="0" presStyleCnt="3">
        <dgm:presLayoutVars>
          <dgm:chMax val="0"/>
          <dgm:chPref val="0"/>
        </dgm:presLayoutVars>
      </dgm:prSet>
      <dgm:spPr/>
    </dgm:pt>
    <dgm:pt modelId="{605EFF48-F639-414E-8494-E83302DCF2B0}" type="pres">
      <dgm:prSet presAssocID="{255F8548-C240-4AF3-A391-9131AFD4B0FF}" presName="sibTrans" presStyleCnt="0"/>
      <dgm:spPr/>
    </dgm:pt>
    <dgm:pt modelId="{05A8B056-A177-4539-86AE-C935EAC324BB}" type="pres">
      <dgm:prSet presAssocID="{E73873E5-A146-455F-9947-A4F73BC33550}" presName="compNode" presStyleCnt="0"/>
      <dgm:spPr/>
    </dgm:pt>
    <dgm:pt modelId="{3FB219D4-8793-41B7-9984-6E545F169D22}" type="pres">
      <dgm:prSet presAssocID="{E73873E5-A146-455F-9947-A4F73BC33550}" presName="bgRect" presStyleLbl="bgShp" presStyleIdx="1" presStyleCnt="3"/>
      <dgm:spPr/>
    </dgm:pt>
    <dgm:pt modelId="{D9BA8087-AEBF-46FC-A8E5-93DF30F5F105}" type="pres">
      <dgm:prSet presAssocID="{E73873E5-A146-455F-9947-A4F73BC33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C175E74-E002-45F4-95FF-B3964A917D62}" type="pres">
      <dgm:prSet presAssocID="{E73873E5-A146-455F-9947-A4F73BC33550}" presName="spaceRect" presStyleCnt="0"/>
      <dgm:spPr/>
    </dgm:pt>
    <dgm:pt modelId="{6148EE35-8607-468C-A5C8-42099DB981C9}" type="pres">
      <dgm:prSet presAssocID="{E73873E5-A146-455F-9947-A4F73BC33550}" presName="parTx" presStyleLbl="revTx" presStyleIdx="1" presStyleCnt="3">
        <dgm:presLayoutVars>
          <dgm:chMax val="0"/>
          <dgm:chPref val="0"/>
        </dgm:presLayoutVars>
      </dgm:prSet>
      <dgm:spPr/>
    </dgm:pt>
    <dgm:pt modelId="{186088ED-9B93-4D6D-9F40-9FAE203494F9}" type="pres">
      <dgm:prSet presAssocID="{CE5DAB7D-B860-4620-877F-4F821DA921D1}" presName="sibTrans" presStyleCnt="0"/>
      <dgm:spPr/>
    </dgm:pt>
    <dgm:pt modelId="{18956531-00DE-490F-BC4E-8432610EBA1B}" type="pres">
      <dgm:prSet presAssocID="{86949A39-9E40-4690-B840-0FA04C0FDC04}" presName="compNode" presStyleCnt="0"/>
      <dgm:spPr/>
    </dgm:pt>
    <dgm:pt modelId="{6EE24A43-EB69-4D64-859B-CE91244CDC18}" type="pres">
      <dgm:prSet presAssocID="{86949A39-9E40-4690-B840-0FA04C0FDC04}" presName="bgRect" presStyleLbl="bgShp" presStyleIdx="2" presStyleCnt="3"/>
      <dgm:spPr/>
    </dgm:pt>
    <dgm:pt modelId="{B8CA415C-0519-4862-9DDD-2325ACDFA9BD}" type="pres">
      <dgm:prSet presAssocID="{86949A39-9E40-4690-B840-0FA04C0FDC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31A16B0-218B-4654-9833-1EF1558A363A}" type="pres">
      <dgm:prSet presAssocID="{86949A39-9E40-4690-B840-0FA04C0FDC04}" presName="spaceRect" presStyleCnt="0"/>
      <dgm:spPr/>
    </dgm:pt>
    <dgm:pt modelId="{83EB08A3-7723-4526-830D-7CA73B355DC3}" type="pres">
      <dgm:prSet presAssocID="{86949A39-9E40-4690-B840-0FA04C0FDC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F41F61C-C1D6-440B-B18B-927C09340D70}" srcId="{727076B4-2381-4FE7-89A6-22FD0032F334}" destId="{E73873E5-A146-455F-9947-A4F73BC33550}" srcOrd="1" destOrd="0" parTransId="{69421499-6389-47DD-A556-2C5B2D4B38A0}" sibTransId="{CE5DAB7D-B860-4620-877F-4F821DA921D1}"/>
    <dgm:cxn modelId="{9E36A921-4BD2-4CB6-B769-004E06A8496A}" type="presOf" srcId="{F86429A4-8094-4E54-AF8E-CB0C17C74DFD}" destId="{598C7444-5A73-4753-AF04-1AD13963CDCE}" srcOrd="0" destOrd="0" presId="urn:microsoft.com/office/officeart/2018/2/layout/IconVerticalSolidList"/>
    <dgm:cxn modelId="{0AF7327E-8CBF-4821-BCFE-F1AF847DCEF2}" srcId="{727076B4-2381-4FE7-89A6-22FD0032F334}" destId="{86949A39-9E40-4690-B840-0FA04C0FDC04}" srcOrd="2" destOrd="0" parTransId="{C047F3AC-6A63-44EA-85D2-8373C6F3F6D9}" sibTransId="{D5A61990-3877-4AA4-989D-35D454BA11F4}"/>
    <dgm:cxn modelId="{C01AD8B6-B49C-4445-9177-0629B14EE964}" srcId="{727076B4-2381-4FE7-89A6-22FD0032F334}" destId="{F86429A4-8094-4E54-AF8E-CB0C17C74DFD}" srcOrd="0" destOrd="0" parTransId="{1C6AE64C-D1A9-466D-9653-2CAE46D63207}" sibTransId="{255F8548-C240-4AF3-A391-9131AFD4B0FF}"/>
    <dgm:cxn modelId="{154B42CC-6861-4713-A351-3CC46D163450}" type="presOf" srcId="{86949A39-9E40-4690-B840-0FA04C0FDC04}" destId="{83EB08A3-7723-4526-830D-7CA73B355DC3}" srcOrd="0" destOrd="0" presId="urn:microsoft.com/office/officeart/2018/2/layout/IconVerticalSolidList"/>
    <dgm:cxn modelId="{5837DEDC-98A4-4683-BC30-41740A9FB18C}" type="presOf" srcId="{E73873E5-A146-455F-9947-A4F73BC33550}" destId="{6148EE35-8607-468C-A5C8-42099DB981C9}" srcOrd="0" destOrd="0" presId="urn:microsoft.com/office/officeart/2018/2/layout/IconVerticalSolidList"/>
    <dgm:cxn modelId="{288808FE-0A06-4E84-A27F-928C764406BC}" type="presOf" srcId="{727076B4-2381-4FE7-89A6-22FD0032F334}" destId="{2C5ACB9E-372B-48A9-9BC9-594963192C52}" srcOrd="0" destOrd="0" presId="urn:microsoft.com/office/officeart/2018/2/layout/IconVerticalSolidList"/>
    <dgm:cxn modelId="{291C120D-5208-45CB-B5EE-0FDFA17EA352}" type="presParOf" srcId="{2C5ACB9E-372B-48A9-9BC9-594963192C52}" destId="{1B7A4FC9-33A7-4B60-AB27-80572EC8B1DF}" srcOrd="0" destOrd="0" presId="urn:microsoft.com/office/officeart/2018/2/layout/IconVerticalSolidList"/>
    <dgm:cxn modelId="{671DE7A5-B692-4DA7-A4AB-CDB8F51DDBC0}" type="presParOf" srcId="{1B7A4FC9-33A7-4B60-AB27-80572EC8B1DF}" destId="{41B383F1-3AF6-408F-800D-017427F0E44D}" srcOrd="0" destOrd="0" presId="urn:microsoft.com/office/officeart/2018/2/layout/IconVerticalSolidList"/>
    <dgm:cxn modelId="{D40CA748-268D-4A7B-9FCE-8DC3F78C3C61}" type="presParOf" srcId="{1B7A4FC9-33A7-4B60-AB27-80572EC8B1DF}" destId="{2959CCF3-CA72-42FA-A5AC-A6A261539C75}" srcOrd="1" destOrd="0" presId="urn:microsoft.com/office/officeart/2018/2/layout/IconVerticalSolidList"/>
    <dgm:cxn modelId="{76B01356-C41A-44CA-A58C-C43E5F88C622}" type="presParOf" srcId="{1B7A4FC9-33A7-4B60-AB27-80572EC8B1DF}" destId="{C1EC0DF4-DDCA-4591-B0BE-5374151122EA}" srcOrd="2" destOrd="0" presId="urn:microsoft.com/office/officeart/2018/2/layout/IconVerticalSolidList"/>
    <dgm:cxn modelId="{2EC4C2E9-3525-4A87-A625-3FF5DF03680B}" type="presParOf" srcId="{1B7A4FC9-33A7-4B60-AB27-80572EC8B1DF}" destId="{598C7444-5A73-4753-AF04-1AD13963CDCE}" srcOrd="3" destOrd="0" presId="urn:microsoft.com/office/officeart/2018/2/layout/IconVerticalSolidList"/>
    <dgm:cxn modelId="{76B881B2-E6D2-4F98-8367-390915334529}" type="presParOf" srcId="{2C5ACB9E-372B-48A9-9BC9-594963192C52}" destId="{605EFF48-F639-414E-8494-E83302DCF2B0}" srcOrd="1" destOrd="0" presId="urn:microsoft.com/office/officeart/2018/2/layout/IconVerticalSolidList"/>
    <dgm:cxn modelId="{8721CCF4-EBFF-40DE-B840-6DB7773B0A9C}" type="presParOf" srcId="{2C5ACB9E-372B-48A9-9BC9-594963192C52}" destId="{05A8B056-A177-4539-86AE-C935EAC324BB}" srcOrd="2" destOrd="0" presId="urn:microsoft.com/office/officeart/2018/2/layout/IconVerticalSolidList"/>
    <dgm:cxn modelId="{74732398-702B-4736-AFAA-8725F2D0DC5D}" type="presParOf" srcId="{05A8B056-A177-4539-86AE-C935EAC324BB}" destId="{3FB219D4-8793-41B7-9984-6E545F169D22}" srcOrd="0" destOrd="0" presId="urn:microsoft.com/office/officeart/2018/2/layout/IconVerticalSolidList"/>
    <dgm:cxn modelId="{9894726F-E3A3-473F-87AE-EBDEED91FB17}" type="presParOf" srcId="{05A8B056-A177-4539-86AE-C935EAC324BB}" destId="{D9BA8087-AEBF-46FC-A8E5-93DF30F5F105}" srcOrd="1" destOrd="0" presId="urn:microsoft.com/office/officeart/2018/2/layout/IconVerticalSolidList"/>
    <dgm:cxn modelId="{BBFB9E8A-B52C-4029-8EC8-8DE87403F11F}" type="presParOf" srcId="{05A8B056-A177-4539-86AE-C935EAC324BB}" destId="{6C175E74-E002-45F4-95FF-B3964A917D62}" srcOrd="2" destOrd="0" presId="urn:microsoft.com/office/officeart/2018/2/layout/IconVerticalSolidList"/>
    <dgm:cxn modelId="{BF45382D-335E-4AC2-A063-7C6902BF0F4E}" type="presParOf" srcId="{05A8B056-A177-4539-86AE-C935EAC324BB}" destId="{6148EE35-8607-468C-A5C8-42099DB981C9}" srcOrd="3" destOrd="0" presId="urn:microsoft.com/office/officeart/2018/2/layout/IconVerticalSolidList"/>
    <dgm:cxn modelId="{18C9214B-8AA1-469A-A8D6-69C9B9B367ED}" type="presParOf" srcId="{2C5ACB9E-372B-48A9-9BC9-594963192C52}" destId="{186088ED-9B93-4D6D-9F40-9FAE203494F9}" srcOrd="3" destOrd="0" presId="urn:microsoft.com/office/officeart/2018/2/layout/IconVerticalSolidList"/>
    <dgm:cxn modelId="{9B7937F2-6C7B-48EB-8F9C-9D94D98F0C00}" type="presParOf" srcId="{2C5ACB9E-372B-48A9-9BC9-594963192C52}" destId="{18956531-00DE-490F-BC4E-8432610EBA1B}" srcOrd="4" destOrd="0" presId="urn:microsoft.com/office/officeart/2018/2/layout/IconVerticalSolidList"/>
    <dgm:cxn modelId="{BE73C750-1E41-49D1-9874-9A537BC6E3B2}" type="presParOf" srcId="{18956531-00DE-490F-BC4E-8432610EBA1B}" destId="{6EE24A43-EB69-4D64-859B-CE91244CDC18}" srcOrd="0" destOrd="0" presId="urn:microsoft.com/office/officeart/2018/2/layout/IconVerticalSolidList"/>
    <dgm:cxn modelId="{EFF0056C-FFCA-4786-8818-82846E7346CD}" type="presParOf" srcId="{18956531-00DE-490F-BC4E-8432610EBA1B}" destId="{B8CA415C-0519-4862-9DDD-2325ACDFA9BD}" srcOrd="1" destOrd="0" presId="urn:microsoft.com/office/officeart/2018/2/layout/IconVerticalSolidList"/>
    <dgm:cxn modelId="{1428A975-3CB8-4CCA-AA5B-826422CAFD63}" type="presParOf" srcId="{18956531-00DE-490F-BC4E-8432610EBA1B}" destId="{731A16B0-218B-4654-9833-1EF1558A363A}" srcOrd="2" destOrd="0" presId="urn:microsoft.com/office/officeart/2018/2/layout/IconVerticalSolidList"/>
    <dgm:cxn modelId="{7E0701BB-68A1-44CF-9CEE-D5C0C117CD2D}" type="presParOf" srcId="{18956531-00DE-490F-BC4E-8432610EBA1B}" destId="{83EB08A3-7723-4526-830D-7CA73B355D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7076B4-2381-4FE7-89A6-22FD0032F3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6429A4-8094-4E54-AF8E-CB0C17C74DFD}">
      <dgm:prSet/>
      <dgm:spPr/>
      <dgm:t>
        <a:bodyPr/>
        <a:lstStyle/>
        <a:p>
          <a:r>
            <a:rPr lang="en-GB" dirty="0"/>
            <a:t>Considered the importance and relevance of research ethics</a:t>
          </a:r>
          <a:endParaRPr lang="en-US" dirty="0"/>
        </a:p>
      </dgm:t>
    </dgm:pt>
    <dgm:pt modelId="{1C6AE64C-D1A9-466D-9653-2CAE46D63207}" type="parTrans" cxnId="{C01AD8B6-B49C-4445-9177-0629B14EE964}">
      <dgm:prSet/>
      <dgm:spPr/>
      <dgm:t>
        <a:bodyPr/>
        <a:lstStyle/>
        <a:p>
          <a:endParaRPr lang="en-US"/>
        </a:p>
      </dgm:t>
    </dgm:pt>
    <dgm:pt modelId="{255F8548-C240-4AF3-A391-9131AFD4B0FF}" type="sibTrans" cxnId="{C01AD8B6-B49C-4445-9177-0629B14EE964}">
      <dgm:prSet/>
      <dgm:spPr/>
      <dgm:t>
        <a:bodyPr/>
        <a:lstStyle/>
        <a:p>
          <a:endParaRPr lang="en-US"/>
        </a:p>
      </dgm:t>
    </dgm:pt>
    <dgm:pt modelId="{E73873E5-A146-455F-9947-A4F73BC33550}">
      <dgm:prSet/>
      <dgm:spPr/>
      <dgm:t>
        <a:bodyPr/>
        <a:lstStyle/>
        <a:p>
          <a:r>
            <a:rPr lang="en-GB" dirty="0"/>
            <a:t>Related ethical principles to </a:t>
          </a:r>
          <a:r>
            <a:rPr lang="en-GB" i="1" dirty="0"/>
            <a:t>your</a:t>
          </a:r>
          <a:r>
            <a:rPr lang="en-GB" dirty="0"/>
            <a:t> literature review and area of study</a:t>
          </a:r>
          <a:endParaRPr lang="en-US" dirty="0"/>
        </a:p>
      </dgm:t>
    </dgm:pt>
    <dgm:pt modelId="{69421499-6389-47DD-A556-2C5B2D4B38A0}" type="parTrans" cxnId="{3F41F61C-C1D6-440B-B18B-927C09340D70}">
      <dgm:prSet/>
      <dgm:spPr/>
      <dgm:t>
        <a:bodyPr/>
        <a:lstStyle/>
        <a:p>
          <a:endParaRPr lang="en-US"/>
        </a:p>
      </dgm:t>
    </dgm:pt>
    <dgm:pt modelId="{CE5DAB7D-B860-4620-877F-4F821DA921D1}" type="sibTrans" cxnId="{3F41F61C-C1D6-440B-B18B-927C09340D70}">
      <dgm:prSet/>
      <dgm:spPr/>
      <dgm:t>
        <a:bodyPr/>
        <a:lstStyle/>
        <a:p>
          <a:endParaRPr lang="en-US"/>
        </a:p>
      </dgm:t>
    </dgm:pt>
    <dgm:pt modelId="{86949A39-9E40-4690-B840-0FA04C0FDC04}">
      <dgm:prSet/>
      <dgm:spPr/>
      <dgm:t>
        <a:bodyPr/>
        <a:lstStyle/>
        <a:p>
          <a:r>
            <a:rPr lang="en-GB" dirty="0"/>
            <a:t>Addressed some common questions found within ethics forms</a:t>
          </a:r>
          <a:endParaRPr lang="en-US" dirty="0"/>
        </a:p>
      </dgm:t>
    </dgm:pt>
    <dgm:pt modelId="{C047F3AC-6A63-44EA-85D2-8373C6F3F6D9}" type="parTrans" cxnId="{0AF7327E-8CBF-4821-BCFE-F1AF847DCEF2}">
      <dgm:prSet/>
      <dgm:spPr/>
      <dgm:t>
        <a:bodyPr/>
        <a:lstStyle/>
        <a:p>
          <a:endParaRPr lang="en-US"/>
        </a:p>
      </dgm:t>
    </dgm:pt>
    <dgm:pt modelId="{D5A61990-3877-4AA4-989D-35D454BA11F4}" type="sibTrans" cxnId="{0AF7327E-8CBF-4821-BCFE-F1AF847DCEF2}">
      <dgm:prSet/>
      <dgm:spPr/>
      <dgm:t>
        <a:bodyPr/>
        <a:lstStyle/>
        <a:p>
          <a:endParaRPr lang="en-US"/>
        </a:p>
      </dgm:t>
    </dgm:pt>
    <dgm:pt modelId="{2C5ACB9E-372B-48A9-9BC9-594963192C52}" type="pres">
      <dgm:prSet presAssocID="{727076B4-2381-4FE7-89A6-22FD0032F334}" presName="root" presStyleCnt="0">
        <dgm:presLayoutVars>
          <dgm:dir/>
          <dgm:resizeHandles val="exact"/>
        </dgm:presLayoutVars>
      </dgm:prSet>
      <dgm:spPr/>
    </dgm:pt>
    <dgm:pt modelId="{1B7A4FC9-33A7-4B60-AB27-80572EC8B1DF}" type="pres">
      <dgm:prSet presAssocID="{F86429A4-8094-4E54-AF8E-CB0C17C74DFD}" presName="compNode" presStyleCnt="0"/>
      <dgm:spPr/>
    </dgm:pt>
    <dgm:pt modelId="{41B383F1-3AF6-408F-800D-017427F0E44D}" type="pres">
      <dgm:prSet presAssocID="{F86429A4-8094-4E54-AF8E-CB0C17C74DFD}" presName="bgRect" presStyleLbl="bgShp" presStyleIdx="0" presStyleCnt="3"/>
      <dgm:spPr/>
    </dgm:pt>
    <dgm:pt modelId="{2959CCF3-CA72-42FA-A5AC-A6A261539C75}" type="pres">
      <dgm:prSet presAssocID="{F86429A4-8094-4E54-AF8E-CB0C17C74D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1EC0DF4-DDCA-4591-B0BE-5374151122EA}" type="pres">
      <dgm:prSet presAssocID="{F86429A4-8094-4E54-AF8E-CB0C17C74DFD}" presName="spaceRect" presStyleCnt="0"/>
      <dgm:spPr/>
    </dgm:pt>
    <dgm:pt modelId="{598C7444-5A73-4753-AF04-1AD13963CDCE}" type="pres">
      <dgm:prSet presAssocID="{F86429A4-8094-4E54-AF8E-CB0C17C74DFD}" presName="parTx" presStyleLbl="revTx" presStyleIdx="0" presStyleCnt="3">
        <dgm:presLayoutVars>
          <dgm:chMax val="0"/>
          <dgm:chPref val="0"/>
        </dgm:presLayoutVars>
      </dgm:prSet>
      <dgm:spPr/>
    </dgm:pt>
    <dgm:pt modelId="{605EFF48-F639-414E-8494-E83302DCF2B0}" type="pres">
      <dgm:prSet presAssocID="{255F8548-C240-4AF3-A391-9131AFD4B0FF}" presName="sibTrans" presStyleCnt="0"/>
      <dgm:spPr/>
    </dgm:pt>
    <dgm:pt modelId="{05A8B056-A177-4539-86AE-C935EAC324BB}" type="pres">
      <dgm:prSet presAssocID="{E73873E5-A146-455F-9947-A4F73BC33550}" presName="compNode" presStyleCnt="0"/>
      <dgm:spPr/>
    </dgm:pt>
    <dgm:pt modelId="{3FB219D4-8793-41B7-9984-6E545F169D22}" type="pres">
      <dgm:prSet presAssocID="{E73873E5-A146-455F-9947-A4F73BC33550}" presName="bgRect" presStyleLbl="bgShp" presStyleIdx="1" presStyleCnt="3"/>
      <dgm:spPr/>
    </dgm:pt>
    <dgm:pt modelId="{D9BA8087-AEBF-46FC-A8E5-93DF30F5F105}" type="pres">
      <dgm:prSet presAssocID="{E73873E5-A146-455F-9947-A4F73BC33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C175E74-E002-45F4-95FF-B3964A917D62}" type="pres">
      <dgm:prSet presAssocID="{E73873E5-A146-455F-9947-A4F73BC33550}" presName="spaceRect" presStyleCnt="0"/>
      <dgm:spPr/>
    </dgm:pt>
    <dgm:pt modelId="{6148EE35-8607-468C-A5C8-42099DB981C9}" type="pres">
      <dgm:prSet presAssocID="{E73873E5-A146-455F-9947-A4F73BC33550}" presName="parTx" presStyleLbl="revTx" presStyleIdx="1" presStyleCnt="3">
        <dgm:presLayoutVars>
          <dgm:chMax val="0"/>
          <dgm:chPref val="0"/>
        </dgm:presLayoutVars>
      </dgm:prSet>
      <dgm:spPr/>
    </dgm:pt>
    <dgm:pt modelId="{186088ED-9B93-4D6D-9F40-9FAE203494F9}" type="pres">
      <dgm:prSet presAssocID="{CE5DAB7D-B860-4620-877F-4F821DA921D1}" presName="sibTrans" presStyleCnt="0"/>
      <dgm:spPr/>
    </dgm:pt>
    <dgm:pt modelId="{18956531-00DE-490F-BC4E-8432610EBA1B}" type="pres">
      <dgm:prSet presAssocID="{86949A39-9E40-4690-B840-0FA04C0FDC04}" presName="compNode" presStyleCnt="0"/>
      <dgm:spPr/>
    </dgm:pt>
    <dgm:pt modelId="{6EE24A43-EB69-4D64-859B-CE91244CDC18}" type="pres">
      <dgm:prSet presAssocID="{86949A39-9E40-4690-B840-0FA04C0FDC04}" presName="bgRect" presStyleLbl="bgShp" presStyleIdx="2" presStyleCnt="3"/>
      <dgm:spPr/>
    </dgm:pt>
    <dgm:pt modelId="{B8CA415C-0519-4862-9DDD-2325ACDFA9BD}" type="pres">
      <dgm:prSet presAssocID="{86949A39-9E40-4690-B840-0FA04C0FDC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31A16B0-218B-4654-9833-1EF1558A363A}" type="pres">
      <dgm:prSet presAssocID="{86949A39-9E40-4690-B840-0FA04C0FDC04}" presName="spaceRect" presStyleCnt="0"/>
      <dgm:spPr/>
    </dgm:pt>
    <dgm:pt modelId="{83EB08A3-7723-4526-830D-7CA73B355DC3}" type="pres">
      <dgm:prSet presAssocID="{86949A39-9E40-4690-B840-0FA04C0FDC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F41F61C-C1D6-440B-B18B-927C09340D70}" srcId="{727076B4-2381-4FE7-89A6-22FD0032F334}" destId="{E73873E5-A146-455F-9947-A4F73BC33550}" srcOrd="1" destOrd="0" parTransId="{69421499-6389-47DD-A556-2C5B2D4B38A0}" sibTransId="{CE5DAB7D-B860-4620-877F-4F821DA921D1}"/>
    <dgm:cxn modelId="{9E36A921-4BD2-4CB6-B769-004E06A8496A}" type="presOf" srcId="{F86429A4-8094-4E54-AF8E-CB0C17C74DFD}" destId="{598C7444-5A73-4753-AF04-1AD13963CDCE}" srcOrd="0" destOrd="0" presId="urn:microsoft.com/office/officeart/2018/2/layout/IconVerticalSolidList"/>
    <dgm:cxn modelId="{0AF7327E-8CBF-4821-BCFE-F1AF847DCEF2}" srcId="{727076B4-2381-4FE7-89A6-22FD0032F334}" destId="{86949A39-9E40-4690-B840-0FA04C0FDC04}" srcOrd="2" destOrd="0" parTransId="{C047F3AC-6A63-44EA-85D2-8373C6F3F6D9}" sibTransId="{D5A61990-3877-4AA4-989D-35D454BA11F4}"/>
    <dgm:cxn modelId="{C01AD8B6-B49C-4445-9177-0629B14EE964}" srcId="{727076B4-2381-4FE7-89A6-22FD0032F334}" destId="{F86429A4-8094-4E54-AF8E-CB0C17C74DFD}" srcOrd="0" destOrd="0" parTransId="{1C6AE64C-D1A9-466D-9653-2CAE46D63207}" sibTransId="{255F8548-C240-4AF3-A391-9131AFD4B0FF}"/>
    <dgm:cxn modelId="{154B42CC-6861-4713-A351-3CC46D163450}" type="presOf" srcId="{86949A39-9E40-4690-B840-0FA04C0FDC04}" destId="{83EB08A3-7723-4526-830D-7CA73B355DC3}" srcOrd="0" destOrd="0" presId="urn:microsoft.com/office/officeart/2018/2/layout/IconVerticalSolidList"/>
    <dgm:cxn modelId="{5837DEDC-98A4-4683-BC30-41740A9FB18C}" type="presOf" srcId="{E73873E5-A146-455F-9947-A4F73BC33550}" destId="{6148EE35-8607-468C-A5C8-42099DB981C9}" srcOrd="0" destOrd="0" presId="urn:microsoft.com/office/officeart/2018/2/layout/IconVerticalSolidList"/>
    <dgm:cxn modelId="{288808FE-0A06-4E84-A27F-928C764406BC}" type="presOf" srcId="{727076B4-2381-4FE7-89A6-22FD0032F334}" destId="{2C5ACB9E-372B-48A9-9BC9-594963192C52}" srcOrd="0" destOrd="0" presId="urn:microsoft.com/office/officeart/2018/2/layout/IconVerticalSolidList"/>
    <dgm:cxn modelId="{291C120D-5208-45CB-B5EE-0FDFA17EA352}" type="presParOf" srcId="{2C5ACB9E-372B-48A9-9BC9-594963192C52}" destId="{1B7A4FC9-33A7-4B60-AB27-80572EC8B1DF}" srcOrd="0" destOrd="0" presId="urn:microsoft.com/office/officeart/2018/2/layout/IconVerticalSolidList"/>
    <dgm:cxn modelId="{671DE7A5-B692-4DA7-A4AB-CDB8F51DDBC0}" type="presParOf" srcId="{1B7A4FC9-33A7-4B60-AB27-80572EC8B1DF}" destId="{41B383F1-3AF6-408F-800D-017427F0E44D}" srcOrd="0" destOrd="0" presId="urn:microsoft.com/office/officeart/2018/2/layout/IconVerticalSolidList"/>
    <dgm:cxn modelId="{D40CA748-268D-4A7B-9FCE-8DC3F78C3C61}" type="presParOf" srcId="{1B7A4FC9-33A7-4B60-AB27-80572EC8B1DF}" destId="{2959CCF3-CA72-42FA-A5AC-A6A261539C75}" srcOrd="1" destOrd="0" presId="urn:microsoft.com/office/officeart/2018/2/layout/IconVerticalSolidList"/>
    <dgm:cxn modelId="{76B01356-C41A-44CA-A58C-C43E5F88C622}" type="presParOf" srcId="{1B7A4FC9-33A7-4B60-AB27-80572EC8B1DF}" destId="{C1EC0DF4-DDCA-4591-B0BE-5374151122EA}" srcOrd="2" destOrd="0" presId="urn:microsoft.com/office/officeart/2018/2/layout/IconVerticalSolidList"/>
    <dgm:cxn modelId="{2EC4C2E9-3525-4A87-A625-3FF5DF03680B}" type="presParOf" srcId="{1B7A4FC9-33A7-4B60-AB27-80572EC8B1DF}" destId="{598C7444-5A73-4753-AF04-1AD13963CDCE}" srcOrd="3" destOrd="0" presId="urn:microsoft.com/office/officeart/2018/2/layout/IconVerticalSolidList"/>
    <dgm:cxn modelId="{76B881B2-E6D2-4F98-8367-390915334529}" type="presParOf" srcId="{2C5ACB9E-372B-48A9-9BC9-594963192C52}" destId="{605EFF48-F639-414E-8494-E83302DCF2B0}" srcOrd="1" destOrd="0" presId="urn:microsoft.com/office/officeart/2018/2/layout/IconVerticalSolidList"/>
    <dgm:cxn modelId="{8721CCF4-EBFF-40DE-B840-6DB7773B0A9C}" type="presParOf" srcId="{2C5ACB9E-372B-48A9-9BC9-594963192C52}" destId="{05A8B056-A177-4539-86AE-C935EAC324BB}" srcOrd="2" destOrd="0" presId="urn:microsoft.com/office/officeart/2018/2/layout/IconVerticalSolidList"/>
    <dgm:cxn modelId="{74732398-702B-4736-AFAA-8725F2D0DC5D}" type="presParOf" srcId="{05A8B056-A177-4539-86AE-C935EAC324BB}" destId="{3FB219D4-8793-41B7-9984-6E545F169D22}" srcOrd="0" destOrd="0" presId="urn:microsoft.com/office/officeart/2018/2/layout/IconVerticalSolidList"/>
    <dgm:cxn modelId="{9894726F-E3A3-473F-87AE-EBDEED91FB17}" type="presParOf" srcId="{05A8B056-A177-4539-86AE-C935EAC324BB}" destId="{D9BA8087-AEBF-46FC-A8E5-93DF30F5F105}" srcOrd="1" destOrd="0" presId="urn:microsoft.com/office/officeart/2018/2/layout/IconVerticalSolidList"/>
    <dgm:cxn modelId="{BBFB9E8A-B52C-4029-8EC8-8DE87403F11F}" type="presParOf" srcId="{05A8B056-A177-4539-86AE-C935EAC324BB}" destId="{6C175E74-E002-45F4-95FF-B3964A917D62}" srcOrd="2" destOrd="0" presId="urn:microsoft.com/office/officeart/2018/2/layout/IconVerticalSolidList"/>
    <dgm:cxn modelId="{BF45382D-335E-4AC2-A063-7C6902BF0F4E}" type="presParOf" srcId="{05A8B056-A177-4539-86AE-C935EAC324BB}" destId="{6148EE35-8607-468C-A5C8-42099DB981C9}" srcOrd="3" destOrd="0" presId="urn:microsoft.com/office/officeart/2018/2/layout/IconVerticalSolidList"/>
    <dgm:cxn modelId="{18C9214B-8AA1-469A-A8D6-69C9B9B367ED}" type="presParOf" srcId="{2C5ACB9E-372B-48A9-9BC9-594963192C52}" destId="{186088ED-9B93-4D6D-9F40-9FAE203494F9}" srcOrd="3" destOrd="0" presId="urn:microsoft.com/office/officeart/2018/2/layout/IconVerticalSolidList"/>
    <dgm:cxn modelId="{9B7937F2-6C7B-48EB-8F9C-9D94D98F0C00}" type="presParOf" srcId="{2C5ACB9E-372B-48A9-9BC9-594963192C52}" destId="{18956531-00DE-490F-BC4E-8432610EBA1B}" srcOrd="4" destOrd="0" presId="urn:microsoft.com/office/officeart/2018/2/layout/IconVerticalSolidList"/>
    <dgm:cxn modelId="{BE73C750-1E41-49D1-9874-9A537BC6E3B2}" type="presParOf" srcId="{18956531-00DE-490F-BC4E-8432610EBA1B}" destId="{6EE24A43-EB69-4D64-859B-CE91244CDC18}" srcOrd="0" destOrd="0" presId="urn:microsoft.com/office/officeart/2018/2/layout/IconVerticalSolidList"/>
    <dgm:cxn modelId="{EFF0056C-FFCA-4786-8818-82846E7346CD}" type="presParOf" srcId="{18956531-00DE-490F-BC4E-8432610EBA1B}" destId="{B8CA415C-0519-4862-9DDD-2325ACDFA9BD}" srcOrd="1" destOrd="0" presId="urn:microsoft.com/office/officeart/2018/2/layout/IconVerticalSolidList"/>
    <dgm:cxn modelId="{1428A975-3CB8-4CCA-AA5B-826422CAFD63}" type="presParOf" srcId="{18956531-00DE-490F-BC4E-8432610EBA1B}" destId="{731A16B0-218B-4654-9833-1EF1558A363A}" srcOrd="2" destOrd="0" presId="urn:microsoft.com/office/officeart/2018/2/layout/IconVerticalSolidList"/>
    <dgm:cxn modelId="{7E0701BB-68A1-44CF-9CEE-D5C0C117CD2D}" type="presParOf" srcId="{18956531-00DE-490F-BC4E-8432610EBA1B}" destId="{83EB08A3-7723-4526-830D-7CA73B355D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383F1-3AF6-408F-800D-017427F0E44D}">
      <dsp:nvSpPr>
        <dsp:cNvPr id="0" name=""/>
        <dsp:cNvSpPr/>
      </dsp:nvSpPr>
      <dsp:spPr>
        <a:xfrm>
          <a:off x="0" y="601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9CCF3-CA72-42FA-A5AC-A6A261539C75}">
      <dsp:nvSpPr>
        <dsp:cNvPr id="0" name=""/>
        <dsp:cNvSpPr/>
      </dsp:nvSpPr>
      <dsp:spPr>
        <a:xfrm>
          <a:off x="425781" y="317298"/>
          <a:ext cx="774148" cy="7741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C7444-5A73-4753-AF04-1AD13963CDCE}">
      <dsp:nvSpPr>
        <dsp:cNvPr id="0" name=""/>
        <dsp:cNvSpPr/>
      </dsp:nvSpPr>
      <dsp:spPr>
        <a:xfrm>
          <a:off x="1625711" y="601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the importance and relevance of research ethics</a:t>
          </a:r>
          <a:endParaRPr lang="en-US" sz="2500" kern="1200"/>
        </a:p>
      </dsp:txBody>
      <dsp:txXfrm>
        <a:off x="1625711" y="601"/>
        <a:ext cx="3981338" cy="1407541"/>
      </dsp:txXfrm>
    </dsp:sp>
    <dsp:sp modelId="{3FB219D4-8793-41B7-9984-6E545F169D22}">
      <dsp:nvSpPr>
        <dsp:cNvPr id="0" name=""/>
        <dsp:cNvSpPr/>
      </dsp:nvSpPr>
      <dsp:spPr>
        <a:xfrm>
          <a:off x="0" y="1760029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A8087-AEBF-46FC-A8E5-93DF30F5F105}">
      <dsp:nvSpPr>
        <dsp:cNvPr id="0" name=""/>
        <dsp:cNvSpPr/>
      </dsp:nvSpPr>
      <dsp:spPr>
        <a:xfrm>
          <a:off x="425781" y="2076725"/>
          <a:ext cx="774148" cy="7741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8EE35-8607-468C-A5C8-42099DB981C9}">
      <dsp:nvSpPr>
        <dsp:cNvPr id="0" name=""/>
        <dsp:cNvSpPr/>
      </dsp:nvSpPr>
      <dsp:spPr>
        <a:xfrm>
          <a:off x="1625711" y="1760029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Relate ethical principles to </a:t>
          </a:r>
          <a:r>
            <a:rPr lang="en-GB" sz="2500" i="1" kern="1200" dirty="0"/>
            <a:t>your</a:t>
          </a:r>
          <a:r>
            <a:rPr lang="en-GB" sz="2500" kern="1200" dirty="0"/>
            <a:t> literature review and area of study</a:t>
          </a:r>
          <a:endParaRPr lang="en-US" sz="2500" kern="1200" dirty="0"/>
        </a:p>
      </dsp:txBody>
      <dsp:txXfrm>
        <a:off x="1625711" y="1760029"/>
        <a:ext cx="3981338" cy="1407541"/>
      </dsp:txXfrm>
    </dsp:sp>
    <dsp:sp modelId="{6EE24A43-EB69-4D64-859B-CE91244CDC18}">
      <dsp:nvSpPr>
        <dsp:cNvPr id="0" name=""/>
        <dsp:cNvSpPr/>
      </dsp:nvSpPr>
      <dsp:spPr>
        <a:xfrm>
          <a:off x="0" y="3519456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A415C-0519-4862-9DDD-2325ACDFA9BD}">
      <dsp:nvSpPr>
        <dsp:cNvPr id="0" name=""/>
        <dsp:cNvSpPr/>
      </dsp:nvSpPr>
      <dsp:spPr>
        <a:xfrm>
          <a:off x="425781" y="3836153"/>
          <a:ext cx="774148" cy="7741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B08A3-7723-4526-830D-7CA73B355DC3}">
      <dsp:nvSpPr>
        <dsp:cNvPr id="0" name=""/>
        <dsp:cNvSpPr/>
      </dsp:nvSpPr>
      <dsp:spPr>
        <a:xfrm>
          <a:off x="1625711" y="3519456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Address some common questions found within ethics forms</a:t>
          </a:r>
          <a:endParaRPr lang="en-US" sz="2500" kern="1200"/>
        </a:p>
      </dsp:txBody>
      <dsp:txXfrm>
        <a:off x="1625711" y="3519456"/>
        <a:ext cx="3981338" cy="14075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383F1-3AF6-408F-800D-017427F0E44D}">
      <dsp:nvSpPr>
        <dsp:cNvPr id="0" name=""/>
        <dsp:cNvSpPr/>
      </dsp:nvSpPr>
      <dsp:spPr>
        <a:xfrm>
          <a:off x="0" y="601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9CCF3-CA72-42FA-A5AC-A6A261539C75}">
      <dsp:nvSpPr>
        <dsp:cNvPr id="0" name=""/>
        <dsp:cNvSpPr/>
      </dsp:nvSpPr>
      <dsp:spPr>
        <a:xfrm>
          <a:off x="425781" y="317298"/>
          <a:ext cx="774148" cy="7741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C7444-5A73-4753-AF04-1AD13963CDCE}">
      <dsp:nvSpPr>
        <dsp:cNvPr id="0" name=""/>
        <dsp:cNvSpPr/>
      </dsp:nvSpPr>
      <dsp:spPr>
        <a:xfrm>
          <a:off x="1625711" y="601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Considered the importance and relevance of research ethics</a:t>
          </a:r>
          <a:endParaRPr lang="en-US" sz="2500" kern="1200" dirty="0"/>
        </a:p>
      </dsp:txBody>
      <dsp:txXfrm>
        <a:off x="1625711" y="601"/>
        <a:ext cx="3981338" cy="1407541"/>
      </dsp:txXfrm>
    </dsp:sp>
    <dsp:sp modelId="{3FB219D4-8793-41B7-9984-6E545F169D22}">
      <dsp:nvSpPr>
        <dsp:cNvPr id="0" name=""/>
        <dsp:cNvSpPr/>
      </dsp:nvSpPr>
      <dsp:spPr>
        <a:xfrm>
          <a:off x="0" y="1760029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A8087-AEBF-46FC-A8E5-93DF30F5F105}">
      <dsp:nvSpPr>
        <dsp:cNvPr id="0" name=""/>
        <dsp:cNvSpPr/>
      </dsp:nvSpPr>
      <dsp:spPr>
        <a:xfrm>
          <a:off x="425781" y="2076725"/>
          <a:ext cx="774148" cy="7741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8EE35-8607-468C-A5C8-42099DB981C9}">
      <dsp:nvSpPr>
        <dsp:cNvPr id="0" name=""/>
        <dsp:cNvSpPr/>
      </dsp:nvSpPr>
      <dsp:spPr>
        <a:xfrm>
          <a:off x="1625711" y="1760029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Related ethical principles to </a:t>
          </a:r>
          <a:r>
            <a:rPr lang="en-GB" sz="2500" i="1" kern="1200" dirty="0"/>
            <a:t>your</a:t>
          </a:r>
          <a:r>
            <a:rPr lang="en-GB" sz="2500" kern="1200" dirty="0"/>
            <a:t> literature review and area of study</a:t>
          </a:r>
          <a:endParaRPr lang="en-US" sz="2500" kern="1200" dirty="0"/>
        </a:p>
      </dsp:txBody>
      <dsp:txXfrm>
        <a:off x="1625711" y="1760029"/>
        <a:ext cx="3981338" cy="1407541"/>
      </dsp:txXfrm>
    </dsp:sp>
    <dsp:sp modelId="{6EE24A43-EB69-4D64-859B-CE91244CDC18}">
      <dsp:nvSpPr>
        <dsp:cNvPr id="0" name=""/>
        <dsp:cNvSpPr/>
      </dsp:nvSpPr>
      <dsp:spPr>
        <a:xfrm>
          <a:off x="0" y="3519456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A415C-0519-4862-9DDD-2325ACDFA9BD}">
      <dsp:nvSpPr>
        <dsp:cNvPr id="0" name=""/>
        <dsp:cNvSpPr/>
      </dsp:nvSpPr>
      <dsp:spPr>
        <a:xfrm>
          <a:off x="425781" y="3836153"/>
          <a:ext cx="774148" cy="7741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B08A3-7723-4526-830D-7CA73B355DC3}">
      <dsp:nvSpPr>
        <dsp:cNvPr id="0" name=""/>
        <dsp:cNvSpPr/>
      </dsp:nvSpPr>
      <dsp:spPr>
        <a:xfrm>
          <a:off x="1625711" y="3519456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Addressed some common questions found within ethics forms</a:t>
          </a:r>
          <a:endParaRPr lang="en-US" sz="2500" kern="1200" dirty="0"/>
        </a:p>
      </dsp:txBody>
      <dsp:txXfrm>
        <a:off x="1625711" y="3519456"/>
        <a:ext cx="3981338" cy="1407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029157D-E848-489B-8FC9-94F3790AB4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C592A8-EB51-4746-A004-FAB0A215A85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1AA0CE-83D7-430E-8DA0-1ED33DCFF18A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BD8AFB-88F3-47DD-A6A7-5B6AB2FA1C0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312B1E-2C18-40C3-9142-D7BDB62ABF7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13D4A-4094-4C24-94CC-8D42B6679B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9598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C88B2-C39E-4914-858B-6123A517330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4FB43-803A-4956-82CD-195857B8CA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61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38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51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40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9948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7716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135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175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995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04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80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5" descr="A drawing of a person&#10;&#10;Description automatically generated">
            <a:extLst>
              <a:ext uri="{FF2B5EF4-FFF2-40B4-BE49-F238E27FC236}">
                <a16:creationId xmlns:a16="http://schemas.microsoft.com/office/drawing/2014/main" id="{47891C07-5393-4669-A23B-85DEEFACD6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951" y="2152261"/>
            <a:ext cx="3458547" cy="202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8706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034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5299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64FB43-803A-4956-82CD-195857B8CA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473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9/12/2020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15.png&amp;ehk=c0ef176nyrLHEvN0J7V2sA&amp;r=0&amp;pid=OfficeInsert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20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21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22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23.jp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2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video" Target="https://www.youtube.com/embed/oBYfFZUo3Fw?feature=oembed" TargetMode="External"/><Relationship Id="rId7" Type="http://schemas.openxmlformats.org/officeDocument/2006/relationships/image" Target="../media/image25.jpe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oBYfFZUo3Fw" TargetMode="External"/><Relationship Id="rId4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8D508C-A317-451C-AB61-8A699E357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406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9FCE9-6A9B-408A-9EC3-BDE84D42E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567226"/>
            <a:ext cx="8991600" cy="1723549"/>
          </a:xfrm>
        </p:spPr>
        <p:txBody>
          <a:bodyPr>
            <a:normAutofit/>
          </a:bodyPr>
          <a:lstStyle/>
          <a:p>
            <a:r>
              <a:rPr lang="en-GB" sz="4000"/>
              <a:t>MAJOR PROJECT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ED57B-F033-483F-842A-0A6C28DBE1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219" y="5583043"/>
            <a:ext cx="5337010" cy="1079013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GETTING STARTED:  APPLYING FOR ETHICAL APPROVAL:</a:t>
            </a:r>
          </a:p>
          <a:p>
            <a:pPr algn="r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COMPLETING AN ETHICS FORM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5EEFE10-39A1-4B82-B770-FA14DCBC36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69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0"/>
    </mc:Choice>
    <mc:Fallback xmlns="">
      <p:transition spd="slow" advTm="7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FC9634-3DDF-470B-8F18-5B104CF97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77E501-B521-4B06-96AB-DC473865D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This lesson will…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45DB06-B6AC-4310-B4A4-18AF60517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701196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5CF5F02-E39E-4A0F-A78B-EF8FA3AEE8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08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0"/>
    </mc:Choice>
    <mc:Fallback xmlns="">
      <p:transition spd="slow" advTm="14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000" b="1" dirty="0"/>
              <a:t>Group discussion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9B21FED-8E18-4319-9D1F-AA1716A233A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096000" y="3223166"/>
            <a:ext cx="4389912" cy="2516860"/>
          </a:xfrm>
        </p:spPr>
      </p:pic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/>
          <a:lstStyle/>
          <a:p>
            <a:r>
              <a:rPr lang="en-GB" b="1" dirty="0"/>
              <a:t>Professional issues</a:t>
            </a:r>
          </a:p>
          <a:p>
            <a:endParaRPr lang="en-GB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and research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FB98E55-8489-477B-8842-7AB3B6B8C4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2566" y="3350453"/>
            <a:ext cx="2755076" cy="2290325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FB123A5-E928-4273-9753-FD95EAACB1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32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50"/>
    </mc:Choice>
    <mc:Fallback xmlns="">
      <p:transition spd="slow" advTm="51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77DEC-72E4-44D0-A58F-3086971E5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1900"/>
              <a:t>WHAT ETHICAL QUESTIONS DO WE NEED TO CONSIDER???</a:t>
            </a:r>
          </a:p>
        </p:txBody>
      </p:sp>
      <p:pic>
        <p:nvPicPr>
          <p:cNvPr id="5" name="Content Placeholder 4" descr="A close up of a mans face&#10;&#10;Description automatically generated">
            <a:extLst>
              <a:ext uri="{FF2B5EF4-FFF2-40B4-BE49-F238E27FC236}">
                <a16:creationId xmlns:a16="http://schemas.microsoft.com/office/drawing/2014/main" id="{4C6EA069-2D4F-4EFB-8498-D918DE11BC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57" r="6990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pic>
        <p:nvPicPr>
          <p:cNvPr id="7" name="Content Placeholder 6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AC0F628-693E-4A09-9117-02C1C071EB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6900863" y="2773719"/>
            <a:ext cx="4486275" cy="2988549"/>
          </a:xfr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25F05C2-BB9B-4253-BE52-A242E158E8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58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96"/>
    </mc:Choice>
    <mc:Fallback xmlns="">
      <p:transition spd="slow" advTm="2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BEE85A3-88C9-45A8-91D4-A189F1FCEE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692" y="1190881"/>
            <a:ext cx="4159568" cy="41595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C403AE-C93D-42E2-92F1-2FBA10A03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Applying for ethical approval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C6EDC-4D80-4338-B4FF-39DCE2497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Completing and submitting an Ethics Form for your research project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C268E86-90B1-46EC-973D-EDFAFA0985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447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06"/>
    </mc:Choice>
    <mc:Fallback xmlns="">
      <p:transition spd="slow" advTm="28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CB3FB-DF64-4936-B2E6-586FBB3DE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research is ever ethically neutral …</a:t>
            </a:r>
          </a:p>
        </p:txBody>
      </p:sp>
      <p:pic>
        <p:nvPicPr>
          <p:cNvPr id="5" name="Content Placeholder 4" descr="A picture containing device&#10;&#10;Description automatically generated">
            <a:extLst>
              <a:ext uri="{FF2B5EF4-FFF2-40B4-BE49-F238E27FC236}">
                <a16:creationId xmlns:a16="http://schemas.microsoft.com/office/drawing/2014/main" id="{D2129059-A2B3-4A50-94E1-137019ECDF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098623" y="2503357"/>
            <a:ext cx="8244590" cy="4137286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92EFFF9-C43C-4962-92DE-4AF960E9DF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18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73"/>
    </mc:Choice>
    <mc:Fallback xmlns="">
      <p:transition spd="slow" advTm="24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BDBBD-B831-4806-B65F-E0502B478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Words, not people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2A78D7E6-05C6-467C-9519-88AB1E800D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231136" y="2338466"/>
            <a:ext cx="7729728" cy="4519534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64576D5-E268-4C0C-9B62-EDCB7028B0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0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20"/>
    </mc:Choice>
    <mc:Fallback xmlns="">
      <p:transition spd="slow" advTm="33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F3AE3-0C9A-4811-A2B0-AC8AEE497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539646"/>
            <a:ext cx="3066937" cy="1613766"/>
          </a:xfrm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 dirty="0"/>
              <a:t>But consider…. Risk of harm to: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45C4A3-8136-4CCF-BDB3-A782B197E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3244" y="2638044"/>
            <a:ext cx="3063765" cy="326320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4000" dirty="0"/>
              <a:t>The researcher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3BBEBD03-E4CE-4B72-8DF2-6E737BDDF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7221359-7E5B-428B-8817-A7C510427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images of a researcher">
            <a:extLst>
              <a:ext uri="{FF2B5EF4-FFF2-40B4-BE49-F238E27FC236}">
                <a16:creationId xmlns:a16="http://schemas.microsoft.com/office/drawing/2014/main" id="{C62C4A62-FA97-4AEB-883C-153ABADF6F4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3366" y="1293903"/>
            <a:ext cx="6227064" cy="4278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8FC061A-AEC2-4815-8ED0-B58CC89717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11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92"/>
    </mc:Choice>
    <mc:Fallback xmlns="">
      <p:transition spd="slow" advTm="71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59424B8-07D9-4530-A04D-781003759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risk of harm to 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FA6827-4A49-49F4-AE1B-2156B8A8460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The University</a:t>
            </a:r>
          </a:p>
        </p:txBody>
      </p:sp>
      <p:pic>
        <p:nvPicPr>
          <p:cNvPr id="11" name="Content Placeholder 10" descr="A clock tower in front of a brick building&#10;&#10;Description automatically generated">
            <a:extLst>
              <a:ext uri="{FF2B5EF4-FFF2-40B4-BE49-F238E27FC236}">
                <a16:creationId xmlns:a16="http://schemas.microsoft.com/office/drawing/2014/main" id="{3C24C144-0530-474A-A586-A9B2F9AC47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5741234" y="2953063"/>
            <a:ext cx="4868030" cy="3312826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E61F8D4-9B2C-47F6-B582-B387D70E65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70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33"/>
    </mc:Choice>
    <mc:Fallback xmlns="">
      <p:transition spd="slow" advTm="24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38504-AB9C-47EC-A3B3-2F499832F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risk of harm to …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2E3D2-96A0-42BC-9AC0-3FB6102530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800" dirty="0"/>
              <a:t>Academia</a:t>
            </a:r>
          </a:p>
        </p:txBody>
      </p:sp>
      <p:pic>
        <p:nvPicPr>
          <p:cNvPr id="6" name="Content Placeholder 5" descr="A person in a suit and tie&#10;&#10;Description automatically generated">
            <a:extLst>
              <a:ext uri="{FF2B5EF4-FFF2-40B4-BE49-F238E27FC236}">
                <a16:creationId xmlns:a16="http://schemas.microsoft.com/office/drawing/2014/main" id="{E589FFA3-BCEA-4A4E-9B05-D9881AA0E37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338888" y="2908300"/>
            <a:ext cx="4270375" cy="2562225"/>
          </a:xfr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4AD1211-EF24-4B6B-929C-7D7B82CDF9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21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647"/>
    </mc:Choice>
    <mc:Fallback xmlns="">
      <p:transition spd="slow" advTm="50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C50F-375D-4045-B305-97BE64CB0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integrity</a:t>
            </a:r>
          </a:p>
        </p:txBody>
      </p:sp>
      <p:pic>
        <p:nvPicPr>
          <p:cNvPr id="5" name="Content Placeholder 4" descr="A drawing of a person&#10;&#10;Description automatically generated">
            <a:extLst>
              <a:ext uri="{FF2B5EF4-FFF2-40B4-BE49-F238E27FC236}">
                <a16:creationId xmlns:a16="http://schemas.microsoft.com/office/drawing/2014/main" id="{ABDC5FD3-751B-4CC8-B070-9B9BBC7971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383436" y="2761489"/>
            <a:ext cx="7577428" cy="3339508"/>
          </a:xfr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E1256ED0-9BA2-4019-9412-EB7B0C1F1B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97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56"/>
    </mc:Choice>
    <mc:Fallback xmlns="">
      <p:transition spd="slow" advTm="76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8393D-B3B5-4619-81C1-78EDABE5A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 plagiarism</a:t>
            </a:r>
          </a:p>
        </p:txBody>
      </p: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7E77899E-6636-4C82-9D6B-757EF184FA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728209" y="2784960"/>
            <a:ext cx="6445771" cy="2711407"/>
          </a:xfr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9B02CD2-21AC-4A99-B840-57D8E042A7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94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64"/>
    </mc:Choice>
    <mc:Fallback xmlns="">
      <p:transition spd="slow" advTm="34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8FD85-D0C4-45F2-B3F7-B3D13A180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 on the shoulders of giants…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A09B-ED0F-43D8-84B0-39E14B3BA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No research is ever an end, in and of itself.</a:t>
            </a:r>
          </a:p>
          <a:p>
            <a:r>
              <a:rPr lang="en-GB" sz="2400" dirty="0"/>
              <a:t>Carry out your own research and draw up your own ethical plan</a:t>
            </a:r>
          </a:p>
          <a:p>
            <a:endParaRPr lang="en-GB" dirty="0"/>
          </a:p>
        </p:txBody>
      </p:sp>
      <p:pic>
        <p:nvPicPr>
          <p:cNvPr id="5" name="Picture 4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24502907-037E-42E7-B220-3958C4C3BE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4275" y="3847339"/>
            <a:ext cx="3282846" cy="348731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220F813-802E-494D-AC94-27B6CA5FCF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83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05"/>
    </mc:Choice>
    <mc:Fallback xmlns="">
      <p:transition spd="slow" advTm="26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27011-E7AA-40AE-BB94-59873D12B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Tasks [Continued]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5F6B5-5A4F-4075-9DF9-6D64F0F71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Moodle page </a:t>
            </a:r>
          </a:p>
          <a:p>
            <a:r>
              <a:rPr lang="en-GB" dirty="0"/>
              <a:t>Video on the next slide </a:t>
            </a:r>
          </a:p>
        </p:txBody>
      </p:sp>
      <p:pic>
        <p:nvPicPr>
          <p:cNvPr id="5" name="Content Placeholder 6" descr="A person sitting at a table&#10;&#10;Description automatically generated">
            <a:extLst>
              <a:ext uri="{FF2B5EF4-FFF2-40B4-BE49-F238E27FC236}">
                <a16:creationId xmlns:a16="http://schemas.microsoft.com/office/drawing/2014/main" id="{DFEF158A-9DDE-4A94-8C1B-A9E23223C1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2426" y="4188542"/>
            <a:ext cx="2330245" cy="266945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A9C3F55-AF8B-408E-9E85-31FBA5E80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86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71"/>
    </mc:Choice>
    <mc:Fallback xmlns="">
      <p:transition spd="slow" advTm="13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EF537-264D-4664-B422-B7B45C95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tasks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5DB387-6D29-48F6-83A4-1CC6563E51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7444101" cy="3101982"/>
          </a:xfrm>
        </p:spPr>
        <p:txBody>
          <a:bodyPr/>
          <a:lstStyle/>
          <a:p>
            <a:r>
              <a:rPr lang="en-GB" dirty="0"/>
              <a:t>Task 1: View the video  </a:t>
            </a:r>
            <a:r>
              <a:rPr lang="en-GB" dirty="0">
                <a:hlinkClick r:id="rId5"/>
              </a:rPr>
              <a:t> Three steps to getting your literature review done</a:t>
            </a:r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B5E8F79-9E4A-44E1-A686-51A442572A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1" name="Online Media 10" title="3 Simple Steps To Get Your Literature Review Done!">
            <a:hlinkClick r:id="" action="ppaction://media"/>
            <a:extLst>
              <a:ext uri="{FF2B5EF4-FFF2-40B4-BE49-F238E27FC236}">
                <a16:creationId xmlns:a16="http://schemas.microsoft.com/office/drawing/2014/main" id="{99283F05-D790-4806-9E5D-0862BE91B32A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7"/>
          <a:stretch>
            <a:fillRect/>
          </a:stretch>
        </p:blipFill>
        <p:spPr>
          <a:xfrm>
            <a:off x="2349910" y="3077087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27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"/>
    </mc:Choice>
    <mc:Fallback xmlns="">
      <p:transition spd="slow" advTm="5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This lesson has…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45DB06-B6AC-4310-B4A4-18AF60517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689394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BA76250-CC56-40C2-90BD-8D16C782EA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794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31"/>
    </mc:Choice>
    <mc:Fallback xmlns="">
      <p:transition spd="slow" advTm="20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223</Words>
  <Application>Microsoft Office PowerPoint</Application>
  <PresentationFormat>Widescreen</PresentationFormat>
  <Paragraphs>65</Paragraphs>
  <Slides>16</Slides>
  <Notes>14</Notes>
  <HiddenSlides>0</HiddenSlides>
  <MMClips>17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Gill Sans MT</vt:lpstr>
      <vt:lpstr>Parcel</vt:lpstr>
      <vt:lpstr>MAJOR PROJECT workshop</vt:lpstr>
      <vt:lpstr>This lesson will…</vt:lpstr>
      <vt:lpstr>ETHICS and research</vt:lpstr>
      <vt:lpstr>WHAT ETHICAL QUESTIONS DO WE NEED TO CONSIDER???</vt:lpstr>
      <vt:lpstr>Applying for ethical approval</vt:lpstr>
      <vt:lpstr>No research is ever ethically neutral …</vt:lpstr>
      <vt:lpstr>Words, not people</vt:lpstr>
      <vt:lpstr>But consider…. Risk of harm to:</vt:lpstr>
      <vt:lpstr>Consider risk of harm to …</vt:lpstr>
      <vt:lpstr>Consider risk of harm to …  </vt:lpstr>
      <vt:lpstr>Academic integrity</vt:lpstr>
      <vt:lpstr>Avoid plagiarism</vt:lpstr>
      <vt:lpstr>Stand on the shoulders of giants…</vt:lpstr>
      <vt:lpstr>Today’s Tasks [Continued]</vt:lpstr>
      <vt:lpstr>Today’s tasks</vt:lpstr>
      <vt:lpstr>This lesson has…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PROJECT workshop</dc:title>
  <dc:creator>Beverly Cole</dc:creator>
  <cp:lastModifiedBy>Beverly Cole</cp:lastModifiedBy>
  <cp:revision>23</cp:revision>
  <dcterms:created xsi:type="dcterms:W3CDTF">2020-08-06T19:40:06Z</dcterms:created>
  <dcterms:modified xsi:type="dcterms:W3CDTF">2020-09-12T07:23:08Z</dcterms:modified>
</cp:coreProperties>
</file>