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9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4" r:id="rId13"/>
    <p:sldId id="267" r:id="rId14"/>
    <p:sldId id="26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6327"/>
  </p:normalViewPr>
  <p:slideViewPr>
    <p:cSldViewPr snapToGrid="0">
      <p:cViewPr varScale="1">
        <p:scale>
          <a:sx n="104" d="100"/>
          <a:sy n="104" d="100"/>
        </p:scale>
        <p:origin x="232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1D05D-5D7C-41AA-B671-248B06D08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952527-3DD4-150B-463C-D5A9DD14D4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06B3B3-5C4F-9DCA-4098-2BD84D8A5A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6BA10-1A00-2C44-BA1D-4B1605FADE2C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149A19-0EBF-7CF4-A033-EA2625BB0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2A549D-90CB-E3B4-0004-530985B0E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D111-BDD0-3F4B-8AF5-62108BFBF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061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D2CC1-4A42-117B-7CDC-61DC4388F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0E736-F51B-9C8A-E409-249560559E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BDD0C-E13C-D5F1-4784-38CDBB8AB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6BA10-1A00-2C44-BA1D-4B1605FADE2C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63F873-86FC-C382-49E5-9C43A1218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5A6781-BBA0-4C15-3D20-A867443E5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D111-BDD0-3F4B-8AF5-62108BFBF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573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BA0CE-A521-0DAF-5BDE-003660DC7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3F92CE-5B6F-FDDD-0684-F3316A46C5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57510-61F1-CBBC-CEAC-5FB406303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6BA10-1A00-2C44-BA1D-4B1605FADE2C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0D2C9-1E4F-683B-C557-48D9B2370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4E990B-B203-CCF5-4F9C-2D0043CD7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D111-BDD0-3F4B-8AF5-62108BFBF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264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9006C-9D02-60BD-498F-1FCFF2A43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4CDA6-BF1A-1106-F7B9-81C53A8202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C37787-B9E1-094A-B7F3-84201C5345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0562BC-FAF0-FDE8-F681-1750B751B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6BA10-1A00-2C44-BA1D-4B1605FADE2C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CAD413-58F3-F02A-7BBC-FB5816285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32C238-E30F-78E5-55ED-720F45D37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D111-BDD0-3F4B-8AF5-62108BFBF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723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846A2-F710-ADA3-384B-2E4337F83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AAAEED-5174-4BCD-100E-A0D156775B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796F7A-8757-09E7-A79A-623402BDFE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5FB9D3-E032-43DC-6F18-7A74F98992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6B6006-C78D-FBD7-9680-938DB7A2EC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EDBD07-3F93-31E1-B7E4-DACE66683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6BA10-1A00-2C44-BA1D-4B1605FADE2C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62BD83-5F6A-2107-BD5D-1BD1B413F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C0ABDD-5A66-9060-E003-CEBC711EF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D111-BDD0-3F4B-8AF5-62108BFBF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4043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FB0F0-1436-170C-A5B0-591F103EB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A0E453-F23F-2AAE-4707-B69A3D7A6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6BA10-1A00-2C44-BA1D-4B1605FADE2C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40BFF8-1461-477F-38E5-793004617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0AF348-2FAF-7F89-A82E-11D1A45E7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D111-BDD0-3F4B-8AF5-62108BFBF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30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082076-A237-B4D7-8193-84DA8520F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6BA10-1A00-2C44-BA1D-4B1605FADE2C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18CD03-4232-58BD-97CA-EB529F0FC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5C5753-545B-B582-D0AB-3A3A42ECC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D111-BDD0-3F4B-8AF5-62108BFBF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786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6D13E-6595-81FD-A64F-7E42B58B1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C65D0-1ABB-EB3D-2DF7-F3EC412A0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8612E5-D30F-03E0-E5E8-EF0C13CF22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1C13AB-A3FB-8B67-61EE-C52F4258F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6BA10-1A00-2C44-BA1D-4B1605FADE2C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5D1A-325D-1D2B-1C11-4D404006D9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28F648-ABB6-86B2-1149-79F091913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D111-BDD0-3F4B-8AF5-62108BFBF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560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01D78-BDD0-92E4-5736-9708139CF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B1FD91-2702-D07B-AC1B-C9133BF30E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DE4B58-468E-A125-D8B6-F15587BFD7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D36240-9DA2-3EDD-A70D-6683DAA56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6BA10-1A00-2C44-BA1D-4B1605FADE2C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708458-C65B-1B72-EC78-C503BBEFF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67BA7A-2A0D-B311-D53A-EE16820C6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D111-BDD0-3F4B-8AF5-62108BFBF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716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7540F-4F34-04DE-C199-1EBDB6C27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A11C23-76A3-3C40-B023-2F54FDB676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4D8CC-684C-1731-F4E7-753F45FD3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6BA10-1A00-2C44-BA1D-4B1605FADE2C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C2E5AC-DCB7-B822-065A-A5EED8CBF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DB36EF-DC4D-5720-6210-2E5197AB9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D111-BDD0-3F4B-8AF5-62108BFBF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321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4120F0-3012-B579-F617-89BC9C1D7D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82717D-EC72-E19C-3BD2-0B65EAE86B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F61B53-E94F-61F8-6A62-734473DBC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6BA10-1A00-2C44-BA1D-4B1605FADE2C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9C019-3188-9FF8-2964-460B006A8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3BEF55-F44D-0AD5-9060-E10B99DAD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D111-BDD0-3F4B-8AF5-62108BFBF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755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374F8F-5C04-B3F3-D529-A7B8026A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8E1B84-162D-3014-E2C6-F3B0DD8B8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FD8DE-FEAB-B00A-2A19-F5DFAC6615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6BA10-1A00-2C44-BA1D-4B1605FADE2C}" type="datetimeFigureOut">
              <a:rPr lang="en-US" smtClean="0"/>
              <a:t>10/31/23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3B5FC0-8A18-40E6-B844-041686BA93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3CD70-9547-4B5C-9BE2-889A3CA2EC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D4D111-BDD0-3F4B-8AF5-62108BFBF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966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52D5CC-D744-EE14-10D8-D279C18D6CE2}"/>
              </a:ext>
            </a:extLst>
          </p:cNvPr>
          <p:cNvSpPr txBox="1"/>
          <p:nvPr/>
        </p:nvSpPr>
        <p:spPr>
          <a:xfrm>
            <a:off x="367747" y="2063309"/>
            <a:ext cx="468844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Production Management oversees the entire production schedule. To complete our films on time, this team is able to balance and prioritize needs across all departments, from Visual Development through Post-Production.</a:t>
            </a:r>
          </a:p>
          <a:p>
            <a:endParaRPr lang="en-GB" dirty="0"/>
          </a:p>
          <a:p>
            <a:r>
              <a:rPr lang="en-GB" b="1" dirty="0"/>
              <a:t>The Glue that Binds</a:t>
            </a:r>
            <a:endParaRPr lang="en-GB" dirty="0"/>
          </a:p>
          <a:p>
            <a:r>
              <a:rPr lang="en-GB" dirty="0"/>
              <a:t>As the part of a film's leadership team, the Production Management team empowers the artists to tackle day-to-day challenges, while keeping the larger production goals in mind.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A7BA03-DDDB-D868-8CDF-74DA1F749729}"/>
              </a:ext>
            </a:extLst>
          </p:cNvPr>
          <p:cNvSpPr txBox="1"/>
          <p:nvPr/>
        </p:nvSpPr>
        <p:spPr>
          <a:xfrm>
            <a:off x="367747" y="960065"/>
            <a:ext cx="609765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Development </a:t>
            </a:r>
            <a:br>
              <a:rPr lang="en-GB"/>
            </a:br>
            <a:r>
              <a:rPr lang="en-GB"/>
              <a:t>Asset Creation </a:t>
            </a:r>
            <a:br>
              <a:rPr lang="en-GB"/>
            </a:br>
            <a:r>
              <a:rPr lang="en-GB"/>
              <a:t>Shot Production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E190FD-2291-40FC-C100-7C21DFA3217E}"/>
              </a:ext>
            </a:extLst>
          </p:cNvPr>
          <p:cNvSpPr txBox="1"/>
          <p:nvPr/>
        </p:nvSpPr>
        <p:spPr>
          <a:xfrm>
            <a:off x="8011414" y="313734"/>
            <a:ext cx="38128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Production Management (ADGD7005)</a:t>
            </a:r>
          </a:p>
          <a:p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5D1DD29E-E064-6DE5-6DD5-45C4AF4FE1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9838" y="1371600"/>
            <a:ext cx="6634415" cy="4386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467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2232412F-928D-F072-10F9-0B0444C12E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8854"/>
            <a:ext cx="12192000" cy="6759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353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767E-C321-1475-534C-3EC8E1C4C5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8A0681-9F11-C550-D710-5A997B231B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2CB0B42E-CB9E-E674-F043-11E9EAB3C0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5067" y="0"/>
            <a:ext cx="122621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710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767E-C321-1475-534C-3EC8E1C4C5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8A0681-9F11-C550-D710-5A997B231B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 descr="A chart of different types of people&#10;&#10;Description automatically generated">
            <a:extLst>
              <a:ext uri="{FF2B5EF4-FFF2-40B4-BE49-F238E27FC236}">
                <a16:creationId xmlns:a16="http://schemas.microsoft.com/office/drawing/2014/main" id="{FCD4C5F7-24F7-9FA3-17D1-A15007E82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079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354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767E-C321-1475-534C-3EC8E1C4C5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8A0681-9F11-C550-D710-5A997B231B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structure with text overlay&#10;&#10;Description automatically generated">
            <a:extLst>
              <a:ext uri="{FF2B5EF4-FFF2-40B4-BE49-F238E27FC236}">
                <a16:creationId xmlns:a16="http://schemas.microsoft.com/office/drawing/2014/main" id="{3BBA5AA0-1D2B-9455-5AB4-F00FFF91F4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636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767E-C321-1475-534C-3EC8E1C4C5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8A0681-9F11-C550-D710-5A997B231B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C2D24F61-7E9B-0E73-8E03-B1C2CCC8D4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281548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609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767E-C321-1475-534C-3EC8E1C4C5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8A0681-9F11-C550-D710-5A997B231B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3F92EB9A-4916-DBEF-61A4-FF399FCF6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707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0423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767E-C321-1475-534C-3EC8E1C4C5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8A0681-9F11-C550-D710-5A997B231B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1F8CDA65-0E12-2481-767C-1B4C10E3E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849" y="0"/>
            <a:ext cx="11926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3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767E-C321-1475-534C-3EC8E1C4C5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8A0681-9F11-C550-D710-5A997B231B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 descr="A diagram of a production pipeline&#10;&#10;Description automatically generated">
            <a:extLst>
              <a:ext uri="{FF2B5EF4-FFF2-40B4-BE49-F238E27FC236}">
                <a16:creationId xmlns:a16="http://schemas.microsoft.com/office/drawing/2014/main" id="{6E983201-56A1-C27E-2262-83C6436BAE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73" y="0"/>
            <a:ext cx="121342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6645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767E-C321-1475-534C-3EC8E1C4C5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8A0681-9F11-C550-D710-5A997B231B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screenshot of a body builder&#10;&#10;Description automatically generated">
            <a:extLst>
              <a:ext uri="{FF2B5EF4-FFF2-40B4-BE49-F238E27FC236}">
                <a16:creationId xmlns:a16="http://schemas.microsoft.com/office/drawing/2014/main" id="{1AF06DD5-650E-5223-6568-C64D482CA9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561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336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767E-C321-1475-534C-3EC8E1C4C5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8A0681-9F11-C550-D710-5A997B231B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9388A42A-0698-059F-2250-7E7955CC3C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67619"/>
            <a:ext cx="12192001" cy="6759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2942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767E-C321-1475-534C-3EC8E1C4C5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8A0681-9F11-C550-D710-5A997B231B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 descr="A screenshot of a video game&#10;&#10;Description automatically generated">
            <a:extLst>
              <a:ext uri="{FF2B5EF4-FFF2-40B4-BE49-F238E27FC236}">
                <a16:creationId xmlns:a16="http://schemas.microsoft.com/office/drawing/2014/main" id="{F419365B-D4C6-E31E-B11F-16AD5B4685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715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165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767E-C321-1475-534C-3EC8E1C4C5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8A0681-9F11-C550-D710-5A997B231B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 descr="A screenshot of a video game&#10;&#10;Description automatically generated">
            <a:extLst>
              <a:ext uri="{FF2B5EF4-FFF2-40B4-BE49-F238E27FC236}">
                <a16:creationId xmlns:a16="http://schemas.microsoft.com/office/drawing/2014/main" id="{F419365B-D4C6-E31E-B11F-16AD5B4685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715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4432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767E-C321-1475-534C-3EC8E1C4C5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8A0681-9F11-C550-D710-5A997B231B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close-up of a text&#10;&#10;Description automatically generated">
            <a:extLst>
              <a:ext uri="{FF2B5EF4-FFF2-40B4-BE49-F238E27FC236}">
                <a16:creationId xmlns:a16="http://schemas.microsoft.com/office/drawing/2014/main" id="{D3EFFE26-AD78-A6F4-88D3-FD06EC1EFD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16387"/>
            <a:ext cx="12217448" cy="5171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0862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80</Words>
  <Application>Microsoft Macintosh PowerPoint</Application>
  <PresentationFormat>Widescreen</PresentationFormat>
  <Paragraphs>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Nabeel Masih</dc:creator>
  <cp:lastModifiedBy>Nabeel Masih</cp:lastModifiedBy>
  <cp:revision>1</cp:revision>
  <dcterms:created xsi:type="dcterms:W3CDTF">2023-10-31T09:10:55Z</dcterms:created>
  <dcterms:modified xsi:type="dcterms:W3CDTF">2023-10-31T09:24:24Z</dcterms:modified>
</cp:coreProperties>
</file>