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0"/>
  </p:notesMasterIdLst>
  <p:handoutMasterIdLst>
    <p:handoutMasterId r:id="rId11"/>
  </p:handoutMasterIdLst>
  <p:sldIdLst>
    <p:sldId id="257" r:id="rId2"/>
    <p:sldId id="259" r:id="rId3"/>
    <p:sldId id="260" r:id="rId4"/>
    <p:sldId id="261" r:id="rId5"/>
    <p:sldId id="265" r:id="rId6"/>
    <p:sldId id="262" r:id="rId7"/>
    <p:sldId id="263" r:id="rId8"/>
    <p:sldId id="264" r:id="rId9"/>
  </p:sldIdLst>
  <p:sldSz cx="12192000" cy="6858000"/>
  <p:notesSz cx="6858000" cy="9144000"/>
  <p:defaultTextStyle>
    <a:defPPr rtl="0">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796037-88E5-5055-0F52-A1CE4806A4AF}" v="25" dt="2021-11-15T14:46:05.0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3" autoAdjust="0"/>
    <p:restoredTop sz="94660"/>
  </p:normalViewPr>
  <p:slideViewPr>
    <p:cSldViewPr snapToGrid="0">
      <p:cViewPr>
        <p:scale>
          <a:sx n="108" d="100"/>
          <a:sy n="108" d="100"/>
        </p:scale>
        <p:origin x="776" y="600"/>
      </p:cViewPr>
      <p:guideLst/>
    </p:cSldViewPr>
  </p:slideViewPr>
  <p:notesTextViewPr>
    <p:cViewPr>
      <p:scale>
        <a:sx n="1" d="1"/>
        <a:sy n="1" d="1"/>
      </p:scale>
      <p:origin x="0" y="0"/>
    </p:cViewPr>
  </p:notesTextViewPr>
  <p:notesViewPr>
    <p:cSldViewPr snapToGrid="0">
      <p:cViewPr varScale="1">
        <p:scale>
          <a:sx n="120" d="100"/>
          <a:sy n="120" d="100"/>
        </p:scale>
        <p:origin x="5040" y="1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an Cuta (2026051)" userId="S::2026051@student.uwtsd.ac.uk::6fc84cfc-5732-4095-a96f-fd3f98b8b1df" providerId="AD" clId="Web-{20796037-88E5-5055-0F52-A1CE4806A4AF}"/>
    <pc:docChg chg="modSld">
      <pc:chgData name="Cristian Cuta (2026051)" userId="S::2026051@student.uwtsd.ac.uk::6fc84cfc-5732-4095-a96f-fd3f98b8b1df" providerId="AD" clId="Web-{20796037-88E5-5055-0F52-A1CE4806A4AF}" dt="2021-11-15T14:46:05.039" v="24" actId="14100"/>
      <pc:docMkLst>
        <pc:docMk/>
      </pc:docMkLst>
      <pc:sldChg chg="modSp">
        <pc:chgData name="Cristian Cuta (2026051)" userId="S::2026051@student.uwtsd.ac.uk::6fc84cfc-5732-4095-a96f-fd3f98b8b1df" providerId="AD" clId="Web-{20796037-88E5-5055-0F52-A1CE4806A4AF}" dt="2021-11-15T14:46:05.039" v="24" actId="14100"/>
        <pc:sldMkLst>
          <pc:docMk/>
          <pc:sldMk cId="2475805559" sldId="257"/>
        </pc:sldMkLst>
        <pc:spChg chg="mod">
          <ac:chgData name="Cristian Cuta (2026051)" userId="S::2026051@student.uwtsd.ac.uk::6fc84cfc-5732-4095-a96f-fd3f98b8b1df" providerId="AD" clId="Web-{20796037-88E5-5055-0F52-A1CE4806A4AF}" dt="2021-11-15T14:45:56.992" v="23" actId="14100"/>
          <ac:spMkLst>
            <pc:docMk/>
            <pc:sldMk cId="2475805559" sldId="257"/>
            <ac:spMk id="2" creationId="{1C21E816-31F5-48BB-BD02-D15F2F18B48A}"/>
          </ac:spMkLst>
        </pc:spChg>
        <pc:spChg chg="mod">
          <ac:chgData name="Cristian Cuta (2026051)" userId="S::2026051@student.uwtsd.ac.uk::6fc84cfc-5732-4095-a96f-fd3f98b8b1df" providerId="AD" clId="Web-{20796037-88E5-5055-0F52-A1CE4806A4AF}" dt="2021-11-15T14:45:41.257" v="21" actId="14100"/>
          <ac:spMkLst>
            <pc:docMk/>
            <pc:sldMk cId="2475805559" sldId="257"/>
            <ac:spMk id="3" creationId="{835D6E6B-3353-491C-A3C6-F278D6CED8B3}"/>
          </ac:spMkLst>
        </pc:spChg>
        <pc:picChg chg="mod">
          <ac:chgData name="Cristian Cuta (2026051)" userId="S::2026051@student.uwtsd.ac.uk::6fc84cfc-5732-4095-a96f-fd3f98b8b1df" providerId="AD" clId="Web-{20796037-88E5-5055-0F52-A1CE4806A4AF}" dt="2021-11-15T14:46:05.039" v="24" actId="14100"/>
          <ac:picMkLst>
            <pc:docMk/>
            <pc:sldMk cId="2475805559" sldId="257"/>
            <ac:picMk id="6" creationId="{F1A8C364-94D4-4630-BAD0-78722F34705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Substituent dată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DA6197C0-6F93-4DDC-B388-4A311E383667}" type="datetime1">
              <a:rPr lang="ro-RO" smtClean="0"/>
              <a:t>15.11.2021</a:t>
            </a:fld>
            <a:endParaRPr lang="en-US" dirty="0"/>
          </a:p>
        </p:txBody>
      </p:sp>
      <p:sp>
        <p:nvSpPr>
          <p:cNvPr id="4" name="Substituent subsol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ubstituent număr diapozitiv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975D426-A9DD-4244-A2CE-1FB6623742C7}" type="slidenum">
              <a:rPr lang="en-US" smtClean="0"/>
              <a:t>‹#›</a:t>
            </a:fld>
            <a:endParaRPr lang="en-US"/>
          </a:p>
        </p:txBody>
      </p:sp>
    </p:spTree>
    <p:extLst>
      <p:ext uri="{BB962C8B-B14F-4D97-AF65-F5344CB8AC3E}">
        <p14:creationId xmlns:p14="http://schemas.microsoft.com/office/powerpoint/2010/main" val="882484457"/>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FA82B259-CE05-48A8-846C-C8EDA67478E8}" type="datetime1">
              <a:rPr lang="ro-RO" smtClean="0"/>
              <a:t>15.11.2021</a:t>
            </a:fld>
            <a:endParaRPr lang="en-US"/>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ro"/>
              <a:t>Faceți clic pentru a edita stilurile de text coordonator</a:t>
            </a:r>
            <a:endParaRPr lang="en-US"/>
          </a:p>
          <a:p>
            <a:pPr lvl="1" rtl="0"/>
            <a:r>
              <a:rPr lang="ro"/>
              <a:t>Al doilea nivel</a:t>
            </a:r>
          </a:p>
          <a:p>
            <a:pPr lvl="2" rtl="0"/>
            <a:r>
              <a:rPr lang="ro"/>
              <a:t>Al treilea nivel</a:t>
            </a:r>
          </a:p>
          <a:p>
            <a:pPr lvl="3" rtl="0"/>
            <a:r>
              <a:rPr lang="ro"/>
              <a:t>Al patrulea nivel</a:t>
            </a:r>
          </a:p>
          <a:p>
            <a:pPr lvl="4" rtl="0"/>
            <a:r>
              <a:rPr lang="ro"/>
              <a:t>Al cincilea nivel</a:t>
            </a:r>
            <a:endParaRPr lang="en-US"/>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1B41D33-19C8-4450-B3C5-BE83E9C8F0BC}" type="slidenum">
              <a:rPr lang="en-US" smtClean="0"/>
              <a:t>‹#›</a:t>
            </a:fld>
            <a:endParaRPr lang="en-US"/>
          </a:p>
        </p:txBody>
      </p:sp>
    </p:spTree>
    <p:extLst>
      <p:ext uri="{BB962C8B-B14F-4D97-AF65-F5344CB8AC3E}">
        <p14:creationId xmlns:p14="http://schemas.microsoft.com/office/powerpoint/2010/main" val="3571455252"/>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7" name="Dreptunghi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u 1"/>
          <p:cNvSpPr>
            <a:spLocks noGrp="1"/>
          </p:cNvSpPr>
          <p:nvPr>
            <p:ph type="ctrTitle"/>
          </p:nvPr>
        </p:nvSpPr>
        <p:spPr>
          <a:xfrm>
            <a:off x="581191" y="1020431"/>
            <a:ext cx="10993549" cy="1475013"/>
          </a:xfrm>
          <a:effectLst/>
        </p:spPr>
        <p:txBody>
          <a:bodyPr rtlCol="0" anchor="b">
            <a:normAutofit/>
          </a:bodyPr>
          <a:lstStyle>
            <a:lvl1pPr>
              <a:defRPr sz="3600">
                <a:solidFill>
                  <a:schemeClr val="tx1">
                    <a:lumMod val="75000"/>
                    <a:lumOff val="25000"/>
                  </a:schemeClr>
                </a:solidFill>
                <a:latin typeface="Calibri" panose="020F0502020204030204" pitchFamily="34" charset="0"/>
                <a:cs typeface="Calibri" panose="020F0502020204030204" pitchFamily="34" charset="0"/>
              </a:defRPr>
            </a:lvl1pPr>
          </a:lstStyle>
          <a:p>
            <a:pPr rtl="0"/>
            <a:r>
              <a:rPr lang="ro-RO"/>
              <a:t>Faceți clic pentru a edita stilul de titlu coordonator</a:t>
            </a:r>
            <a:endParaRPr lang="en-US" dirty="0"/>
          </a:p>
        </p:txBody>
      </p:sp>
      <p:sp>
        <p:nvSpPr>
          <p:cNvPr id="3" name="Subtitlu 2"/>
          <p:cNvSpPr>
            <a:spLocks noGrp="1"/>
          </p:cNvSpPr>
          <p:nvPr>
            <p:ph type="subTitle" idx="1"/>
          </p:nvPr>
        </p:nvSpPr>
        <p:spPr>
          <a:xfrm>
            <a:off x="581194" y="2495445"/>
            <a:ext cx="10993546" cy="590321"/>
          </a:xfrm>
        </p:spPr>
        <p:txBody>
          <a:bodyPr rtlCol="0" anchor="t">
            <a:normAutofit/>
          </a:bodyPr>
          <a:lstStyle>
            <a:lvl1pPr marL="0" indent="0" algn="l">
              <a:buNone/>
              <a:defRPr sz="1600" cap="all">
                <a:solidFill>
                  <a:schemeClr val="accent1"/>
                </a:solidFill>
                <a:latin typeface="Calibri" panose="020F0502020204030204" pitchFamily="34" charset="0"/>
                <a:cs typeface="Calibri" panose="020F050202020403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ro-RO"/>
              <a:t>Faceți clic pentru a edita stilul de subtitlu coordonator</a:t>
            </a:r>
            <a:endParaRPr lang="en-US" dirty="0"/>
          </a:p>
        </p:txBody>
      </p:sp>
      <p:sp>
        <p:nvSpPr>
          <p:cNvPr id="8" name="Substituent dată 7">
            <a:extLst>
              <a:ext uri="{FF2B5EF4-FFF2-40B4-BE49-F238E27FC236}">
                <a16:creationId xmlns:a16="http://schemas.microsoft.com/office/drawing/2014/main" id="{7FA0ACE7-29A8-47D3-A7D9-257B711D8023}"/>
              </a:ext>
            </a:extLst>
          </p:cNvPr>
          <p:cNvSpPr>
            <a:spLocks noGrp="1"/>
          </p:cNvSpPr>
          <p:nvPr>
            <p:ph type="dt" sz="half" idx="10"/>
          </p:nvPr>
        </p:nvSpPr>
        <p:spPr/>
        <p:txBody>
          <a:bodyPr rtlCol="0"/>
          <a:lstStyle>
            <a:lvl1pPr>
              <a:defRPr>
                <a:latin typeface="Calibri" panose="020F0502020204030204" pitchFamily="34" charset="0"/>
                <a:cs typeface="Calibri" panose="020F0502020204030204" pitchFamily="34" charset="0"/>
              </a:defRPr>
            </a:lvl1pPr>
          </a:lstStyle>
          <a:p>
            <a:fld id="{2B3D9822-F745-4969-8F51-CE3D9A133CC3}" type="datetime1">
              <a:rPr lang="ro-RO" smtClean="0"/>
              <a:t>15.11.2021</a:t>
            </a:fld>
            <a:endParaRPr lang="en-US" dirty="0"/>
          </a:p>
        </p:txBody>
      </p:sp>
      <p:sp>
        <p:nvSpPr>
          <p:cNvPr id="9" name="Substituent subsol 8">
            <a:extLst>
              <a:ext uri="{FF2B5EF4-FFF2-40B4-BE49-F238E27FC236}">
                <a16:creationId xmlns:a16="http://schemas.microsoft.com/office/drawing/2014/main" id="{DEC604B9-52E9-4810-8359-47206518D038}"/>
              </a:ext>
            </a:extLst>
          </p:cNvPr>
          <p:cNvSpPr>
            <a:spLocks noGrp="1"/>
          </p:cNvSpPr>
          <p:nvPr>
            <p:ph type="ftr" sz="quarter" idx="11"/>
          </p:nvPr>
        </p:nvSpPr>
        <p:spPr/>
        <p:txBody>
          <a:bodyPr rtlCol="0"/>
          <a:lstStyle>
            <a:lvl1pPr>
              <a:defRPr>
                <a:latin typeface="Calibri" panose="020F0502020204030204" pitchFamily="34" charset="0"/>
                <a:cs typeface="Calibri" panose="020F0502020204030204" pitchFamily="34" charset="0"/>
              </a:defRPr>
            </a:lvl1pPr>
          </a:lstStyle>
          <a:p>
            <a:endParaRPr lang="en-US" dirty="0"/>
          </a:p>
        </p:txBody>
      </p:sp>
      <p:sp>
        <p:nvSpPr>
          <p:cNvPr id="10" name="Substituent număr diapozitiv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rtlCol="0"/>
          <a:lstStyle>
            <a:lvl1pPr>
              <a:defRPr>
                <a:latin typeface="Calibri" panose="020F0502020204030204" pitchFamily="34" charset="0"/>
                <a:cs typeface="Calibri" panose="020F0502020204030204" pitchFamily="34" charset="0"/>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p:cNvSpPr>
            <a:spLocks noGrp="1"/>
          </p:cNvSpPr>
          <p:nvPr>
            <p:ph type="title"/>
          </p:nvPr>
        </p:nvSpPr>
        <p:spPr>
          <a:xfrm>
            <a:off x="581192" y="702156"/>
            <a:ext cx="11029616" cy="1188720"/>
          </a:xfrm>
        </p:spPr>
        <p:txBody>
          <a:bodyPr rtlCol="0"/>
          <a:lstStyle>
            <a:lvl1pPr>
              <a:defRPr>
                <a:latin typeface="Calibri" panose="020F0502020204030204" pitchFamily="34" charset="0"/>
                <a:cs typeface="Calibri" panose="020F0502020204030204" pitchFamily="34" charset="0"/>
              </a:defRPr>
            </a:lvl1pPr>
          </a:lstStyle>
          <a:p>
            <a:pPr rtl="0"/>
            <a:r>
              <a:rPr lang="ro-RO"/>
              <a:t>Faceți clic pentru a edita stilul de titlu coordonator</a:t>
            </a:r>
            <a:endParaRPr lang="en-US" dirty="0"/>
          </a:p>
        </p:txBody>
      </p:sp>
      <p:sp>
        <p:nvSpPr>
          <p:cNvPr id="3" name="Substituent conținut 2"/>
          <p:cNvSpPr>
            <a:spLocks noGrp="1"/>
          </p:cNvSpPr>
          <p:nvPr>
            <p:ph idx="1"/>
          </p:nvPr>
        </p:nvSpPr>
        <p:spPr>
          <a:xfrm>
            <a:off x="581192" y="2340864"/>
            <a:ext cx="11029615" cy="3634486"/>
          </a:xfrm>
        </p:spPr>
        <p:txBody>
          <a:bodyPr rtlCol="0"/>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rtl="0"/>
            <a:r>
              <a:rPr lang="ro-RO"/>
              <a:t>Faceţi clic pentru a edita Master stiluri text</a:t>
            </a:r>
          </a:p>
          <a:p>
            <a:pPr lvl="1" rtl="0"/>
            <a:r>
              <a:rPr lang="ro-RO"/>
              <a:t>al doilea nivel</a:t>
            </a:r>
          </a:p>
          <a:p>
            <a:pPr lvl="2" rtl="0"/>
            <a:r>
              <a:rPr lang="ro-RO"/>
              <a:t>al treilea nivel</a:t>
            </a:r>
          </a:p>
          <a:p>
            <a:pPr lvl="3" rtl="0"/>
            <a:r>
              <a:rPr lang="ro-RO"/>
              <a:t>al patrulea nivel</a:t>
            </a:r>
          </a:p>
          <a:p>
            <a:pPr lvl="4" rtl="0"/>
            <a:r>
              <a:rPr lang="ro-RO"/>
              <a:t>al cincilea nivel</a:t>
            </a:r>
            <a:endParaRPr lang="en-US" dirty="0"/>
          </a:p>
        </p:txBody>
      </p:sp>
      <p:sp>
        <p:nvSpPr>
          <p:cNvPr id="8" name="Substituent dată 7">
            <a:extLst>
              <a:ext uri="{FF2B5EF4-FFF2-40B4-BE49-F238E27FC236}">
                <a16:creationId xmlns:a16="http://schemas.microsoft.com/office/drawing/2014/main" id="{770E6237-3456-439F-802D-3BA93FC7E3E5}"/>
              </a:ext>
            </a:extLst>
          </p:cNvPr>
          <p:cNvSpPr>
            <a:spLocks noGrp="1"/>
          </p:cNvSpPr>
          <p:nvPr>
            <p:ph type="dt" sz="half" idx="10"/>
          </p:nvPr>
        </p:nvSpPr>
        <p:spPr/>
        <p:txBody>
          <a:bodyPr rtlCol="0"/>
          <a:lstStyle>
            <a:lvl1pPr>
              <a:defRPr>
                <a:latin typeface="Calibri" panose="020F0502020204030204" pitchFamily="34" charset="0"/>
                <a:cs typeface="Calibri" panose="020F0502020204030204" pitchFamily="34" charset="0"/>
              </a:defRPr>
            </a:lvl1pPr>
          </a:lstStyle>
          <a:p>
            <a:fld id="{9C9A9B65-20C9-4F15-B5F6-7E0990AFCC4E}" type="datetime1">
              <a:rPr lang="ro-RO" smtClean="0"/>
              <a:t>15.11.2021</a:t>
            </a:fld>
            <a:endParaRPr lang="en-US" dirty="0"/>
          </a:p>
        </p:txBody>
      </p:sp>
      <p:sp>
        <p:nvSpPr>
          <p:cNvPr id="9" name="Substituent subsol 8">
            <a:extLst>
              <a:ext uri="{FF2B5EF4-FFF2-40B4-BE49-F238E27FC236}">
                <a16:creationId xmlns:a16="http://schemas.microsoft.com/office/drawing/2014/main" id="{1356D3B5-6063-4A89-B88F-9D3043916FF8}"/>
              </a:ext>
            </a:extLst>
          </p:cNvPr>
          <p:cNvSpPr>
            <a:spLocks noGrp="1"/>
          </p:cNvSpPr>
          <p:nvPr>
            <p:ph type="ftr" sz="quarter" idx="11"/>
          </p:nvPr>
        </p:nvSpPr>
        <p:spPr/>
        <p:txBody>
          <a:bodyPr rtlCol="0"/>
          <a:lstStyle>
            <a:lvl1pPr>
              <a:defRPr>
                <a:latin typeface="Calibri" panose="020F0502020204030204" pitchFamily="34" charset="0"/>
                <a:cs typeface="Calibri" panose="020F0502020204030204" pitchFamily="34" charset="0"/>
              </a:defRPr>
            </a:lvl1pPr>
          </a:lstStyle>
          <a:p>
            <a:endParaRPr lang="en-US" dirty="0"/>
          </a:p>
        </p:txBody>
      </p:sp>
      <p:sp>
        <p:nvSpPr>
          <p:cNvPr id="10" name="Substituent număr diapozitiv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rtlCol="0"/>
          <a:lstStyle>
            <a:lvl1pPr>
              <a:defRPr>
                <a:latin typeface="Calibri" panose="020F0502020204030204" pitchFamily="34" charset="0"/>
                <a:cs typeface="Calibri" panose="020F0502020204030204" pitchFamily="34" charset="0"/>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8" name="Dreptunghi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u 1"/>
          <p:cNvSpPr>
            <a:spLocks noGrp="1"/>
          </p:cNvSpPr>
          <p:nvPr>
            <p:ph type="title"/>
          </p:nvPr>
        </p:nvSpPr>
        <p:spPr>
          <a:xfrm>
            <a:off x="581193" y="2393950"/>
            <a:ext cx="11029615" cy="2147467"/>
          </a:xfrm>
        </p:spPr>
        <p:txBody>
          <a:bodyPr rtlCol="0" anchor="b">
            <a:normAutofit/>
          </a:bodyPr>
          <a:lstStyle>
            <a:lvl1pPr algn="l">
              <a:defRPr sz="3600" b="0" cap="all">
                <a:solidFill>
                  <a:schemeClr val="tx1">
                    <a:lumMod val="75000"/>
                    <a:lumOff val="25000"/>
                  </a:schemeClr>
                </a:solidFill>
                <a:latin typeface="Calibri" panose="020F0502020204030204" pitchFamily="34" charset="0"/>
                <a:cs typeface="Calibri" panose="020F0502020204030204" pitchFamily="34" charset="0"/>
              </a:defRPr>
            </a:lvl1pPr>
          </a:lstStyle>
          <a:p>
            <a:pPr rtl="0"/>
            <a:r>
              <a:rPr lang="ro-RO"/>
              <a:t>Faceți clic pentru a edita stilul de titlu coordonator</a:t>
            </a:r>
            <a:endParaRPr lang="en-US" dirty="0"/>
          </a:p>
        </p:txBody>
      </p:sp>
      <p:sp>
        <p:nvSpPr>
          <p:cNvPr id="3" name="Substituent text 2"/>
          <p:cNvSpPr>
            <a:spLocks noGrp="1"/>
          </p:cNvSpPr>
          <p:nvPr>
            <p:ph type="body" idx="1"/>
          </p:nvPr>
        </p:nvSpPr>
        <p:spPr>
          <a:xfrm>
            <a:off x="581192" y="4541417"/>
            <a:ext cx="11029615" cy="600556"/>
          </a:xfrm>
        </p:spPr>
        <p:txBody>
          <a:bodyPr rtlCol="0" anchor="t">
            <a:normAutofit/>
          </a:bodyPr>
          <a:lstStyle>
            <a:lvl1pPr marL="0" indent="0" algn="l">
              <a:buNone/>
              <a:defRPr sz="1800" cap="all">
                <a:solidFill>
                  <a:schemeClr val="accent1"/>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ro-RO"/>
              <a:t>Faceţi clic pentru a edita Master stiluri text</a:t>
            </a:r>
          </a:p>
        </p:txBody>
      </p:sp>
      <p:sp>
        <p:nvSpPr>
          <p:cNvPr id="7" name="Substituent dată 6">
            <a:extLst>
              <a:ext uri="{FF2B5EF4-FFF2-40B4-BE49-F238E27FC236}">
                <a16:creationId xmlns:a16="http://schemas.microsoft.com/office/drawing/2014/main" id="{61582016-5696-4A93-887F-BBB3B9002FE5}"/>
              </a:ext>
            </a:extLst>
          </p:cNvPr>
          <p:cNvSpPr>
            <a:spLocks noGrp="1"/>
          </p:cNvSpPr>
          <p:nvPr>
            <p:ph type="dt" sz="half" idx="10"/>
          </p:nvPr>
        </p:nvSpPr>
        <p:spPr/>
        <p:txBody>
          <a:bodyPr rtlCol="0"/>
          <a:lstStyle>
            <a:lvl1pPr>
              <a:defRPr>
                <a:latin typeface="Calibri" panose="020F0502020204030204" pitchFamily="34" charset="0"/>
                <a:cs typeface="Calibri" panose="020F0502020204030204" pitchFamily="34" charset="0"/>
              </a:defRPr>
            </a:lvl1pPr>
          </a:lstStyle>
          <a:p>
            <a:fld id="{08DF754F-32BA-4731-A459-60104E25B93A}" type="datetime1">
              <a:rPr lang="ro-RO" smtClean="0"/>
              <a:t>15.11.2021</a:t>
            </a:fld>
            <a:endParaRPr lang="en-US" dirty="0"/>
          </a:p>
        </p:txBody>
      </p:sp>
      <p:sp>
        <p:nvSpPr>
          <p:cNvPr id="9" name="Substituent subsol 8">
            <a:extLst>
              <a:ext uri="{FF2B5EF4-FFF2-40B4-BE49-F238E27FC236}">
                <a16:creationId xmlns:a16="http://schemas.microsoft.com/office/drawing/2014/main" id="{857CFCD5-1192-4E18-8A8F-29E153B44DA4}"/>
              </a:ext>
            </a:extLst>
          </p:cNvPr>
          <p:cNvSpPr>
            <a:spLocks noGrp="1"/>
          </p:cNvSpPr>
          <p:nvPr>
            <p:ph type="ftr" sz="quarter" idx="11"/>
          </p:nvPr>
        </p:nvSpPr>
        <p:spPr/>
        <p:txBody>
          <a:bodyPr rtlCol="0"/>
          <a:lstStyle>
            <a:lvl1pPr>
              <a:defRPr>
                <a:latin typeface="Calibri" panose="020F0502020204030204" pitchFamily="34" charset="0"/>
                <a:cs typeface="Calibri" panose="020F0502020204030204" pitchFamily="34" charset="0"/>
              </a:defRPr>
            </a:lvl1pPr>
          </a:lstStyle>
          <a:p>
            <a:endParaRPr lang="en-US" dirty="0"/>
          </a:p>
        </p:txBody>
      </p:sp>
      <p:sp>
        <p:nvSpPr>
          <p:cNvPr id="10" name="Substituent număr diapozitiv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rtlCol="0"/>
          <a:lstStyle>
            <a:lvl1pPr>
              <a:defRPr>
                <a:latin typeface="Calibri" panose="020F0502020204030204" pitchFamily="34" charset="0"/>
                <a:cs typeface="Calibri" panose="020F0502020204030204" pitchFamily="34" charset="0"/>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p:cNvSpPr>
            <a:spLocks noGrp="1"/>
          </p:cNvSpPr>
          <p:nvPr>
            <p:ph type="title"/>
          </p:nvPr>
        </p:nvSpPr>
        <p:spPr>
          <a:xfrm>
            <a:off x="581193" y="729658"/>
            <a:ext cx="11029616" cy="988332"/>
          </a:xfrm>
        </p:spPr>
        <p:txBody>
          <a:bodyPr rtlCol="0"/>
          <a:lstStyle>
            <a:lvl1pPr>
              <a:defRPr>
                <a:latin typeface="Calibri" panose="020F0502020204030204" pitchFamily="34" charset="0"/>
                <a:cs typeface="Calibri" panose="020F0502020204030204" pitchFamily="34" charset="0"/>
              </a:defRPr>
            </a:lvl1pPr>
          </a:lstStyle>
          <a:p>
            <a:pPr rtl="0"/>
            <a:r>
              <a:rPr lang="ro-RO"/>
              <a:t>Faceți clic pentru a edita stilul de titlu coordonator</a:t>
            </a:r>
            <a:endParaRPr lang="en-US" dirty="0"/>
          </a:p>
        </p:txBody>
      </p:sp>
      <p:sp>
        <p:nvSpPr>
          <p:cNvPr id="3" name="Substituent conținut 2"/>
          <p:cNvSpPr>
            <a:spLocks noGrp="1"/>
          </p:cNvSpPr>
          <p:nvPr>
            <p:ph sz="half" idx="1"/>
          </p:nvPr>
        </p:nvSpPr>
        <p:spPr>
          <a:xfrm>
            <a:off x="581193" y="2228003"/>
            <a:ext cx="5194767" cy="3633047"/>
          </a:xfrm>
        </p:spPr>
        <p:txBody>
          <a:bodyPr rtlCol="0">
            <a:normAutofit/>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rtl="0"/>
            <a:r>
              <a:rPr lang="ro-RO"/>
              <a:t>Faceţi clic pentru a edita Master stiluri text</a:t>
            </a:r>
          </a:p>
          <a:p>
            <a:pPr lvl="1" rtl="0"/>
            <a:r>
              <a:rPr lang="ro-RO"/>
              <a:t>al doilea nivel</a:t>
            </a:r>
          </a:p>
          <a:p>
            <a:pPr lvl="2" rtl="0"/>
            <a:r>
              <a:rPr lang="ro-RO"/>
              <a:t>al treilea nivel</a:t>
            </a:r>
          </a:p>
          <a:p>
            <a:pPr lvl="3" rtl="0"/>
            <a:r>
              <a:rPr lang="ro-RO"/>
              <a:t>al patrulea nivel</a:t>
            </a:r>
          </a:p>
          <a:p>
            <a:pPr lvl="4" rtl="0"/>
            <a:r>
              <a:rPr lang="ro-RO"/>
              <a:t>al cincilea nivel</a:t>
            </a:r>
            <a:endParaRPr lang="en-US" dirty="0"/>
          </a:p>
        </p:txBody>
      </p:sp>
      <p:sp>
        <p:nvSpPr>
          <p:cNvPr id="4" name="Substituent conținut 3"/>
          <p:cNvSpPr>
            <a:spLocks noGrp="1"/>
          </p:cNvSpPr>
          <p:nvPr>
            <p:ph sz="half" idx="2"/>
          </p:nvPr>
        </p:nvSpPr>
        <p:spPr>
          <a:xfrm>
            <a:off x="6416039" y="2228003"/>
            <a:ext cx="5194769" cy="3633047"/>
          </a:xfrm>
        </p:spPr>
        <p:txBody>
          <a:bodyPr rtlCol="0">
            <a:normAutofit/>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rtl="0"/>
            <a:r>
              <a:rPr lang="ro-RO"/>
              <a:t>Faceţi clic pentru a edita Master stiluri text</a:t>
            </a:r>
          </a:p>
          <a:p>
            <a:pPr lvl="1" rtl="0"/>
            <a:r>
              <a:rPr lang="ro-RO"/>
              <a:t>al doilea nivel</a:t>
            </a:r>
          </a:p>
          <a:p>
            <a:pPr lvl="2" rtl="0"/>
            <a:r>
              <a:rPr lang="ro-RO"/>
              <a:t>al treilea nivel</a:t>
            </a:r>
          </a:p>
          <a:p>
            <a:pPr lvl="3" rtl="0"/>
            <a:r>
              <a:rPr lang="ro-RO"/>
              <a:t>al patrulea nivel</a:t>
            </a:r>
          </a:p>
          <a:p>
            <a:pPr lvl="4" rtl="0"/>
            <a:r>
              <a:rPr lang="ro-RO"/>
              <a:t>al cincilea nivel</a:t>
            </a:r>
            <a:endParaRPr lang="en-US" dirty="0"/>
          </a:p>
        </p:txBody>
      </p:sp>
      <p:sp>
        <p:nvSpPr>
          <p:cNvPr id="5" name="Substituent dată 4"/>
          <p:cNvSpPr>
            <a:spLocks noGrp="1"/>
          </p:cNvSpPr>
          <p:nvPr>
            <p:ph type="dt" sz="half" idx="10"/>
          </p:nvPr>
        </p:nvSpPr>
        <p:spPr/>
        <p:txBody>
          <a:bodyPr rtlCol="0"/>
          <a:lstStyle>
            <a:lvl1pPr>
              <a:defRPr>
                <a:latin typeface="Calibri" panose="020F0502020204030204" pitchFamily="34" charset="0"/>
                <a:cs typeface="Calibri" panose="020F0502020204030204" pitchFamily="34" charset="0"/>
              </a:defRPr>
            </a:lvl1pPr>
          </a:lstStyle>
          <a:p>
            <a:fld id="{51A65E23-EA59-41B4-A1E4-EEE90F543A0C}" type="datetime1">
              <a:rPr lang="ro-RO" smtClean="0"/>
              <a:t>15.11.2021</a:t>
            </a:fld>
            <a:endParaRPr lang="en-US" dirty="0"/>
          </a:p>
        </p:txBody>
      </p:sp>
      <p:sp>
        <p:nvSpPr>
          <p:cNvPr id="6" name="Substituent subsol 5"/>
          <p:cNvSpPr>
            <a:spLocks noGrp="1"/>
          </p:cNvSpPr>
          <p:nvPr>
            <p:ph type="ftr" sz="quarter" idx="11"/>
          </p:nvPr>
        </p:nvSpPr>
        <p:spPr/>
        <p:txBody>
          <a:bodyPr rtlCol="0"/>
          <a:lstStyle>
            <a:lvl1pPr>
              <a:defRPr>
                <a:latin typeface="Calibri" panose="020F0502020204030204" pitchFamily="34" charset="0"/>
                <a:cs typeface="Calibri" panose="020F0502020204030204" pitchFamily="34" charset="0"/>
              </a:defRPr>
            </a:lvl1pPr>
          </a:lstStyle>
          <a:p>
            <a:endParaRPr lang="en-US" dirty="0"/>
          </a:p>
        </p:txBody>
      </p:sp>
      <p:sp>
        <p:nvSpPr>
          <p:cNvPr id="7" name="Substituent număr diapozitiv 6"/>
          <p:cNvSpPr>
            <a:spLocks noGrp="1"/>
          </p:cNvSpPr>
          <p:nvPr>
            <p:ph type="sldNum" sz="quarter" idx="12"/>
          </p:nvPr>
        </p:nvSpPr>
        <p:spPr/>
        <p:txBody>
          <a:bodyPr rtlCol="0"/>
          <a:lstStyle>
            <a:lvl1pPr>
              <a:defRPr>
                <a:latin typeface="Calibri" panose="020F0502020204030204" pitchFamily="34" charset="0"/>
                <a:cs typeface="Calibri" panose="020F0502020204030204" pitchFamily="34" charset="0"/>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ație">
    <p:spTree>
      <p:nvGrpSpPr>
        <p:cNvPr id="1" name=""/>
        <p:cNvGrpSpPr/>
        <p:nvPr/>
      </p:nvGrpSpPr>
      <p:grpSpPr>
        <a:xfrm>
          <a:off x="0" y="0"/>
          <a:ext cx="0" cy="0"/>
          <a:chOff x="0" y="0"/>
          <a:chExt cx="0" cy="0"/>
        </a:xfrm>
      </p:grpSpPr>
      <p:sp>
        <p:nvSpPr>
          <p:cNvPr id="12" name="Titlu 1"/>
          <p:cNvSpPr>
            <a:spLocks noGrp="1"/>
          </p:cNvSpPr>
          <p:nvPr>
            <p:ph type="title"/>
          </p:nvPr>
        </p:nvSpPr>
        <p:spPr>
          <a:xfrm>
            <a:off x="581193" y="729658"/>
            <a:ext cx="11029616" cy="988332"/>
          </a:xfrm>
        </p:spPr>
        <p:txBody>
          <a:bodyPr rtlCol="0"/>
          <a:lstStyle>
            <a:lvl1pPr>
              <a:defRPr>
                <a:latin typeface="Calibri" panose="020F0502020204030204" pitchFamily="34" charset="0"/>
                <a:cs typeface="Calibri" panose="020F0502020204030204" pitchFamily="34" charset="0"/>
              </a:defRPr>
            </a:lvl1pPr>
          </a:lstStyle>
          <a:p>
            <a:pPr rtl="0"/>
            <a:r>
              <a:rPr lang="ro-RO"/>
              <a:t>Faceți clic pentru a edita stilul de titlu coordonator</a:t>
            </a:r>
            <a:endParaRPr lang="en-US" dirty="0"/>
          </a:p>
        </p:txBody>
      </p:sp>
      <p:sp>
        <p:nvSpPr>
          <p:cNvPr id="3" name="Substituent text 2"/>
          <p:cNvSpPr>
            <a:spLocks noGrp="1"/>
          </p:cNvSpPr>
          <p:nvPr>
            <p:ph type="body" idx="1"/>
          </p:nvPr>
        </p:nvSpPr>
        <p:spPr>
          <a:xfrm>
            <a:off x="581191" y="2250891"/>
            <a:ext cx="5194769" cy="557784"/>
          </a:xfrm>
        </p:spPr>
        <p:txBody>
          <a:bodyPr rtlCol="0" anchor="ctr">
            <a:noAutofit/>
          </a:bodyPr>
          <a:lstStyle>
            <a:lvl1pPr marL="0" indent="0">
              <a:buNone/>
              <a:defRPr sz="2000" b="0">
                <a:solidFill>
                  <a:schemeClr val="tx1">
                    <a:lumMod val="75000"/>
                    <a:lumOff val="25000"/>
                  </a:schemeClr>
                </a:solidFill>
                <a:latin typeface="Calibri" panose="020F0502020204030204" pitchFamily="34" charset="0"/>
                <a:cs typeface="Calibri" panose="020F050202020403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ro-RO"/>
              <a:t>Faceţi clic pentru a edita Master stiluri text</a:t>
            </a:r>
          </a:p>
        </p:txBody>
      </p:sp>
      <p:sp>
        <p:nvSpPr>
          <p:cNvPr id="4" name="Substituent conținut 3"/>
          <p:cNvSpPr>
            <a:spLocks noGrp="1"/>
          </p:cNvSpPr>
          <p:nvPr>
            <p:ph sz="half" idx="2"/>
          </p:nvPr>
        </p:nvSpPr>
        <p:spPr>
          <a:xfrm>
            <a:off x="581194" y="2926052"/>
            <a:ext cx="5194766" cy="2934999"/>
          </a:xfrm>
        </p:spPr>
        <p:txBody>
          <a:bodyPr rtlCol="0" anchor="t">
            <a:normAutofit/>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rtl="0"/>
            <a:r>
              <a:rPr lang="ro-RO"/>
              <a:t>Faceţi clic pentru a edita Master stiluri text</a:t>
            </a:r>
          </a:p>
          <a:p>
            <a:pPr lvl="1" rtl="0"/>
            <a:r>
              <a:rPr lang="ro-RO"/>
              <a:t>al doilea nivel</a:t>
            </a:r>
          </a:p>
          <a:p>
            <a:pPr lvl="2" rtl="0"/>
            <a:r>
              <a:rPr lang="ro-RO"/>
              <a:t>al treilea nivel</a:t>
            </a:r>
          </a:p>
          <a:p>
            <a:pPr lvl="3" rtl="0"/>
            <a:r>
              <a:rPr lang="ro-RO"/>
              <a:t>al patrulea nivel</a:t>
            </a:r>
          </a:p>
          <a:p>
            <a:pPr lvl="4" rtl="0"/>
            <a:r>
              <a:rPr lang="ro-RO"/>
              <a:t>al cincilea nivel</a:t>
            </a:r>
            <a:endParaRPr lang="en-US" dirty="0"/>
          </a:p>
        </p:txBody>
      </p:sp>
      <p:sp>
        <p:nvSpPr>
          <p:cNvPr id="5" name="Substituent text 4"/>
          <p:cNvSpPr>
            <a:spLocks noGrp="1"/>
          </p:cNvSpPr>
          <p:nvPr>
            <p:ph type="body" sz="quarter" idx="3"/>
          </p:nvPr>
        </p:nvSpPr>
        <p:spPr>
          <a:xfrm>
            <a:off x="6416039" y="2250892"/>
            <a:ext cx="519477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latin typeface="Calibri" panose="020F0502020204030204" pitchFamily="34" charset="0"/>
                <a:cs typeface="Calibri" panose="020F050202020403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ro-RO"/>
              <a:t>Faceţi clic pentru a edita Master stiluri text</a:t>
            </a:r>
          </a:p>
        </p:txBody>
      </p:sp>
      <p:sp>
        <p:nvSpPr>
          <p:cNvPr id="6" name="Substituent conținut 5"/>
          <p:cNvSpPr>
            <a:spLocks noGrp="1"/>
          </p:cNvSpPr>
          <p:nvPr>
            <p:ph sz="quarter" idx="4"/>
          </p:nvPr>
        </p:nvSpPr>
        <p:spPr>
          <a:xfrm>
            <a:off x="6416037" y="2926052"/>
            <a:ext cx="5194771" cy="2934999"/>
          </a:xfrm>
        </p:spPr>
        <p:txBody>
          <a:bodyPr rtlCol="0" anchor="t">
            <a:normAutofit/>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rtl="0"/>
            <a:r>
              <a:rPr lang="ro-RO"/>
              <a:t>Faceţi clic pentru a edita Master stiluri text</a:t>
            </a:r>
          </a:p>
          <a:p>
            <a:pPr lvl="1" rtl="0"/>
            <a:r>
              <a:rPr lang="ro-RO"/>
              <a:t>al doilea nivel</a:t>
            </a:r>
          </a:p>
          <a:p>
            <a:pPr lvl="2" rtl="0"/>
            <a:r>
              <a:rPr lang="ro-RO"/>
              <a:t>al treilea nivel</a:t>
            </a:r>
          </a:p>
          <a:p>
            <a:pPr lvl="3" rtl="0"/>
            <a:r>
              <a:rPr lang="ro-RO"/>
              <a:t>al patrulea nivel</a:t>
            </a:r>
          </a:p>
          <a:p>
            <a:pPr lvl="4" rtl="0"/>
            <a:r>
              <a:rPr lang="ro-RO"/>
              <a:t>al cincilea nivel</a:t>
            </a:r>
            <a:endParaRPr lang="en-US" dirty="0"/>
          </a:p>
        </p:txBody>
      </p:sp>
      <p:sp>
        <p:nvSpPr>
          <p:cNvPr id="7" name="Substituent dată 6"/>
          <p:cNvSpPr>
            <a:spLocks noGrp="1"/>
          </p:cNvSpPr>
          <p:nvPr>
            <p:ph type="dt" sz="half" idx="10"/>
          </p:nvPr>
        </p:nvSpPr>
        <p:spPr/>
        <p:txBody>
          <a:bodyPr rtlCol="0"/>
          <a:lstStyle>
            <a:lvl1pPr>
              <a:defRPr>
                <a:latin typeface="Calibri" panose="020F0502020204030204" pitchFamily="34" charset="0"/>
                <a:cs typeface="Calibri" panose="020F0502020204030204" pitchFamily="34" charset="0"/>
              </a:defRPr>
            </a:lvl1pPr>
          </a:lstStyle>
          <a:p>
            <a:fld id="{7D1FFDA9-070E-4CF9-ABA9-00A1DA330F15}" type="datetime1">
              <a:rPr lang="ro-RO" smtClean="0"/>
              <a:t>15.11.2021</a:t>
            </a:fld>
            <a:endParaRPr lang="en-US" dirty="0"/>
          </a:p>
        </p:txBody>
      </p:sp>
      <p:sp>
        <p:nvSpPr>
          <p:cNvPr id="8" name="Substituent subsol 7"/>
          <p:cNvSpPr>
            <a:spLocks noGrp="1"/>
          </p:cNvSpPr>
          <p:nvPr>
            <p:ph type="ftr" sz="quarter" idx="11"/>
          </p:nvPr>
        </p:nvSpPr>
        <p:spPr/>
        <p:txBody>
          <a:bodyPr rtlCol="0"/>
          <a:lstStyle>
            <a:lvl1pPr>
              <a:defRPr>
                <a:latin typeface="Calibri" panose="020F0502020204030204" pitchFamily="34" charset="0"/>
                <a:cs typeface="Calibri" panose="020F0502020204030204" pitchFamily="34" charset="0"/>
              </a:defRPr>
            </a:lvl1pPr>
          </a:lstStyle>
          <a:p>
            <a:endParaRPr lang="en-US" dirty="0"/>
          </a:p>
        </p:txBody>
      </p:sp>
      <p:sp>
        <p:nvSpPr>
          <p:cNvPr id="9" name="Substituent număr diapozitiv 8"/>
          <p:cNvSpPr>
            <a:spLocks noGrp="1"/>
          </p:cNvSpPr>
          <p:nvPr>
            <p:ph type="sldNum" sz="quarter" idx="12"/>
          </p:nvPr>
        </p:nvSpPr>
        <p:spPr/>
        <p:txBody>
          <a:bodyPr rtlCol="0"/>
          <a:lstStyle>
            <a:lvl1pPr>
              <a:defRPr>
                <a:latin typeface="Calibri" panose="020F0502020204030204" pitchFamily="34" charset="0"/>
                <a:cs typeface="Calibri" panose="020F0502020204030204" pitchFamily="34" charset="0"/>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8" name="Titlu 1"/>
          <p:cNvSpPr>
            <a:spLocks noGrp="1"/>
          </p:cNvSpPr>
          <p:nvPr>
            <p:ph type="title"/>
          </p:nvPr>
        </p:nvSpPr>
        <p:spPr>
          <a:xfrm>
            <a:off x="575894" y="729658"/>
            <a:ext cx="11029616" cy="988332"/>
          </a:xfrm>
        </p:spPr>
        <p:txBody>
          <a:bodyPr rtlCol="0"/>
          <a:lstStyle>
            <a:lvl1pPr>
              <a:defRPr>
                <a:latin typeface="Calibri" panose="020F0502020204030204" pitchFamily="34" charset="0"/>
                <a:cs typeface="Calibri" panose="020F0502020204030204" pitchFamily="34" charset="0"/>
              </a:defRPr>
            </a:lvl1pPr>
          </a:lstStyle>
          <a:p>
            <a:pPr rtl="0"/>
            <a:r>
              <a:rPr lang="ro-RO"/>
              <a:t>Faceți clic pentru a edita stilul de titlu coordonator</a:t>
            </a:r>
            <a:endParaRPr lang="en-US" dirty="0"/>
          </a:p>
        </p:txBody>
      </p:sp>
      <p:sp>
        <p:nvSpPr>
          <p:cNvPr id="3" name="Substituent dată 2"/>
          <p:cNvSpPr>
            <a:spLocks noGrp="1"/>
          </p:cNvSpPr>
          <p:nvPr>
            <p:ph type="dt" sz="half" idx="10"/>
          </p:nvPr>
        </p:nvSpPr>
        <p:spPr/>
        <p:txBody>
          <a:bodyPr rtlCol="0"/>
          <a:lstStyle>
            <a:lvl1pPr>
              <a:defRPr>
                <a:latin typeface="Calibri" panose="020F0502020204030204" pitchFamily="34" charset="0"/>
                <a:cs typeface="Calibri" panose="020F0502020204030204" pitchFamily="34" charset="0"/>
              </a:defRPr>
            </a:lvl1pPr>
          </a:lstStyle>
          <a:p>
            <a:fld id="{CA9CD5ED-0DD8-4639-A0CC-A7E7F3EE93BA}" type="datetime1">
              <a:rPr lang="ro-RO" smtClean="0"/>
              <a:t>15.11.2021</a:t>
            </a:fld>
            <a:endParaRPr lang="en-US" dirty="0"/>
          </a:p>
        </p:txBody>
      </p:sp>
      <p:sp>
        <p:nvSpPr>
          <p:cNvPr id="4" name="Substituent subsol 3"/>
          <p:cNvSpPr>
            <a:spLocks noGrp="1"/>
          </p:cNvSpPr>
          <p:nvPr>
            <p:ph type="ftr" sz="quarter" idx="11"/>
          </p:nvPr>
        </p:nvSpPr>
        <p:spPr/>
        <p:txBody>
          <a:bodyPr rtlCol="0"/>
          <a:lstStyle>
            <a:lvl1pPr>
              <a:defRPr>
                <a:latin typeface="Calibri" panose="020F0502020204030204" pitchFamily="34" charset="0"/>
                <a:cs typeface="Calibri" panose="020F0502020204030204" pitchFamily="34" charset="0"/>
              </a:defRPr>
            </a:lvl1pPr>
          </a:lstStyle>
          <a:p>
            <a:endParaRPr lang="en-US" dirty="0"/>
          </a:p>
        </p:txBody>
      </p:sp>
      <p:sp>
        <p:nvSpPr>
          <p:cNvPr id="5" name="Substituent număr diapozitiv 4"/>
          <p:cNvSpPr>
            <a:spLocks noGrp="1"/>
          </p:cNvSpPr>
          <p:nvPr>
            <p:ph type="sldNum" sz="quarter" idx="12"/>
          </p:nvPr>
        </p:nvSpPr>
        <p:spPr/>
        <p:txBody>
          <a:bodyPr rtlCol="0"/>
          <a:lstStyle>
            <a:lvl1pPr>
              <a:defRPr>
                <a:latin typeface="Calibri" panose="020F0502020204030204" pitchFamily="34" charset="0"/>
                <a:cs typeface="Calibri" panose="020F0502020204030204" pitchFamily="34" charset="0"/>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p:cNvSpPr>
            <a:spLocks noGrp="1"/>
          </p:cNvSpPr>
          <p:nvPr>
            <p:ph type="dt" sz="half" idx="10"/>
          </p:nvPr>
        </p:nvSpPr>
        <p:spPr/>
        <p:txBody>
          <a:bodyPr rtlCol="0"/>
          <a:lstStyle/>
          <a:p>
            <a:pPr rtl="0"/>
            <a:fld id="{B8BCEB24-D323-41FF-9618-0B1F209F6ED8}" type="datetime1">
              <a:rPr lang="ro-RO" smtClean="0"/>
              <a:t>15.11.2021</a:t>
            </a:fld>
            <a:endParaRPr lang="en-US" dirty="0"/>
          </a:p>
        </p:txBody>
      </p:sp>
      <p:sp>
        <p:nvSpPr>
          <p:cNvPr id="3" name="Substituent subsol 2"/>
          <p:cNvSpPr>
            <a:spLocks noGrp="1"/>
          </p:cNvSpPr>
          <p:nvPr>
            <p:ph type="ftr" sz="quarter" idx="11"/>
          </p:nvPr>
        </p:nvSpPr>
        <p:spPr/>
        <p:txBody>
          <a:bodyPr rtlCol="0"/>
          <a:lstStyle/>
          <a:p>
            <a:pPr rtl="0"/>
            <a:endParaRPr lang="en-US" dirty="0"/>
          </a:p>
        </p:txBody>
      </p:sp>
      <p:sp>
        <p:nvSpPr>
          <p:cNvPr id="4" name="Substituent număr diapozitiv 3"/>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9" name="Dreptunghi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u 1"/>
          <p:cNvSpPr>
            <a:spLocks noGrp="1"/>
          </p:cNvSpPr>
          <p:nvPr>
            <p:ph type="title"/>
          </p:nvPr>
        </p:nvSpPr>
        <p:spPr>
          <a:xfrm>
            <a:off x="767857" y="933450"/>
            <a:ext cx="3031852" cy="1722419"/>
          </a:xfrm>
        </p:spPr>
        <p:txBody>
          <a:bodyPr rtlCol="0" anchor="b">
            <a:normAutofit/>
          </a:bodyPr>
          <a:lstStyle>
            <a:lvl1pPr algn="l">
              <a:defRPr sz="2400" b="0">
                <a:solidFill>
                  <a:srgbClr val="FFFFFF"/>
                </a:solidFill>
                <a:latin typeface="Calibri" panose="020F0502020204030204" pitchFamily="34" charset="0"/>
                <a:cs typeface="Calibri" panose="020F0502020204030204" pitchFamily="34" charset="0"/>
              </a:defRPr>
            </a:lvl1pPr>
          </a:lstStyle>
          <a:p>
            <a:pPr rtl="0"/>
            <a:r>
              <a:rPr lang="ro-RO"/>
              <a:t>Faceți clic pentru a edita stilul de titlu coordonator</a:t>
            </a:r>
            <a:endParaRPr lang="en-US" dirty="0"/>
          </a:p>
        </p:txBody>
      </p:sp>
      <p:sp>
        <p:nvSpPr>
          <p:cNvPr id="3" name="Substituent conținut 2"/>
          <p:cNvSpPr>
            <a:spLocks noGrp="1"/>
          </p:cNvSpPr>
          <p:nvPr>
            <p:ph idx="1"/>
          </p:nvPr>
        </p:nvSpPr>
        <p:spPr>
          <a:xfrm>
            <a:off x="4900928" y="1179829"/>
            <a:ext cx="6650991" cy="4658216"/>
          </a:xfrm>
        </p:spPr>
        <p:txBody>
          <a:bodyPr rtlCol="0" anchor="ctr">
            <a:normAutofit/>
          </a:bodyPr>
          <a:lstStyle>
            <a:lvl1pPr>
              <a:defRPr sz="2000">
                <a:solidFill>
                  <a:schemeClr val="tx2"/>
                </a:solidFill>
                <a:latin typeface="Calibri" panose="020F0502020204030204" pitchFamily="34" charset="0"/>
                <a:cs typeface="Calibri" panose="020F0502020204030204" pitchFamily="34" charset="0"/>
              </a:defRPr>
            </a:lvl1pPr>
            <a:lvl2pPr>
              <a:defRPr sz="1800">
                <a:solidFill>
                  <a:schemeClr val="tx2"/>
                </a:solidFill>
                <a:latin typeface="Calibri" panose="020F0502020204030204" pitchFamily="34" charset="0"/>
                <a:cs typeface="Calibri" panose="020F0502020204030204" pitchFamily="34" charset="0"/>
              </a:defRPr>
            </a:lvl2pPr>
            <a:lvl3pPr>
              <a:defRPr sz="1600">
                <a:solidFill>
                  <a:schemeClr val="tx2"/>
                </a:solidFill>
                <a:latin typeface="Calibri" panose="020F0502020204030204" pitchFamily="34" charset="0"/>
                <a:cs typeface="Calibri" panose="020F0502020204030204" pitchFamily="34" charset="0"/>
              </a:defRPr>
            </a:lvl3pPr>
            <a:lvl4pPr>
              <a:defRPr sz="1400">
                <a:solidFill>
                  <a:schemeClr val="tx2"/>
                </a:solidFill>
                <a:latin typeface="Calibri" panose="020F0502020204030204" pitchFamily="34" charset="0"/>
                <a:cs typeface="Calibri" panose="020F0502020204030204" pitchFamily="34" charset="0"/>
              </a:defRPr>
            </a:lvl4pPr>
            <a:lvl5pPr>
              <a:defRPr sz="1400">
                <a:solidFill>
                  <a:schemeClr val="tx2"/>
                </a:solidFill>
                <a:latin typeface="Calibri" panose="020F0502020204030204" pitchFamily="34" charset="0"/>
                <a:cs typeface="Calibri" panose="020F0502020204030204" pitchFamily="34" charset="0"/>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rtl="0"/>
            <a:r>
              <a:rPr lang="ro-RO"/>
              <a:t>Faceţi clic pentru a edita Master stiluri text</a:t>
            </a:r>
          </a:p>
          <a:p>
            <a:pPr lvl="1" rtl="0"/>
            <a:r>
              <a:rPr lang="ro-RO"/>
              <a:t>al doilea nivel</a:t>
            </a:r>
          </a:p>
          <a:p>
            <a:pPr lvl="2" rtl="0"/>
            <a:r>
              <a:rPr lang="ro-RO"/>
              <a:t>al treilea nivel</a:t>
            </a:r>
          </a:p>
          <a:p>
            <a:pPr lvl="3" rtl="0"/>
            <a:r>
              <a:rPr lang="ro-RO"/>
              <a:t>al patrulea nivel</a:t>
            </a:r>
          </a:p>
          <a:p>
            <a:pPr lvl="4" rtl="0"/>
            <a:r>
              <a:rPr lang="ro-RO"/>
              <a:t>al cincilea nivel</a:t>
            </a:r>
            <a:endParaRPr lang="en-US" dirty="0"/>
          </a:p>
        </p:txBody>
      </p:sp>
      <p:sp>
        <p:nvSpPr>
          <p:cNvPr id="4" name="Substituent text 3"/>
          <p:cNvSpPr>
            <a:spLocks noGrp="1"/>
          </p:cNvSpPr>
          <p:nvPr>
            <p:ph type="body" sz="half" idx="2"/>
          </p:nvPr>
        </p:nvSpPr>
        <p:spPr>
          <a:xfrm>
            <a:off x="767857" y="2836654"/>
            <a:ext cx="3031852" cy="3001392"/>
          </a:xfrm>
        </p:spPr>
        <p:txBody>
          <a:bodyPr rtlCol="0" anchor="t">
            <a:normAutofit/>
          </a:bodyPr>
          <a:lstStyle>
            <a:lvl1pPr marL="0" indent="0" algn="l">
              <a:buNone/>
              <a:defRPr sz="1600">
                <a:solidFill>
                  <a:srgbClr val="FFFFFF"/>
                </a:solidFill>
                <a:latin typeface="Calibri" panose="020F0502020204030204" pitchFamily="34" charset="0"/>
                <a:cs typeface="Calibri" panose="020F0502020204030204" pitchFamily="34" charset="0"/>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ro-RO"/>
              <a:t>Faceţi clic pentru a edita Master stiluri text</a:t>
            </a:r>
          </a:p>
        </p:txBody>
      </p:sp>
      <p:sp>
        <p:nvSpPr>
          <p:cNvPr id="8" name="Substituent dată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rtlCol="0"/>
          <a:lstStyle>
            <a:lvl1pPr>
              <a:defRPr>
                <a:latin typeface="Calibri" panose="020F0502020204030204" pitchFamily="34" charset="0"/>
                <a:cs typeface="Calibri" panose="020F0502020204030204" pitchFamily="34" charset="0"/>
              </a:defRPr>
            </a:lvl1pPr>
          </a:lstStyle>
          <a:p>
            <a:fld id="{B4EBE38A-E62D-4B2B-A880-291B8DDFFC9C}" type="datetime1">
              <a:rPr lang="ro-RO" smtClean="0"/>
              <a:t>15.11.2021</a:t>
            </a:fld>
            <a:endParaRPr lang="en-US" dirty="0"/>
          </a:p>
        </p:txBody>
      </p:sp>
      <p:sp>
        <p:nvSpPr>
          <p:cNvPr id="10" name="Substituent subsol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rtlCol="0"/>
          <a:lstStyle>
            <a:lvl1pPr>
              <a:defRPr>
                <a:latin typeface="Calibri" panose="020F0502020204030204" pitchFamily="34" charset="0"/>
                <a:cs typeface="Calibri" panose="020F0502020204030204" pitchFamily="34" charset="0"/>
              </a:defRPr>
            </a:lvl1pPr>
          </a:lstStyle>
          <a:p>
            <a:endParaRPr lang="en-US" dirty="0"/>
          </a:p>
        </p:txBody>
      </p:sp>
      <p:sp>
        <p:nvSpPr>
          <p:cNvPr id="11" name="Substituent număr diapozitiv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rtlCol="0"/>
          <a:lstStyle>
            <a:lvl1pPr>
              <a:defRPr>
                <a:latin typeface="Calibri" panose="020F0502020204030204" pitchFamily="34" charset="0"/>
                <a:cs typeface="Calibri" panose="020F0502020204030204" pitchFamily="34" charset="0"/>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581193" y="4693389"/>
            <a:ext cx="11029616" cy="566738"/>
          </a:xfrm>
        </p:spPr>
        <p:txBody>
          <a:bodyPr rtlCol="0" anchor="b">
            <a:normAutofit/>
          </a:bodyPr>
          <a:lstStyle>
            <a:lvl1pPr algn="l">
              <a:defRPr sz="2400" b="0">
                <a:solidFill>
                  <a:schemeClr val="tx1">
                    <a:lumMod val="75000"/>
                    <a:lumOff val="25000"/>
                  </a:schemeClr>
                </a:solidFill>
                <a:latin typeface="Calibri" panose="020F0502020204030204" pitchFamily="34" charset="0"/>
                <a:cs typeface="Calibri" panose="020F0502020204030204" pitchFamily="34" charset="0"/>
              </a:defRPr>
            </a:lvl1pPr>
          </a:lstStyle>
          <a:p>
            <a:pPr rtl="0"/>
            <a:r>
              <a:rPr lang="ro-RO"/>
              <a:t>Faceți clic pentru a edita stilul de titlu coordonator</a:t>
            </a:r>
            <a:endParaRPr lang="en-US" dirty="0"/>
          </a:p>
        </p:txBody>
      </p:sp>
      <p:sp>
        <p:nvSpPr>
          <p:cNvPr id="3" name="Substituent imagine 2"/>
          <p:cNvSpPr>
            <a:spLocks noGrp="1" noChangeAspect="1"/>
          </p:cNvSpPr>
          <p:nvPr>
            <p:ph type="pic" idx="1"/>
          </p:nvPr>
        </p:nvSpPr>
        <p:spPr>
          <a:xfrm>
            <a:off x="447817" y="641350"/>
            <a:ext cx="11290859" cy="3651249"/>
          </a:xfrm>
        </p:spPr>
        <p:txBody>
          <a:bodyPr rtlCol="0" anchor="t">
            <a:normAutofit/>
          </a:bodyPr>
          <a:lstStyle>
            <a:lvl1pPr marL="0" indent="0" algn="ctr">
              <a:buNone/>
              <a:defRPr sz="1600">
                <a:latin typeface="Calibri" panose="020F0502020204030204" pitchFamily="34" charset="0"/>
                <a:cs typeface="Calibri" panose="020F0502020204030204" pitchFamily="34" charset="0"/>
              </a:defRPr>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ro-RO"/>
              <a:t>Faceți clic pe pictogramă pentru a adăuga o imagine</a:t>
            </a:r>
            <a:endParaRPr lang="en-US" dirty="0"/>
          </a:p>
        </p:txBody>
      </p:sp>
      <p:sp>
        <p:nvSpPr>
          <p:cNvPr id="4" name="Substituent text 3"/>
          <p:cNvSpPr>
            <a:spLocks noGrp="1"/>
          </p:cNvSpPr>
          <p:nvPr>
            <p:ph type="body" sz="half" idx="2"/>
          </p:nvPr>
        </p:nvSpPr>
        <p:spPr>
          <a:xfrm>
            <a:off x="581192" y="5260127"/>
            <a:ext cx="11029617" cy="998148"/>
          </a:xfrm>
        </p:spPr>
        <p:txBody>
          <a:bodyPr rtlCol="0" anchor="t">
            <a:normAutofit/>
          </a:bodyPr>
          <a:lstStyle>
            <a:lvl1pPr marL="0" indent="0">
              <a:buNone/>
              <a:defRPr sz="1600">
                <a:latin typeface="Calibri" panose="020F0502020204030204" pitchFamily="34" charset="0"/>
                <a:cs typeface="Calibri" panose="020F050202020403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ro-RO"/>
              <a:t>Faceţi clic pentru a edita Master stiluri text</a:t>
            </a:r>
          </a:p>
        </p:txBody>
      </p:sp>
      <p:sp>
        <p:nvSpPr>
          <p:cNvPr id="5" name="Substituent dată 4"/>
          <p:cNvSpPr>
            <a:spLocks noGrp="1"/>
          </p:cNvSpPr>
          <p:nvPr>
            <p:ph type="dt" sz="half" idx="10"/>
          </p:nvPr>
        </p:nvSpPr>
        <p:spPr/>
        <p:txBody>
          <a:bodyPr rtlCol="0"/>
          <a:lstStyle>
            <a:lvl1pPr>
              <a:defRPr>
                <a:latin typeface="Calibri" panose="020F0502020204030204" pitchFamily="34" charset="0"/>
                <a:cs typeface="Calibri" panose="020F0502020204030204" pitchFamily="34" charset="0"/>
              </a:defRPr>
            </a:lvl1pPr>
          </a:lstStyle>
          <a:p>
            <a:fld id="{71FEEC99-4875-42DD-AC2F-168DB28E55D8}" type="datetime1">
              <a:rPr lang="ro-RO" smtClean="0"/>
              <a:t>15.11.2021</a:t>
            </a:fld>
            <a:endParaRPr lang="en-US" dirty="0"/>
          </a:p>
        </p:txBody>
      </p:sp>
      <p:sp>
        <p:nvSpPr>
          <p:cNvPr id="6" name="Substituent subsol 5"/>
          <p:cNvSpPr>
            <a:spLocks noGrp="1"/>
          </p:cNvSpPr>
          <p:nvPr>
            <p:ph type="ftr" sz="quarter" idx="11"/>
          </p:nvPr>
        </p:nvSpPr>
        <p:spPr/>
        <p:txBody>
          <a:bodyPr rtlCol="0"/>
          <a:lstStyle>
            <a:lvl1pPr>
              <a:defRPr>
                <a:latin typeface="Calibri" panose="020F0502020204030204" pitchFamily="34" charset="0"/>
                <a:cs typeface="Calibri" panose="020F0502020204030204" pitchFamily="34" charset="0"/>
              </a:defRPr>
            </a:lvl1pPr>
          </a:lstStyle>
          <a:p>
            <a:endParaRPr lang="en-US" dirty="0"/>
          </a:p>
        </p:txBody>
      </p:sp>
      <p:sp>
        <p:nvSpPr>
          <p:cNvPr id="7" name="Substituent număr diapozitiv 6"/>
          <p:cNvSpPr>
            <a:spLocks noGrp="1"/>
          </p:cNvSpPr>
          <p:nvPr>
            <p:ph type="sldNum" sz="quarter" idx="12"/>
          </p:nvPr>
        </p:nvSpPr>
        <p:spPr/>
        <p:txBody>
          <a:bodyPr rtlCol="0"/>
          <a:lstStyle>
            <a:lvl1pPr>
              <a:defRPr>
                <a:latin typeface="Calibri" panose="020F0502020204030204" pitchFamily="34" charset="0"/>
                <a:cs typeface="Calibri" panose="020F0502020204030204" pitchFamily="34" charset="0"/>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9" name="Titlu 1"/>
          <p:cNvSpPr>
            <a:spLocks noGrp="1"/>
          </p:cNvSpPr>
          <p:nvPr>
            <p:ph type="title"/>
          </p:nvPr>
        </p:nvSpPr>
        <p:spPr>
          <a:xfrm>
            <a:off x="581192" y="702156"/>
            <a:ext cx="11029616" cy="1013800"/>
          </a:xfrm>
        </p:spPr>
        <p:txBody>
          <a:bodyPr rtlCol="0"/>
          <a:lstStyle>
            <a:lvl1pPr>
              <a:defRPr>
                <a:latin typeface="Calibri" panose="020F0502020204030204" pitchFamily="34" charset="0"/>
                <a:cs typeface="Calibri" panose="020F0502020204030204" pitchFamily="34" charset="0"/>
              </a:defRPr>
            </a:lvl1pPr>
          </a:lstStyle>
          <a:p>
            <a:pPr rtl="0"/>
            <a:r>
              <a:rPr lang="ro-RO"/>
              <a:t>Faceți clic pentru a edita stilul de titlu coordonator</a:t>
            </a:r>
            <a:endParaRPr lang="en-US" dirty="0"/>
          </a:p>
        </p:txBody>
      </p:sp>
      <p:sp>
        <p:nvSpPr>
          <p:cNvPr id="3" name="Substituent text vertical 2"/>
          <p:cNvSpPr>
            <a:spLocks noGrp="1"/>
          </p:cNvSpPr>
          <p:nvPr>
            <p:ph type="body" orient="vert" idx="1"/>
          </p:nvPr>
        </p:nvSpPr>
        <p:spPr/>
        <p:txBody>
          <a:bodyPr vert="eaVert" rtlCol="0" anchor="t"/>
          <a:lstStyle>
            <a:lvl1pPr algn="l">
              <a:defRPr>
                <a:latin typeface="Calibri" panose="020F0502020204030204" pitchFamily="34" charset="0"/>
                <a:cs typeface="Calibri" panose="020F0502020204030204" pitchFamily="34" charset="0"/>
              </a:defRPr>
            </a:lvl1pPr>
            <a:lvl2pPr algn="l">
              <a:defRPr>
                <a:latin typeface="Calibri" panose="020F0502020204030204" pitchFamily="34" charset="0"/>
                <a:cs typeface="Calibri" panose="020F0502020204030204" pitchFamily="34" charset="0"/>
              </a:defRPr>
            </a:lvl2pPr>
            <a:lvl3pPr algn="l">
              <a:defRPr>
                <a:latin typeface="Calibri" panose="020F0502020204030204" pitchFamily="34" charset="0"/>
                <a:cs typeface="Calibri" panose="020F0502020204030204" pitchFamily="34" charset="0"/>
              </a:defRPr>
            </a:lvl3pPr>
            <a:lvl4pPr algn="l">
              <a:defRPr>
                <a:latin typeface="Calibri" panose="020F0502020204030204" pitchFamily="34" charset="0"/>
                <a:cs typeface="Calibri" panose="020F0502020204030204" pitchFamily="34" charset="0"/>
              </a:defRPr>
            </a:lvl4pPr>
            <a:lvl5pPr algn="l">
              <a:defRPr>
                <a:latin typeface="Calibri" panose="020F0502020204030204" pitchFamily="34" charset="0"/>
                <a:cs typeface="Calibri" panose="020F0502020204030204" pitchFamily="34" charset="0"/>
              </a:defRPr>
            </a:lvl5pPr>
          </a:lstStyle>
          <a:p>
            <a:pPr lvl="0" rtl="0"/>
            <a:r>
              <a:rPr lang="ro-RO"/>
              <a:t>Faceţi clic pentru a edita Master stiluri text</a:t>
            </a:r>
          </a:p>
          <a:p>
            <a:pPr lvl="1" rtl="0"/>
            <a:r>
              <a:rPr lang="ro-RO"/>
              <a:t>al doilea nivel</a:t>
            </a:r>
          </a:p>
          <a:p>
            <a:pPr lvl="2" rtl="0"/>
            <a:r>
              <a:rPr lang="ro-RO"/>
              <a:t>al treilea nivel</a:t>
            </a:r>
          </a:p>
          <a:p>
            <a:pPr lvl="3" rtl="0"/>
            <a:r>
              <a:rPr lang="ro-RO"/>
              <a:t>al patrulea nivel</a:t>
            </a:r>
          </a:p>
          <a:p>
            <a:pPr lvl="4" rtl="0"/>
            <a:r>
              <a:rPr lang="ro-RO"/>
              <a:t>al cincilea nivel</a:t>
            </a:r>
            <a:endParaRPr lang="en-US" dirty="0"/>
          </a:p>
        </p:txBody>
      </p:sp>
      <p:sp>
        <p:nvSpPr>
          <p:cNvPr id="4" name="Substituent dată 3"/>
          <p:cNvSpPr>
            <a:spLocks noGrp="1"/>
          </p:cNvSpPr>
          <p:nvPr>
            <p:ph type="dt" sz="half" idx="10"/>
          </p:nvPr>
        </p:nvSpPr>
        <p:spPr/>
        <p:txBody>
          <a:bodyPr rtlCol="0"/>
          <a:lstStyle>
            <a:lvl1pPr>
              <a:defRPr>
                <a:latin typeface="Calibri" panose="020F0502020204030204" pitchFamily="34" charset="0"/>
                <a:cs typeface="Calibri" panose="020F0502020204030204" pitchFamily="34" charset="0"/>
              </a:defRPr>
            </a:lvl1pPr>
          </a:lstStyle>
          <a:p>
            <a:fld id="{76F66030-6DC7-4A96-8E20-64D1D0689F4F}" type="datetime1">
              <a:rPr lang="ro-RO" smtClean="0"/>
              <a:t>15.11.2021</a:t>
            </a:fld>
            <a:endParaRPr lang="en-US" dirty="0"/>
          </a:p>
        </p:txBody>
      </p:sp>
      <p:sp>
        <p:nvSpPr>
          <p:cNvPr id="5" name="Substituent subsol 4"/>
          <p:cNvSpPr>
            <a:spLocks noGrp="1"/>
          </p:cNvSpPr>
          <p:nvPr>
            <p:ph type="ftr" sz="quarter" idx="11"/>
          </p:nvPr>
        </p:nvSpPr>
        <p:spPr/>
        <p:txBody>
          <a:bodyPr rtlCol="0"/>
          <a:lstStyle>
            <a:lvl1pPr>
              <a:defRPr>
                <a:latin typeface="Calibri" panose="020F0502020204030204" pitchFamily="34" charset="0"/>
                <a:cs typeface="Calibri" panose="020F0502020204030204" pitchFamily="34" charset="0"/>
              </a:defRPr>
            </a:lvl1pPr>
          </a:lstStyle>
          <a:p>
            <a:endParaRPr lang="en-US" dirty="0"/>
          </a:p>
        </p:txBody>
      </p:sp>
      <p:sp>
        <p:nvSpPr>
          <p:cNvPr id="6" name="Substituent număr diapozitiv 5"/>
          <p:cNvSpPr>
            <a:spLocks noGrp="1"/>
          </p:cNvSpPr>
          <p:nvPr>
            <p:ph type="sldNum" sz="quarter" idx="12"/>
          </p:nvPr>
        </p:nvSpPr>
        <p:spPr/>
        <p:txBody>
          <a:bodyPr rtlCol="0"/>
          <a:lstStyle>
            <a:lvl1pPr>
              <a:defRPr>
                <a:latin typeface="Calibri" panose="020F0502020204030204" pitchFamily="34" charset="0"/>
                <a:cs typeface="Calibri" panose="020F0502020204030204" pitchFamily="34" charset="0"/>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Titlu vertical și text">
    <p:spTree>
      <p:nvGrpSpPr>
        <p:cNvPr id="1" name=""/>
        <p:cNvGrpSpPr/>
        <p:nvPr/>
      </p:nvGrpSpPr>
      <p:grpSpPr>
        <a:xfrm>
          <a:off x="0" y="0"/>
          <a:ext cx="0" cy="0"/>
          <a:chOff x="0" y="0"/>
          <a:chExt cx="0" cy="0"/>
        </a:xfrm>
      </p:grpSpPr>
      <p:sp>
        <p:nvSpPr>
          <p:cNvPr id="7" name="Dreptunghi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u vertical 1"/>
          <p:cNvSpPr>
            <a:spLocks noGrp="1"/>
          </p:cNvSpPr>
          <p:nvPr>
            <p:ph type="title" orient="vert"/>
          </p:nvPr>
        </p:nvSpPr>
        <p:spPr>
          <a:xfrm>
            <a:off x="8204200" y="863600"/>
            <a:ext cx="3124200" cy="4807326"/>
          </a:xfrm>
        </p:spPr>
        <p:txBody>
          <a:bodyPr vert="eaVert" rtlCol="0" anchor="ctr"/>
          <a:lstStyle>
            <a:lvl1pPr>
              <a:defRPr>
                <a:solidFill>
                  <a:srgbClr val="FFFFFF"/>
                </a:solidFill>
                <a:latin typeface="Calibri" panose="020F0502020204030204" pitchFamily="34" charset="0"/>
                <a:cs typeface="Calibri" panose="020F0502020204030204" pitchFamily="34" charset="0"/>
              </a:defRPr>
            </a:lvl1pPr>
          </a:lstStyle>
          <a:p>
            <a:pPr rtl="0"/>
            <a:r>
              <a:rPr lang="ro-RO"/>
              <a:t>Faceți clic pentru a edita stilul de titlu coordonator</a:t>
            </a:r>
            <a:endParaRPr lang="en-US" dirty="0"/>
          </a:p>
        </p:txBody>
      </p:sp>
      <p:sp>
        <p:nvSpPr>
          <p:cNvPr id="3" name="Substituent text vertical 2"/>
          <p:cNvSpPr>
            <a:spLocks noGrp="1"/>
          </p:cNvSpPr>
          <p:nvPr>
            <p:ph type="body" orient="vert" idx="1"/>
          </p:nvPr>
        </p:nvSpPr>
        <p:spPr>
          <a:xfrm>
            <a:off x="774923" y="863600"/>
            <a:ext cx="7161625" cy="4807326"/>
          </a:xfrm>
        </p:spPr>
        <p:txBody>
          <a:bodyPr vert="eaVert" rtlCol="0" anchor="t"/>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rtl="0"/>
            <a:r>
              <a:rPr lang="ro-RO"/>
              <a:t>Faceţi clic pentru a edita Master stiluri text</a:t>
            </a:r>
          </a:p>
          <a:p>
            <a:pPr lvl="1" rtl="0"/>
            <a:r>
              <a:rPr lang="ro-RO"/>
              <a:t>al doilea nivel</a:t>
            </a:r>
          </a:p>
          <a:p>
            <a:pPr lvl="2" rtl="0"/>
            <a:r>
              <a:rPr lang="ro-RO"/>
              <a:t>al treilea nivel</a:t>
            </a:r>
          </a:p>
          <a:p>
            <a:pPr lvl="3" rtl="0"/>
            <a:r>
              <a:rPr lang="ro-RO"/>
              <a:t>al patrulea nivel</a:t>
            </a:r>
          </a:p>
          <a:p>
            <a:pPr lvl="4" rtl="0"/>
            <a:r>
              <a:rPr lang="ro-RO"/>
              <a:t>al cincilea nivel</a:t>
            </a:r>
            <a:endParaRPr lang="en-US" dirty="0"/>
          </a:p>
        </p:txBody>
      </p:sp>
      <p:sp>
        <p:nvSpPr>
          <p:cNvPr id="8" name="Dreptunghi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Dreptunghi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Dreptunghi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Substituent dată 10">
            <a:extLst>
              <a:ext uri="{FF2B5EF4-FFF2-40B4-BE49-F238E27FC236}">
                <a16:creationId xmlns:a16="http://schemas.microsoft.com/office/drawing/2014/main" id="{5C74A470-3BD3-4F33-80E5-67E6E87FCBE7}"/>
              </a:ext>
            </a:extLst>
          </p:cNvPr>
          <p:cNvSpPr>
            <a:spLocks noGrp="1"/>
          </p:cNvSpPr>
          <p:nvPr>
            <p:ph type="dt" sz="half" idx="10"/>
          </p:nvPr>
        </p:nvSpPr>
        <p:spPr/>
        <p:txBody>
          <a:bodyPr rtlCol="0"/>
          <a:lstStyle>
            <a:lvl1pPr>
              <a:defRPr>
                <a:latin typeface="Calibri" panose="020F0502020204030204" pitchFamily="34" charset="0"/>
                <a:cs typeface="Calibri" panose="020F0502020204030204" pitchFamily="34" charset="0"/>
              </a:defRPr>
            </a:lvl1pPr>
          </a:lstStyle>
          <a:p>
            <a:fld id="{1E671349-DF77-4E34-911C-07362C92D6EC}" type="datetime1">
              <a:rPr lang="ro-RO" smtClean="0"/>
              <a:t>15.11.2021</a:t>
            </a:fld>
            <a:endParaRPr lang="en-US" dirty="0"/>
          </a:p>
        </p:txBody>
      </p:sp>
      <p:sp>
        <p:nvSpPr>
          <p:cNvPr id="12" name="Substituent subsol 11">
            <a:extLst>
              <a:ext uri="{FF2B5EF4-FFF2-40B4-BE49-F238E27FC236}">
                <a16:creationId xmlns:a16="http://schemas.microsoft.com/office/drawing/2014/main" id="{9A3A30BA-DB50-4D7D-BCDE-17D20FB354DF}"/>
              </a:ext>
            </a:extLst>
          </p:cNvPr>
          <p:cNvSpPr>
            <a:spLocks noGrp="1"/>
          </p:cNvSpPr>
          <p:nvPr>
            <p:ph type="ftr" sz="quarter" idx="11"/>
          </p:nvPr>
        </p:nvSpPr>
        <p:spPr/>
        <p:txBody>
          <a:bodyPr rtlCol="0"/>
          <a:lstStyle>
            <a:lvl1pPr>
              <a:defRPr>
                <a:latin typeface="Calibri" panose="020F0502020204030204" pitchFamily="34" charset="0"/>
                <a:cs typeface="Calibri" panose="020F0502020204030204" pitchFamily="34" charset="0"/>
              </a:defRPr>
            </a:lvl1pPr>
          </a:lstStyle>
          <a:p>
            <a:endParaRPr lang="en-US" dirty="0"/>
          </a:p>
        </p:txBody>
      </p:sp>
      <p:sp>
        <p:nvSpPr>
          <p:cNvPr id="13" name="Substituent număr diapozitiv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rtlCol="0"/>
          <a:lstStyle>
            <a:lvl1pPr>
              <a:defRPr>
                <a:latin typeface="Calibri" panose="020F0502020204030204" pitchFamily="34" charset="0"/>
                <a:cs typeface="Calibri" panose="020F0502020204030204" pitchFamily="34" charset="0"/>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pPr rtl="0"/>
            <a:r>
              <a:rPr lang="ro"/>
              <a:t>Faceți clic pentru a edita stilul de titlu coordonator</a:t>
            </a:r>
            <a:endParaRPr lang="en-US" dirty="0"/>
          </a:p>
        </p:txBody>
      </p:sp>
      <p:sp>
        <p:nvSpPr>
          <p:cNvPr id="3" name="Substituent text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rtl="0"/>
            <a:r>
              <a:rPr lang="ro" dirty="0"/>
              <a:t>Faceți clic pentru a edita stilurile de text coordonator</a:t>
            </a:r>
          </a:p>
          <a:p>
            <a:pPr lvl="1" rtl="0"/>
            <a:r>
              <a:rPr lang="ro" dirty="0"/>
              <a:t>Al doilea nivel</a:t>
            </a:r>
          </a:p>
          <a:p>
            <a:pPr lvl="2" rtl="0"/>
            <a:r>
              <a:rPr lang="ro" dirty="0"/>
              <a:t>Al treilea nivel</a:t>
            </a:r>
          </a:p>
          <a:p>
            <a:pPr lvl="3" rtl="0"/>
            <a:r>
              <a:rPr lang="ro" dirty="0"/>
              <a:t>Al patrulea nivel</a:t>
            </a:r>
          </a:p>
          <a:p>
            <a:pPr lvl="4" rtl="0"/>
            <a:r>
              <a:rPr lang="ro" dirty="0"/>
              <a:t>Al cincilea nivel</a:t>
            </a:r>
            <a:endParaRPr lang="en-US" dirty="0"/>
          </a:p>
        </p:txBody>
      </p:sp>
      <p:sp>
        <p:nvSpPr>
          <p:cNvPr id="4" name="Substituent dată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latin typeface="Calibri" panose="020F0502020204030204" pitchFamily="34" charset="0"/>
                <a:cs typeface="Calibri" panose="020F0502020204030204" pitchFamily="34" charset="0"/>
              </a:defRPr>
            </a:lvl1pPr>
          </a:lstStyle>
          <a:p>
            <a:fld id="{CBF944F3-8485-4BDC-BABF-34C8B30917A7}" type="datetime1">
              <a:rPr lang="ro-RO" smtClean="0"/>
              <a:t>15.11.2021</a:t>
            </a:fld>
            <a:endParaRPr lang="en-US" dirty="0"/>
          </a:p>
        </p:txBody>
      </p:sp>
      <p:sp>
        <p:nvSpPr>
          <p:cNvPr id="5" name="Substituent subsol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latin typeface="Calibri" panose="020F0502020204030204" pitchFamily="34" charset="0"/>
                <a:cs typeface="Calibri" panose="020F0502020204030204" pitchFamily="34" charset="0"/>
              </a:defRPr>
            </a:lvl1pPr>
          </a:lstStyle>
          <a:p>
            <a:endParaRPr lang="en-US" dirty="0"/>
          </a:p>
        </p:txBody>
      </p:sp>
      <p:sp>
        <p:nvSpPr>
          <p:cNvPr id="6" name="Substituent număr diapozitiv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latin typeface="Calibri" panose="020F0502020204030204" pitchFamily="34" charset="0"/>
                <a:cs typeface="Calibri" panose="020F0502020204030204" pitchFamily="34" charset="0"/>
              </a:defRPr>
            </a:lvl1pPr>
          </a:lstStyle>
          <a:p>
            <a:fld id="{3A98EE3D-8CD1-4C3F-BD1C-C98C9596463C}" type="slidenum">
              <a:rPr lang="en-US" smtClean="0"/>
              <a:pPr/>
              <a:t>‹#›</a:t>
            </a:fld>
            <a:endParaRPr lang="en-US" dirty="0"/>
          </a:p>
        </p:txBody>
      </p:sp>
      <p:sp>
        <p:nvSpPr>
          <p:cNvPr id="9" name="Dreptunghi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Dreptunghi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Dreptunghi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sldNum="0" hdr="0" ftr="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Calibri" panose="020F0502020204030204" pitchFamily="34" charset="0"/>
          <a:ea typeface="+mj-ea"/>
          <a:cs typeface="Calibri" panose="020F0502020204030204" pitchFamily="34"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Calibri" panose="020F0502020204030204" pitchFamily="34" charset="0"/>
          <a:ea typeface="+mn-ea"/>
          <a:cs typeface="Calibri" panose="020F0502020204030204" pitchFamily="34" charset="0"/>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Calibri" panose="020F0502020204030204" pitchFamily="34" charset="0"/>
          <a:ea typeface="+mn-ea"/>
          <a:cs typeface="Calibri" panose="020F0502020204030204" pitchFamily="34" charset="0"/>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Calibri" panose="020F0502020204030204" pitchFamily="34" charset="0"/>
          <a:ea typeface="+mn-ea"/>
          <a:cs typeface="Calibri" panose="020F0502020204030204" pitchFamily="34" charset="0"/>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Calibri" panose="020F0502020204030204" pitchFamily="34" charset="0"/>
          <a:ea typeface="+mn-ea"/>
          <a:cs typeface="Calibri" panose="020F0502020204030204" pitchFamily="34" charset="0"/>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Calibri" panose="020F0502020204030204" pitchFamily="34" charset="0"/>
          <a:ea typeface="+mn-ea"/>
          <a:cs typeface="Calibri" panose="020F0502020204030204" pitchFamily="34" charset="0"/>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8" Type="http://schemas.openxmlformats.org/officeDocument/2006/relationships/hyperlink" Target="https://snacknation.com/blog/how-to-reduce-stress-at-work/" TargetMode="External"/><Relationship Id="rId13" Type="http://schemas.openxmlformats.org/officeDocument/2006/relationships/hyperlink" Target="https://theresiliencysolution.com/how-to-reduce-stress-at-work/" TargetMode="External"/><Relationship Id="rId3" Type="http://schemas.openxmlformats.org/officeDocument/2006/relationships/hyperlink" Target="https://www.gov.uk/government/publications/state-of-the-environment/state-of-the-environment-health-people-and-the-environment" TargetMode="External"/><Relationship Id="rId7" Type="http://schemas.openxmlformats.org/officeDocument/2006/relationships/hyperlink" Target="https://www.mentalhealth.org.uk/news/stressed-nation-74-uk-overwhelmed-or-unable-cope-some-point-past-year" TargetMode="External"/><Relationship Id="rId12" Type="http://schemas.openxmlformats.org/officeDocument/2006/relationships/hyperlink" Target="https://www.statista.com/statistics/1134031/causes-of-stress-at-work-in-the-uk/" TargetMode="External"/><Relationship Id="rId2" Type="http://schemas.openxmlformats.org/officeDocument/2006/relationships/hyperlink" Target="https://www.ciphr.com/research/workplace-stress-statistics/" TargetMode="External"/><Relationship Id="rId1" Type="http://schemas.openxmlformats.org/officeDocument/2006/relationships/slideLayout" Target="../slideLayouts/slideLayout7.xml"/><Relationship Id="rId6" Type="http://schemas.openxmlformats.org/officeDocument/2006/relationships/hyperlink" Target="https://www.mentalhealth.org.uk/blog/political-change-brexit-research" TargetMode="External"/><Relationship Id="rId11" Type="http://schemas.openxmlformats.org/officeDocument/2006/relationships/hyperlink" Target="https://revisesociology.com/2020/01/08/24396/" TargetMode="External"/><Relationship Id="rId5" Type="http://schemas.openxmlformats.org/officeDocument/2006/relationships/hyperlink" Target="https://www.mayoclinic.org/healthy-lifestyle/stress-management/in-depth/stress-symptoms/art-20050987" TargetMode="External"/><Relationship Id="rId10" Type="http://schemas.openxmlformats.org/officeDocument/2006/relationships/hyperlink" Target="https://www.politico.eu/article/united-kingdom-fuel-crisis-brexit-economy-trade/" TargetMode="External"/><Relationship Id="rId4" Type="http://schemas.openxmlformats.org/officeDocument/2006/relationships/hyperlink" Target="https://www.lfe.org.uk/news/the-nature-of-stress-mental-health-awareness-week/" TargetMode="External"/><Relationship Id="rId9" Type="http://schemas.openxmlformats.org/officeDocument/2006/relationships/hyperlink" Target="https://www.perkbox.com/uk/resources/library/2020-workplace-stress-survey" TargetMode="External"/><Relationship Id="rId14" Type="http://schemas.openxmlformats.org/officeDocument/2006/relationships/hyperlink" Target="https://www.webmd.com/balance/guide/causes-of-stress"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Dreptunghi 17">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 name="Titlu 1">
            <a:extLst>
              <a:ext uri="{FF2B5EF4-FFF2-40B4-BE49-F238E27FC236}">
                <a16:creationId xmlns:a16="http://schemas.microsoft.com/office/drawing/2014/main" id="{1C21E816-31F5-48BB-BD02-D15F2F18B48A}"/>
              </a:ext>
            </a:extLst>
          </p:cNvPr>
          <p:cNvSpPr>
            <a:spLocks noGrp="1"/>
          </p:cNvSpPr>
          <p:nvPr>
            <p:ph type="ctrTitle"/>
          </p:nvPr>
        </p:nvSpPr>
        <p:spPr>
          <a:xfrm>
            <a:off x="581192" y="884732"/>
            <a:ext cx="11014425" cy="1047041"/>
          </a:xfrm>
        </p:spPr>
        <p:txBody>
          <a:bodyPr rtlCol="0">
            <a:normAutofit/>
          </a:bodyPr>
          <a:lstStyle/>
          <a:p>
            <a:pPr rtl="0"/>
            <a:r>
              <a:rPr lang="en-US" dirty="0"/>
              <a:t>P</a:t>
            </a:r>
            <a:r>
              <a:rPr lang="ro" dirty="0"/>
              <a:t>roblem solving and decision making</a:t>
            </a:r>
          </a:p>
        </p:txBody>
      </p:sp>
      <p:sp>
        <p:nvSpPr>
          <p:cNvPr id="3" name="Subtitlu 2">
            <a:extLst>
              <a:ext uri="{FF2B5EF4-FFF2-40B4-BE49-F238E27FC236}">
                <a16:creationId xmlns:a16="http://schemas.microsoft.com/office/drawing/2014/main" id="{835D6E6B-3353-491C-A3C6-F278D6CED8B3}"/>
              </a:ext>
            </a:extLst>
          </p:cNvPr>
          <p:cNvSpPr>
            <a:spLocks noGrp="1"/>
          </p:cNvSpPr>
          <p:nvPr>
            <p:ph type="subTitle" idx="1"/>
          </p:nvPr>
        </p:nvSpPr>
        <p:spPr>
          <a:xfrm rot="10800000" flipV="1">
            <a:off x="446532" y="2193062"/>
            <a:ext cx="9765341" cy="2083900"/>
          </a:xfrm>
        </p:spPr>
        <p:txBody>
          <a:bodyPr rtlCol="0">
            <a:normAutofit/>
          </a:bodyPr>
          <a:lstStyle/>
          <a:p>
            <a:pPr rtl="0"/>
            <a:r>
              <a:rPr lang="en-US" dirty="0" err="1">
                <a:solidFill>
                  <a:schemeClr val="tx1">
                    <a:lumMod val="90000"/>
                    <a:lumOff val="10000"/>
                  </a:schemeClr>
                </a:solidFill>
                <a:latin typeface="Calibri"/>
                <a:cs typeface="Calibri"/>
              </a:rPr>
              <a:t>STudent</a:t>
            </a:r>
            <a:r>
              <a:rPr lang="en-US" dirty="0">
                <a:solidFill>
                  <a:schemeClr val="tx1">
                    <a:lumMod val="90000"/>
                    <a:lumOff val="10000"/>
                  </a:schemeClr>
                </a:solidFill>
                <a:latin typeface="Calibri"/>
                <a:cs typeface="Calibri"/>
              </a:rPr>
              <a:t> name : Cristian </a:t>
            </a:r>
            <a:r>
              <a:rPr lang="en-US" dirty="0" err="1">
                <a:solidFill>
                  <a:schemeClr val="tx1">
                    <a:lumMod val="90000"/>
                    <a:lumOff val="10000"/>
                  </a:schemeClr>
                </a:solidFill>
                <a:latin typeface="Calibri"/>
                <a:cs typeface="Calibri"/>
              </a:rPr>
              <a:t>cuta</a:t>
            </a:r>
            <a:endParaRPr lang="en-US" dirty="0">
              <a:solidFill>
                <a:schemeClr val="tx1">
                  <a:lumMod val="90000"/>
                  <a:lumOff val="10000"/>
                </a:schemeClr>
              </a:solidFill>
              <a:latin typeface="Calibri"/>
              <a:cs typeface="Calibri"/>
            </a:endParaRPr>
          </a:p>
          <a:p>
            <a:r>
              <a:rPr lang="en-US" dirty="0">
                <a:solidFill>
                  <a:schemeClr val="tx1">
                    <a:lumMod val="90000"/>
                    <a:lumOff val="10000"/>
                  </a:schemeClr>
                </a:solidFill>
                <a:latin typeface="Calibri"/>
                <a:cs typeface="Calibri"/>
              </a:rPr>
              <a:t>Student ID : 2026051 </a:t>
            </a:r>
            <a:endParaRPr lang="en-US" dirty="0">
              <a:solidFill>
                <a:schemeClr val="tx1">
                  <a:lumMod val="90000"/>
                  <a:lumOff val="10000"/>
                </a:schemeClr>
              </a:solidFill>
            </a:endParaRPr>
          </a:p>
          <a:p>
            <a:pPr rtl="0"/>
            <a:r>
              <a:rPr lang="en-US" dirty="0">
                <a:solidFill>
                  <a:schemeClr val="tx1">
                    <a:lumMod val="90000"/>
                    <a:lumOff val="10000"/>
                  </a:schemeClr>
                </a:solidFill>
                <a:latin typeface="Calibri"/>
                <a:cs typeface="Calibri"/>
              </a:rPr>
              <a:t>Module Code : BMSW4004</a:t>
            </a:r>
            <a:endParaRPr lang="en-US" dirty="0">
              <a:solidFill>
                <a:schemeClr val="tx1">
                  <a:lumMod val="90000"/>
                  <a:lumOff val="10000"/>
                </a:schemeClr>
              </a:solidFill>
            </a:endParaRPr>
          </a:p>
          <a:p>
            <a:pPr rtl="0"/>
            <a:r>
              <a:rPr lang="en-US" dirty="0">
                <a:solidFill>
                  <a:schemeClr val="tx1">
                    <a:lumMod val="90000"/>
                    <a:lumOff val="10000"/>
                  </a:schemeClr>
                </a:solidFill>
                <a:latin typeface="Calibri"/>
                <a:cs typeface="Calibri"/>
              </a:rPr>
              <a:t>Assignment Section : problem solving and decision making</a:t>
            </a:r>
          </a:p>
          <a:p>
            <a:r>
              <a:rPr lang="en-US" dirty="0" err="1">
                <a:solidFill>
                  <a:schemeClr val="tx1">
                    <a:lumMod val="90000"/>
                    <a:lumOff val="10000"/>
                  </a:schemeClr>
                </a:solidFill>
                <a:latin typeface="Calibri"/>
                <a:cs typeface="Calibri"/>
              </a:rPr>
              <a:t>LectureR’s</a:t>
            </a:r>
            <a:r>
              <a:rPr lang="en-US" dirty="0">
                <a:solidFill>
                  <a:schemeClr val="tx1">
                    <a:lumMod val="90000"/>
                    <a:lumOff val="10000"/>
                  </a:schemeClr>
                </a:solidFill>
                <a:latin typeface="Calibri"/>
                <a:cs typeface="Calibri"/>
              </a:rPr>
              <a:t> name : </a:t>
            </a:r>
            <a:r>
              <a:rPr lang="en-US" dirty="0">
                <a:solidFill>
                  <a:schemeClr val="tx1">
                    <a:lumMod val="95000"/>
                    <a:lumOff val="5000"/>
                  </a:schemeClr>
                </a:solidFill>
                <a:latin typeface="Calibri"/>
                <a:cs typeface="Calibri"/>
              </a:rPr>
              <a:t>Chijioke Uba</a:t>
            </a:r>
          </a:p>
          <a:p>
            <a:endParaRPr lang="en-US" dirty="0">
              <a:solidFill>
                <a:schemeClr val="tx1">
                  <a:lumMod val="90000"/>
                  <a:lumOff val="10000"/>
                </a:schemeClr>
              </a:solidFill>
            </a:endParaRPr>
          </a:p>
        </p:txBody>
      </p:sp>
      <p:sp>
        <p:nvSpPr>
          <p:cNvPr id="20" name="Dreptunghi 19">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Dreptunghi 21">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Dreptunghi 23">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6" name="Imagine 5" descr="Siglă văzută de aproape&#10;&#10;Descriere generată automat">
            <a:extLst>
              <a:ext uri="{FF2B5EF4-FFF2-40B4-BE49-F238E27FC236}">
                <a16:creationId xmlns:a16="http://schemas.microsoft.com/office/drawing/2014/main" id="{F1A8C364-94D4-4630-BAD0-78722F347055}"/>
              </a:ext>
            </a:extLst>
          </p:cNvPr>
          <p:cNvPicPr>
            <a:picLocks noChangeAspect="1"/>
          </p:cNvPicPr>
          <p:nvPr/>
        </p:nvPicPr>
        <p:blipFill rotWithShape="1">
          <a:blip r:embed="rId2" cstate="hqprint">
            <a:extLst>
              <a:ext uri="{28A0092B-C50C-407E-A947-70E740481C1C}">
                <a14:useLocalDpi xmlns:a14="http://schemas.microsoft.com/office/drawing/2010/main" val="0"/>
              </a:ext>
            </a:extLst>
          </a:blip>
          <a:srcRect/>
          <a:stretch/>
        </p:blipFill>
        <p:spPr>
          <a:xfrm>
            <a:off x="581191" y="4280403"/>
            <a:ext cx="11262867" cy="2237013"/>
          </a:xfrm>
          <a:prstGeom prst="rect">
            <a:avLst/>
          </a:prstGeom>
        </p:spPr>
      </p:pic>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asetăText 5">
            <a:extLst>
              <a:ext uri="{FF2B5EF4-FFF2-40B4-BE49-F238E27FC236}">
                <a16:creationId xmlns:a16="http://schemas.microsoft.com/office/drawing/2014/main" id="{0EE19788-8339-4438-9457-7CE6772C0A26}"/>
              </a:ext>
            </a:extLst>
          </p:cNvPr>
          <p:cNvSpPr txBox="1"/>
          <p:nvPr/>
        </p:nvSpPr>
        <p:spPr>
          <a:xfrm>
            <a:off x="581192" y="702156"/>
            <a:ext cx="11029616" cy="1188720"/>
          </a:xfrm>
          <a:prstGeom prst="rect">
            <a:avLst/>
          </a:prstGeom>
        </p:spPr>
        <p:txBody>
          <a:bodyPr vert="horz" lIns="91440" tIns="45720" rIns="91440" bIns="45720" rtlCol="0" anchor="b">
            <a:normAutofit/>
          </a:bodyPr>
          <a:lstStyle/>
          <a:p>
            <a:pPr algn="ctr" defTabSz="457200">
              <a:spcBef>
                <a:spcPct val="0"/>
              </a:spcBef>
              <a:spcAft>
                <a:spcPts val="600"/>
              </a:spcAft>
            </a:pPr>
            <a:r>
              <a:rPr lang="ro-RO" sz="2400" cap="all" dirty="0">
                <a:solidFill>
                  <a:schemeClr val="tx1">
                    <a:lumMod val="75000"/>
                    <a:lumOff val="25000"/>
                  </a:schemeClr>
                </a:solidFill>
                <a:latin typeface="Copperplate Gothic Bold" panose="020E0705020206020404" pitchFamily="34" charset="0"/>
                <a:ea typeface="+mj-ea"/>
                <a:cs typeface="Calibri" panose="020F0502020204030204" pitchFamily="34" charset="0"/>
              </a:rPr>
              <a:t>N</a:t>
            </a:r>
            <a:r>
              <a:rPr lang="en-GB" sz="2400" i="0" cap="all" dirty="0" err="1">
                <a:solidFill>
                  <a:schemeClr val="tx1">
                    <a:lumMod val="75000"/>
                    <a:lumOff val="25000"/>
                  </a:schemeClr>
                </a:solidFill>
                <a:effectLst/>
                <a:latin typeface="Copperplate Gothic Bold" panose="020E0705020206020404" pitchFamily="34" charset="0"/>
                <a:ea typeface="+mj-ea"/>
                <a:cs typeface="Calibri" panose="020F0502020204030204" pitchFamily="34" charset="0"/>
              </a:rPr>
              <a:t>ature</a:t>
            </a:r>
            <a:r>
              <a:rPr lang="en-GB" sz="2400" i="0" cap="all" dirty="0">
                <a:solidFill>
                  <a:schemeClr val="tx1">
                    <a:lumMod val="75000"/>
                    <a:lumOff val="25000"/>
                  </a:schemeClr>
                </a:solidFill>
                <a:effectLst/>
                <a:latin typeface="Copperplate Gothic Bold" panose="020E0705020206020404" pitchFamily="34" charset="0"/>
                <a:ea typeface="+mj-ea"/>
                <a:cs typeface="Calibri" panose="020F0502020204030204" pitchFamily="34" charset="0"/>
              </a:rPr>
              <a:t> and impact of </a:t>
            </a:r>
            <a:r>
              <a:rPr lang="en-US" sz="2400" i="0" cap="all" dirty="0">
                <a:solidFill>
                  <a:schemeClr val="tx1">
                    <a:lumMod val="75000"/>
                    <a:lumOff val="25000"/>
                  </a:schemeClr>
                </a:solidFill>
                <a:effectLst/>
                <a:latin typeface="Copperplate Gothic Bold" panose="020E0705020206020404" pitchFamily="34" charset="0"/>
                <a:ea typeface="+mj-ea"/>
                <a:cs typeface="Calibri" panose="020F0502020204030204" pitchFamily="34" charset="0"/>
              </a:rPr>
              <a:t>stress</a:t>
            </a:r>
            <a:r>
              <a:rPr lang="ro-RO" sz="2400" i="0" cap="all" dirty="0">
                <a:solidFill>
                  <a:schemeClr val="tx1">
                    <a:lumMod val="75000"/>
                    <a:lumOff val="25000"/>
                  </a:schemeClr>
                </a:solidFill>
                <a:effectLst/>
                <a:latin typeface="Copperplate Gothic Bold" panose="020E0705020206020404" pitchFamily="34" charset="0"/>
                <a:ea typeface="+mj-ea"/>
                <a:cs typeface="Calibri" panose="020F0502020204030204" pitchFamily="34" charset="0"/>
              </a:rPr>
              <a:t> </a:t>
            </a:r>
            <a:r>
              <a:rPr lang="en-GB" sz="2400" i="0" cap="all" dirty="0">
                <a:solidFill>
                  <a:schemeClr val="tx1">
                    <a:lumMod val="75000"/>
                    <a:lumOff val="25000"/>
                  </a:schemeClr>
                </a:solidFill>
                <a:effectLst/>
                <a:latin typeface="Copperplate Gothic Bold" panose="020E0705020206020404" pitchFamily="34" charset="0"/>
                <a:ea typeface="+mj-ea"/>
                <a:cs typeface="Calibri" panose="020F0502020204030204" pitchFamily="34" charset="0"/>
              </a:rPr>
              <a:t>on employees and</a:t>
            </a:r>
            <a:r>
              <a:rPr lang="en-GB" sz="2400" cap="all" dirty="0">
                <a:solidFill>
                  <a:schemeClr val="tx1">
                    <a:lumMod val="75000"/>
                    <a:lumOff val="25000"/>
                  </a:schemeClr>
                </a:solidFill>
                <a:effectLst/>
                <a:latin typeface="Copperplate Gothic Bold" panose="020E0705020206020404" pitchFamily="34" charset="0"/>
                <a:ea typeface="+mj-ea"/>
                <a:cs typeface="Calibri" panose="020F0502020204030204" pitchFamily="34" charset="0"/>
              </a:rPr>
              <a:t> </a:t>
            </a:r>
            <a:r>
              <a:rPr lang="en-GB" sz="2400" i="0" cap="all" dirty="0">
                <a:solidFill>
                  <a:schemeClr val="tx1">
                    <a:lumMod val="75000"/>
                    <a:lumOff val="25000"/>
                  </a:schemeClr>
                </a:solidFill>
                <a:effectLst/>
                <a:latin typeface="Copperplate Gothic Bold" panose="020E0705020206020404" pitchFamily="34" charset="0"/>
                <a:ea typeface="+mj-ea"/>
                <a:cs typeface="Calibri" panose="020F0502020204030204" pitchFamily="34" charset="0"/>
              </a:rPr>
              <a:t>their organisations</a:t>
            </a:r>
            <a:endParaRPr lang="en-US" sz="2400" cap="all" dirty="0">
              <a:solidFill>
                <a:schemeClr val="tx1">
                  <a:lumMod val="75000"/>
                  <a:lumOff val="25000"/>
                </a:schemeClr>
              </a:solidFill>
              <a:latin typeface="Copperplate Gothic Bold" panose="020E0705020206020404" pitchFamily="34" charset="0"/>
              <a:ea typeface="+mj-ea"/>
              <a:cs typeface="Calibri" panose="020F0502020204030204" pitchFamily="34" charset="0"/>
            </a:endParaRPr>
          </a:p>
        </p:txBody>
      </p:sp>
      <p:pic>
        <p:nvPicPr>
          <p:cNvPr id="3" name="Imagine 2">
            <a:extLst>
              <a:ext uri="{FF2B5EF4-FFF2-40B4-BE49-F238E27FC236}">
                <a16:creationId xmlns:a16="http://schemas.microsoft.com/office/drawing/2014/main" id="{AC8B7A93-C539-42DF-A3C3-A524A1A64F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863390" y="2437579"/>
            <a:ext cx="4644710" cy="3634486"/>
          </a:xfrm>
          <a:prstGeom prst="rect">
            <a:avLst/>
          </a:prstGeom>
          <a:noFill/>
          <a:ln>
            <a:noFill/>
          </a:ln>
        </p:spPr>
      </p:pic>
      <p:pic>
        <p:nvPicPr>
          <p:cNvPr id="8" name="Imagine 7">
            <a:extLst>
              <a:ext uri="{FF2B5EF4-FFF2-40B4-BE49-F238E27FC236}">
                <a16:creationId xmlns:a16="http://schemas.microsoft.com/office/drawing/2014/main" id="{5BB1F3C0-D8DC-4E7C-B272-ACBEE4BAC0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56485" y="2417971"/>
            <a:ext cx="4872125" cy="3654094"/>
          </a:xfrm>
          <a:prstGeom prst="rect">
            <a:avLst/>
          </a:prstGeom>
        </p:spPr>
      </p:pic>
    </p:spTree>
    <p:extLst>
      <p:ext uri="{BB962C8B-B14F-4D97-AF65-F5344CB8AC3E}">
        <p14:creationId xmlns:p14="http://schemas.microsoft.com/office/powerpoint/2010/main" val="925179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6B5647F3-AE3C-4F63-86F8-D3E182E9BF89}"/>
              </a:ext>
            </a:extLst>
          </p:cNvPr>
          <p:cNvSpPr>
            <a:spLocks noGrp="1"/>
          </p:cNvSpPr>
          <p:nvPr>
            <p:ph type="title"/>
          </p:nvPr>
        </p:nvSpPr>
        <p:spPr>
          <a:xfrm>
            <a:off x="7967155" y="-202829"/>
            <a:ext cx="3909246" cy="1722419"/>
          </a:xfrm>
        </p:spPr>
        <p:txBody>
          <a:bodyPr>
            <a:normAutofit/>
          </a:bodyPr>
          <a:lstStyle/>
          <a:p>
            <a:r>
              <a:rPr lang="ro-RO" kern="1200" dirty="0" err="1">
                <a:solidFill>
                  <a:schemeClr val="tx1"/>
                </a:solidFill>
                <a:latin typeface="Calibri" panose="020F0502020204030204" pitchFamily="34" charset="0"/>
                <a:ea typeface="+mn-ea"/>
                <a:cs typeface="Calibri" panose="020F0502020204030204" pitchFamily="34" charset="0"/>
              </a:rPr>
              <a:t>C</a:t>
            </a:r>
            <a:r>
              <a:rPr lang="ro-RO" b="0" i="0" kern="1200" dirty="0" err="1">
                <a:solidFill>
                  <a:schemeClr val="tx1"/>
                </a:solidFill>
                <a:effectLst/>
                <a:latin typeface="Calibri" panose="020F0502020204030204" pitchFamily="34" charset="0"/>
                <a:ea typeface="+mn-ea"/>
                <a:cs typeface="Calibri" panose="020F0502020204030204" pitchFamily="34" charset="0"/>
              </a:rPr>
              <a:t>ause-and-effect</a:t>
            </a:r>
            <a:r>
              <a:rPr lang="ro-RO" b="0" i="0" kern="1200" dirty="0">
                <a:solidFill>
                  <a:schemeClr val="tx1"/>
                </a:solidFill>
                <a:effectLst/>
                <a:latin typeface="Calibri" panose="020F0502020204030204" pitchFamily="34" charset="0"/>
                <a:ea typeface="+mn-ea"/>
                <a:cs typeface="Calibri" panose="020F0502020204030204" pitchFamily="34" charset="0"/>
              </a:rPr>
              <a:t> </a:t>
            </a:r>
            <a:r>
              <a:rPr lang="ro-RO" b="0" i="0" kern="1200" dirty="0" err="1">
                <a:solidFill>
                  <a:schemeClr val="tx1"/>
                </a:solidFill>
                <a:effectLst/>
                <a:latin typeface="Calibri" panose="020F0502020204030204" pitchFamily="34" charset="0"/>
                <a:ea typeface="+mn-ea"/>
                <a:cs typeface="Calibri" panose="020F0502020204030204" pitchFamily="34" charset="0"/>
              </a:rPr>
              <a:t>analysis</a:t>
            </a:r>
            <a:br>
              <a:rPr lang="ro-RO" kern="1200" dirty="0">
                <a:solidFill>
                  <a:schemeClr val="tx1"/>
                </a:solidFill>
                <a:latin typeface="Calibri" panose="020F0502020204030204" pitchFamily="34" charset="0"/>
                <a:ea typeface="+mn-ea"/>
                <a:cs typeface="Calibri" panose="020F0502020204030204" pitchFamily="34" charset="0"/>
              </a:rPr>
            </a:br>
            <a:endParaRPr lang="en-US" dirty="0">
              <a:solidFill>
                <a:schemeClr val="tx1"/>
              </a:solidFill>
            </a:endParaRPr>
          </a:p>
        </p:txBody>
      </p:sp>
      <p:pic>
        <p:nvPicPr>
          <p:cNvPr id="8" name="Imagine 7">
            <a:extLst>
              <a:ext uri="{FF2B5EF4-FFF2-40B4-BE49-F238E27FC236}">
                <a16:creationId xmlns:a16="http://schemas.microsoft.com/office/drawing/2014/main" id="{D5076DA8-2370-418B-84A2-8375BA477A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88223" y="2170563"/>
            <a:ext cx="4511039" cy="3041353"/>
          </a:xfrm>
          <a:prstGeom prst="rect">
            <a:avLst/>
          </a:prstGeom>
          <a:noFill/>
        </p:spPr>
      </p:pic>
      <p:sp>
        <p:nvSpPr>
          <p:cNvPr id="2" name="Rectangle 1">
            <a:extLst>
              <a:ext uri="{FF2B5EF4-FFF2-40B4-BE49-F238E27FC236}">
                <a16:creationId xmlns:a16="http://schemas.microsoft.com/office/drawing/2014/main" id="{2993F447-AD8F-3B48-8AEA-464454BDB906}"/>
              </a:ext>
            </a:extLst>
          </p:cNvPr>
          <p:cNvSpPr/>
          <p:nvPr/>
        </p:nvSpPr>
        <p:spPr>
          <a:xfrm>
            <a:off x="633651" y="1921525"/>
            <a:ext cx="3309881" cy="3539430"/>
          </a:xfrm>
          <a:prstGeom prst="rect">
            <a:avLst/>
          </a:prstGeom>
        </p:spPr>
        <p:txBody>
          <a:bodyPr wrap="square">
            <a:spAutoFit/>
          </a:bodyPr>
          <a:lstStyle/>
          <a:p>
            <a:r>
              <a:rPr lang="en-GB" sz="1600" dirty="0">
                <a:solidFill>
                  <a:schemeClr val="bg1"/>
                </a:solidFill>
                <a:latin typeface="Calibri" panose="020F0502020204030204" pitchFamily="34" charset="0"/>
                <a:cs typeface="Calibri" panose="020F0502020204030204" pitchFamily="34" charset="0"/>
              </a:rPr>
              <a:t>Causes:</a:t>
            </a:r>
          </a:p>
          <a:p>
            <a:pPr marL="285750" indent="-285750">
              <a:buFontTx/>
              <a:buChar char="-"/>
            </a:pPr>
            <a:r>
              <a:rPr lang="en-GB" sz="1600" dirty="0">
                <a:solidFill>
                  <a:schemeClr val="bg1"/>
                </a:solidFill>
                <a:latin typeface="Calibri" panose="020F0502020204030204" pitchFamily="34" charset="0"/>
                <a:cs typeface="Calibri" panose="020F0502020204030204" pitchFamily="34" charset="0"/>
              </a:rPr>
              <a:t>Office politics</a:t>
            </a:r>
          </a:p>
          <a:p>
            <a:pPr marL="285750" indent="-285750">
              <a:buFontTx/>
              <a:buChar char="-"/>
            </a:pPr>
            <a:r>
              <a:rPr lang="en-GB" sz="1600" dirty="0">
                <a:solidFill>
                  <a:schemeClr val="bg1"/>
                </a:solidFill>
                <a:latin typeface="Calibri" panose="020F0502020204030204" pitchFamily="34" charset="0"/>
                <a:cs typeface="Calibri" panose="020F0502020204030204" pitchFamily="34" charset="0"/>
              </a:rPr>
              <a:t>Lack of interdepartmental communications</a:t>
            </a:r>
          </a:p>
          <a:p>
            <a:pPr marL="285750" indent="-285750">
              <a:buFontTx/>
              <a:buChar char="-"/>
            </a:pPr>
            <a:r>
              <a:rPr lang="en-GB" sz="1600" dirty="0">
                <a:solidFill>
                  <a:schemeClr val="bg1"/>
                </a:solidFill>
              </a:rPr>
              <a:t>Work performance of others</a:t>
            </a:r>
          </a:p>
          <a:p>
            <a:pPr marL="285750" indent="-285750">
              <a:buFontTx/>
              <a:buChar char="-"/>
            </a:pPr>
            <a:r>
              <a:rPr lang="en-GB" sz="1600" dirty="0">
                <a:solidFill>
                  <a:schemeClr val="bg1"/>
                </a:solidFill>
              </a:rPr>
              <a:t>Employees own work</a:t>
            </a:r>
          </a:p>
          <a:p>
            <a:pPr marL="285750" indent="-285750">
              <a:buFontTx/>
              <a:buChar char="-"/>
            </a:pPr>
            <a:r>
              <a:rPr lang="en-GB" sz="1600" dirty="0">
                <a:solidFill>
                  <a:schemeClr val="bg1"/>
                </a:solidFill>
              </a:rPr>
              <a:t>Performance customer satisfaction</a:t>
            </a:r>
          </a:p>
          <a:p>
            <a:pPr marL="285750" indent="-285750">
              <a:buFontTx/>
              <a:buChar char="-"/>
            </a:pPr>
            <a:r>
              <a:rPr lang="en-GB" sz="1600" dirty="0">
                <a:solidFill>
                  <a:schemeClr val="bg1"/>
                </a:solidFill>
              </a:rPr>
              <a:t>Customer satisfaction</a:t>
            </a:r>
          </a:p>
          <a:p>
            <a:pPr marL="285750" indent="-285750">
              <a:buFontTx/>
              <a:buChar char="-"/>
            </a:pPr>
            <a:r>
              <a:rPr lang="en-GB" sz="1600" dirty="0">
                <a:solidFill>
                  <a:schemeClr val="bg1"/>
                </a:solidFill>
              </a:rPr>
              <a:t>Tensions between employees</a:t>
            </a:r>
          </a:p>
          <a:p>
            <a:pPr marL="285750" indent="-285750">
              <a:buFontTx/>
              <a:buChar char="-"/>
            </a:pPr>
            <a:r>
              <a:rPr lang="en-GB" sz="1600" dirty="0">
                <a:solidFill>
                  <a:schemeClr val="bg1"/>
                </a:solidFill>
              </a:rPr>
              <a:t>Long working hours</a:t>
            </a:r>
          </a:p>
          <a:p>
            <a:pPr marL="285750" indent="-285750">
              <a:buFontTx/>
              <a:buChar char="-"/>
            </a:pPr>
            <a:r>
              <a:rPr lang="en-GB" sz="1600" dirty="0">
                <a:solidFill>
                  <a:schemeClr val="bg1"/>
                </a:solidFill>
              </a:rPr>
              <a:t>Poor company culture</a:t>
            </a:r>
          </a:p>
          <a:p>
            <a:pPr marL="285750" indent="-285750">
              <a:buFontTx/>
              <a:buChar char="-"/>
            </a:pPr>
            <a:r>
              <a:rPr lang="en-GB" sz="1600" dirty="0">
                <a:solidFill>
                  <a:schemeClr val="bg1"/>
                </a:solidFill>
              </a:rPr>
              <a:t>Company performance, etc.</a:t>
            </a:r>
          </a:p>
          <a:p>
            <a:pPr marL="285750" indent="-285750">
              <a:buFontTx/>
              <a:buChar char="-"/>
            </a:pPr>
            <a:endParaRPr lang="en-GB" sz="1600" dirty="0">
              <a:solidFill>
                <a:schemeClr val="bg1"/>
              </a:solidFill>
            </a:endParaRPr>
          </a:p>
        </p:txBody>
      </p:sp>
      <p:sp>
        <p:nvSpPr>
          <p:cNvPr id="3" name="Rectangle 2">
            <a:extLst>
              <a:ext uri="{FF2B5EF4-FFF2-40B4-BE49-F238E27FC236}">
                <a16:creationId xmlns:a16="http://schemas.microsoft.com/office/drawing/2014/main" id="{B6B40826-492B-6748-B6D8-A1DFB019352C}"/>
              </a:ext>
            </a:extLst>
          </p:cNvPr>
          <p:cNvSpPr/>
          <p:nvPr/>
        </p:nvSpPr>
        <p:spPr>
          <a:xfrm>
            <a:off x="4519146" y="1182861"/>
            <a:ext cx="6096000" cy="5016758"/>
          </a:xfrm>
          <a:prstGeom prst="rect">
            <a:avLst/>
          </a:prstGeom>
        </p:spPr>
        <p:txBody>
          <a:bodyPr>
            <a:spAutoFit/>
          </a:bodyPr>
          <a:lstStyle/>
          <a:p>
            <a:pPr marL="285750" indent="-285750">
              <a:buFontTx/>
              <a:buChar char="-"/>
            </a:pPr>
            <a:endParaRPr lang="en-GB" sz="1600" dirty="0"/>
          </a:p>
          <a:p>
            <a:r>
              <a:rPr lang="en-GB" sz="1600" dirty="0"/>
              <a:t>Effects:</a:t>
            </a:r>
          </a:p>
          <a:p>
            <a:pPr marL="285750" indent="-285750">
              <a:buFontTx/>
              <a:buChar char="-"/>
            </a:pPr>
            <a:r>
              <a:rPr lang="en-GB" sz="1600" dirty="0"/>
              <a:t>Headaches</a:t>
            </a:r>
          </a:p>
          <a:p>
            <a:pPr marL="285750" indent="-285750">
              <a:buFontTx/>
              <a:buChar char="-"/>
            </a:pPr>
            <a:r>
              <a:rPr lang="en-GB" sz="1600" dirty="0"/>
              <a:t>Muscle tension</a:t>
            </a:r>
          </a:p>
          <a:p>
            <a:pPr marL="285750" indent="-285750">
              <a:buFontTx/>
              <a:buChar char="-"/>
            </a:pPr>
            <a:r>
              <a:rPr lang="en-GB" sz="1600" dirty="0"/>
              <a:t>Chest pain</a:t>
            </a:r>
          </a:p>
          <a:p>
            <a:pPr marL="285750" indent="-285750">
              <a:buFontTx/>
              <a:buChar char="-"/>
            </a:pPr>
            <a:r>
              <a:rPr lang="en-GB" sz="1600" dirty="0"/>
              <a:t>Fatigue</a:t>
            </a:r>
          </a:p>
          <a:p>
            <a:pPr marL="285750" indent="-285750">
              <a:buFontTx/>
              <a:buChar char="-"/>
            </a:pPr>
            <a:r>
              <a:rPr lang="en-GB" sz="1600" dirty="0"/>
              <a:t>Stomach problems</a:t>
            </a:r>
          </a:p>
          <a:p>
            <a:pPr marL="285750" indent="-285750">
              <a:buFontTx/>
              <a:buChar char="-"/>
            </a:pPr>
            <a:r>
              <a:rPr lang="en-GB" sz="1600" dirty="0"/>
              <a:t>Sleep problems</a:t>
            </a:r>
          </a:p>
          <a:p>
            <a:pPr marL="285750" indent="-285750">
              <a:buFontTx/>
              <a:buChar char="-"/>
            </a:pPr>
            <a:r>
              <a:rPr lang="en-GB" sz="1600" dirty="0"/>
              <a:t>Anxiety</a:t>
            </a:r>
          </a:p>
          <a:p>
            <a:pPr marL="285750" indent="-285750">
              <a:buFontTx/>
              <a:buChar char="-"/>
            </a:pPr>
            <a:r>
              <a:rPr lang="en-GB" sz="1600" dirty="0"/>
              <a:t>Restlessness</a:t>
            </a:r>
          </a:p>
          <a:p>
            <a:pPr marL="285750" indent="-285750">
              <a:buFontTx/>
              <a:buChar char="-"/>
            </a:pPr>
            <a:r>
              <a:rPr lang="en-GB" sz="1600" dirty="0"/>
              <a:t>Lack of focus</a:t>
            </a:r>
          </a:p>
          <a:p>
            <a:pPr marL="285750" indent="-285750">
              <a:buFontTx/>
              <a:buChar char="-"/>
            </a:pPr>
            <a:r>
              <a:rPr lang="en-GB" sz="1600" dirty="0"/>
              <a:t>Irritability</a:t>
            </a:r>
          </a:p>
          <a:p>
            <a:pPr marL="285750" indent="-285750">
              <a:buFontTx/>
              <a:buChar char="-"/>
            </a:pPr>
            <a:r>
              <a:rPr lang="en-GB" sz="1600" dirty="0"/>
              <a:t>Anger</a:t>
            </a:r>
          </a:p>
          <a:p>
            <a:pPr marL="285750" indent="-285750">
              <a:buFontTx/>
              <a:buChar char="-"/>
            </a:pPr>
            <a:r>
              <a:rPr lang="en-GB" sz="1600" dirty="0"/>
              <a:t>Sadness</a:t>
            </a:r>
          </a:p>
          <a:p>
            <a:pPr marL="285750" indent="-285750">
              <a:buFontTx/>
              <a:buChar char="-"/>
            </a:pPr>
            <a:r>
              <a:rPr lang="en-GB" sz="1600" dirty="0"/>
              <a:t>Depression</a:t>
            </a:r>
          </a:p>
          <a:p>
            <a:pPr marL="285750" indent="-285750">
              <a:buFontTx/>
              <a:buChar char="-"/>
            </a:pPr>
            <a:r>
              <a:rPr lang="en-GB" sz="1600" dirty="0"/>
              <a:t>Over and under eating</a:t>
            </a:r>
          </a:p>
          <a:p>
            <a:pPr marL="285750" indent="-285750">
              <a:buFontTx/>
              <a:buChar char="-"/>
            </a:pPr>
            <a:r>
              <a:rPr lang="en-GB" sz="1600" dirty="0"/>
              <a:t>Outbursts</a:t>
            </a:r>
          </a:p>
          <a:p>
            <a:pPr marL="285750" indent="-285750">
              <a:buFontTx/>
              <a:buChar char="-"/>
            </a:pPr>
            <a:r>
              <a:rPr lang="en-GB" sz="1600" dirty="0"/>
              <a:t>Drug and alcohol misuse</a:t>
            </a:r>
          </a:p>
          <a:p>
            <a:pPr marL="285750" indent="-285750">
              <a:buFontTx/>
              <a:buChar char="-"/>
            </a:pPr>
            <a:r>
              <a:rPr lang="en-GB" sz="1600" dirty="0"/>
              <a:t>Social withdrawal</a:t>
            </a:r>
          </a:p>
          <a:p>
            <a:pPr marL="285750" indent="-285750">
              <a:buFontTx/>
              <a:buChar char="-"/>
            </a:pPr>
            <a:r>
              <a:rPr lang="en-GB" sz="1600" dirty="0"/>
              <a:t>Less exercise.</a:t>
            </a:r>
          </a:p>
        </p:txBody>
      </p:sp>
    </p:spTree>
    <p:extLst>
      <p:ext uri="{BB962C8B-B14F-4D97-AF65-F5344CB8AC3E}">
        <p14:creationId xmlns:p14="http://schemas.microsoft.com/office/powerpoint/2010/main" val="13965941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04D392EF-7B85-4D29-B50D-03CDEAA4DEDE}"/>
              </a:ext>
            </a:extLst>
          </p:cNvPr>
          <p:cNvSpPr>
            <a:spLocks noGrp="1"/>
          </p:cNvSpPr>
          <p:nvPr>
            <p:ph type="title"/>
          </p:nvPr>
        </p:nvSpPr>
        <p:spPr>
          <a:xfrm>
            <a:off x="578438" y="4646376"/>
            <a:ext cx="11029616" cy="566738"/>
          </a:xfrm>
        </p:spPr>
        <p:txBody>
          <a:bodyPr>
            <a:noAutofit/>
          </a:bodyPr>
          <a:lstStyle/>
          <a:p>
            <a:pPr algn="ctr"/>
            <a:r>
              <a:rPr lang="en-GB" sz="2800" b="1" i="0" kern="1200" dirty="0">
                <a:solidFill>
                  <a:schemeClr val="tx1">
                    <a:lumMod val="75000"/>
                    <a:lumOff val="25000"/>
                  </a:schemeClr>
                </a:solidFill>
                <a:effectLst/>
                <a:latin typeface="Calibri" panose="020F0502020204030204" pitchFamily="34" charset="0"/>
                <a:ea typeface="+mn-ea"/>
                <a:cs typeface="Calibri" panose="020F0502020204030204" pitchFamily="34" charset="0"/>
              </a:rPr>
              <a:t>PESTLE analysis </a:t>
            </a:r>
            <a:br>
              <a:rPr lang="en-GB" sz="2800" b="1" kern="1200" dirty="0">
                <a:solidFill>
                  <a:schemeClr val="tx1">
                    <a:lumMod val="75000"/>
                    <a:lumOff val="25000"/>
                  </a:schemeClr>
                </a:solidFill>
                <a:latin typeface="Calibri" panose="020F0502020204030204" pitchFamily="34" charset="0"/>
                <a:ea typeface="+mn-ea"/>
                <a:cs typeface="Calibri" panose="020F0502020204030204" pitchFamily="34" charset="0"/>
              </a:rPr>
            </a:br>
            <a:endParaRPr lang="en-GB" sz="2800" b="1" dirty="0"/>
          </a:p>
        </p:txBody>
      </p:sp>
      <p:pic>
        <p:nvPicPr>
          <p:cNvPr id="6" name="Imagine 5" descr="O imagine care conține persoană, interior&#10;&#10;Descriere generată automat">
            <a:extLst>
              <a:ext uri="{FF2B5EF4-FFF2-40B4-BE49-F238E27FC236}">
                <a16:creationId xmlns:a16="http://schemas.microsoft.com/office/drawing/2014/main" id="{4110B247-C9E1-4544-9B05-349C9088C2B4}"/>
              </a:ext>
            </a:extLst>
          </p:cNvPr>
          <p:cNvPicPr>
            <a:picLocks noChangeAspect="1"/>
          </p:cNvPicPr>
          <p:nvPr/>
        </p:nvPicPr>
        <p:blipFill rotWithShape="1">
          <a:blip r:embed="rId2">
            <a:extLst>
              <a:ext uri="{28A0092B-C50C-407E-A947-70E740481C1C}">
                <a14:useLocalDpi xmlns:a14="http://schemas.microsoft.com/office/drawing/2010/main" val="0"/>
              </a:ext>
            </a:extLst>
          </a:blip>
          <a:srcRect t="14541" r="-1" b="37012"/>
          <a:stretch/>
        </p:blipFill>
        <p:spPr>
          <a:xfrm>
            <a:off x="447817" y="641350"/>
            <a:ext cx="11290859" cy="3523016"/>
          </a:xfrm>
          <a:prstGeom prst="rect">
            <a:avLst/>
          </a:prstGeom>
          <a:noFill/>
        </p:spPr>
      </p:pic>
      <p:sp>
        <p:nvSpPr>
          <p:cNvPr id="4" name="CasetăText 3">
            <a:extLst>
              <a:ext uri="{FF2B5EF4-FFF2-40B4-BE49-F238E27FC236}">
                <a16:creationId xmlns:a16="http://schemas.microsoft.com/office/drawing/2014/main" id="{B63F710D-4E48-4BDD-8410-0C1FA2C0598F}"/>
              </a:ext>
            </a:extLst>
          </p:cNvPr>
          <p:cNvSpPr txBox="1"/>
          <p:nvPr/>
        </p:nvSpPr>
        <p:spPr>
          <a:xfrm>
            <a:off x="581192" y="5796458"/>
            <a:ext cx="11029617" cy="998148"/>
          </a:xfrm>
          <a:prstGeom prst="rect">
            <a:avLst/>
          </a:prstGeom>
        </p:spPr>
        <p:txBody>
          <a:bodyPr vert="horz" lIns="91440" tIns="45720" rIns="91440" bIns="45720" rtlCol="0" anchor="t">
            <a:normAutofit/>
          </a:bodyPr>
          <a:lstStyle/>
          <a:p>
            <a:pPr defTabSz="457200">
              <a:lnSpc>
                <a:spcPct val="110000"/>
              </a:lnSpc>
              <a:spcBef>
                <a:spcPct val="20000"/>
              </a:spcBef>
              <a:spcAft>
                <a:spcPts val="600"/>
              </a:spcAft>
              <a:buClr>
                <a:schemeClr val="accent1"/>
              </a:buClr>
              <a:buSzPct val="92000"/>
            </a:pPr>
            <a:endParaRPr lang="ro-RO" sz="1600" kern="1200" dirty="0">
              <a:solidFill>
                <a:schemeClr val="tx1">
                  <a:lumMod val="75000"/>
                  <a:lumOff val="25000"/>
                </a:schemeClr>
              </a:solidFill>
              <a:latin typeface="Calibri" panose="020F0502020204030204" pitchFamily="34" charset="0"/>
              <a:ea typeface="+mn-ea"/>
              <a:cs typeface="Calibri" panose="020F0502020204030204" pitchFamily="34" charset="0"/>
            </a:endParaRPr>
          </a:p>
        </p:txBody>
      </p:sp>
      <p:sp>
        <p:nvSpPr>
          <p:cNvPr id="2" name="Rectangle 1">
            <a:extLst>
              <a:ext uri="{FF2B5EF4-FFF2-40B4-BE49-F238E27FC236}">
                <a16:creationId xmlns:a16="http://schemas.microsoft.com/office/drawing/2014/main" id="{955BEE01-F547-DE41-998B-DA48ED67C081}"/>
              </a:ext>
            </a:extLst>
          </p:cNvPr>
          <p:cNvSpPr/>
          <p:nvPr/>
        </p:nvSpPr>
        <p:spPr>
          <a:xfrm>
            <a:off x="447817" y="4816478"/>
            <a:ext cx="11290859" cy="1959960"/>
          </a:xfrm>
          <a:prstGeom prst="rect">
            <a:avLst/>
          </a:prstGeom>
        </p:spPr>
        <p:txBody>
          <a:bodyPr wrap="square">
            <a:spAutoFit/>
          </a:bodyPr>
          <a:lstStyle/>
          <a:p>
            <a:pPr>
              <a:lnSpc>
                <a:spcPct val="107000"/>
              </a:lnSpc>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Political – </a:t>
            </a:r>
            <a:r>
              <a:rPr lang="en-GB" dirty="0">
                <a:latin typeface="Calibri" panose="020F0502020204030204" pitchFamily="34" charset="0"/>
                <a:ea typeface="Calibri" panose="020F0502020204030204" pitchFamily="34" charset="0"/>
                <a:cs typeface="Times New Roman" panose="02020603050405020304" pitchFamily="18" charset="0"/>
              </a:rPr>
              <a:t>According to Mental Health Foundation, political uncertainty is challenging and affecting the workplace especially when big changes are happening such as the Brexit, reduced openness to refuges and increased racism, stress from political events happening in America, the problems with the NHS system and immigration.</a:t>
            </a:r>
            <a:endParaRPr lang="en-RO"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Economic - </a:t>
            </a:r>
            <a:r>
              <a:rPr lang="en-GB" dirty="0">
                <a:latin typeface="Calibri" panose="020F0502020204030204" pitchFamily="34" charset="0"/>
                <a:ea typeface="Calibri" panose="020F0502020204030204" pitchFamily="34" charset="0"/>
                <a:cs typeface="Times New Roman" panose="02020603050405020304" pitchFamily="18" charset="0"/>
              </a:rPr>
              <a:t>Related to the economic factors that are contributing to the problem, over the last the UK has confronted a fuel shortage, a labour crunch, a lack of skilled truck drivers, supply chain pressure and other economic problems produced by Brexit.</a:t>
            </a:r>
            <a:endParaRPr lang="en-RO"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201087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FA352A0-7ACA-E34A-A74A-CE884E8CFE37}"/>
              </a:ext>
            </a:extLst>
          </p:cNvPr>
          <p:cNvSpPr/>
          <p:nvPr/>
        </p:nvSpPr>
        <p:spPr>
          <a:xfrm>
            <a:off x="271153" y="1160975"/>
            <a:ext cx="11649694" cy="4536050"/>
          </a:xfrm>
          <a:prstGeom prst="rect">
            <a:avLst/>
          </a:prstGeom>
        </p:spPr>
        <p:txBody>
          <a:bodyPr wrap="square">
            <a:spAutoFit/>
          </a:bodyPr>
          <a:lstStyle/>
          <a:p>
            <a:pPr>
              <a:lnSpc>
                <a:spcPct val="107000"/>
              </a:lnSpc>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Social  -  </a:t>
            </a:r>
            <a:r>
              <a:rPr lang="en-GB" dirty="0">
                <a:latin typeface="Calibri" panose="020F0502020204030204" pitchFamily="34" charset="0"/>
                <a:ea typeface="Calibri" panose="020F0502020204030204" pitchFamily="34" charset="0"/>
                <a:cs typeface="Times New Roman" panose="02020603050405020304" pitchFamily="18" charset="0"/>
              </a:rPr>
              <a:t>Revise Sociology identified that the biggest social problems that the UK has identified in 2020 </a:t>
            </a:r>
            <a:r>
              <a:rPr lang="en-US" dirty="0">
                <a:latin typeface="Calibri" panose="020F0502020204030204" pitchFamily="34" charset="0"/>
                <a:ea typeface="Calibri" panose="020F0502020204030204" pitchFamily="34" charset="0"/>
                <a:cs typeface="Times New Roman" panose="02020603050405020304" pitchFamily="18" charset="0"/>
              </a:rPr>
              <a:t>include pollution and the environment, inequality, low pay and poverty, inflation, cost of living, especially housing, unemployment and underemployment, race relations, the ageing population, crime, law and order, mental health – depression/ anxiety (/suicide), sexual inequalities, drug and alcohol abuse, lack of faith (trust) in government, immigration/ overpopulation.</a:t>
            </a:r>
            <a:endParaRPr lang="en-RO"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b="1" dirty="0">
                <a:latin typeface="Calibri" panose="020F0502020204030204" pitchFamily="34" charset="0"/>
                <a:ea typeface="Calibri" panose="020F0502020204030204" pitchFamily="34" charset="0"/>
                <a:cs typeface="Times New Roman" panose="02020603050405020304" pitchFamily="18" charset="0"/>
              </a:rPr>
              <a:t>Technological – </a:t>
            </a:r>
            <a:r>
              <a:rPr lang="en-US" dirty="0">
                <a:latin typeface="Calibri" panose="020F0502020204030204" pitchFamily="34" charset="0"/>
                <a:ea typeface="Calibri" panose="020F0502020204030204" pitchFamily="34" charset="0"/>
                <a:cs typeface="Times New Roman" panose="02020603050405020304" pitchFamily="18" charset="0"/>
              </a:rPr>
              <a:t>during the pandemic, the biggest technological problem that stressed the employees was communication. A lot of people are working from home since the beginning of the pandemic and except for the mental issues, the technological ones seem to stress a lot of employees through the lack of training on how to use different pieces of software and the difficulty to learn them online.</a:t>
            </a:r>
            <a:endParaRPr lang="en-RO"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b="1" dirty="0">
                <a:latin typeface="Calibri" panose="020F0502020204030204" pitchFamily="34" charset="0"/>
                <a:ea typeface="Calibri" panose="020F0502020204030204" pitchFamily="34" charset="0"/>
                <a:cs typeface="Times New Roman" panose="02020603050405020304" pitchFamily="18" charset="0"/>
              </a:rPr>
              <a:t>Legal </a:t>
            </a:r>
            <a:r>
              <a:rPr lang="en-US" dirty="0">
                <a:latin typeface="Calibri" panose="020F0502020204030204" pitchFamily="34" charset="0"/>
                <a:ea typeface="Calibri" panose="020F0502020204030204" pitchFamily="34" charset="0"/>
                <a:cs typeface="Times New Roman" panose="02020603050405020304" pitchFamily="18" charset="0"/>
              </a:rPr>
              <a:t>-  the common legal issues that people encounter in the UK and stresses them include holiday sickness compensation for the Covid 19, buying or selling properties, the settlement scheme for the European residents, or even debts and loans that they are unable to pay during this period. </a:t>
            </a:r>
            <a:endParaRPr lang="en-RO"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b="1" dirty="0">
                <a:latin typeface="Calibri" panose="020F0502020204030204" pitchFamily="34" charset="0"/>
                <a:ea typeface="Calibri" panose="020F0502020204030204" pitchFamily="34" charset="0"/>
                <a:cs typeface="Times New Roman" panose="02020603050405020304" pitchFamily="18" charset="0"/>
              </a:rPr>
              <a:t>Environmental -  </a:t>
            </a:r>
            <a:r>
              <a:rPr lang="en-US" dirty="0" err="1">
                <a:latin typeface="Calibri" panose="020F0502020204030204" pitchFamily="34" charset="0"/>
                <a:ea typeface="Calibri" panose="020F0502020204030204" pitchFamily="34" charset="0"/>
                <a:cs typeface="Times New Roman" panose="02020603050405020304" pitchFamily="18" charset="0"/>
              </a:rPr>
              <a:t>Gov.UK</a:t>
            </a:r>
            <a:r>
              <a:rPr lang="en-US" dirty="0">
                <a:latin typeface="Calibri" panose="020F0502020204030204" pitchFamily="34" charset="0"/>
                <a:ea typeface="Calibri" panose="020F0502020204030204" pitchFamily="34" charset="0"/>
                <a:cs typeface="Times New Roman" panose="02020603050405020304" pitchFamily="18" charset="0"/>
              </a:rPr>
              <a:t> identified that the main problems related to the environment in the UK are related to air pollution, noises, antimicrobial resistant microbes, mental health conditions and physical conditions that are affected by climate change and equality of access to a healthy natural environment.  </a:t>
            </a:r>
            <a:endParaRPr lang="en-RO"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44554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1CBEE183-F7FD-4C35-A1D5-A5E6546BF9FF}"/>
              </a:ext>
            </a:extLst>
          </p:cNvPr>
          <p:cNvSpPr>
            <a:spLocks noGrp="1"/>
          </p:cNvSpPr>
          <p:nvPr>
            <p:ph type="title"/>
          </p:nvPr>
        </p:nvSpPr>
        <p:spPr>
          <a:xfrm>
            <a:off x="581193" y="729658"/>
            <a:ext cx="11029616" cy="988332"/>
          </a:xfrm>
        </p:spPr>
        <p:txBody>
          <a:bodyPr/>
          <a:lstStyle/>
          <a:p>
            <a:pPr algn="ctr"/>
            <a:r>
              <a:rPr lang="en-GB" sz="2800" dirty="0">
                <a:solidFill>
                  <a:schemeClr val="tx1">
                    <a:lumMod val="75000"/>
                    <a:lumOff val="25000"/>
                  </a:schemeClr>
                </a:solidFill>
                <a:latin typeface="Calibri" panose="020F0502020204030204" pitchFamily="34" charset="0"/>
                <a:cs typeface="Calibri" panose="020F0502020204030204" pitchFamily="34" charset="0"/>
              </a:rPr>
              <a:t>A</a:t>
            </a:r>
            <a:r>
              <a:rPr lang="en-GB" sz="2800" b="0" i="0" dirty="0">
                <a:solidFill>
                  <a:schemeClr val="tx1">
                    <a:lumMod val="75000"/>
                    <a:lumOff val="25000"/>
                  </a:schemeClr>
                </a:solidFill>
                <a:effectLst/>
                <a:latin typeface="Calibri" panose="020F0502020204030204" pitchFamily="34" charset="0"/>
                <a:cs typeface="Calibri" panose="020F0502020204030204" pitchFamily="34" charset="0"/>
              </a:rPr>
              <a:t>lternative solutions to work-related stress </a:t>
            </a:r>
            <a:br>
              <a:rPr lang="en-GB" sz="2800" dirty="0">
                <a:solidFill>
                  <a:schemeClr val="tx1">
                    <a:lumMod val="75000"/>
                    <a:lumOff val="25000"/>
                  </a:schemeClr>
                </a:solidFill>
                <a:latin typeface="Calibri" panose="020F0502020204030204" pitchFamily="34" charset="0"/>
                <a:cs typeface="Calibri" panose="020F0502020204030204" pitchFamily="34" charset="0"/>
              </a:rPr>
            </a:br>
            <a:endParaRPr lang="en-GB" dirty="0"/>
          </a:p>
        </p:txBody>
      </p:sp>
      <p:pic>
        <p:nvPicPr>
          <p:cNvPr id="4" name="Imagine 3" descr="O imagine care conține text&#10;&#10;Descriere generată automat">
            <a:extLst>
              <a:ext uri="{FF2B5EF4-FFF2-40B4-BE49-F238E27FC236}">
                <a16:creationId xmlns:a16="http://schemas.microsoft.com/office/drawing/2014/main" id="{6C3819DA-7F3B-4A42-B4B7-F3C5466803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193" y="2272124"/>
            <a:ext cx="5794864" cy="3856218"/>
          </a:xfrm>
          <a:prstGeom prst="rect">
            <a:avLst/>
          </a:prstGeom>
          <a:noFill/>
        </p:spPr>
      </p:pic>
      <p:sp>
        <p:nvSpPr>
          <p:cNvPr id="2" name="Substituent dată 1">
            <a:extLst>
              <a:ext uri="{FF2B5EF4-FFF2-40B4-BE49-F238E27FC236}">
                <a16:creationId xmlns:a16="http://schemas.microsoft.com/office/drawing/2014/main" id="{69CF9F71-A1CE-4E15-9ECF-C06AA8EAE608}"/>
              </a:ext>
            </a:extLst>
          </p:cNvPr>
          <p:cNvSpPr>
            <a:spLocks noGrp="1"/>
          </p:cNvSpPr>
          <p:nvPr>
            <p:ph type="dt" sz="half" idx="10"/>
          </p:nvPr>
        </p:nvSpPr>
        <p:spPr>
          <a:xfrm>
            <a:off x="7605951" y="6423914"/>
            <a:ext cx="2844799" cy="365125"/>
          </a:xfrm>
        </p:spPr>
        <p:txBody>
          <a:bodyPr vert="horz" lIns="91440" tIns="45720" rIns="91440" bIns="45720" rtlCol="0" anchor="ctr">
            <a:normAutofit/>
          </a:bodyPr>
          <a:lstStyle/>
          <a:p>
            <a:pPr>
              <a:spcAft>
                <a:spcPts val="600"/>
              </a:spcAft>
            </a:pPr>
            <a:fld id="{B8BCEB24-D323-41FF-9618-0B1F209F6ED8}" type="datetime1">
              <a:rPr lang="ro-RO" smtClean="0"/>
              <a:pPr>
                <a:spcAft>
                  <a:spcPts val="600"/>
                </a:spcAft>
              </a:pPr>
              <a:t>15.11.2021</a:t>
            </a:fld>
            <a:endParaRPr lang="en-US"/>
          </a:p>
        </p:txBody>
      </p:sp>
      <p:sp>
        <p:nvSpPr>
          <p:cNvPr id="3" name="Rectangle 2">
            <a:extLst>
              <a:ext uri="{FF2B5EF4-FFF2-40B4-BE49-F238E27FC236}">
                <a16:creationId xmlns:a16="http://schemas.microsoft.com/office/drawing/2014/main" id="{826BABBB-4041-EA42-AB7D-EAE173F84F8E}"/>
              </a:ext>
            </a:extLst>
          </p:cNvPr>
          <p:cNvSpPr/>
          <p:nvPr/>
        </p:nvSpPr>
        <p:spPr>
          <a:xfrm>
            <a:off x="6935190" y="2793679"/>
            <a:ext cx="5094513" cy="2554545"/>
          </a:xfrm>
          <a:prstGeom prst="rect">
            <a:avLst/>
          </a:prstGeom>
        </p:spPr>
        <p:txBody>
          <a:bodyPr wrap="square">
            <a:spAutoFit/>
          </a:bodyPr>
          <a:lstStyle/>
          <a:p>
            <a:pPr marL="285750" indent="-285750">
              <a:buFontTx/>
              <a:buChar char="-"/>
            </a:pPr>
            <a:r>
              <a:rPr lang="en-GB" sz="2000" dirty="0">
                <a:latin typeface="Calibri" panose="020F0502020204030204" pitchFamily="34" charset="0"/>
                <a:ea typeface="Calibri" panose="020F0502020204030204" pitchFamily="34" charset="0"/>
                <a:cs typeface="Times New Roman" panose="02020603050405020304" pitchFamily="18" charset="0"/>
              </a:rPr>
              <a:t>Workplace wellness by using green spaces,</a:t>
            </a:r>
          </a:p>
          <a:p>
            <a:pPr marL="285750" indent="-285750">
              <a:buFontTx/>
              <a:buChar char="-"/>
            </a:pPr>
            <a:r>
              <a:rPr lang="en-GB" sz="2000" dirty="0">
                <a:latin typeface="Calibri" panose="020F0502020204030204" pitchFamily="34" charset="0"/>
                <a:ea typeface="Calibri" panose="020F0502020204030204" pitchFamily="34" charset="0"/>
                <a:cs typeface="Times New Roman" panose="02020603050405020304" pitchFamily="18" charset="0"/>
              </a:rPr>
              <a:t>Water, natural lights and free time, </a:t>
            </a:r>
          </a:p>
          <a:p>
            <a:pPr marL="285750" indent="-285750">
              <a:buFontTx/>
              <a:buChar char="-"/>
            </a:pPr>
            <a:r>
              <a:rPr lang="en-GB" sz="2000" dirty="0">
                <a:latin typeface="Calibri" panose="020F0502020204030204" pitchFamily="34" charset="0"/>
                <a:ea typeface="Calibri" panose="020F0502020204030204" pitchFamily="34" charset="0"/>
                <a:cs typeface="Times New Roman" panose="02020603050405020304" pitchFamily="18" charset="0"/>
              </a:rPr>
              <a:t>Prioritising and organising work, </a:t>
            </a:r>
          </a:p>
          <a:p>
            <a:pPr marL="285750" indent="-285750">
              <a:buFontTx/>
              <a:buChar char="-"/>
            </a:pPr>
            <a:r>
              <a:rPr lang="en-GB" sz="2000" dirty="0">
                <a:latin typeface="Calibri" panose="020F0502020204030204" pitchFamily="34" charset="0"/>
                <a:ea typeface="Calibri" panose="020F0502020204030204" pitchFamily="34" charset="0"/>
                <a:cs typeface="Times New Roman" panose="02020603050405020304" pitchFamily="18" charset="0"/>
              </a:rPr>
              <a:t>Forming positive relations, </a:t>
            </a:r>
          </a:p>
          <a:p>
            <a:pPr marL="285750" indent="-285750">
              <a:buFontTx/>
              <a:buChar char="-"/>
            </a:pPr>
            <a:r>
              <a:rPr lang="en-GB" sz="2000" dirty="0">
                <a:latin typeface="Calibri" panose="020F0502020204030204" pitchFamily="34" charset="0"/>
                <a:ea typeface="Calibri" panose="020F0502020204030204" pitchFamily="34" charset="0"/>
                <a:cs typeface="Times New Roman" panose="02020603050405020304" pitchFamily="18" charset="0"/>
              </a:rPr>
              <a:t>Exercising, </a:t>
            </a:r>
          </a:p>
          <a:p>
            <a:pPr marL="285750" indent="-285750">
              <a:buFontTx/>
              <a:buChar char="-"/>
            </a:pPr>
            <a:r>
              <a:rPr lang="en-GB" sz="2000" dirty="0">
                <a:latin typeface="Calibri" panose="020F0502020204030204" pitchFamily="34" charset="0"/>
                <a:ea typeface="Calibri" panose="020F0502020204030204" pitchFamily="34" charset="0"/>
                <a:cs typeface="Times New Roman" panose="02020603050405020304" pitchFamily="18" charset="0"/>
              </a:rPr>
              <a:t>Eating healthy and nutritious foods, </a:t>
            </a:r>
          </a:p>
          <a:p>
            <a:pPr marL="285750" indent="-285750">
              <a:buFontTx/>
              <a:buChar char="-"/>
            </a:pPr>
            <a:r>
              <a:rPr lang="en-GB" sz="2000" dirty="0">
                <a:latin typeface="Calibri" panose="020F0502020204030204" pitchFamily="34" charset="0"/>
                <a:ea typeface="Calibri" panose="020F0502020204030204" pitchFamily="34" charset="0"/>
                <a:cs typeface="Times New Roman" panose="02020603050405020304" pitchFamily="18" charset="0"/>
              </a:rPr>
              <a:t>Getting enough sleep,</a:t>
            </a:r>
          </a:p>
          <a:p>
            <a:pPr marL="285750" indent="-285750">
              <a:buFontTx/>
              <a:buChar char="-"/>
            </a:pPr>
            <a:r>
              <a:rPr lang="en-GB" sz="2000" dirty="0">
                <a:latin typeface="Calibri" panose="020F0502020204030204" pitchFamily="34" charset="0"/>
                <a:ea typeface="Calibri" panose="020F0502020204030204" pitchFamily="34" charset="0"/>
                <a:cs typeface="Times New Roman" panose="02020603050405020304" pitchFamily="18" charset="0"/>
              </a:rPr>
              <a:t>Kicking bad habits. </a:t>
            </a:r>
            <a:endParaRPr lang="en-RO" sz="2000" dirty="0"/>
          </a:p>
        </p:txBody>
      </p:sp>
    </p:spTree>
    <p:extLst>
      <p:ext uri="{BB962C8B-B14F-4D97-AF65-F5344CB8AC3E}">
        <p14:creationId xmlns:p14="http://schemas.microsoft.com/office/powerpoint/2010/main" val="4148378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setăText 3">
            <a:extLst>
              <a:ext uri="{FF2B5EF4-FFF2-40B4-BE49-F238E27FC236}">
                <a16:creationId xmlns:a16="http://schemas.microsoft.com/office/drawing/2014/main" id="{09E30E2E-DF59-41C5-9D57-F65D9FDDC845}"/>
              </a:ext>
            </a:extLst>
          </p:cNvPr>
          <p:cNvSpPr txBox="1"/>
          <p:nvPr/>
        </p:nvSpPr>
        <p:spPr>
          <a:xfrm>
            <a:off x="0" y="852802"/>
            <a:ext cx="12063046" cy="5373394"/>
          </a:xfrm>
          <a:prstGeom prst="rect">
            <a:avLst/>
          </a:prstGeom>
          <a:noFill/>
        </p:spPr>
        <p:txBody>
          <a:bodyPr wrap="square">
            <a:spAutoFit/>
          </a:bodyPr>
          <a:lstStyle/>
          <a:p>
            <a:pPr marL="0" marR="0">
              <a:lnSpc>
                <a:spcPct val="107000"/>
              </a:lnSpc>
              <a:spcBef>
                <a:spcPts val="0"/>
              </a:spcBef>
              <a:spcAft>
                <a:spcPts val="800"/>
              </a:spcAft>
            </a:pPr>
            <a:r>
              <a:rPr lang="en-GB" i="0" dirty="0">
                <a:solidFill>
                  <a:srgbClr val="92D050"/>
                </a:solidFill>
                <a:effectLst/>
                <a:latin typeface="Cooper Black" panose="0208090404030B020404" pitchFamily="18" charset="0"/>
                <a:ea typeface="Calibri" panose="020F0502020204030204" pitchFamily="34" charset="0"/>
                <a:cs typeface="Times New Roman" panose="02020603050405020304" pitchFamily="18" charset="0"/>
              </a:rPr>
              <a:t>References </a:t>
            </a:r>
            <a:endParaRPr lang="en-US" dirty="0">
              <a:solidFill>
                <a:srgbClr val="92D050"/>
              </a:solidFill>
              <a:effectLst/>
              <a:latin typeface="Cooper Black" panose="0208090404030B0204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200" b="0" i="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CIPHR (2021) </a:t>
            </a:r>
            <a:r>
              <a:rPr lang="en-US" sz="1200" i="1" dirty="0" err="1">
                <a:effectLst/>
                <a:latin typeface="Calibri" panose="020F0502020204030204" pitchFamily="34" charset="0"/>
                <a:ea typeface="Calibri" panose="020F0502020204030204" pitchFamily="34" charset="0"/>
                <a:cs typeface="Times New Roman" panose="02020603050405020304" pitchFamily="18" charset="0"/>
              </a:rPr>
              <a:t>Workpl</a:t>
            </a:r>
            <a:r>
              <a:rPr lang="ro-RO" sz="1200" i="1" dirty="0">
                <a:effectLst/>
                <a:latin typeface="Calibri" panose="020F0502020204030204" pitchFamily="34" charset="0"/>
                <a:ea typeface="Calibri" panose="020F0502020204030204" pitchFamily="34" charset="0"/>
                <a:cs typeface="Times New Roman" panose="02020603050405020304" pitchFamily="18" charset="0"/>
              </a:rPr>
              <a:t>ace </a:t>
            </a:r>
            <a:r>
              <a:rPr lang="ro-RO" sz="1200" i="1" dirty="0" err="1">
                <a:effectLst/>
                <a:latin typeface="Calibri" panose="020F0502020204030204" pitchFamily="34" charset="0"/>
                <a:ea typeface="Calibri" panose="020F0502020204030204" pitchFamily="34" charset="0"/>
                <a:cs typeface="Times New Roman" panose="02020603050405020304" pitchFamily="18" charset="0"/>
              </a:rPr>
              <a:t>statistics</a:t>
            </a:r>
            <a:r>
              <a:rPr lang="ro-RO" sz="1200" dirty="0">
                <a:effectLst/>
                <a:latin typeface="Calibri" panose="020F0502020204030204" pitchFamily="34" charset="0"/>
                <a:ea typeface="Calibri" panose="020F0502020204030204" pitchFamily="34" charset="0"/>
                <a:cs typeface="Times New Roman" panose="02020603050405020304" pitchFamily="18" charset="0"/>
              </a:rPr>
              <a:t>, </a:t>
            </a:r>
            <a:r>
              <a:rPr lang="ro-RO" sz="1200" dirty="0" err="1">
                <a:effectLst/>
                <a:latin typeface="Calibri" panose="020F0502020204030204" pitchFamily="34" charset="0"/>
                <a:ea typeface="Calibri" panose="020F0502020204030204" pitchFamily="34" charset="0"/>
                <a:cs typeface="Times New Roman" panose="02020603050405020304" pitchFamily="18" charset="0"/>
              </a:rPr>
              <a:t>available</a:t>
            </a:r>
            <a:r>
              <a:rPr lang="ro-RO" sz="1200" dirty="0">
                <a:effectLst/>
                <a:latin typeface="Calibri" panose="020F0502020204030204" pitchFamily="34" charset="0"/>
                <a:ea typeface="Calibri" panose="020F0502020204030204" pitchFamily="34" charset="0"/>
                <a:cs typeface="Times New Roman" panose="02020603050405020304" pitchFamily="18" charset="0"/>
              </a:rPr>
              <a:t> at: </a:t>
            </a:r>
            <a:r>
              <a:rPr lang="en-US"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https://www.ciphr.com/research/workplace-stress-statistics/</a:t>
            </a:r>
            <a:r>
              <a:rPr lang="en-US" sz="1200" dirty="0">
                <a:effectLst/>
                <a:latin typeface="Calibri" panose="020F0502020204030204" pitchFamily="34" charset="0"/>
                <a:ea typeface="Calibri" panose="020F0502020204030204" pitchFamily="34" charset="0"/>
                <a:cs typeface="Times New Roman" panose="02020603050405020304" pitchFamily="18" charset="0"/>
              </a:rPr>
              <a:t>  (Accessed at: 7 Nov 2021)</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Gov UK (2021)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State of environment: health, people  and the environment</a:t>
            </a:r>
            <a:r>
              <a:rPr lang="en-US"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https://www.gov.uk/government/publications/state-of-the-environment/state-of-the-environment-health-people-and-the-environment</a:t>
            </a:r>
            <a:r>
              <a:rPr lang="en-US" sz="1200" dirty="0">
                <a:effectLst/>
                <a:latin typeface="Calibri" panose="020F0502020204030204" pitchFamily="34" charset="0"/>
                <a:ea typeface="Calibri" panose="020F0502020204030204" pitchFamily="34" charset="0"/>
                <a:cs typeface="Times New Roman" panose="02020603050405020304" pitchFamily="18" charset="0"/>
              </a:rPr>
              <a:t> (Accessed at: 31 Oct 2021)</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LFE (2021)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The nature of stress</a:t>
            </a:r>
            <a:r>
              <a:rPr lang="en-US"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https://www.lfe.org.uk/news/the-nature-of-stress-mental-health-awareness-week/</a:t>
            </a:r>
            <a:r>
              <a:rPr lang="en-US" sz="1200" dirty="0">
                <a:effectLst/>
                <a:latin typeface="Calibri" panose="020F0502020204030204" pitchFamily="34" charset="0"/>
                <a:ea typeface="Calibri" panose="020F0502020204030204" pitchFamily="34" charset="0"/>
                <a:cs typeface="Times New Roman" panose="02020603050405020304" pitchFamily="18" charset="0"/>
              </a:rPr>
              <a:t> (Accessed at: 7 Nov 2021)</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Mayo Clinic (2021)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Stress management</a:t>
            </a:r>
            <a:r>
              <a:rPr lang="en-US"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https://www.mayoclinic.org/healthy-lifestyle/stress-management/in-depth/stress-symptoms/art-20050987</a:t>
            </a:r>
            <a:r>
              <a:rPr lang="en-US"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r>
              <a:rPr lang="en-US" sz="1200" dirty="0">
                <a:effectLst/>
                <a:latin typeface="Calibri" panose="020F0502020204030204" pitchFamily="34" charset="0"/>
                <a:ea typeface="Calibri" panose="020F0502020204030204" pitchFamily="34" charset="0"/>
                <a:cs typeface="Times New Roman" panose="02020603050405020304" pitchFamily="18" charset="0"/>
              </a:rPr>
              <a:t>(Accessed at: 31 Oct 2021)</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Mental Health Foundation (2019)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Political change and mental health</a:t>
            </a:r>
            <a:r>
              <a:rPr lang="en-US"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https://www.mentalhealth.org.uk/blog/political-change-brexit-research</a:t>
            </a:r>
            <a:r>
              <a:rPr lang="en-US" sz="1200" dirty="0">
                <a:effectLst/>
                <a:latin typeface="Calibri" panose="020F0502020204030204" pitchFamily="34" charset="0"/>
                <a:ea typeface="Calibri" panose="020F0502020204030204" pitchFamily="34" charset="0"/>
                <a:cs typeface="Times New Roman" panose="02020603050405020304" pitchFamily="18" charset="0"/>
              </a:rPr>
              <a:t> (Accessed at: 7 Nov 2021)</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Mental Health Foundation (2021)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Stressed nation: 74% of UK’s overwhelmed or unable to cope at some point in the past year</a:t>
            </a:r>
            <a:r>
              <a:rPr lang="en-US"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https://www.mentalhealth.org.uk/news/stressed-nation-74-uk-overwhelmed-or-unable-cope-some-point-past-year</a:t>
            </a:r>
            <a:r>
              <a:rPr lang="en-US" sz="1200" dirty="0">
                <a:effectLst/>
                <a:latin typeface="Calibri" panose="020F0502020204030204" pitchFamily="34" charset="0"/>
                <a:ea typeface="Calibri" panose="020F0502020204030204" pitchFamily="34" charset="0"/>
                <a:cs typeface="Times New Roman" panose="02020603050405020304" pitchFamily="18" charset="0"/>
              </a:rPr>
              <a:t> (Accessed at: 7 Nov 2021)</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Murphy, J. (2020)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6 Easy ways how to reduce &amp; manage stress</a:t>
            </a:r>
            <a:r>
              <a:rPr lang="en-US"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https://snacknation.com/blog/how-to-reduce-stress-at-work/</a:t>
            </a:r>
            <a:r>
              <a:rPr lang="en-US" sz="1200" dirty="0">
                <a:effectLst/>
                <a:latin typeface="Calibri" panose="020F0502020204030204" pitchFamily="34" charset="0"/>
                <a:ea typeface="Calibri" panose="020F0502020204030204" pitchFamily="34" charset="0"/>
                <a:cs typeface="Times New Roman" panose="02020603050405020304" pitchFamily="18" charset="0"/>
              </a:rPr>
              <a:t> (Accessed at: 31 Oct 2021)</a:t>
            </a:r>
          </a:p>
          <a:p>
            <a:pPr marL="0" marR="0">
              <a:lnSpc>
                <a:spcPct val="107000"/>
              </a:lnSpc>
              <a:spcBef>
                <a:spcPts val="0"/>
              </a:spcBef>
              <a:spcAft>
                <a:spcPts val="800"/>
              </a:spcAft>
            </a:pPr>
            <a:r>
              <a:rPr lang="en-US" sz="1200" dirty="0" err="1">
                <a:effectLst/>
                <a:latin typeface="Calibri" panose="020F0502020204030204" pitchFamily="34" charset="0"/>
                <a:ea typeface="Calibri" panose="020F0502020204030204" pitchFamily="34" charset="0"/>
                <a:cs typeface="Times New Roman" panose="02020603050405020304" pitchFamily="18" charset="0"/>
              </a:rPr>
              <a:t>Perkbox</a:t>
            </a:r>
            <a:r>
              <a:rPr lang="en-US" sz="1200" dirty="0">
                <a:effectLst/>
                <a:latin typeface="Calibri" panose="020F0502020204030204" pitchFamily="34" charset="0"/>
                <a:ea typeface="Calibri" panose="020F0502020204030204" pitchFamily="34" charset="0"/>
                <a:cs typeface="Times New Roman" panose="02020603050405020304" pitchFamily="18" charset="0"/>
              </a:rPr>
              <a:t> (2020)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The 2020 UK workplace stress survey</a:t>
            </a:r>
            <a:r>
              <a:rPr lang="en-US"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https://www.perkbox.com/uk/resources/library/2020-workplace-stress-survey</a:t>
            </a:r>
            <a:r>
              <a:rPr lang="en-US" sz="1200" dirty="0">
                <a:effectLst/>
                <a:latin typeface="Calibri" panose="020F0502020204030204" pitchFamily="34" charset="0"/>
                <a:ea typeface="Calibri" panose="020F0502020204030204" pitchFamily="34" charset="0"/>
                <a:cs typeface="Times New Roman" panose="02020603050405020304" pitchFamily="18" charset="0"/>
              </a:rPr>
              <a:t> (Accessed at: 7 Nov 2021)</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Politico (2021)</a:t>
            </a:r>
            <a:r>
              <a:rPr lang="ro-RO" sz="1200" dirty="0">
                <a:effectLst/>
                <a:latin typeface="Calibri" panose="020F0502020204030204" pitchFamily="34" charset="0"/>
                <a:ea typeface="Calibri" panose="020F0502020204030204" pitchFamily="34" charset="0"/>
                <a:cs typeface="Times New Roman" panose="02020603050405020304" pitchFamily="18" charset="0"/>
              </a:rPr>
              <a:t>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The UK,s economic recovery had a head start thanks to jabs – but now risks falling away</a:t>
            </a:r>
            <a:r>
              <a:rPr lang="en-US"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https://www.politico.eu/article/united-kingdom-fuel-crisis-brexit-economy-trade/</a:t>
            </a:r>
            <a:r>
              <a:rPr lang="en-US" sz="1200" dirty="0">
                <a:effectLst/>
                <a:latin typeface="Calibri" panose="020F0502020204030204" pitchFamily="34" charset="0"/>
                <a:ea typeface="Calibri" panose="020F0502020204030204" pitchFamily="34" charset="0"/>
                <a:cs typeface="Times New Roman" panose="02020603050405020304" pitchFamily="18" charset="0"/>
              </a:rPr>
              <a:t> (Accessed at: 7 Nov 2021)</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Revise Sociology (2020)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Social problems facing Britain in 2020</a:t>
            </a:r>
            <a:r>
              <a:rPr lang="en-US"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https://revisesociology.com/2020/01/08/24396/</a:t>
            </a:r>
            <a:r>
              <a:rPr lang="en-US" sz="1200" dirty="0">
                <a:effectLst/>
                <a:latin typeface="Calibri" panose="020F0502020204030204" pitchFamily="34" charset="0"/>
                <a:ea typeface="Calibri" panose="020F0502020204030204" pitchFamily="34" charset="0"/>
                <a:cs typeface="Times New Roman" panose="02020603050405020304" pitchFamily="18" charset="0"/>
              </a:rPr>
              <a:t> (Accessed at: 7 Nov 2021)</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Statista (2020)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Most common causes of stress at work in the United Kingdom in 2019</a:t>
            </a:r>
            <a:r>
              <a:rPr lang="en-US"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https://www.statista.com/statistics/1134031/causes-of-stress-at-work-in-the-uk/</a:t>
            </a:r>
            <a:r>
              <a:rPr lang="en-US" sz="1200" dirty="0">
                <a:effectLst/>
                <a:latin typeface="Calibri" panose="020F0502020204030204" pitchFamily="34" charset="0"/>
                <a:ea typeface="Calibri" panose="020F0502020204030204" pitchFamily="34" charset="0"/>
                <a:cs typeface="Times New Roman" panose="02020603050405020304" pitchFamily="18" charset="0"/>
              </a:rPr>
              <a:t> (Accessed at: 7 Nov 2021)</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The Resiliency Solution (2021) </a:t>
            </a:r>
            <a:r>
              <a:rPr lang="en-US" sz="1200" i="1" dirty="0">
                <a:effectLst/>
                <a:latin typeface="Calibri" panose="020F0502020204030204" pitchFamily="34" charset="0"/>
                <a:ea typeface="Calibri" panose="020F0502020204030204" pitchFamily="34" charset="0"/>
                <a:cs typeface="Times New Roman" panose="02020603050405020304" pitchFamily="18" charset="0"/>
              </a:rPr>
              <a:t>How to reduce stress at work? </a:t>
            </a:r>
            <a:r>
              <a:rPr lang="en-US"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3"/>
              </a:rPr>
              <a:t>https://theresiliencysolution.com/how-to-reduce-stress-at-work/</a:t>
            </a:r>
            <a:r>
              <a:rPr lang="en-US" sz="1200" dirty="0">
                <a:effectLst/>
                <a:latin typeface="Calibri" panose="020F0502020204030204" pitchFamily="34" charset="0"/>
                <a:ea typeface="Calibri" panose="020F0502020204030204" pitchFamily="34" charset="0"/>
                <a:cs typeface="Times New Roman" panose="02020603050405020304" pitchFamily="18" charset="0"/>
              </a:rPr>
              <a:t> (Accessed at: 31 Oct 2021)</a:t>
            </a: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WebMD (2020</a:t>
            </a:r>
            <a:r>
              <a:rPr lang="en-US" sz="1200" i="1" dirty="0">
                <a:effectLst/>
                <a:latin typeface="Calibri" panose="020F0502020204030204" pitchFamily="34" charset="0"/>
                <a:ea typeface="Calibri" panose="020F0502020204030204" pitchFamily="34" charset="0"/>
                <a:cs typeface="Times New Roman" panose="02020603050405020304" pitchFamily="18" charset="0"/>
              </a:rPr>
              <a:t>) Causes of stress</a:t>
            </a:r>
            <a:r>
              <a:rPr lang="en-US"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4"/>
              </a:rPr>
              <a:t>https://www.webmd.com/balance/guide/causes-of-stress</a:t>
            </a:r>
            <a:r>
              <a:rPr lang="en-US" sz="1200" dirty="0">
                <a:effectLst/>
                <a:latin typeface="Calibri" panose="020F0502020204030204" pitchFamily="34" charset="0"/>
                <a:ea typeface="Calibri" panose="020F0502020204030204" pitchFamily="34" charset="0"/>
                <a:cs typeface="Times New Roman" panose="02020603050405020304" pitchFamily="18" charset="0"/>
              </a:rPr>
              <a:t> (Accessed at: 31 Oct 2021)</a:t>
            </a:r>
          </a:p>
        </p:txBody>
      </p:sp>
    </p:spTree>
    <p:extLst>
      <p:ext uri="{BB962C8B-B14F-4D97-AF65-F5344CB8AC3E}">
        <p14:creationId xmlns:p14="http://schemas.microsoft.com/office/powerpoint/2010/main" val="39738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ine 3" descr="O imagine care conține text, carte de vizită&#10;&#10;Descriere generată automat">
            <a:extLst>
              <a:ext uri="{FF2B5EF4-FFF2-40B4-BE49-F238E27FC236}">
                <a16:creationId xmlns:a16="http://schemas.microsoft.com/office/drawing/2014/main" id="{838A5DE7-6518-4A4C-BA74-D4A708A1306E}"/>
              </a:ext>
            </a:extLst>
          </p:cNvPr>
          <p:cNvPicPr>
            <a:picLocks noChangeAspect="1"/>
          </p:cNvPicPr>
          <p:nvPr/>
        </p:nvPicPr>
        <p:blipFill rotWithShape="1">
          <a:blip r:embed="rId2">
            <a:extLst>
              <a:ext uri="{28A0092B-C50C-407E-A947-70E740481C1C}">
                <a14:useLocalDpi xmlns:a14="http://schemas.microsoft.com/office/drawing/2010/main" val="0"/>
              </a:ext>
            </a:extLst>
          </a:blip>
          <a:srcRect t="4675" b="8452"/>
          <a:stretch/>
        </p:blipFill>
        <p:spPr>
          <a:xfrm>
            <a:off x="20" y="10"/>
            <a:ext cx="12191980" cy="6857990"/>
          </a:xfrm>
          <a:prstGeom prst="rect">
            <a:avLst/>
          </a:prstGeom>
          <a:noFill/>
        </p:spPr>
      </p:pic>
      <p:sp>
        <p:nvSpPr>
          <p:cNvPr id="2" name="Substituent dată 1" hidden="1">
            <a:extLst>
              <a:ext uri="{FF2B5EF4-FFF2-40B4-BE49-F238E27FC236}">
                <a16:creationId xmlns:a16="http://schemas.microsoft.com/office/drawing/2014/main" id="{777B48BE-0125-41B4-9411-06D2694EDF1C}"/>
              </a:ext>
            </a:extLst>
          </p:cNvPr>
          <p:cNvSpPr>
            <a:spLocks noGrp="1"/>
          </p:cNvSpPr>
          <p:nvPr>
            <p:ph type="dt" sz="half" idx="10"/>
          </p:nvPr>
        </p:nvSpPr>
        <p:spPr/>
        <p:txBody>
          <a:bodyPr/>
          <a:lstStyle/>
          <a:p>
            <a:pPr rtl="0">
              <a:spcAft>
                <a:spcPts val="600"/>
              </a:spcAft>
            </a:pPr>
            <a:fld id="{B8BCEB24-D323-41FF-9618-0B1F209F6ED8}" type="datetime1">
              <a:rPr lang="ro-RO" smtClean="0"/>
              <a:pPr rtl="0">
                <a:spcAft>
                  <a:spcPts val="600"/>
                </a:spcAft>
              </a:pPr>
              <a:t>15.11.2021</a:t>
            </a:fld>
            <a:endParaRPr lang="en-US"/>
          </a:p>
        </p:txBody>
      </p:sp>
    </p:spTree>
    <p:extLst>
      <p:ext uri="{BB962C8B-B14F-4D97-AF65-F5344CB8AC3E}">
        <p14:creationId xmlns:p14="http://schemas.microsoft.com/office/powerpoint/2010/main" val="3463785319"/>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_41798983_TF33552983" id="{EB79C787-FF3E-4C98-84D7-CDCC1B200B55}" vid="{203ED929-ACA8-408C-875F-4AF7AA54A608}"/>
    </a:ext>
  </a:ext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{C68F8B01-DF3A-4BC9-8850-9537A8358360}tf33552983_win32</Template>
  <TotalTime>23</TotalTime>
  <Words>993</Words>
  <Application>Microsoft Office PowerPoint</Application>
  <PresentationFormat>Widescreen</PresentationFormat>
  <Paragraphs>68</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DividendVTI</vt:lpstr>
      <vt:lpstr>Problem solving and decision making</vt:lpstr>
      <vt:lpstr>PowerPoint Presentation</vt:lpstr>
      <vt:lpstr>Cause-and-effect analysis </vt:lpstr>
      <vt:lpstr>PESTLE analysis  </vt:lpstr>
      <vt:lpstr>PowerPoint Presentation</vt:lpstr>
      <vt:lpstr>Alternative solutions to work-related stress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Georgiana Rahău</dc:creator>
  <cp:lastModifiedBy>Cristian Cuta</cp:lastModifiedBy>
  <cp:revision>20</cp:revision>
  <dcterms:created xsi:type="dcterms:W3CDTF">2021-11-09T09:18:55Z</dcterms:created>
  <dcterms:modified xsi:type="dcterms:W3CDTF">2021-11-15T14:46:10Z</dcterms:modified>
</cp:coreProperties>
</file>