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2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BE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7A8218-D64D-46FE-73E5-76AEE6C39D82}" v="513" dt="2024-03-09T13:47:17.008"/>
    <p1510:client id="{8F32E63E-2663-1437-A578-61580C26FBBC}" v="853" dt="2024-03-08T20:44:28.7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ina Krawczyk (2317548)" userId="S::2317548@student.uwtsd.ac.uk::c2dca0ad-4fdc-48ea-b13b-e493d04497cc" providerId="AD" clId="Web-{8F32E63E-2663-1437-A578-61580C26FBBC}"/>
    <pc:docChg chg="addSld modSld">
      <pc:chgData name="Celina Krawczyk (2317548)" userId="S::2317548@student.uwtsd.ac.uk::c2dca0ad-4fdc-48ea-b13b-e493d04497cc" providerId="AD" clId="Web-{8F32E63E-2663-1437-A578-61580C26FBBC}" dt="2024-03-08T20:44:28.732" v="832" actId="20577"/>
      <pc:docMkLst>
        <pc:docMk/>
      </pc:docMkLst>
      <pc:sldChg chg="modSp">
        <pc:chgData name="Celina Krawczyk (2317548)" userId="S::2317548@student.uwtsd.ac.uk::c2dca0ad-4fdc-48ea-b13b-e493d04497cc" providerId="AD" clId="Web-{8F32E63E-2663-1437-A578-61580C26FBBC}" dt="2024-03-08T20:32:28.635" v="779" actId="20577"/>
        <pc:sldMkLst>
          <pc:docMk/>
          <pc:sldMk cId="1507476721" sldId="257"/>
        </pc:sldMkLst>
        <pc:spChg chg="mod">
          <ac:chgData name="Celina Krawczyk (2317548)" userId="S::2317548@student.uwtsd.ac.uk::c2dca0ad-4fdc-48ea-b13b-e493d04497cc" providerId="AD" clId="Web-{8F32E63E-2663-1437-A578-61580C26FBBC}" dt="2024-03-08T20:32:28.635" v="779" actId="20577"/>
          <ac:spMkLst>
            <pc:docMk/>
            <pc:sldMk cId="1507476721" sldId="257"/>
            <ac:spMk id="3" creationId="{5522A4DD-1819-7896-6985-10DF0472B672}"/>
          </ac:spMkLst>
        </pc:spChg>
      </pc:sldChg>
      <pc:sldChg chg="modSp">
        <pc:chgData name="Celina Krawczyk (2317548)" userId="S::2317548@student.uwtsd.ac.uk::c2dca0ad-4fdc-48ea-b13b-e493d04497cc" providerId="AD" clId="Web-{8F32E63E-2663-1437-A578-61580C26FBBC}" dt="2024-03-08T20:33:55.731" v="786" actId="20577"/>
        <pc:sldMkLst>
          <pc:docMk/>
          <pc:sldMk cId="1195252084" sldId="259"/>
        </pc:sldMkLst>
        <pc:spChg chg="mod">
          <ac:chgData name="Celina Krawczyk (2317548)" userId="S::2317548@student.uwtsd.ac.uk::c2dca0ad-4fdc-48ea-b13b-e493d04497cc" providerId="AD" clId="Web-{8F32E63E-2663-1437-A578-61580C26FBBC}" dt="2024-03-08T20:33:55.731" v="786" actId="20577"/>
          <ac:spMkLst>
            <pc:docMk/>
            <pc:sldMk cId="1195252084" sldId="259"/>
            <ac:spMk id="2" creationId="{DDEB64F6-5F09-B92C-E4D0-8D9CC9945040}"/>
          </ac:spMkLst>
        </pc:spChg>
        <pc:picChg chg="mod">
          <ac:chgData name="Celina Krawczyk (2317548)" userId="S::2317548@student.uwtsd.ac.uk::c2dca0ad-4fdc-48ea-b13b-e493d04497cc" providerId="AD" clId="Web-{8F32E63E-2663-1437-A578-61580C26FBBC}" dt="2024-03-08T20:33:36.387" v="785" actId="14100"/>
          <ac:picMkLst>
            <pc:docMk/>
            <pc:sldMk cId="1195252084" sldId="259"/>
            <ac:picMk id="5" creationId="{40D5DB95-C767-2CC6-5575-9B2C2DED3BD8}"/>
          </ac:picMkLst>
        </pc:picChg>
      </pc:sldChg>
      <pc:sldChg chg="modSp">
        <pc:chgData name="Celina Krawczyk (2317548)" userId="S::2317548@student.uwtsd.ac.uk::c2dca0ad-4fdc-48ea-b13b-e493d04497cc" providerId="AD" clId="Web-{8F32E63E-2663-1437-A578-61580C26FBBC}" dt="2024-03-08T20:34:23.263" v="787" actId="20577"/>
        <pc:sldMkLst>
          <pc:docMk/>
          <pc:sldMk cId="284263589" sldId="260"/>
        </pc:sldMkLst>
        <pc:spChg chg="mod">
          <ac:chgData name="Celina Krawczyk (2317548)" userId="S::2317548@student.uwtsd.ac.uk::c2dca0ad-4fdc-48ea-b13b-e493d04497cc" providerId="AD" clId="Web-{8F32E63E-2663-1437-A578-61580C26FBBC}" dt="2024-03-08T20:34:23.263" v="787" actId="20577"/>
          <ac:spMkLst>
            <pc:docMk/>
            <pc:sldMk cId="284263589" sldId="260"/>
            <ac:spMk id="2" creationId="{2C9676D1-D20D-307C-6C4F-652A9C4BF9A1}"/>
          </ac:spMkLst>
        </pc:spChg>
      </pc:sldChg>
      <pc:sldChg chg="modSp">
        <pc:chgData name="Celina Krawczyk (2317548)" userId="S::2317548@student.uwtsd.ac.uk::c2dca0ad-4fdc-48ea-b13b-e493d04497cc" providerId="AD" clId="Web-{8F32E63E-2663-1437-A578-61580C26FBBC}" dt="2024-03-08T20:36:33.126" v="803" actId="20577"/>
        <pc:sldMkLst>
          <pc:docMk/>
          <pc:sldMk cId="2075000346" sldId="261"/>
        </pc:sldMkLst>
        <pc:spChg chg="mod">
          <ac:chgData name="Celina Krawczyk (2317548)" userId="S::2317548@student.uwtsd.ac.uk::c2dca0ad-4fdc-48ea-b13b-e493d04497cc" providerId="AD" clId="Web-{8F32E63E-2663-1437-A578-61580C26FBBC}" dt="2024-03-08T20:35:48.468" v="796" actId="14100"/>
          <ac:spMkLst>
            <pc:docMk/>
            <pc:sldMk cId="2075000346" sldId="261"/>
            <ac:spMk id="2" creationId="{966CD3E6-6760-3679-CE86-849D99BF0F5E}"/>
          </ac:spMkLst>
        </pc:spChg>
        <pc:spChg chg="mod">
          <ac:chgData name="Celina Krawczyk (2317548)" userId="S::2317548@student.uwtsd.ac.uk::c2dca0ad-4fdc-48ea-b13b-e493d04497cc" providerId="AD" clId="Web-{8F32E63E-2663-1437-A578-61580C26FBBC}" dt="2024-03-08T20:36:33.126" v="803" actId="20577"/>
          <ac:spMkLst>
            <pc:docMk/>
            <pc:sldMk cId="2075000346" sldId="261"/>
            <ac:spMk id="3" creationId="{9CF0CD4C-F42E-E1A1-4F25-383E77A470E1}"/>
          </ac:spMkLst>
        </pc:spChg>
        <pc:picChg chg="mod">
          <ac:chgData name="Celina Krawczyk (2317548)" userId="S::2317548@student.uwtsd.ac.uk::c2dca0ad-4fdc-48ea-b13b-e493d04497cc" providerId="AD" clId="Web-{8F32E63E-2663-1437-A578-61580C26FBBC}" dt="2024-03-08T20:36:02.453" v="798" actId="14100"/>
          <ac:picMkLst>
            <pc:docMk/>
            <pc:sldMk cId="2075000346" sldId="261"/>
            <ac:picMk id="5" creationId="{EEE9409D-9351-AE8B-B047-DCEB28FD7116}"/>
          </ac:picMkLst>
        </pc:picChg>
      </pc:sldChg>
      <pc:sldChg chg="modSp">
        <pc:chgData name="Celina Krawczyk (2317548)" userId="S::2317548@student.uwtsd.ac.uk::c2dca0ad-4fdc-48ea-b13b-e493d04497cc" providerId="AD" clId="Web-{8F32E63E-2663-1437-A578-61580C26FBBC}" dt="2024-03-08T20:38:50.817" v="815" actId="14100"/>
        <pc:sldMkLst>
          <pc:docMk/>
          <pc:sldMk cId="533479055" sldId="262"/>
        </pc:sldMkLst>
        <pc:spChg chg="mod">
          <ac:chgData name="Celina Krawczyk (2317548)" userId="S::2317548@student.uwtsd.ac.uk::c2dca0ad-4fdc-48ea-b13b-e493d04497cc" providerId="AD" clId="Web-{8F32E63E-2663-1437-A578-61580C26FBBC}" dt="2024-03-08T20:38:50.817" v="815" actId="14100"/>
          <ac:spMkLst>
            <pc:docMk/>
            <pc:sldMk cId="533479055" sldId="262"/>
            <ac:spMk id="2" creationId="{7735A273-EFC3-0E00-7FE0-B560614CF27B}"/>
          </ac:spMkLst>
        </pc:spChg>
        <pc:spChg chg="mod">
          <ac:chgData name="Celina Krawczyk (2317548)" userId="S::2317548@student.uwtsd.ac.uk::c2dca0ad-4fdc-48ea-b13b-e493d04497cc" providerId="AD" clId="Web-{8F32E63E-2663-1437-A578-61580C26FBBC}" dt="2024-03-08T17:34:04.071" v="178" actId="20577"/>
          <ac:spMkLst>
            <pc:docMk/>
            <pc:sldMk cId="533479055" sldId="262"/>
            <ac:spMk id="3" creationId="{D72C7675-1E3B-80AA-F75E-B73D881DB643}"/>
          </ac:spMkLst>
        </pc:spChg>
      </pc:sldChg>
      <pc:sldChg chg="modSp">
        <pc:chgData name="Celina Krawczyk (2317548)" userId="S::2317548@student.uwtsd.ac.uk::c2dca0ad-4fdc-48ea-b13b-e493d04497cc" providerId="AD" clId="Web-{8F32E63E-2663-1437-A578-61580C26FBBC}" dt="2024-03-08T20:40:58.008" v="821" actId="14100"/>
        <pc:sldMkLst>
          <pc:docMk/>
          <pc:sldMk cId="227825610" sldId="263"/>
        </pc:sldMkLst>
        <pc:spChg chg="mod">
          <ac:chgData name="Celina Krawczyk (2317548)" userId="S::2317548@student.uwtsd.ac.uk::c2dca0ad-4fdc-48ea-b13b-e493d04497cc" providerId="AD" clId="Web-{8F32E63E-2663-1437-A578-61580C26FBBC}" dt="2024-03-08T20:40:58.008" v="821" actId="14100"/>
          <ac:spMkLst>
            <pc:docMk/>
            <pc:sldMk cId="227825610" sldId="263"/>
            <ac:spMk id="2" creationId="{15B1D585-7C44-F397-F3BE-5EFBD2A391EE}"/>
          </ac:spMkLst>
        </pc:spChg>
        <pc:spChg chg="mod">
          <ac:chgData name="Celina Krawczyk (2317548)" userId="S::2317548@student.uwtsd.ac.uk::c2dca0ad-4fdc-48ea-b13b-e493d04497cc" providerId="AD" clId="Web-{8F32E63E-2663-1437-A578-61580C26FBBC}" dt="2024-03-08T20:40:06.631" v="818" actId="1076"/>
          <ac:spMkLst>
            <pc:docMk/>
            <pc:sldMk cId="227825610" sldId="263"/>
            <ac:spMk id="3" creationId="{2D372063-91F7-4B39-6C4D-C8E61A7AD82E}"/>
          </ac:spMkLst>
        </pc:spChg>
      </pc:sldChg>
      <pc:sldChg chg="modSp">
        <pc:chgData name="Celina Krawczyk (2317548)" userId="S::2317548@student.uwtsd.ac.uk::c2dca0ad-4fdc-48ea-b13b-e493d04497cc" providerId="AD" clId="Web-{8F32E63E-2663-1437-A578-61580C26FBBC}" dt="2024-03-08T20:44:28.732" v="832" actId="20577"/>
        <pc:sldMkLst>
          <pc:docMk/>
          <pc:sldMk cId="4070503939" sldId="264"/>
        </pc:sldMkLst>
        <pc:spChg chg="mod">
          <ac:chgData name="Celina Krawczyk (2317548)" userId="S::2317548@student.uwtsd.ac.uk::c2dca0ad-4fdc-48ea-b13b-e493d04497cc" providerId="AD" clId="Web-{8F32E63E-2663-1437-A578-61580C26FBBC}" dt="2024-03-08T20:44:28.732" v="832" actId="20577"/>
          <ac:spMkLst>
            <pc:docMk/>
            <pc:sldMk cId="4070503939" sldId="264"/>
            <ac:spMk id="2" creationId="{FDDC3864-7DF6-CCC7-F725-7C4BEA90C46F}"/>
          </ac:spMkLst>
        </pc:spChg>
        <pc:picChg chg="mod">
          <ac:chgData name="Celina Krawczyk (2317548)" userId="S::2317548@student.uwtsd.ac.uk::c2dca0ad-4fdc-48ea-b13b-e493d04497cc" providerId="AD" clId="Web-{8F32E63E-2663-1437-A578-61580C26FBBC}" dt="2024-03-08T18:36:46.933" v="211" actId="14100"/>
          <ac:picMkLst>
            <pc:docMk/>
            <pc:sldMk cId="4070503939" sldId="264"/>
            <ac:picMk id="86" creationId="{40F69539-EA7F-4DEC-BA58-7226D387085A}"/>
          </ac:picMkLst>
        </pc:picChg>
      </pc:sldChg>
      <pc:sldChg chg="modSp">
        <pc:chgData name="Celina Krawczyk (2317548)" userId="S::2317548@student.uwtsd.ac.uk::c2dca0ad-4fdc-48ea-b13b-e493d04497cc" providerId="AD" clId="Web-{8F32E63E-2663-1437-A578-61580C26FBBC}" dt="2024-03-08T20:42:56.526" v="831" actId="20577"/>
        <pc:sldMkLst>
          <pc:docMk/>
          <pc:sldMk cId="4290617086" sldId="265"/>
        </pc:sldMkLst>
        <pc:spChg chg="mod">
          <ac:chgData name="Celina Krawczyk (2317548)" userId="S::2317548@student.uwtsd.ac.uk::c2dca0ad-4fdc-48ea-b13b-e493d04497cc" providerId="AD" clId="Web-{8F32E63E-2663-1437-A578-61580C26FBBC}" dt="2024-03-08T20:42:56.526" v="831" actId="20577"/>
          <ac:spMkLst>
            <pc:docMk/>
            <pc:sldMk cId="4290617086" sldId="265"/>
            <ac:spMk id="2" creationId="{112CF2FA-5E52-B662-79EE-3EF8555C1298}"/>
          </ac:spMkLst>
        </pc:spChg>
        <pc:spChg chg="mod">
          <ac:chgData name="Celina Krawczyk (2317548)" userId="S::2317548@student.uwtsd.ac.uk::c2dca0ad-4fdc-48ea-b13b-e493d04497cc" providerId="AD" clId="Web-{8F32E63E-2663-1437-A578-61580C26FBBC}" dt="2024-03-08T20:42:34.698" v="829" actId="20577"/>
          <ac:spMkLst>
            <pc:docMk/>
            <pc:sldMk cId="4290617086" sldId="265"/>
            <ac:spMk id="3" creationId="{B4F4793F-646A-CD7A-5869-E3251A18E1F1}"/>
          </ac:spMkLst>
        </pc:spChg>
      </pc:sldChg>
      <pc:sldChg chg="addSp delSp modSp new mod setBg">
        <pc:chgData name="Celina Krawczyk (2317548)" userId="S::2317548@student.uwtsd.ac.uk::c2dca0ad-4fdc-48ea-b13b-e493d04497cc" providerId="AD" clId="Web-{8F32E63E-2663-1437-A578-61580C26FBBC}" dt="2024-03-08T20:31:29.852" v="778" actId="14100"/>
        <pc:sldMkLst>
          <pc:docMk/>
          <pc:sldMk cId="3656142651" sldId="272"/>
        </pc:sldMkLst>
        <pc:spChg chg="mod">
          <ac:chgData name="Celina Krawczyk (2317548)" userId="S::2317548@student.uwtsd.ac.uk::c2dca0ad-4fdc-48ea-b13b-e493d04497cc" providerId="AD" clId="Web-{8F32E63E-2663-1437-A578-61580C26FBBC}" dt="2024-03-08T20:31:29.852" v="778" actId="14100"/>
          <ac:spMkLst>
            <pc:docMk/>
            <pc:sldMk cId="3656142651" sldId="272"/>
            <ac:spMk id="2" creationId="{24BDCC36-48A7-55C3-663B-50BD24970C72}"/>
          </ac:spMkLst>
        </pc:spChg>
        <pc:spChg chg="mod">
          <ac:chgData name="Celina Krawczyk (2317548)" userId="S::2317548@student.uwtsd.ac.uk::c2dca0ad-4fdc-48ea-b13b-e493d04497cc" providerId="AD" clId="Web-{8F32E63E-2663-1437-A578-61580C26FBBC}" dt="2024-03-08T20:30:58.273" v="776" actId="14100"/>
          <ac:spMkLst>
            <pc:docMk/>
            <pc:sldMk cId="3656142651" sldId="272"/>
            <ac:spMk id="3" creationId="{DEB81C61-D874-9DD4-4804-A14D25A77CF7}"/>
          </ac:spMkLst>
        </pc:spChg>
        <pc:spChg chg="add del mod ord">
          <ac:chgData name="Celina Krawczyk (2317548)" userId="S::2317548@student.uwtsd.ac.uk::c2dca0ad-4fdc-48ea-b13b-e493d04497cc" providerId="AD" clId="Web-{8F32E63E-2663-1437-A578-61580C26FBBC}" dt="2024-03-08T20:20:58.913" v="731"/>
          <ac:spMkLst>
            <pc:docMk/>
            <pc:sldMk cId="3656142651" sldId="272"/>
            <ac:spMk id="5" creationId="{80E11C30-03BE-F870-942B-050D6FEB519C}"/>
          </ac:spMkLst>
        </pc:spChg>
        <pc:spChg chg="add del mod">
          <ac:chgData name="Celina Krawczyk (2317548)" userId="S::2317548@student.uwtsd.ac.uk::c2dca0ad-4fdc-48ea-b13b-e493d04497cc" providerId="AD" clId="Web-{8F32E63E-2663-1437-A578-61580C26FBBC}" dt="2024-03-08T20:30:13.678" v="766"/>
          <ac:spMkLst>
            <pc:docMk/>
            <pc:sldMk cId="3656142651" sldId="272"/>
            <ac:spMk id="8" creationId="{F94B6AD4-D88A-D972-A737-5512820B519F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3:01.526" v="686"/>
          <ac:spMkLst>
            <pc:docMk/>
            <pc:sldMk cId="3656142651" sldId="272"/>
            <ac:spMk id="10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3:01.526" v="686"/>
          <ac:spMkLst>
            <pc:docMk/>
            <pc:sldMk cId="3656142651" sldId="272"/>
            <ac:spMk id="12" creationId="{D1EA859B-E555-4109-94F3-6700E046E008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07.702" v="701"/>
          <ac:spMkLst>
            <pc:docMk/>
            <pc:sldMk cId="3656142651" sldId="272"/>
            <ac:spMk id="17" creationId="{560AFAAC-EA6C-45A9-9E03-C9C9F0193B4F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07.702" v="701"/>
          <ac:spMkLst>
            <pc:docMk/>
            <pc:sldMk cId="3656142651" sldId="272"/>
            <ac:spMk id="19" creationId="{83549E37-C86B-4401-90BD-D8BF83859F14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07.702" v="701"/>
          <ac:spMkLst>
            <pc:docMk/>
            <pc:sldMk cId="3656142651" sldId="272"/>
            <ac:spMk id="21" creationId="{8A17784E-76D8-4521-A77D-0D2EBB923004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07.702" v="701"/>
          <ac:spMkLst>
            <pc:docMk/>
            <pc:sldMk cId="3656142651" sldId="272"/>
            <ac:spMk id="23" creationId="{C0036C6B-F09C-4EAB-AE02-8D056EE74856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07.702" v="701"/>
          <ac:spMkLst>
            <pc:docMk/>
            <pc:sldMk cId="3656142651" sldId="272"/>
            <ac:spMk id="25" creationId="{FC8D5885-2804-4D3C-BE31-902E4D3279B0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07.702" v="700"/>
          <ac:spMkLst>
            <pc:docMk/>
            <pc:sldMk cId="3656142651" sldId="272"/>
            <ac:spMk id="30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07.702" v="700"/>
          <ac:spMkLst>
            <pc:docMk/>
            <pc:sldMk cId="3656142651" sldId="272"/>
            <ac:spMk id="32" creationId="{D1EA859B-E555-4109-94F3-6700E046E008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29.531" v="703"/>
          <ac:spMkLst>
            <pc:docMk/>
            <pc:sldMk cId="3656142651" sldId="272"/>
            <ac:spMk id="34" creationId="{55D4142C-5077-457F-A6AD-3FECFDB39685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29.531" v="703"/>
          <ac:spMkLst>
            <pc:docMk/>
            <pc:sldMk cId="3656142651" sldId="272"/>
            <ac:spMk id="35" creationId="{8FC9BE17-9A7B-462D-AE50-3D8777387304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29.531" v="703"/>
          <ac:spMkLst>
            <pc:docMk/>
            <pc:sldMk cId="3656142651" sldId="272"/>
            <ac:spMk id="36" creationId="{7A5F0580-5EE9-419F-96EE-B6529EF6E7D0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6:29.531" v="703"/>
          <ac:spMkLst>
            <pc:docMk/>
            <pc:sldMk cId="3656142651" sldId="272"/>
            <ac:spMk id="37" creationId="{3EBE8569-6AEC-4B8C-8D53-2DE337CDBA65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8:04.830" v="715"/>
          <ac:spMkLst>
            <pc:docMk/>
            <pc:sldMk cId="3656142651" sldId="272"/>
            <ac:spMk id="47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18:04.830" v="715"/>
          <ac:spMkLst>
            <pc:docMk/>
            <pc:sldMk cId="3656142651" sldId="272"/>
            <ac:spMk id="49" creationId="{D1EA859B-E555-4109-94F3-6700E046E008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25:39.608" v="746"/>
          <ac:spMkLst>
            <pc:docMk/>
            <pc:sldMk cId="3656142651" sldId="272"/>
            <ac:spMk id="54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25:39.608" v="746"/>
          <ac:spMkLst>
            <pc:docMk/>
            <pc:sldMk cId="3656142651" sldId="272"/>
            <ac:spMk id="56" creationId="{D1EA859B-E555-4109-94F3-6700E046E008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26:00.953" v="748"/>
          <ac:spMkLst>
            <pc:docMk/>
            <pc:sldMk cId="3656142651" sldId="272"/>
            <ac:spMk id="61" creationId="{7FF47CB7-972F-479F-A36D-9E72D26EC8DA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26:00.953" v="748"/>
          <ac:spMkLst>
            <pc:docMk/>
            <pc:sldMk cId="3656142651" sldId="272"/>
            <ac:spMk id="63" creationId="{0D153B68-5844-490D-8E67-F616D6D721CA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26:00.953" v="748"/>
          <ac:spMkLst>
            <pc:docMk/>
            <pc:sldMk cId="3656142651" sldId="272"/>
            <ac:spMk id="65" creationId="{9A0D773F-7A7D-4DBB-9DEA-86BB8B8F4BC8}"/>
          </ac:spMkLst>
        </pc:spChg>
        <pc:spChg chg="add">
          <ac:chgData name="Celina Krawczyk (2317548)" userId="S::2317548@student.uwtsd.ac.uk::c2dca0ad-4fdc-48ea-b13b-e493d04497cc" providerId="AD" clId="Web-{8F32E63E-2663-1437-A578-61580C26FBBC}" dt="2024-03-08T20:26:00.953" v="748"/>
          <ac:spMkLst>
            <pc:docMk/>
            <pc:sldMk cId="3656142651" sldId="272"/>
            <ac:spMk id="70" creationId="{560AFAAC-EA6C-45A9-9E03-C9C9F0193B4F}"/>
          </ac:spMkLst>
        </pc:spChg>
        <pc:spChg chg="add">
          <ac:chgData name="Celina Krawczyk (2317548)" userId="S::2317548@student.uwtsd.ac.uk::c2dca0ad-4fdc-48ea-b13b-e493d04497cc" providerId="AD" clId="Web-{8F32E63E-2663-1437-A578-61580C26FBBC}" dt="2024-03-08T20:26:00.953" v="748"/>
          <ac:spMkLst>
            <pc:docMk/>
            <pc:sldMk cId="3656142651" sldId="272"/>
            <ac:spMk id="72" creationId="{83549E37-C86B-4401-90BD-D8BF83859F14}"/>
          </ac:spMkLst>
        </pc:spChg>
        <pc:spChg chg="add">
          <ac:chgData name="Celina Krawczyk (2317548)" userId="S::2317548@student.uwtsd.ac.uk::c2dca0ad-4fdc-48ea-b13b-e493d04497cc" providerId="AD" clId="Web-{8F32E63E-2663-1437-A578-61580C26FBBC}" dt="2024-03-08T20:26:00.953" v="748"/>
          <ac:spMkLst>
            <pc:docMk/>
            <pc:sldMk cId="3656142651" sldId="272"/>
            <ac:spMk id="74" creationId="{8A17784E-76D8-4521-A77D-0D2EBB923004}"/>
          </ac:spMkLst>
        </pc:spChg>
        <pc:spChg chg="add del">
          <ac:chgData name="Celina Krawczyk (2317548)" userId="S::2317548@student.uwtsd.ac.uk::c2dca0ad-4fdc-48ea-b13b-e493d04497cc" providerId="AD" clId="Web-{8F32E63E-2663-1437-A578-61580C26FBBC}" dt="2024-03-08T20:28:52.332" v="765"/>
          <ac:spMkLst>
            <pc:docMk/>
            <pc:sldMk cId="3656142651" sldId="272"/>
            <ac:spMk id="76" creationId="{C0036C6B-F09C-4EAB-AE02-8D056EE74856}"/>
          </ac:spMkLst>
        </pc:spChg>
        <pc:spChg chg="add">
          <ac:chgData name="Celina Krawczyk (2317548)" userId="S::2317548@student.uwtsd.ac.uk::c2dca0ad-4fdc-48ea-b13b-e493d04497cc" providerId="AD" clId="Web-{8F32E63E-2663-1437-A578-61580C26FBBC}" dt="2024-03-08T20:26:00.953" v="748"/>
          <ac:spMkLst>
            <pc:docMk/>
            <pc:sldMk cId="3656142651" sldId="272"/>
            <ac:spMk id="78" creationId="{FC8D5885-2804-4D3C-BE31-902E4D3279B0}"/>
          </ac:spMkLst>
        </pc:spChg>
        <pc:picChg chg="add del mod ord">
          <ac:chgData name="Celina Krawczyk (2317548)" userId="S::2317548@student.uwtsd.ac.uk::c2dca0ad-4fdc-48ea-b13b-e493d04497cc" providerId="AD" clId="Web-{8F32E63E-2663-1437-A578-61580C26FBBC}" dt="2024-03-08T20:20:58.913" v="731"/>
          <ac:picMkLst>
            <pc:docMk/>
            <pc:sldMk cId="3656142651" sldId="272"/>
            <ac:picMk id="4" creationId="{DDB5EC35-DFF0-9E41-14D4-768B9ACB1CCC}"/>
          </ac:picMkLst>
        </pc:picChg>
        <pc:picChg chg="add mod ord">
          <ac:chgData name="Celina Krawczyk (2317548)" userId="S::2317548@student.uwtsd.ac.uk::c2dca0ad-4fdc-48ea-b13b-e493d04497cc" providerId="AD" clId="Web-{8F32E63E-2663-1437-A578-61580C26FBBC}" dt="2024-03-08T20:26:00.953" v="748"/>
          <ac:picMkLst>
            <pc:docMk/>
            <pc:sldMk cId="3656142651" sldId="272"/>
            <ac:picMk id="7" creationId="{1B241B6E-7175-5044-F8AD-0C28AA83F5EA}"/>
          </ac:picMkLst>
        </pc:picChg>
        <pc:cxnChg chg="add del">
          <ac:chgData name="Celina Krawczyk (2317548)" userId="S::2317548@student.uwtsd.ac.uk::c2dca0ad-4fdc-48ea-b13b-e493d04497cc" providerId="AD" clId="Web-{8F32E63E-2663-1437-A578-61580C26FBBC}" dt="2024-03-08T20:17:19.157" v="707"/>
          <ac:cxnSpMkLst>
            <pc:docMk/>
            <pc:sldMk cId="3656142651" sldId="272"/>
            <ac:cxnSpMk id="42" creationId="{FC23E3B9-5ABF-58B3-E2B0-E9A5DAA90037}"/>
          </ac:cxnSpMkLst>
        </pc:cxnChg>
      </pc:sldChg>
    </pc:docChg>
  </pc:docChgLst>
  <pc:docChgLst>
    <pc:chgData name="Celina Krawczyk (2317548)" userId="S::2317548@student.uwtsd.ac.uk::c2dca0ad-4fdc-48ea-b13b-e493d04497cc" providerId="AD" clId="Web-{371BB5CE-4A07-4833-6D82-2589CF5442B4}"/>
    <pc:docChg chg="addSld delSld modSld">
      <pc:chgData name="Celina Krawczyk (2317548)" userId="S::2317548@student.uwtsd.ac.uk::c2dca0ad-4fdc-48ea-b13b-e493d04497cc" providerId="AD" clId="Web-{371BB5CE-4A07-4833-6D82-2589CF5442B4}" dt="2024-03-02T16:04:26.138" v="146" actId="20577"/>
      <pc:docMkLst>
        <pc:docMk/>
      </pc:docMkLst>
      <pc:sldChg chg="addSp delSp modSp mod modClrScheme chgLayout">
        <pc:chgData name="Celina Krawczyk (2317548)" userId="S::2317548@student.uwtsd.ac.uk::c2dca0ad-4fdc-48ea-b13b-e493d04497cc" providerId="AD" clId="Web-{371BB5CE-4A07-4833-6D82-2589CF5442B4}" dt="2024-03-02T15:07:57.877" v="56" actId="20577"/>
        <pc:sldMkLst>
          <pc:docMk/>
          <pc:sldMk cId="554039893" sldId="266"/>
        </pc:sldMkLst>
        <pc:spChg chg="del">
          <ac:chgData name="Celina Krawczyk (2317548)" userId="S::2317548@student.uwtsd.ac.uk::c2dca0ad-4fdc-48ea-b13b-e493d04497cc" providerId="AD" clId="Web-{371BB5CE-4A07-4833-6D82-2589CF5442B4}" dt="2024-03-02T14:43:32.910" v="2"/>
          <ac:spMkLst>
            <pc:docMk/>
            <pc:sldMk cId="554039893" sldId="266"/>
            <ac:spMk id="2" creationId="{96B52589-5229-9266-7D9A-0E5A9987481E}"/>
          </ac:spMkLst>
        </pc:spChg>
        <pc:spChg chg="add mod">
          <ac:chgData name="Celina Krawczyk (2317548)" userId="S::2317548@student.uwtsd.ac.uk::c2dca0ad-4fdc-48ea-b13b-e493d04497cc" providerId="AD" clId="Web-{371BB5CE-4A07-4833-6D82-2589CF5442B4}" dt="2024-03-02T15:07:38.876" v="55" actId="20577"/>
          <ac:spMkLst>
            <pc:docMk/>
            <pc:sldMk cId="554039893" sldId="266"/>
            <ac:spMk id="3" creationId="{042C24DF-C328-4169-ED51-2C6EF7D2CD61}"/>
          </ac:spMkLst>
        </pc:spChg>
        <pc:spChg chg="add del mod">
          <ac:chgData name="Celina Krawczyk (2317548)" userId="S::2317548@student.uwtsd.ac.uk::c2dca0ad-4fdc-48ea-b13b-e493d04497cc" providerId="AD" clId="Web-{371BB5CE-4A07-4833-6D82-2589CF5442B4}" dt="2024-03-02T15:02:06.741" v="11"/>
          <ac:spMkLst>
            <pc:docMk/>
            <pc:sldMk cId="554039893" sldId="266"/>
            <ac:spMk id="4" creationId="{04CCB2B4-BEF8-7503-B698-10F8C04FB41D}"/>
          </ac:spMkLst>
        </pc:spChg>
        <pc:spChg chg="add mod">
          <ac:chgData name="Celina Krawczyk (2317548)" userId="S::2317548@student.uwtsd.ac.uk::c2dca0ad-4fdc-48ea-b13b-e493d04497cc" providerId="AD" clId="Web-{371BB5CE-4A07-4833-6D82-2589CF5442B4}" dt="2024-03-02T15:07:57.877" v="56" actId="20577"/>
          <ac:spMkLst>
            <pc:docMk/>
            <pc:sldMk cId="554039893" sldId="266"/>
            <ac:spMk id="6" creationId="{FE70237D-D14C-A714-9C71-C1212236134A}"/>
          </ac:spMkLst>
        </pc:spChg>
        <pc:spChg chg="del">
          <ac:chgData name="Celina Krawczyk (2317548)" userId="S::2317548@student.uwtsd.ac.uk::c2dca0ad-4fdc-48ea-b13b-e493d04497cc" providerId="AD" clId="Web-{371BB5CE-4A07-4833-6D82-2589CF5442B4}" dt="2024-03-02T14:43:32.910" v="2"/>
          <ac:spMkLst>
            <pc:docMk/>
            <pc:sldMk cId="554039893" sldId="266"/>
            <ac:spMk id="9" creationId="{8A94E06A-3505-30F5-38ED-F06D5E62BA2F}"/>
          </ac:spMkLst>
        </pc:spChg>
      </pc:sldChg>
      <pc:sldChg chg="modSp new">
        <pc:chgData name="Celina Krawczyk (2317548)" userId="S::2317548@student.uwtsd.ac.uk::c2dca0ad-4fdc-48ea-b13b-e493d04497cc" providerId="AD" clId="Web-{371BB5CE-4A07-4833-6D82-2589CF5442B4}" dt="2024-03-02T15:15:40.390" v="109" actId="20577"/>
        <pc:sldMkLst>
          <pc:docMk/>
          <pc:sldMk cId="854560080" sldId="267"/>
        </pc:sldMkLst>
        <pc:spChg chg="mod">
          <ac:chgData name="Celina Krawczyk (2317548)" userId="S::2317548@student.uwtsd.ac.uk::c2dca0ad-4fdc-48ea-b13b-e493d04497cc" providerId="AD" clId="Web-{371BB5CE-4A07-4833-6D82-2589CF5442B4}" dt="2024-03-02T15:08:09.096" v="57" actId="14100"/>
          <ac:spMkLst>
            <pc:docMk/>
            <pc:sldMk cId="854560080" sldId="267"/>
            <ac:spMk id="2" creationId="{A99192A1-66DE-1311-798E-7FC9ACCA4F19}"/>
          </ac:spMkLst>
        </pc:spChg>
        <pc:spChg chg="mod">
          <ac:chgData name="Celina Krawczyk (2317548)" userId="S::2317548@student.uwtsd.ac.uk::c2dca0ad-4fdc-48ea-b13b-e493d04497cc" providerId="AD" clId="Web-{371BB5CE-4A07-4833-6D82-2589CF5442B4}" dt="2024-03-02T15:15:40.390" v="109" actId="20577"/>
          <ac:spMkLst>
            <pc:docMk/>
            <pc:sldMk cId="854560080" sldId="267"/>
            <ac:spMk id="3" creationId="{7C5E2702-B648-3055-1D69-D0FFF6FF0EC5}"/>
          </ac:spMkLst>
        </pc:spChg>
      </pc:sldChg>
      <pc:sldChg chg="del">
        <pc:chgData name="Celina Krawczyk (2317548)" userId="S::2317548@student.uwtsd.ac.uk::c2dca0ad-4fdc-48ea-b13b-e493d04497cc" providerId="AD" clId="Web-{371BB5CE-4A07-4833-6D82-2589CF5442B4}" dt="2024-03-02T14:42:00.485" v="0"/>
        <pc:sldMkLst>
          <pc:docMk/>
          <pc:sldMk cId="1719296397" sldId="267"/>
        </pc:sldMkLst>
      </pc:sldChg>
      <pc:sldChg chg="modSp new">
        <pc:chgData name="Celina Krawczyk (2317548)" userId="S::2317548@student.uwtsd.ac.uk::c2dca0ad-4fdc-48ea-b13b-e493d04497cc" providerId="AD" clId="Web-{371BB5CE-4A07-4833-6D82-2589CF5442B4}" dt="2024-03-02T15:16:36.720" v="118" actId="20577"/>
        <pc:sldMkLst>
          <pc:docMk/>
          <pc:sldMk cId="665192979" sldId="268"/>
        </pc:sldMkLst>
        <pc:spChg chg="mod">
          <ac:chgData name="Celina Krawczyk (2317548)" userId="S::2317548@student.uwtsd.ac.uk::c2dca0ad-4fdc-48ea-b13b-e493d04497cc" providerId="AD" clId="Web-{371BB5CE-4A07-4833-6D82-2589CF5442B4}" dt="2024-03-02T15:11:55.696" v="87" actId="14100"/>
          <ac:spMkLst>
            <pc:docMk/>
            <pc:sldMk cId="665192979" sldId="268"/>
            <ac:spMk id="2" creationId="{A649E5E8-4B34-7A5A-B288-9A4432233EA4}"/>
          </ac:spMkLst>
        </pc:spChg>
        <pc:spChg chg="mod">
          <ac:chgData name="Celina Krawczyk (2317548)" userId="S::2317548@student.uwtsd.ac.uk::c2dca0ad-4fdc-48ea-b13b-e493d04497cc" providerId="AD" clId="Web-{371BB5CE-4A07-4833-6D82-2589CF5442B4}" dt="2024-03-02T15:16:36.720" v="118" actId="20577"/>
          <ac:spMkLst>
            <pc:docMk/>
            <pc:sldMk cId="665192979" sldId="268"/>
            <ac:spMk id="3" creationId="{6D5C64AB-7D75-6D53-4B9F-A030CF7BDB91}"/>
          </ac:spMkLst>
        </pc:spChg>
      </pc:sldChg>
      <pc:sldChg chg="del">
        <pc:chgData name="Celina Krawczyk (2317548)" userId="S::2317548@student.uwtsd.ac.uk::c2dca0ad-4fdc-48ea-b13b-e493d04497cc" providerId="AD" clId="Web-{371BB5CE-4A07-4833-6D82-2589CF5442B4}" dt="2024-03-02T14:42:15.986" v="1"/>
        <pc:sldMkLst>
          <pc:docMk/>
          <pc:sldMk cId="1555471522" sldId="268"/>
        </pc:sldMkLst>
      </pc:sldChg>
      <pc:sldChg chg="modSp new">
        <pc:chgData name="Celina Krawczyk (2317548)" userId="S::2317548@student.uwtsd.ac.uk::c2dca0ad-4fdc-48ea-b13b-e493d04497cc" providerId="AD" clId="Web-{371BB5CE-4A07-4833-6D82-2589CF5442B4}" dt="2024-03-02T15:17:38.597" v="124" actId="14100"/>
        <pc:sldMkLst>
          <pc:docMk/>
          <pc:sldMk cId="2124548333" sldId="269"/>
        </pc:sldMkLst>
        <pc:spChg chg="mod">
          <ac:chgData name="Celina Krawczyk (2317548)" userId="S::2317548@student.uwtsd.ac.uk::c2dca0ad-4fdc-48ea-b13b-e493d04497cc" providerId="AD" clId="Web-{371BB5CE-4A07-4833-6D82-2589CF5442B4}" dt="2024-03-02T15:17:04.908" v="119" actId="14100"/>
          <ac:spMkLst>
            <pc:docMk/>
            <pc:sldMk cId="2124548333" sldId="269"/>
            <ac:spMk id="2" creationId="{C37242FE-B775-83E6-470E-1D65B8800D86}"/>
          </ac:spMkLst>
        </pc:spChg>
        <pc:spChg chg="mod">
          <ac:chgData name="Celina Krawczyk (2317548)" userId="S::2317548@student.uwtsd.ac.uk::c2dca0ad-4fdc-48ea-b13b-e493d04497cc" providerId="AD" clId="Web-{371BB5CE-4A07-4833-6D82-2589CF5442B4}" dt="2024-03-02T15:17:38.597" v="124" actId="14100"/>
          <ac:spMkLst>
            <pc:docMk/>
            <pc:sldMk cId="2124548333" sldId="269"/>
            <ac:spMk id="3" creationId="{A6F2A6FB-C1EB-26E0-126A-050B2AF6B97A}"/>
          </ac:spMkLst>
        </pc:spChg>
      </pc:sldChg>
      <pc:sldChg chg="modSp new">
        <pc:chgData name="Celina Krawczyk (2317548)" userId="S::2317548@student.uwtsd.ac.uk::c2dca0ad-4fdc-48ea-b13b-e493d04497cc" providerId="AD" clId="Web-{371BB5CE-4A07-4833-6D82-2589CF5442B4}" dt="2024-03-02T16:04:26.138" v="146" actId="20577"/>
        <pc:sldMkLst>
          <pc:docMk/>
          <pc:sldMk cId="3091880942" sldId="270"/>
        </pc:sldMkLst>
        <pc:spChg chg="mod">
          <ac:chgData name="Celina Krawczyk (2317548)" userId="S::2317548@student.uwtsd.ac.uk::c2dca0ad-4fdc-48ea-b13b-e493d04497cc" providerId="AD" clId="Web-{371BB5CE-4A07-4833-6D82-2589CF5442B4}" dt="2024-03-02T15:25:50.583" v="136" actId="20577"/>
          <ac:spMkLst>
            <pc:docMk/>
            <pc:sldMk cId="3091880942" sldId="270"/>
            <ac:spMk id="2" creationId="{694EAF78-BE06-5528-C8C4-2CFED5EC4BC2}"/>
          </ac:spMkLst>
        </pc:spChg>
        <pc:spChg chg="mod">
          <ac:chgData name="Celina Krawczyk (2317548)" userId="S::2317548@student.uwtsd.ac.uk::c2dca0ad-4fdc-48ea-b13b-e493d04497cc" providerId="AD" clId="Web-{371BB5CE-4A07-4833-6D82-2589CF5442B4}" dt="2024-03-02T16:04:26.138" v="146" actId="20577"/>
          <ac:spMkLst>
            <pc:docMk/>
            <pc:sldMk cId="3091880942" sldId="270"/>
            <ac:spMk id="3" creationId="{B77B9DD8-78D8-5CE3-4111-02F171D72482}"/>
          </ac:spMkLst>
        </pc:spChg>
      </pc:sldChg>
    </pc:docChg>
  </pc:docChgLst>
  <pc:docChgLst>
    <pc:chgData name="Celina Krawczyk (2317548)" userId="S::2317548@student.uwtsd.ac.uk::c2dca0ad-4fdc-48ea-b13b-e493d04497cc" providerId="AD" clId="Web-{CBBEDADD-70E5-6D8A-5D17-80A7ACDAA065}"/>
    <pc:docChg chg="addSld modSld">
      <pc:chgData name="Celina Krawczyk (2317548)" userId="S::2317548@student.uwtsd.ac.uk::c2dca0ad-4fdc-48ea-b13b-e493d04497cc" providerId="AD" clId="Web-{CBBEDADD-70E5-6D8A-5D17-80A7ACDAA065}" dt="2024-02-24T17:38:22.284" v="1453" actId="20577"/>
      <pc:docMkLst>
        <pc:docMk/>
      </pc:docMkLst>
      <pc:sldChg chg="delSp">
        <pc:chgData name="Celina Krawczyk (2317548)" userId="S::2317548@student.uwtsd.ac.uk::c2dca0ad-4fdc-48ea-b13b-e493d04497cc" providerId="AD" clId="Web-{CBBEDADD-70E5-6D8A-5D17-80A7ACDAA065}" dt="2024-02-24T12:09:43.533" v="0"/>
        <pc:sldMkLst>
          <pc:docMk/>
          <pc:sldMk cId="533479055" sldId="262"/>
        </pc:sldMkLst>
        <pc:spChg chg="del">
          <ac:chgData name="Celina Krawczyk (2317548)" userId="S::2317548@student.uwtsd.ac.uk::c2dca0ad-4fdc-48ea-b13b-e493d04497cc" providerId="AD" clId="Web-{CBBEDADD-70E5-6D8A-5D17-80A7ACDAA065}" dt="2024-02-24T12:09:43.533" v="0"/>
          <ac:spMkLst>
            <pc:docMk/>
            <pc:sldMk cId="533479055" sldId="262"/>
            <ac:spMk id="8" creationId="{5843AD8A-F224-1835-2357-3FEA81D820B7}"/>
          </ac:spMkLst>
        </pc:spChg>
      </pc:sldChg>
      <pc:sldChg chg="addSp delSp modSp new mod setBg">
        <pc:chgData name="Celina Krawczyk (2317548)" userId="S::2317548@student.uwtsd.ac.uk::c2dca0ad-4fdc-48ea-b13b-e493d04497cc" providerId="AD" clId="Web-{CBBEDADD-70E5-6D8A-5D17-80A7ACDAA065}" dt="2024-02-24T14:12:36.602" v="470" actId="20577"/>
        <pc:sldMkLst>
          <pc:docMk/>
          <pc:sldMk cId="227825610" sldId="263"/>
        </pc:sldMkLst>
        <pc:spChg chg="mod">
          <ac:chgData name="Celina Krawczyk (2317548)" userId="S::2317548@student.uwtsd.ac.uk::c2dca0ad-4fdc-48ea-b13b-e493d04497cc" providerId="AD" clId="Web-{CBBEDADD-70E5-6D8A-5D17-80A7ACDAA065}" dt="2024-02-24T14:12:36.602" v="470" actId="20577"/>
          <ac:spMkLst>
            <pc:docMk/>
            <pc:sldMk cId="227825610" sldId="263"/>
            <ac:spMk id="2" creationId="{15B1D585-7C44-F397-F3BE-5EFBD2A391EE}"/>
          </ac:spMkLst>
        </pc:spChg>
        <pc:spChg chg="mod ord">
          <ac:chgData name="Celina Krawczyk (2317548)" userId="S::2317548@student.uwtsd.ac.uk::c2dca0ad-4fdc-48ea-b13b-e493d04497cc" providerId="AD" clId="Web-{CBBEDADD-70E5-6D8A-5D17-80A7ACDAA065}" dt="2024-02-24T14:11:44.709" v="464" actId="20577"/>
          <ac:spMkLst>
            <pc:docMk/>
            <pc:sldMk cId="227825610" sldId="263"/>
            <ac:spMk id="3" creationId="{2D372063-91F7-4B39-6C4D-C8E61A7AD82E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3:56:32.199" v="404"/>
          <ac:spMkLst>
            <pc:docMk/>
            <pc:sldMk cId="227825610" sldId="263"/>
            <ac:spMk id="5" creationId="{CC20F52F-6E16-E54D-6B8F-0D98241BBAA3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4:02:02.646" v="412"/>
          <ac:spMkLst>
            <pc:docMk/>
            <pc:sldMk cId="227825610" sldId="263"/>
            <ac:spMk id="8" creationId="{927667D3-6A60-4238-0501-1B2351351EC3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4:10:49.255" v="456"/>
          <ac:spMkLst>
            <pc:docMk/>
            <pc:sldMk cId="227825610" sldId="263"/>
            <ac:spMk id="11" creationId="{5E53CCD3-FC1A-E3DF-1D0E-5ABB15020F14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03:42.696" v="413"/>
          <ac:spMkLst>
            <pc:docMk/>
            <pc:sldMk cId="227825610" sldId="263"/>
            <ac:spMk id="13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03:42.696" v="413"/>
          <ac:spMkLst>
            <pc:docMk/>
            <pc:sldMk cId="227825610" sldId="263"/>
            <ac:spMk id="15" creationId="{D1EA859B-E555-4109-94F3-6700E046E008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10:06.175" v="450"/>
          <ac:spMkLst>
            <pc:docMk/>
            <pc:sldMk cId="227825610" sldId="263"/>
            <ac:spMk id="21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10:06.175" v="450"/>
          <ac:spMkLst>
            <pc:docMk/>
            <pc:sldMk cId="227825610" sldId="263"/>
            <ac:spMk id="23" creationId="{D1EA859B-E555-4109-94F3-6700E046E008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09:52.831" v="447"/>
          <ac:spMkLst>
            <pc:docMk/>
            <pc:sldMk cId="227825610" sldId="263"/>
            <ac:spMk id="28" creationId="{0D7B6173-1D58-48E2-83CF-37350F315F75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09:52.831" v="447"/>
          <ac:spMkLst>
            <pc:docMk/>
            <pc:sldMk cId="227825610" sldId="263"/>
            <ac:spMk id="30" creationId="{02EBFA83-D4DB-4CA0-B229-9E44634D7FE9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09:52.831" v="447"/>
          <ac:spMkLst>
            <pc:docMk/>
            <pc:sldMk cId="227825610" sldId="263"/>
            <ac:spMk id="34" creationId="{21BDEC81-16A7-4451-B893-C15000083B77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09:52.831" v="447"/>
          <ac:spMkLst>
            <pc:docMk/>
            <pc:sldMk cId="227825610" sldId="263"/>
            <ac:spMk id="36" creationId="{26A515A1-4D80-430E-BE0A-71A290516A82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10:06.175" v="449"/>
          <ac:spMkLst>
            <pc:docMk/>
            <pc:sldMk cId="227825610" sldId="263"/>
            <ac:spMk id="38" creationId="{9F7D5CDA-D291-4307-BF55-1381FED29634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10:06.175" v="449"/>
          <ac:spMkLst>
            <pc:docMk/>
            <pc:sldMk cId="227825610" sldId="263"/>
            <ac:spMk id="39" creationId="{59B296B9-C5A5-4E4F-9B60-C907B5F1466C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4:10:06.175" v="449"/>
          <ac:spMkLst>
            <pc:docMk/>
            <pc:sldMk cId="227825610" sldId="263"/>
            <ac:spMk id="40" creationId="{D0300FD3-5AF1-6305-15FA-9078072672E2}"/>
          </ac:spMkLst>
        </pc:spChg>
        <pc:spChg chg="add">
          <ac:chgData name="Celina Krawczyk (2317548)" userId="S::2317548@student.uwtsd.ac.uk::c2dca0ad-4fdc-48ea-b13b-e493d04497cc" providerId="AD" clId="Web-{CBBEDADD-70E5-6D8A-5D17-80A7ACDAA065}" dt="2024-02-24T14:10:06.175" v="450"/>
          <ac:spMkLst>
            <pc:docMk/>
            <pc:sldMk cId="227825610" sldId="263"/>
            <ac:spMk id="42" creationId="{04812C46-200A-4DEB-A05E-3ED6C68C2387}"/>
          </ac:spMkLst>
        </pc:spChg>
        <pc:spChg chg="add">
          <ac:chgData name="Celina Krawczyk (2317548)" userId="S::2317548@student.uwtsd.ac.uk::c2dca0ad-4fdc-48ea-b13b-e493d04497cc" providerId="AD" clId="Web-{CBBEDADD-70E5-6D8A-5D17-80A7ACDAA065}" dt="2024-02-24T14:10:06.175" v="450"/>
          <ac:spMkLst>
            <pc:docMk/>
            <pc:sldMk cId="227825610" sldId="263"/>
            <ac:spMk id="43" creationId="{D1EA859B-E555-4109-94F3-6700E046E008}"/>
          </ac:spMkLst>
        </pc:spChg>
        <pc:picChg chg="add del mod">
          <ac:chgData name="Celina Krawczyk (2317548)" userId="S::2317548@student.uwtsd.ac.uk::c2dca0ad-4fdc-48ea-b13b-e493d04497cc" providerId="AD" clId="Web-{CBBEDADD-70E5-6D8A-5D17-80A7ACDAA065}" dt="2024-02-24T13:56:32.199" v="405"/>
          <ac:picMkLst>
            <pc:docMk/>
            <pc:sldMk cId="227825610" sldId="263"/>
            <ac:picMk id="4" creationId="{516B8739-FD48-3D99-5009-63A5B08E6232}"/>
          </ac:picMkLst>
        </pc:picChg>
        <pc:picChg chg="add del mod ord">
          <ac:chgData name="Celina Krawczyk (2317548)" userId="S::2317548@student.uwtsd.ac.uk::c2dca0ad-4fdc-48ea-b13b-e493d04497cc" providerId="AD" clId="Web-{CBBEDADD-70E5-6D8A-5D17-80A7ACDAA065}" dt="2024-02-24T14:02:02.646" v="412"/>
          <ac:picMkLst>
            <pc:docMk/>
            <pc:sldMk cId="227825610" sldId="263"/>
            <ac:picMk id="7" creationId="{8D6621EB-13CD-0637-E43A-F6482C1216D7}"/>
          </ac:picMkLst>
        </pc:picChg>
        <pc:picChg chg="add mod ord modCrop">
          <ac:chgData name="Celina Krawczyk (2317548)" userId="S::2317548@student.uwtsd.ac.uk::c2dca0ad-4fdc-48ea-b13b-e493d04497cc" providerId="AD" clId="Web-{CBBEDADD-70E5-6D8A-5D17-80A7ACDAA065}" dt="2024-02-24T14:10:37.067" v="454" actId="14100"/>
          <ac:picMkLst>
            <pc:docMk/>
            <pc:sldMk cId="227825610" sldId="263"/>
            <ac:picMk id="10" creationId="{31CCDEF6-38C0-7B6F-E8D3-0B483B406FFC}"/>
          </ac:picMkLst>
        </pc:picChg>
        <pc:picChg chg="add del mod">
          <ac:chgData name="Celina Krawczyk (2317548)" userId="S::2317548@student.uwtsd.ac.uk::c2dca0ad-4fdc-48ea-b13b-e493d04497cc" providerId="AD" clId="Web-{CBBEDADD-70E5-6D8A-5D17-80A7ACDAA065}" dt="2024-02-24T14:07:20.452" v="423"/>
          <ac:picMkLst>
            <pc:docMk/>
            <pc:sldMk cId="227825610" sldId="263"/>
            <ac:picMk id="17" creationId="{82E9A40B-B0EF-A1D7-04C4-5111212C96A9}"/>
          </ac:picMkLst>
        </pc:picChg>
        <pc:picChg chg="add del">
          <ac:chgData name="Celina Krawczyk (2317548)" userId="S::2317548@student.uwtsd.ac.uk::c2dca0ad-4fdc-48ea-b13b-e493d04497cc" providerId="AD" clId="Web-{CBBEDADD-70E5-6D8A-5D17-80A7ACDAA065}" dt="2024-02-24T14:09:52.831" v="447"/>
          <ac:picMkLst>
            <pc:docMk/>
            <pc:sldMk cId="227825610" sldId="263"/>
            <ac:picMk id="32" creationId="{B0DAC8FB-A162-44E3-A606-C855A03A5B09}"/>
          </ac:picMkLst>
        </pc:picChg>
      </pc:sldChg>
      <pc:sldChg chg="addSp delSp modSp new mod setBg">
        <pc:chgData name="Celina Krawczyk (2317548)" userId="S::2317548@student.uwtsd.ac.uk::c2dca0ad-4fdc-48ea-b13b-e493d04497cc" providerId="AD" clId="Web-{CBBEDADD-70E5-6D8A-5D17-80A7ACDAA065}" dt="2024-02-24T16:02:24.694" v="905" actId="20577"/>
        <pc:sldMkLst>
          <pc:docMk/>
          <pc:sldMk cId="4070503939" sldId="264"/>
        </pc:sldMkLst>
        <pc:spChg chg="add del mod">
          <ac:chgData name="Celina Krawczyk (2317548)" userId="S::2317548@student.uwtsd.ac.uk::c2dca0ad-4fdc-48ea-b13b-e493d04497cc" providerId="AD" clId="Web-{CBBEDADD-70E5-6D8A-5D17-80A7ACDAA065}" dt="2024-02-24T16:00:25.894" v="881" actId="20577"/>
          <ac:spMkLst>
            <pc:docMk/>
            <pc:sldMk cId="4070503939" sldId="264"/>
            <ac:spMk id="2" creationId="{FDDC3864-7DF6-CCC7-F725-7C4BEA90C46F}"/>
          </ac:spMkLst>
        </pc:spChg>
        <pc:spChg chg="mod ord">
          <ac:chgData name="Celina Krawczyk (2317548)" userId="S::2317548@student.uwtsd.ac.uk::c2dca0ad-4fdc-48ea-b13b-e493d04497cc" providerId="AD" clId="Web-{CBBEDADD-70E5-6D8A-5D17-80A7ACDAA065}" dt="2024-02-24T16:02:24.694" v="905" actId="20577"/>
          <ac:spMkLst>
            <pc:docMk/>
            <pc:sldMk cId="4070503939" sldId="264"/>
            <ac:spMk id="3" creationId="{AEDB1C99-C052-4925-60FA-CC7C7D5B5D8D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5:47:27.529" v="747"/>
          <ac:spMkLst>
            <pc:docMk/>
            <pc:sldMk cId="4070503939" sldId="264"/>
            <ac:spMk id="5" creationId="{953936E6-ED45-CA79-6244-1D4CC427C7FA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5:55:43.979" v="856"/>
          <ac:spMkLst>
            <pc:docMk/>
            <pc:sldMk cId="4070503939" sldId="264"/>
            <ac:spMk id="9" creationId="{B07D7AFE-9FD8-7731-A63C-C83EB6C2C6FA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41:54.865" v="739"/>
          <ac:spMkLst>
            <pc:docMk/>
            <pc:sldMk cId="4070503939" sldId="264"/>
            <ac:spMk id="10" creationId="{9427AF5F-9A0E-42B7-A252-FD64C9885F9C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41:41.270" v="736"/>
          <ac:spMkLst>
            <pc:docMk/>
            <pc:sldMk cId="4070503939" sldId="264"/>
            <ac:spMk id="15" creationId="{12609869-9E80-471B-A487-A53288E0E791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41:41.270" v="736"/>
          <ac:spMkLst>
            <pc:docMk/>
            <pc:sldMk cId="4070503939" sldId="264"/>
            <ac:spMk id="17" creationId="{7004738A-9D34-43E8-97D2-CA0EED4F8BE0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41:41.270" v="736"/>
          <ac:spMkLst>
            <pc:docMk/>
            <pc:sldMk cId="4070503939" sldId="264"/>
            <ac:spMk id="19" creationId="{B8B8D07F-F13E-443E-BA68-2D26672D76B9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41:41.270" v="736"/>
          <ac:spMkLst>
            <pc:docMk/>
            <pc:sldMk cId="4070503939" sldId="264"/>
            <ac:spMk id="21" creationId="{2813A4FA-24A5-41ED-A534-3807D1B2F344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41:41.270" v="736"/>
          <ac:spMkLst>
            <pc:docMk/>
            <pc:sldMk cId="4070503939" sldId="264"/>
            <ac:spMk id="23" creationId="{C3944F27-CA70-4E84-A51A-E6BF89558979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41:54.865" v="738"/>
          <ac:spMkLst>
            <pc:docMk/>
            <pc:sldMk cId="4070503939" sldId="264"/>
            <ac:spMk id="33" creationId="{03AF1C04-3FEF-41BD-BB84-2F263765BEBC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59:18.078" v="874"/>
          <ac:spMkLst>
            <pc:docMk/>
            <pc:sldMk cId="4070503939" sldId="264"/>
            <ac:spMk id="39" creationId="{3346177D-ADC4-4968-B747-5CFCD390B5B9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59:18.078" v="874"/>
          <ac:spMkLst>
            <pc:docMk/>
            <pc:sldMk cId="4070503939" sldId="264"/>
            <ac:spMk id="40" creationId="{0844A943-BF79-4FEA-ABB1-3BD54D236606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59:18.078" v="874"/>
          <ac:spMkLst>
            <pc:docMk/>
            <pc:sldMk cId="4070503939" sldId="264"/>
            <ac:spMk id="41" creationId="{6437CC72-F4A8-4DC3-AFAB-D22C482C8100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52:14.646" v="760"/>
          <ac:spMkLst>
            <pc:docMk/>
            <pc:sldMk cId="4070503939" sldId="264"/>
            <ac:spMk id="46" creationId="{D2B783EE-0239-4717-BBEA-8C9EAC61C824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52:14.646" v="760"/>
          <ac:spMkLst>
            <pc:docMk/>
            <pc:sldMk cId="4070503939" sldId="264"/>
            <ac:spMk id="48" creationId="{A7B99495-F43F-4D80-A44F-2CB4764EB90B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5:52:14.646" v="760"/>
          <ac:spMkLst>
            <pc:docMk/>
            <pc:sldMk cId="4070503939" sldId="264"/>
            <ac:spMk id="50" creationId="{70BEB1E7-2F88-40BC-B73D-42E5B6F80BFC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5:55:13.588" v="848"/>
          <ac:spMkLst>
            <pc:docMk/>
            <pc:sldMk cId="4070503939" sldId="264"/>
            <ac:spMk id="84" creationId="{3C627DD8-2EB1-8C77-DC26-DAC0EC719E84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5:58:54.734" v="873"/>
          <ac:spMkLst>
            <pc:docMk/>
            <pc:sldMk cId="4070503939" sldId="264"/>
            <ac:spMk id="87" creationId="{EC6EF72F-B066-B332-9AAB-9D9F45A7AE5E}"/>
          </ac:spMkLst>
        </pc:spChg>
        <pc:spChg chg="add">
          <ac:chgData name="Celina Krawczyk (2317548)" userId="S::2317548@student.uwtsd.ac.uk::c2dca0ad-4fdc-48ea-b13b-e493d04497cc" providerId="AD" clId="Web-{CBBEDADD-70E5-6D8A-5D17-80A7ACDAA065}" dt="2024-02-24T15:59:18.078" v="874"/>
          <ac:spMkLst>
            <pc:docMk/>
            <pc:sldMk cId="4070503939" sldId="264"/>
            <ac:spMk id="91" creationId="{04812C46-200A-4DEB-A05E-3ED6C68C2387}"/>
          </ac:spMkLst>
        </pc:spChg>
        <pc:spChg chg="add">
          <ac:chgData name="Celina Krawczyk (2317548)" userId="S::2317548@student.uwtsd.ac.uk::c2dca0ad-4fdc-48ea-b13b-e493d04497cc" providerId="AD" clId="Web-{CBBEDADD-70E5-6D8A-5D17-80A7ACDAA065}" dt="2024-02-24T15:59:18.078" v="874"/>
          <ac:spMkLst>
            <pc:docMk/>
            <pc:sldMk cId="4070503939" sldId="264"/>
            <ac:spMk id="93" creationId="{D1EA859B-E555-4109-94F3-6700E046E008}"/>
          </ac:spMkLst>
        </pc:spChg>
        <pc:grpChg chg="add del">
          <ac:chgData name="Celina Krawczyk (2317548)" userId="S::2317548@student.uwtsd.ac.uk::c2dca0ad-4fdc-48ea-b13b-e493d04497cc" providerId="AD" clId="Web-{CBBEDADD-70E5-6D8A-5D17-80A7ACDAA065}" dt="2024-02-24T15:41:54.865" v="738"/>
          <ac:grpSpMkLst>
            <pc:docMk/>
            <pc:sldMk cId="4070503939" sldId="264"/>
            <ac:grpSpMk id="25" creationId="{E27AF472-EAE3-4572-AB69-B92BD10DBC6D}"/>
          </ac:grpSpMkLst>
        </pc:grpChg>
        <pc:grpChg chg="add del">
          <ac:chgData name="Celina Krawczyk (2317548)" userId="S::2317548@student.uwtsd.ac.uk::c2dca0ad-4fdc-48ea-b13b-e493d04497cc" providerId="AD" clId="Web-{CBBEDADD-70E5-6D8A-5D17-80A7ACDAA065}" dt="2024-02-24T15:41:54.865" v="738"/>
          <ac:grpSpMkLst>
            <pc:docMk/>
            <pc:sldMk cId="4070503939" sldId="264"/>
            <ac:grpSpMk id="34" creationId="{2DD5E267-EB6F-47DF-ABEF-2C1BED44DAC6}"/>
          </ac:grpSpMkLst>
        </pc:grpChg>
        <pc:grpChg chg="add del">
          <ac:chgData name="Celina Krawczyk (2317548)" userId="S::2317548@student.uwtsd.ac.uk::c2dca0ad-4fdc-48ea-b13b-e493d04497cc" providerId="AD" clId="Web-{CBBEDADD-70E5-6D8A-5D17-80A7ACDAA065}" dt="2024-02-24T15:41:54.865" v="738"/>
          <ac:grpSpMkLst>
            <pc:docMk/>
            <pc:sldMk cId="4070503939" sldId="264"/>
            <ac:grpSpMk id="36" creationId="{66828D02-A05D-412B-9F20-B68E970B9FC2}"/>
          </ac:grpSpMkLst>
        </pc:grpChg>
        <pc:picChg chg="add del mod ord">
          <ac:chgData name="Celina Krawczyk (2317548)" userId="S::2317548@student.uwtsd.ac.uk::c2dca0ad-4fdc-48ea-b13b-e493d04497cc" providerId="AD" clId="Web-{CBBEDADD-70E5-6D8A-5D17-80A7ACDAA065}" dt="2024-02-24T15:47:27.529" v="747"/>
          <ac:picMkLst>
            <pc:docMk/>
            <pc:sldMk cId="4070503939" sldId="264"/>
            <ac:picMk id="4" creationId="{32A095EA-DA56-FCF0-81E3-71394BE6D1CC}"/>
          </ac:picMkLst>
        </pc:picChg>
        <pc:picChg chg="add del mod">
          <ac:chgData name="Celina Krawczyk (2317548)" userId="S::2317548@student.uwtsd.ac.uk::c2dca0ad-4fdc-48ea-b13b-e493d04497cc" providerId="AD" clId="Web-{CBBEDADD-70E5-6D8A-5D17-80A7ACDAA065}" dt="2024-02-24T15:58:00.498" v="863"/>
          <ac:picMkLst>
            <pc:docMk/>
            <pc:sldMk cId="4070503939" sldId="264"/>
            <ac:picMk id="7" creationId="{C7AB0ED1-4301-59F3-B84D-9F04667483B0}"/>
          </ac:picMkLst>
        </pc:picChg>
        <pc:picChg chg="add del mod">
          <ac:chgData name="Celina Krawczyk (2317548)" userId="S::2317548@student.uwtsd.ac.uk::c2dca0ad-4fdc-48ea-b13b-e493d04497cc" providerId="AD" clId="Web-{CBBEDADD-70E5-6D8A-5D17-80A7ACDAA065}" dt="2024-02-24T15:55:43.979" v="856"/>
          <ac:picMkLst>
            <pc:docMk/>
            <pc:sldMk cId="4070503939" sldId="264"/>
            <ac:picMk id="8" creationId="{D42E243D-67AB-33E4-02A7-F7A1CB42F3A7}"/>
          </ac:picMkLst>
        </pc:picChg>
        <pc:picChg chg="add del mod">
          <ac:chgData name="Celina Krawczyk (2317548)" userId="S::2317548@student.uwtsd.ac.uk::c2dca0ad-4fdc-48ea-b13b-e493d04497cc" providerId="AD" clId="Web-{CBBEDADD-70E5-6D8A-5D17-80A7ACDAA065}" dt="2024-02-24T15:57:55.592" v="862"/>
          <ac:picMkLst>
            <pc:docMk/>
            <pc:sldMk cId="4070503939" sldId="264"/>
            <ac:picMk id="85" creationId="{E32E4224-5633-CF34-BBA0-28CF9CCA62A1}"/>
          </ac:picMkLst>
        </pc:picChg>
        <pc:picChg chg="add mod ord">
          <ac:chgData name="Celina Krawczyk (2317548)" userId="S::2317548@student.uwtsd.ac.uk::c2dca0ad-4fdc-48ea-b13b-e493d04497cc" providerId="AD" clId="Web-{CBBEDADD-70E5-6D8A-5D17-80A7ACDAA065}" dt="2024-02-24T15:59:18.078" v="874"/>
          <ac:picMkLst>
            <pc:docMk/>
            <pc:sldMk cId="4070503939" sldId="264"/>
            <ac:picMk id="86" creationId="{40F69539-EA7F-4DEC-BA58-7226D387085A}"/>
          </ac:picMkLst>
        </pc:picChg>
        <pc:inkChg chg="add del">
          <ac:chgData name="Celina Krawczyk (2317548)" userId="S::2317548@student.uwtsd.ac.uk::c2dca0ad-4fdc-48ea-b13b-e493d04497cc" providerId="AD" clId="Web-{CBBEDADD-70E5-6D8A-5D17-80A7ACDAA065}" dt="2024-02-24T15:52:08.755" v="759"/>
          <ac:inkMkLst>
            <pc:docMk/>
            <pc:sldMk cId="4070503939" sldId="264"/>
            <ac:inkMk id="12" creationId="{949814EB-5599-9A4F-54A6-C179E46A64E3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03.927" v="758"/>
          <ac:inkMkLst>
            <pc:docMk/>
            <pc:sldMk cId="4070503939" sldId="264"/>
            <ac:inkMk id="13" creationId="{401EA565-ED3E-9592-2F33-5D094D4DB803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01.317" v="757"/>
          <ac:inkMkLst>
            <pc:docMk/>
            <pc:sldMk cId="4070503939" sldId="264"/>
            <ac:inkMk id="14" creationId="{C2A070A6-89A7-92EC-C878-E4D3D6AE5B6A}"/>
          </ac:inkMkLst>
        </pc:inkChg>
        <pc:inkChg chg="add mod">
          <ac:chgData name="Celina Krawczyk (2317548)" userId="S::2317548@student.uwtsd.ac.uk::c2dca0ad-4fdc-48ea-b13b-e493d04497cc" providerId="AD" clId="Web-{CBBEDADD-70E5-6D8A-5D17-80A7ACDAA065}" dt="2024-02-24T15:59:18.078" v="874"/>
          <ac:inkMkLst>
            <pc:docMk/>
            <pc:sldMk cId="4070503939" sldId="264"/>
            <ac:inkMk id="16" creationId="{1EB6ABEC-290E-6E63-7CD5-7D9D638F811F}"/>
          </ac:inkMkLst>
        </pc:inkChg>
        <pc:inkChg chg="add mod">
          <ac:chgData name="Celina Krawczyk (2317548)" userId="S::2317548@student.uwtsd.ac.uk::c2dca0ad-4fdc-48ea-b13b-e493d04497cc" providerId="AD" clId="Web-{CBBEDADD-70E5-6D8A-5D17-80A7ACDAA065}" dt="2024-02-24T15:59:18.078" v="874"/>
          <ac:inkMkLst>
            <pc:docMk/>
            <pc:sldMk cId="4070503939" sldId="264"/>
            <ac:inkMk id="20" creationId="{AC8AEC43-A2BE-3DE1-AE9D-BD0C7C05BA44}"/>
          </ac:inkMkLst>
        </pc:inkChg>
        <pc:inkChg chg="add mod">
          <ac:chgData name="Celina Krawczyk (2317548)" userId="S::2317548@student.uwtsd.ac.uk::c2dca0ad-4fdc-48ea-b13b-e493d04497cc" providerId="AD" clId="Web-{CBBEDADD-70E5-6D8A-5D17-80A7ACDAA065}" dt="2024-02-24T15:59:18.078" v="874"/>
          <ac:inkMkLst>
            <pc:docMk/>
            <pc:sldMk cId="4070503939" sldId="264"/>
            <ac:inkMk id="24" creationId="{3627AB61-A37B-35E7-A52D-4EFD1408F7DB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31.255" v="771"/>
          <ac:inkMkLst>
            <pc:docMk/>
            <pc:sldMk cId="4070503939" sldId="264"/>
            <ac:inkMk id="38" creationId="{D3DB737D-48C0-F8AD-98AA-DFEA604E146B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31.255" v="770"/>
          <ac:inkMkLst>
            <pc:docMk/>
            <pc:sldMk cId="4070503939" sldId="264"/>
            <ac:inkMk id="42" creationId="{557E533B-E29A-A6A3-FE0E-D78BE8232BB8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31.255" v="769"/>
          <ac:inkMkLst>
            <pc:docMk/>
            <pc:sldMk cId="4070503939" sldId="264"/>
            <ac:inkMk id="43" creationId="{868703B1-45E9-2B6E-1319-AB050376D643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31.255" v="768"/>
          <ac:inkMkLst>
            <pc:docMk/>
            <pc:sldMk cId="4070503939" sldId="264"/>
            <ac:inkMk id="44" creationId="{E431B955-51EC-A029-2008-64859AF001DC}"/>
          </ac:inkMkLst>
        </pc:inkChg>
        <pc:inkChg chg="add mod">
          <ac:chgData name="Celina Krawczyk (2317548)" userId="S::2317548@student.uwtsd.ac.uk::c2dca0ad-4fdc-48ea-b13b-e493d04497cc" providerId="AD" clId="Web-{CBBEDADD-70E5-6D8A-5D17-80A7ACDAA065}" dt="2024-02-24T15:59:18.078" v="874"/>
          <ac:inkMkLst>
            <pc:docMk/>
            <pc:sldMk cId="4070503939" sldId="264"/>
            <ac:inkMk id="45" creationId="{286B5110-BBEA-8D26-5575-FDF0AB1D872C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56.193" v="780"/>
          <ac:inkMkLst>
            <pc:docMk/>
            <pc:sldMk cId="4070503939" sldId="264"/>
            <ac:inkMk id="47" creationId="{95BE4BEE-734E-CD56-9179-F20D7C879152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53.240" v="779"/>
          <ac:inkMkLst>
            <pc:docMk/>
            <pc:sldMk cId="4070503939" sldId="264"/>
            <ac:inkMk id="49" creationId="{492D6ACA-7C6A-4599-0B0F-9FB564556D08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53.240" v="778"/>
          <ac:inkMkLst>
            <pc:docMk/>
            <pc:sldMk cId="4070503939" sldId="264"/>
            <ac:inkMk id="51" creationId="{70C88295-4A5E-8F13-FF5C-72440626151C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2:50.693" v="777"/>
          <ac:inkMkLst>
            <pc:docMk/>
            <pc:sldMk cId="4070503939" sldId="264"/>
            <ac:inkMk id="52" creationId="{9ABDB9EC-CA2C-AE4E-B598-C765FE9613B0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28.991" v="812"/>
          <ac:inkMkLst>
            <pc:docMk/>
            <pc:sldMk cId="4070503939" sldId="264"/>
            <ac:inkMk id="53" creationId="{3C37EB3B-0A88-93FF-1DFB-95155BE2419D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13.272" v="803"/>
          <ac:inkMkLst>
            <pc:docMk/>
            <pc:sldMk cId="4070503939" sldId="264"/>
            <ac:inkMk id="54" creationId="{F53349FB-5F95-8246-B298-E35D252D9FB3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13.272" v="802"/>
          <ac:inkMkLst>
            <pc:docMk/>
            <pc:sldMk cId="4070503939" sldId="264"/>
            <ac:inkMk id="55" creationId="{9DB25897-B48A-E744-0358-609E7D5BC80C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13.272" v="801"/>
          <ac:inkMkLst>
            <pc:docMk/>
            <pc:sldMk cId="4070503939" sldId="264"/>
            <ac:inkMk id="56" creationId="{51228367-F93A-360E-C6A5-38E3767BE4D4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13.272" v="800"/>
          <ac:inkMkLst>
            <pc:docMk/>
            <pc:sldMk cId="4070503939" sldId="264"/>
            <ac:inkMk id="57" creationId="{54D95B9E-0773-FE36-407B-99A68C3994D6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13.272" v="799"/>
          <ac:inkMkLst>
            <pc:docMk/>
            <pc:sldMk cId="4070503939" sldId="264"/>
            <ac:inkMk id="58" creationId="{369DA767-37B9-1A1D-68F9-DA026CBEBC75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13.256" v="798"/>
          <ac:inkMkLst>
            <pc:docMk/>
            <pc:sldMk cId="4070503939" sldId="264"/>
            <ac:inkMk id="59" creationId="{6DF6B8B1-BEF5-D121-499A-B7C32CC415C4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08.569" v="797"/>
          <ac:inkMkLst>
            <pc:docMk/>
            <pc:sldMk cId="4070503939" sldId="264"/>
            <ac:inkMk id="60" creationId="{A04AFE46-5B0A-CB2E-419A-4F7617F9F7B7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08.569" v="796"/>
          <ac:inkMkLst>
            <pc:docMk/>
            <pc:sldMk cId="4070503939" sldId="264"/>
            <ac:inkMk id="61" creationId="{E7F5681A-0801-B68E-2E44-339125C1B066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08.569" v="795"/>
          <ac:inkMkLst>
            <pc:docMk/>
            <pc:sldMk cId="4070503939" sldId="264"/>
            <ac:inkMk id="62" creationId="{0F98DBC7-B373-15FE-65C7-81D2A1677EA5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08.569" v="794"/>
          <ac:inkMkLst>
            <pc:docMk/>
            <pc:sldMk cId="4070503939" sldId="264"/>
            <ac:inkMk id="63" creationId="{2F744BBD-08C9-1D3C-C852-9FF176AB3DFB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08.569" v="793"/>
          <ac:inkMkLst>
            <pc:docMk/>
            <pc:sldMk cId="4070503939" sldId="264"/>
            <ac:inkMk id="64" creationId="{01E49371-0ADE-BAB4-9F83-62B10D3EB98C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23.757" v="811"/>
          <ac:inkMkLst>
            <pc:docMk/>
            <pc:sldMk cId="4070503939" sldId="264"/>
            <ac:inkMk id="65" creationId="{73DC68E8-B72E-3E94-4C67-344E15422A06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21.428" v="810"/>
          <ac:inkMkLst>
            <pc:docMk/>
            <pc:sldMk cId="4070503939" sldId="264"/>
            <ac:inkMk id="66" creationId="{980E679C-7FEF-3EAD-3260-1284CEA05251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21.428" v="809"/>
          <ac:inkMkLst>
            <pc:docMk/>
            <pc:sldMk cId="4070503939" sldId="264"/>
            <ac:inkMk id="67" creationId="{8FE82F0D-4006-4DD0-D8C8-76D8BD237441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21.428" v="808"/>
          <ac:inkMkLst>
            <pc:docMk/>
            <pc:sldMk cId="4070503939" sldId="264"/>
            <ac:inkMk id="68" creationId="{F48CB9AA-3837-8048-7BA7-4BFFF3951DF0}"/>
          </ac:inkMkLst>
        </pc:inkChg>
        <pc:inkChg chg="add mod">
          <ac:chgData name="Celina Krawczyk (2317548)" userId="S::2317548@student.uwtsd.ac.uk::c2dca0ad-4fdc-48ea-b13b-e493d04497cc" providerId="AD" clId="Web-{CBBEDADD-70E5-6D8A-5D17-80A7ACDAA065}" dt="2024-02-24T15:59:18.078" v="874"/>
          <ac:inkMkLst>
            <pc:docMk/>
            <pc:sldMk cId="4070503939" sldId="264"/>
            <ac:inkMk id="69" creationId="{9D81F8CB-431B-2450-09AD-D48113DEFC95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37.570" v="823"/>
          <ac:inkMkLst>
            <pc:docMk/>
            <pc:sldMk cId="4070503939" sldId="264"/>
            <ac:inkMk id="70" creationId="{D63D502A-BD94-7BD2-5B36-13E131120245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37.570" v="822"/>
          <ac:inkMkLst>
            <pc:docMk/>
            <pc:sldMk cId="4070503939" sldId="264"/>
            <ac:inkMk id="71" creationId="{CEF6F0C6-E5E5-0D36-07B3-DB5EEA155B58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37.570" v="821"/>
          <ac:inkMkLst>
            <pc:docMk/>
            <pc:sldMk cId="4070503939" sldId="264"/>
            <ac:inkMk id="72" creationId="{7C124F3D-E3FB-35CA-C337-E0A44E1D4D32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37.570" v="820"/>
          <ac:inkMkLst>
            <pc:docMk/>
            <pc:sldMk cId="4070503939" sldId="264"/>
            <ac:inkMk id="73" creationId="{2FE603AA-0271-4938-7DAF-7809EFE6E29D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3:37.570" v="819"/>
          <ac:inkMkLst>
            <pc:docMk/>
            <pc:sldMk cId="4070503939" sldId="264"/>
            <ac:inkMk id="74" creationId="{456B3B71-4DFB-4F2B-51F7-C4CB39652B66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5:34.697" v="855"/>
          <ac:inkMkLst>
            <pc:docMk/>
            <pc:sldMk cId="4070503939" sldId="264"/>
            <ac:inkMk id="75" creationId="{1F112392-00F5-C42C-CD9E-8BFA79B9DCAB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5:34.697" v="854"/>
          <ac:inkMkLst>
            <pc:docMk/>
            <pc:sldMk cId="4070503939" sldId="264"/>
            <ac:inkMk id="76" creationId="{4FC91898-246F-A4F6-F203-757FAD6560ED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5:34.697" v="853"/>
          <ac:inkMkLst>
            <pc:docMk/>
            <pc:sldMk cId="4070503939" sldId="264"/>
            <ac:inkMk id="77" creationId="{5C7A1AF2-8A50-C638-B192-E569638ACC1A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5:34.697" v="852"/>
          <ac:inkMkLst>
            <pc:docMk/>
            <pc:sldMk cId="4070503939" sldId="264"/>
            <ac:inkMk id="78" creationId="{527489C3-79CF-18FA-A356-B0A9B14EB872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5:34.697" v="851"/>
          <ac:inkMkLst>
            <pc:docMk/>
            <pc:sldMk cId="4070503939" sldId="264"/>
            <ac:inkMk id="79" creationId="{FDAE05B4-386B-5014-1FFD-884A8F59CD65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4:37.259" v="840"/>
          <ac:inkMkLst>
            <pc:docMk/>
            <pc:sldMk cId="4070503939" sldId="264"/>
            <ac:inkMk id="80" creationId="{F6FC07BE-EC17-9FEE-36BC-BE36349CE752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4:37.259" v="839"/>
          <ac:inkMkLst>
            <pc:docMk/>
            <pc:sldMk cId="4070503939" sldId="264"/>
            <ac:inkMk id="81" creationId="{AB1C3C6E-7513-BF9E-7CDE-F834F9B95E6C}"/>
          </ac:inkMkLst>
        </pc:inkChg>
        <pc:inkChg chg="add del">
          <ac:chgData name="Celina Krawczyk (2317548)" userId="S::2317548@student.uwtsd.ac.uk::c2dca0ad-4fdc-48ea-b13b-e493d04497cc" providerId="AD" clId="Web-{CBBEDADD-70E5-6D8A-5D17-80A7ACDAA065}" dt="2024-02-24T15:54:37.259" v="838"/>
          <ac:inkMkLst>
            <pc:docMk/>
            <pc:sldMk cId="4070503939" sldId="264"/>
            <ac:inkMk id="82" creationId="{A244CC23-9371-8188-09ED-24897B4CE3D0}"/>
          </ac:inkMkLst>
        </pc:inkChg>
      </pc:sldChg>
      <pc:sldChg chg="addSp delSp modSp new mod setBg">
        <pc:chgData name="Celina Krawczyk (2317548)" userId="S::2317548@student.uwtsd.ac.uk::c2dca0ad-4fdc-48ea-b13b-e493d04497cc" providerId="AD" clId="Web-{CBBEDADD-70E5-6D8A-5D17-80A7ACDAA065}" dt="2024-02-24T17:38:22.284" v="1453" actId="20577"/>
        <pc:sldMkLst>
          <pc:docMk/>
          <pc:sldMk cId="4290617086" sldId="265"/>
        </pc:sldMkLst>
        <pc:spChg chg="mod">
          <ac:chgData name="Celina Krawczyk (2317548)" userId="S::2317548@student.uwtsd.ac.uk::c2dca0ad-4fdc-48ea-b13b-e493d04497cc" providerId="AD" clId="Web-{CBBEDADD-70E5-6D8A-5D17-80A7ACDAA065}" dt="2024-02-24T17:35:15.312" v="1408" actId="20577"/>
          <ac:spMkLst>
            <pc:docMk/>
            <pc:sldMk cId="4290617086" sldId="265"/>
            <ac:spMk id="2" creationId="{112CF2FA-5E52-B662-79EE-3EF8555C1298}"/>
          </ac:spMkLst>
        </pc:spChg>
        <pc:spChg chg="mod ord">
          <ac:chgData name="Celina Krawczyk (2317548)" userId="S::2317548@student.uwtsd.ac.uk::c2dca0ad-4fdc-48ea-b13b-e493d04497cc" providerId="AD" clId="Web-{CBBEDADD-70E5-6D8A-5D17-80A7ACDAA065}" dt="2024-02-24T17:38:22.284" v="1453" actId="20577"/>
          <ac:spMkLst>
            <pc:docMk/>
            <pc:sldMk cId="4290617086" sldId="265"/>
            <ac:spMk id="3" creationId="{B4F4793F-646A-CD7A-5869-E3251A18E1F1}"/>
          </ac:spMkLst>
        </pc:spChg>
        <pc:spChg chg="add del mod ord">
          <ac:chgData name="Celina Krawczyk (2317548)" userId="S::2317548@student.uwtsd.ac.uk::c2dca0ad-4fdc-48ea-b13b-e493d04497cc" providerId="AD" clId="Web-{CBBEDADD-70E5-6D8A-5D17-80A7ACDAA065}" dt="2024-02-24T17:29:55.541" v="1379"/>
          <ac:spMkLst>
            <pc:docMk/>
            <pc:sldMk cId="4290617086" sldId="265"/>
            <ac:spMk id="5" creationId="{695A9A22-6A0D-242D-B999-F3376575A3F8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7:27:22.851" v="1368"/>
          <ac:spMkLst>
            <pc:docMk/>
            <pc:sldMk cId="4290617086" sldId="265"/>
            <ac:spMk id="8" creationId="{8AF28B67-A311-B635-0C97-F2B3F4B002D9}"/>
          </ac:spMkLst>
        </pc:spChg>
        <pc:spChg chg="add del mod">
          <ac:chgData name="Celina Krawczyk (2317548)" userId="S::2317548@student.uwtsd.ac.uk::c2dca0ad-4fdc-48ea-b13b-e493d04497cc" providerId="AD" clId="Web-{CBBEDADD-70E5-6D8A-5D17-80A7ACDAA065}" dt="2024-02-24T17:37:20.923" v="1422"/>
          <ac:spMkLst>
            <pc:docMk/>
            <pc:sldMk cId="4290617086" sldId="265"/>
            <ac:spMk id="11" creationId="{5394E626-680C-A72A-DBAD-1FDBC829631A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6:33.944" v="1364"/>
          <ac:spMkLst>
            <pc:docMk/>
            <pc:sldMk cId="4290617086" sldId="265"/>
            <ac:spMk id="13" creationId="{7A203437-703A-4E00-A8C0-91D328D6C7C7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6:33.944" v="1364"/>
          <ac:spMkLst>
            <pc:docMk/>
            <pc:sldMk cId="4290617086" sldId="265"/>
            <ac:spMk id="15" creationId="{CD84038B-4A56-439B-A184-79B2D4506692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6:33.944" v="1364"/>
          <ac:spMkLst>
            <pc:docMk/>
            <pc:sldMk cId="4290617086" sldId="265"/>
            <ac:spMk id="17" creationId="{4F96EE13-2C4D-4262-812E-DDE5FC35F0AD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6:49.882" v="1366"/>
          <ac:spMkLst>
            <pc:docMk/>
            <pc:sldMk cId="4290617086" sldId="265"/>
            <ac:spMk id="20" creationId="{A2679492-7988-4050-9056-542444452411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6:49.882" v="1366"/>
          <ac:spMkLst>
            <pc:docMk/>
            <pc:sldMk cId="4290617086" sldId="265"/>
            <ac:spMk id="21" creationId="{B5ABDEAA-B248-4182-B67C-A925338E772D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6:49.882" v="1366"/>
          <ac:spMkLst>
            <pc:docMk/>
            <pc:sldMk cId="4290617086" sldId="265"/>
            <ac:spMk id="22" creationId="{B091B163-7D61-4891-ABCF-5C13D9C418D0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50.290" v="1374"/>
          <ac:spMkLst>
            <pc:docMk/>
            <pc:sldMk cId="4290617086" sldId="265"/>
            <ac:spMk id="24" creationId="{7E549738-9961-462D-81B7-4A7A44691102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50.290" v="1374"/>
          <ac:spMkLst>
            <pc:docMk/>
            <pc:sldMk cId="4290617086" sldId="265"/>
            <ac:spMk id="25" creationId="{922F19F4-FE70-43DC-856F-2CE5F521DC48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50.290" v="1374"/>
          <ac:spMkLst>
            <pc:docMk/>
            <pc:sldMk cId="4290617086" sldId="265"/>
            <ac:spMk id="29" creationId="{D5B0017B-2ECA-49AF-B397-DC140825DF8D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50.290" v="1374"/>
          <ac:spMkLst>
            <pc:docMk/>
            <pc:sldMk cId="4290617086" sldId="265"/>
            <ac:spMk id="30" creationId="{395ECC94-3D5E-46A7-A7A1-DE807E1563B4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37.696" v="1371"/>
          <ac:spMkLst>
            <pc:docMk/>
            <pc:sldMk cId="4290617086" sldId="265"/>
            <ac:spMk id="35" creationId="{C3896A03-3945-419A-B66B-4EE266EDD152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37.696" v="1371"/>
          <ac:spMkLst>
            <pc:docMk/>
            <pc:sldMk cId="4290617086" sldId="265"/>
            <ac:spMk id="37" creationId="{B34F5AD2-EDBD-4BBD-A55C-EAFFD0C7097A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37.696" v="1371"/>
          <ac:spMkLst>
            <pc:docMk/>
            <pc:sldMk cId="4290617086" sldId="265"/>
            <ac:spMk id="39" creationId="{450D3AD2-FA80-415F-A9CE-54D884561CD7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50.274" v="1373"/>
          <ac:spMkLst>
            <pc:docMk/>
            <pc:sldMk cId="4290617086" sldId="265"/>
            <ac:spMk id="41" creationId="{C0A1ED06-4733-4020-9C60-81D4D801408D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28:50.274" v="1373"/>
          <ac:spMkLst>
            <pc:docMk/>
            <pc:sldMk cId="4290617086" sldId="265"/>
            <ac:spMk id="42" creationId="{B0CA3509-3AF9-45FE-93ED-57BB5D5E8E07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30:25.916" v="1382"/>
          <ac:spMkLst>
            <pc:docMk/>
            <pc:sldMk cId="4290617086" sldId="265"/>
            <ac:spMk id="44" creationId="{A2679492-7988-4050-9056-542444452411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30:25.916" v="1382"/>
          <ac:spMkLst>
            <pc:docMk/>
            <pc:sldMk cId="4290617086" sldId="265"/>
            <ac:spMk id="45" creationId="{B091B163-7D61-4891-ABCF-5C13D9C418D0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30:25.901" v="1381"/>
          <ac:spMkLst>
            <pc:docMk/>
            <pc:sldMk cId="4290617086" sldId="265"/>
            <ac:spMk id="51" creationId="{C0763A76-9F1C-4FC5-82B7-DD475DA461B2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30:25.901" v="1381"/>
          <ac:spMkLst>
            <pc:docMk/>
            <pc:sldMk cId="4290617086" sldId="265"/>
            <ac:spMk id="53" creationId="{E81BF4F6-F2CF-4984-9D14-D6966D92F99F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34:57.843" v="1406"/>
          <ac:spMkLst>
            <pc:docMk/>
            <pc:sldMk cId="4290617086" sldId="265"/>
            <ac:spMk id="55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CBBEDADD-70E5-6D8A-5D17-80A7ACDAA065}" dt="2024-02-24T17:34:57.843" v="1406"/>
          <ac:spMkLst>
            <pc:docMk/>
            <pc:sldMk cId="4290617086" sldId="265"/>
            <ac:spMk id="56" creationId="{D1EA859B-E555-4109-94F3-6700E046E008}"/>
          </ac:spMkLst>
        </pc:spChg>
        <pc:spChg chg="add">
          <ac:chgData name="Celina Krawczyk (2317548)" userId="S::2317548@student.uwtsd.ac.uk::c2dca0ad-4fdc-48ea-b13b-e493d04497cc" providerId="AD" clId="Web-{CBBEDADD-70E5-6D8A-5D17-80A7ACDAA065}" dt="2024-02-24T17:34:57.843" v="1406"/>
          <ac:spMkLst>
            <pc:docMk/>
            <pc:sldMk cId="4290617086" sldId="265"/>
            <ac:spMk id="61" creationId="{3346177D-ADC4-4968-B747-5CFCD390B5B9}"/>
          </ac:spMkLst>
        </pc:spChg>
        <pc:spChg chg="add">
          <ac:chgData name="Celina Krawczyk (2317548)" userId="S::2317548@student.uwtsd.ac.uk::c2dca0ad-4fdc-48ea-b13b-e493d04497cc" providerId="AD" clId="Web-{CBBEDADD-70E5-6D8A-5D17-80A7ACDAA065}" dt="2024-02-24T17:34:57.843" v="1406"/>
          <ac:spMkLst>
            <pc:docMk/>
            <pc:sldMk cId="4290617086" sldId="265"/>
            <ac:spMk id="63" creationId="{0844A943-BF79-4FEA-ABB1-3BD54D236606}"/>
          </ac:spMkLst>
        </pc:spChg>
        <pc:spChg chg="add">
          <ac:chgData name="Celina Krawczyk (2317548)" userId="S::2317548@student.uwtsd.ac.uk::c2dca0ad-4fdc-48ea-b13b-e493d04497cc" providerId="AD" clId="Web-{CBBEDADD-70E5-6D8A-5D17-80A7ACDAA065}" dt="2024-02-24T17:34:57.843" v="1406"/>
          <ac:spMkLst>
            <pc:docMk/>
            <pc:sldMk cId="4290617086" sldId="265"/>
            <ac:spMk id="65" creationId="{6437CC72-F4A8-4DC3-AFAB-D22C482C8100}"/>
          </ac:spMkLst>
        </pc:spChg>
        <pc:grpChg chg="add del">
          <ac:chgData name="Celina Krawczyk (2317548)" userId="S::2317548@student.uwtsd.ac.uk::c2dca0ad-4fdc-48ea-b13b-e493d04497cc" providerId="AD" clId="Web-{CBBEDADD-70E5-6D8A-5D17-80A7ACDAA065}" dt="2024-02-24T17:28:50.290" v="1374"/>
          <ac:grpSpMkLst>
            <pc:docMk/>
            <pc:sldMk cId="4290617086" sldId="265"/>
            <ac:grpSpMk id="27" creationId="{AE1C45F0-260A-458C-96ED-C1F6D2151219}"/>
          </ac:grpSpMkLst>
        </pc:grpChg>
        <pc:picChg chg="add del mod ord">
          <ac:chgData name="Celina Krawczyk (2317548)" userId="S::2317548@student.uwtsd.ac.uk::c2dca0ad-4fdc-48ea-b13b-e493d04497cc" providerId="AD" clId="Web-{CBBEDADD-70E5-6D8A-5D17-80A7ACDAA065}" dt="2024-02-24T17:29:55.541" v="1379"/>
          <ac:picMkLst>
            <pc:docMk/>
            <pc:sldMk cId="4290617086" sldId="265"/>
            <ac:picMk id="4" creationId="{6A3FDD55-2818-5663-5279-C95C89A22C4F}"/>
          </ac:picMkLst>
        </pc:picChg>
        <pc:picChg chg="add del mod ord">
          <ac:chgData name="Celina Krawczyk (2317548)" userId="S::2317548@student.uwtsd.ac.uk::c2dca0ad-4fdc-48ea-b13b-e493d04497cc" providerId="AD" clId="Web-{CBBEDADD-70E5-6D8A-5D17-80A7ACDAA065}" dt="2024-02-24T17:27:22.851" v="1368"/>
          <ac:picMkLst>
            <pc:docMk/>
            <pc:sldMk cId="4290617086" sldId="265"/>
            <ac:picMk id="7" creationId="{C4987D76-F587-13D9-A440-3B18ED342DB6}"/>
          </ac:picMkLst>
        </pc:picChg>
        <pc:picChg chg="add mod ord">
          <ac:chgData name="Celina Krawczyk (2317548)" userId="S::2317548@student.uwtsd.ac.uk::c2dca0ad-4fdc-48ea-b13b-e493d04497cc" providerId="AD" clId="Web-{CBBEDADD-70E5-6D8A-5D17-80A7ACDAA065}" dt="2024-02-24T17:37:31.048" v="1424" actId="14100"/>
          <ac:picMkLst>
            <pc:docMk/>
            <pc:sldMk cId="4290617086" sldId="265"/>
            <ac:picMk id="10" creationId="{73B8B289-2A36-D940-496E-AB2F5F1AE40D}"/>
          </ac:picMkLst>
        </pc:picChg>
        <pc:cxnChg chg="add del">
          <ac:chgData name="Celina Krawczyk (2317548)" userId="S::2317548@student.uwtsd.ac.uk::c2dca0ad-4fdc-48ea-b13b-e493d04497cc" providerId="AD" clId="Web-{CBBEDADD-70E5-6D8A-5D17-80A7ACDAA065}" dt="2024-02-24T17:26:49.882" v="1366"/>
          <ac:cxnSpMkLst>
            <pc:docMk/>
            <pc:sldMk cId="4290617086" sldId="265"/>
            <ac:cxnSpMk id="19" creationId="{C49DA8F6-BCC1-4447-B54C-57856834B94B}"/>
          </ac:cxnSpMkLst>
        </pc:cxnChg>
        <pc:cxnChg chg="add del">
          <ac:chgData name="Celina Krawczyk (2317548)" userId="S::2317548@student.uwtsd.ac.uk::c2dca0ad-4fdc-48ea-b13b-e493d04497cc" providerId="AD" clId="Web-{CBBEDADD-70E5-6D8A-5D17-80A7ACDAA065}" dt="2024-02-24T17:28:50.290" v="1374"/>
          <ac:cxnSpMkLst>
            <pc:docMk/>
            <pc:sldMk cId="4290617086" sldId="265"/>
            <ac:cxnSpMk id="26" creationId="{6CF1BAF6-AD41-4082-B212-8A1F9A2E8779}"/>
          </ac:cxnSpMkLst>
        </pc:cxnChg>
        <pc:cxnChg chg="add del">
          <ac:chgData name="Celina Krawczyk (2317548)" userId="S::2317548@student.uwtsd.ac.uk::c2dca0ad-4fdc-48ea-b13b-e493d04497cc" providerId="AD" clId="Web-{CBBEDADD-70E5-6D8A-5D17-80A7ACDAA065}" dt="2024-02-24T17:30:25.916" v="1382"/>
          <ac:cxnSpMkLst>
            <pc:docMk/>
            <pc:sldMk cId="4290617086" sldId="265"/>
            <ac:cxnSpMk id="46" creationId="{C49DA8F6-BCC1-4447-B54C-57856834B94B}"/>
          </ac:cxnSpMkLst>
        </pc:cxnChg>
      </pc:sldChg>
    </pc:docChg>
  </pc:docChgLst>
  <pc:docChgLst>
    <pc:chgData name="Celina Krawczyk (2317548)" userId="S::2317548@student.uwtsd.ac.uk::c2dca0ad-4fdc-48ea-b13b-e493d04497cc" providerId="AD" clId="Web-{E3AEBF74-AAEA-C06E-8DB4-024C138D674B}"/>
    <pc:docChg chg="addSld delSld modSld sldOrd">
      <pc:chgData name="Celina Krawczyk (2317548)" userId="S::2317548@student.uwtsd.ac.uk::c2dca0ad-4fdc-48ea-b13b-e493d04497cc" providerId="AD" clId="Web-{E3AEBF74-AAEA-C06E-8DB4-024C138D674B}" dt="2024-03-05T12:45:33.985" v="23"/>
      <pc:docMkLst>
        <pc:docMk/>
      </pc:docMkLst>
      <pc:sldChg chg="modSp">
        <pc:chgData name="Celina Krawczyk (2317548)" userId="S::2317548@student.uwtsd.ac.uk::c2dca0ad-4fdc-48ea-b13b-e493d04497cc" providerId="AD" clId="Web-{E3AEBF74-AAEA-C06E-8DB4-024C138D674B}" dt="2024-03-04T17:25:59.796" v="17" actId="20577"/>
        <pc:sldMkLst>
          <pc:docMk/>
          <pc:sldMk cId="533479055" sldId="262"/>
        </pc:sldMkLst>
        <pc:spChg chg="mod">
          <ac:chgData name="Celina Krawczyk (2317548)" userId="S::2317548@student.uwtsd.ac.uk::c2dca0ad-4fdc-48ea-b13b-e493d04497cc" providerId="AD" clId="Web-{E3AEBF74-AAEA-C06E-8DB4-024C138D674B}" dt="2024-03-04T17:25:59.796" v="17" actId="20577"/>
          <ac:spMkLst>
            <pc:docMk/>
            <pc:sldMk cId="533479055" sldId="262"/>
            <ac:spMk id="3" creationId="{D72C7675-1E3B-80AA-F75E-B73D881DB643}"/>
          </ac:spMkLst>
        </pc:spChg>
        <pc:picChg chg="mod">
          <ac:chgData name="Celina Krawczyk (2317548)" userId="S::2317548@student.uwtsd.ac.uk::c2dca0ad-4fdc-48ea-b13b-e493d04497cc" providerId="AD" clId="Web-{E3AEBF74-AAEA-C06E-8DB4-024C138D674B}" dt="2024-03-04T17:23:45.084" v="15" actId="14100"/>
          <ac:picMkLst>
            <pc:docMk/>
            <pc:sldMk cId="533479055" sldId="262"/>
            <ac:picMk id="7" creationId="{C5EDF3DE-C0AB-DFA7-FEBF-F2487185B1E1}"/>
          </ac:picMkLst>
        </pc:picChg>
      </pc:sldChg>
      <pc:sldChg chg="modSp">
        <pc:chgData name="Celina Krawczyk (2317548)" userId="S::2317548@student.uwtsd.ac.uk::c2dca0ad-4fdc-48ea-b13b-e493d04497cc" providerId="AD" clId="Web-{E3AEBF74-AAEA-C06E-8DB4-024C138D674B}" dt="2024-03-04T17:39:31.079" v="18" actId="14100"/>
        <pc:sldMkLst>
          <pc:docMk/>
          <pc:sldMk cId="4070503939" sldId="264"/>
        </pc:sldMkLst>
        <pc:picChg chg="mod">
          <ac:chgData name="Celina Krawczyk (2317548)" userId="S::2317548@student.uwtsd.ac.uk::c2dca0ad-4fdc-48ea-b13b-e493d04497cc" providerId="AD" clId="Web-{E3AEBF74-AAEA-C06E-8DB4-024C138D674B}" dt="2024-03-04T17:39:31.079" v="18" actId="14100"/>
          <ac:picMkLst>
            <pc:docMk/>
            <pc:sldMk cId="4070503939" sldId="264"/>
            <ac:picMk id="86" creationId="{40F69539-EA7F-4DEC-BA58-7226D387085A}"/>
          </ac:picMkLst>
        </pc:picChg>
      </pc:sldChg>
      <pc:sldChg chg="modSp">
        <pc:chgData name="Celina Krawczyk (2317548)" userId="S::2317548@student.uwtsd.ac.uk::c2dca0ad-4fdc-48ea-b13b-e493d04497cc" providerId="AD" clId="Web-{E3AEBF74-AAEA-C06E-8DB4-024C138D674B}" dt="2024-03-05T12:09:10.445" v="20" actId="20577"/>
        <pc:sldMkLst>
          <pc:docMk/>
          <pc:sldMk cId="554039893" sldId="266"/>
        </pc:sldMkLst>
        <pc:spChg chg="mod">
          <ac:chgData name="Celina Krawczyk (2317548)" userId="S::2317548@student.uwtsd.ac.uk::c2dca0ad-4fdc-48ea-b13b-e493d04497cc" providerId="AD" clId="Web-{E3AEBF74-AAEA-C06E-8DB4-024C138D674B}" dt="2024-03-05T12:09:10.445" v="20" actId="20577"/>
          <ac:spMkLst>
            <pc:docMk/>
            <pc:sldMk cId="554039893" sldId="266"/>
            <ac:spMk id="6" creationId="{FE70237D-D14C-A714-9C71-C1212236134A}"/>
          </ac:spMkLst>
        </pc:spChg>
      </pc:sldChg>
      <pc:sldChg chg="modSp del ord">
        <pc:chgData name="Celina Krawczyk (2317548)" userId="S::2317548@student.uwtsd.ac.uk::c2dca0ad-4fdc-48ea-b13b-e493d04497cc" providerId="AD" clId="Web-{E3AEBF74-AAEA-C06E-8DB4-024C138D674B}" dt="2024-03-05T12:45:33.985" v="23"/>
        <pc:sldMkLst>
          <pc:docMk/>
          <pc:sldMk cId="854560080" sldId="267"/>
        </pc:sldMkLst>
        <pc:spChg chg="mod">
          <ac:chgData name="Celina Krawczyk (2317548)" userId="S::2317548@student.uwtsd.ac.uk::c2dca0ad-4fdc-48ea-b13b-e493d04497cc" providerId="AD" clId="Web-{E3AEBF74-AAEA-C06E-8DB4-024C138D674B}" dt="2024-03-04T12:55:35.503" v="4" actId="20577"/>
          <ac:spMkLst>
            <pc:docMk/>
            <pc:sldMk cId="854560080" sldId="267"/>
            <ac:spMk id="3" creationId="{7C5E2702-B648-3055-1D69-D0FFF6FF0EC5}"/>
          </ac:spMkLst>
        </pc:spChg>
      </pc:sldChg>
      <pc:sldChg chg="modSp">
        <pc:chgData name="Celina Krawczyk (2317548)" userId="S::2317548@student.uwtsd.ac.uk::c2dca0ad-4fdc-48ea-b13b-e493d04497cc" providerId="AD" clId="Web-{E3AEBF74-AAEA-C06E-8DB4-024C138D674B}" dt="2024-03-04T12:56:37.192" v="9" actId="20577"/>
        <pc:sldMkLst>
          <pc:docMk/>
          <pc:sldMk cId="665192979" sldId="268"/>
        </pc:sldMkLst>
        <pc:spChg chg="mod">
          <ac:chgData name="Celina Krawczyk (2317548)" userId="S::2317548@student.uwtsd.ac.uk::c2dca0ad-4fdc-48ea-b13b-e493d04497cc" providerId="AD" clId="Web-{E3AEBF74-AAEA-C06E-8DB4-024C138D674B}" dt="2024-03-04T12:56:37.192" v="9" actId="20577"/>
          <ac:spMkLst>
            <pc:docMk/>
            <pc:sldMk cId="665192979" sldId="268"/>
            <ac:spMk id="3" creationId="{6D5C64AB-7D75-6D53-4B9F-A030CF7BDB91}"/>
          </ac:spMkLst>
        </pc:spChg>
      </pc:sldChg>
      <pc:sldChg chg="modSp">
        <pc:chgData name="Celina Krawczyk (2317548)" userId="S::2317548@student.uwtsd.ac.uk::c2dca0ad-4fdc-48ea-b13b-e493d04497cc" providerId="AD" clId="Web-{E3AEBF74-AAEA-C06E-8DB4-024C138D674B}" dt="2024-03-04T12:57:33.881" v="12" actId="20577"/>
        <pc:sldMkLst>
          <pc:docMk/>
          <pc:sldMk cId="2124548333" sldId="269"/>
        </pc:sldMkLst>
        <pc:spChg chg="mod">
          <ac:chgData name="Celina Krawczyk (2317548)" userId="S::2317548@student.uwtsd.ac.uk::c2dca0ad-4fdc-48ea-b13b-e493d04497cc" providerId="AD" clId="Web-{E3AEBF74-AAEA-C06E-8DB4-024C138D674B}" dt="2024-03-04T12:57:33.881" v="12" actId="20577"/>
          <ac:spMkLst>
            <pc:docMk/>
            <pc:sldMk cId="2124548333" sldId="269"/>
            <ac:spMk id="3" creationId="{A6F2A6FB-C1EB-26E0-126A-050B2AF6B97A}"/>
          </ac:spMkLst>
        </pc:spChg>
      </pc:sldChg>
      <pc:sldChg chg="add replId">
        <pc:chgData name="Celina Krawczyk (2317548)" userId="S::2317548@student.uwtsd.ac.uk::c2dca0ad-4fdc-48ea-b13b-e493d04497cc" providerId="AD" clId="Web-{E3AEBF74-AAEA-C06E-8DB4-024C138D674B}" dt="2024-03-05T12:28:39.888" v="21"/>
        <pc:sldMkLst>
          <pc:docMk/>
          <pc:sldMk cId="3130061038" sldId="271"/>
        </pc:sldMkLst>
      </pc:sldChg>
    </pc:docChg>
  </pc:docChgLst>
  <pc:docChgLst>
    <pc:chgData name="Celina Krawczyk (2317548)" userId="S::2317548@student.uwtsd.ac.uk::c2dca0ad-4fdc-48ea-b13b-e493d04497cc" providerId="AD" clId="Web-{80ECA753-146A-4BDA-2554-0E5F2475530D}"/>
    <pc:docChg chg="addSld delSld modSld">
      <pc:chgData name="Celina Krawczyk (2317548)" userId="S::2317548@student.uwtsd.ac.uk::c2dca0ad-4fdc-48ea-b13b-e493d04497cc" providerId="AD" clId="Web-{80ECA753-146A-4BDA-2554-0E5F2475530D}" dt="2024-03-01T16:21:21.433" v="12"/>
      <pc:docMkLst>
        <pc:docMk/>
      </pc:docMkLst>
      <pc:sldChg chg="addSp delSp modSp new">
        <pc:chgData name="Celina Krawczyk (2317548)" userId="S::2317548@student.uwtsd.ac.uk::c2dca0ad-4fdc-48ea-b13b-e493d04497cc" providerId="AD" clId="Web-{80ECA753-146A-4BDA-2554-0E5F2475530D}" dt="2024-03-01T16:21:21.433" v="12"/>
        <pc:sldMkLst>
          <pc:docMk/>
          <pc:sldMk cId="554039893" sldId="266"/>
        </pc:sldMkLst>
        <pc:spChg chg="del mod">
          <ac:chgData name="Celina Krawczyk (2317548)" userId="S::2317548@student.uwtsd.ac.uk::c2dca0ad-4fdc-48ea-b13b-e493d04497cc" providerId="AD" clId="Web-{80ECA753-146A-4BDA-2554-0E5F2475530D}" dt="2024-03-01T16:20:13.711" v="9"/>
          <ac:spMkLst>
            <pc:docMk/>
            <pc:sldMk cId="554039893" sldId="266"/>
            <ac:spMk id="3" creationId="{68C07612-5B20-4278-9EC1-60D04FE1B79C}"/>
          </ac:spMkLst>
        </pc:spChg>
        <pc:spChg chg="add del mod">
          <ac:chgData name="Celina Krawczyk (2317548)" userId="S::2317548@student.uwtsd.ac.uk::c2dca0ad-4fdc-48ea-b13b-e493d04497cc" providerId="AD" clId="Web-{80ECA753-146A-4BDA-2554-0E5F2475530D}" dt="2024-03-01T16:20:58.729" v="11"/>
          <ac:spMkLst>
            <pc:docMk/>
            <pc:sldMk cId="554039893" sldId="266"/>
            <ac:spMk id="6" creationId="{66A735BF-EED9-EFA4-4B01-920A5F4C27E8}"/>
          </ac:spMkLst>
        </pc:spChg>
        <pc:spChg chg="add mod">
          <ac:chgData name="Celina Krawczyk (2317548)" userId="S::2317548@student.uwtsd.ac.uk::c2dca0ad-4fdc-48ea-b13b-e493d04497cc" providerId="AD" clId="Web-{80ECA753-146A-4BDA-2554-0E5F2475530D}" dt="2024-03-01T16:21:21.433" v="12"/>
          <ac:spMkLst>
            <pc:docMk/>
            <pc:sldMk cId="554039893" sldId="266"/>
            <ac:spMk id="9" creationId="{8A94E06A-3505-30F5-38ED-F06D5E62BA2F}"/>
          </ac:spMkLst>
        </pc:spChg>
        <pc:picChg chg="add del mod ord">
          <ac:chgData name="Celina Krawczyk (2317548)" userId="S::2317548@student.uwtsd.ac.uk::c2dca0ad-4fdc-48ea-b13b-e493d04497cc" providerId="AD" clId="Web-{80ECA753-146A-4BDA-2554-0E5F2475530D}" dt="2024-03-01T16:20:31.509" v="10"/>
          <ac:picMkLst>
            <pc:docMk/>
            <pc:sldMk cId="554039893" sldId="266"/>
            <ac:picMk id="4" creationId="{2B926C62-0010-44C4-3BF9-E6B8A010829A}"/>
          </ac:picMkLst>
        </pc:picChg>
        <pc:picChg chg="add del mod ord">
          <ac:chgData name="Celina Krawczyk (2317548)" userId="S::2317548@student.uwtsd.ac.uk::c2dca0ad-4fdc-48ea-b13b-e493d04497cc" providerId="AD" clId="Web-{80ECA753-146A-4BDA-2554-0E5F2475530D}" dt="2024-03-01T16:21:21.433" v="12"/>
          <ac:picMkLst>
            <pc:docMk/>
            <pc:sldMk cId="554039893" sldId="266"/>
            <ac:picMk id="7" creationId="{2D9971F4-A7BF-8400-61B9-9E52F3417EEF}"/>
          </ac:picMkLst>
        </pc:picChg>
      </pc:sldChg>
      <pc:sldChg chg="new del">
        <pc:chgData name="Celina Krawczyk (2317548)" userId="S::2317548@student.uwtsd.ac.uk::c2dca0ad-4fdc-48ea-b13b-e493d04497cc" providerId="AD" clId="Web-{80ECA753-146A-4BDA-2554-0E5F2475530D}" dt="2024-03-01T13:29:04.193" v="1"/>
        <pc:sldMkLst>
          <pc:docMk/>
          <pc:sldMk cId="1719296397" sldId="266"/>
        </pc:sldMkLst>
      </pc:sldChg>
      <pc:sldChg chg="add del">
        <pc:chgData name="Celina Krawczyk (2317548)" userId="S::2317548@student.uwtsd.ac.uk::c2dca0ad-4fdc-48ea-b13b-e493d04497cc" providerId="AD" clId="Web-{80ECA753-146A-4BDA-2554-0E5F2475530D}" dt="2024-03-01T13:30:52.885" v="5"/>
        <pc:sldMkLst>
          <pc:docMk/>
          <pc:sldMk cId="1719296397" sldId="267"/>
        </pc:sldMkLst>
      </pc:sldChg>
      <pc:sldChg chg="add">
        <pc:chgData name="Celina Krawczyk (2317548)" userId="S::2317548@student.uwtsd.ac.uk::c2dca0ad-4fdc-48ea-b13b-e493d04497cc" providerId="AD" clId="Web-{80ECA753-146A-4BDA-2554-0E5F2475530D}" dt="2024-03-01T13:49:16.642" v="6"/>
        <pc:sldMkLst>
          <pc:docMk/>
          <pc:sldMk cId="1555471522" sldId="268"/>
        </pc:sldMkLst>
      </pc:sldChg>
    </pc:docChg>
  </pc:docChgLst>
  <pc:docChgLst>
    <pc:chgData name="Celina Krawczyk (2317548)" userId="S::2317548@student.uwtsd.ac.uk::c2dca0ad-4fdc-48ea-b13b-e493d04497cc" providerId="AD" clId="Web-{5F83B9AA-6524-C947-2544-675A31C1B051}"/>
    <pc:docChg chg="addSld modSld modMainMaster">
      <pc:chgData name="Celina Krawczyk (2317548)" userId="S::2317548@student.uwtsd.ac.uk::c2dca0ad-4fdc-48ea-b13b-e493d04497cc" providerId="AD" clId="Web-{5F83B9AA-6524-C947-2544-675A31C1B051}" dt="2024-02-24T00:19:16.603" v="2254" actId="20577"/>
      <pc:docMkLst>
        <pc:docMk/>
      </pc:docMkLst>
      <pc:sldChg chg="addSp delSp modSp mod">
        <pc:chgData name="Celina Krawczyk (2317548)" userId="S::2317548@student.uwtsd.ac.uk::c2dca0ad-4fdc-48ea-b13b-e493d04497cc" providerId="AD" clId="Web-{5F83B9AA-6524-C947-2544-675A31C1B051}" dt="2024-02-23T13:11:31.329" v="175" actId="14100"/>
        <pc:sldMkLst>
          <pc:docMk/>
          <pc:sldMk cId="109857222" sldId="256"/>
        </pc:sldMkLst>
        <pc:spChg chg="del mod">
          <ac:chgData name="Celina Krawczyk (2317548)" userId="S::2317548@student.uwtsd.ac.uk::c2dca0ad-4fdc-48ea-b13b-e493d04497cc" providerId="AD" clId="Web-{5F83B9AA-6524-C947-2544-675A31C1B051}" dt="2024-02-23T12:32:55.564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elina Krawczyk (2317548)" userId="S::2317548@student.uwtsd.ac.uk::c2dca0ad-4fdc-48ea-b13b-e493d04497cc" providerId="AD" clId="Web-{5F83B9AA-6524-C947-2544-675A31C1B051}" dt="2024-02-23T13:11:31.329" v="175" actId="14100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Celina Krawczyk (2317548)" userId="S::2317548@student.uwtsd.ac.uk::c2dca0ad-4fdc-48ea-b13b-e493d04497cc" providerId="AD" clId="Web-{5F83B9AA-6524-C947-2544-675A31C1B051}" dt="2024-02-23T12:33:23.643" v="7" actId="14100"/>
          <ac:picMkLst>
            <pc:docMk/>
            <pc:sldMk cId="109857222" sldId="256"/>
            <ac:picMk id="4" creationId="{3975E231-0660-858A-0816-EF3E8469252C}"/>
          </ac:picMkLst>
        </pc:picChg>
        <pc:picChg chg="add mod ord">
          <ac:chgData name="Celina Krawczyk (2317548)" userId="S::2317548@student.uwtsd.ac.uk::c2dca0ad-4fdc-48ea-b13b-e493d04497cc" providerId="AD" clId="Web-{5F83B9AA-6524-C947-2544-675A31C1B051}" dt="2024-02-23T13:09:23.169" v="157" actId="14100"/>
          <ac:picMkLst>
            <pc:docMk/>
            <pc:sldMk cId="109857222" sldId="256"/>
            <ac:picMk id="5" creationId="{E7BCD222-5016-0342-8EF4-FCCD7BA7C051}"/>
          </ac:picMkLst>
        </pc:picChg>
      </pc:sldChg>
      <pc:sldChg chg="addSp delSp modSp new mod setBg">
        <pc:chgData name="Celina Krawczyk (2317548)" userId="S::2317548@student.uwtsd.ac.uk::c2dca0ad-4fdc-48ea-b13b-e493d04497cc" providerId="AD" clId="Web-{5F83B9AA-6524-C947-2544-675A31C1B051}" dt="2024-02-23T13:57:50.493" v="398" actId="14100"/>
        <pc:sldMkLst>
          <pc:docMk/>
          <pc:sldMk cId="1507476721" sldId="257"/>
        </pc:sldMkLst>
        <pc:spChg chg="mod">
          <ac:chgData name="Celina Krawczyk (2317548)" userId="S::2317548@student.uwtsd.ac.uk::c2dca0ad-4fdc-48ea-b13b-e493d04497cc" providerId="AD" clId="Web-{5F83B9AA-6524-C947-2544-675A31C1B051}" dt="2024-02-23T13:57:50.493" v="398" actId="14100"/>
          <ac:spMkLst>
            <pc:docMk/>
            <pc:sldMk cId="1507476721" sldId="257"/>
            <ac:spMk id="2" creationId="{1534ACA4-4E09-D75F-6279-7E345625ECA5}"/>
          </ac:spMkLst>
        </pc:spChg>
        <pc:spChg chg="mod">
          <ac:chgData name="Celina Krawczyk (2317548)" userId="S::2317548@student.uwtsd.ac.uk::c2dca0ad-4fdc-48ea-b13b-e493d04497cc" providerId="AD" clId="Web-{5F83B9AA-6524-C947-2544-675A31C1B051}" dt="2024-02-23T13:56:00.190" v="397" actId="20577"/>
          <ac:spMkLst>
            <pc:docMk/>
            <pc:sldMk cId="1507476721" sldId="257"/>
            <ac:spMk id="3" creationId="{5522A4DD-1819-7896-6985-10DF0472B672}"/>
          </ac:spMkLst>
        </pc:spChg>
        <pc:spChg chg="add del mod">
          <ac:chgData name="Celina Krawczyk (2317548)" userId="S::2317548@student.uwtsd.ac.uk::c2dca0ad-4fdc-48ea-b13b-e493d04497cc" providerId="AD" clId="Web-{5F83B9AA-6524-C947-2544-675A31C1B051}" dt="2024-02-23T13:54:49.092" v="384"/>
          <ac:spMkLst>
            <pc:docMk/>
            <pc:sldMk cId="1507476721" sldId="257"/>
            <ac:spMk id="5" creationId="{6E9D312B-1C5B-04D5-E7C0-A6B1D4129707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3:51:49.971" v="374"/>
          <ac:spMkLst>
            <pc:docMk/>
            <pc:sldMk cId="1507476721" sldId="257"/>
            <ac:spMk id="10" creationId="{D009D6D5-DAC2-4A8B-A17A-E206B9012D09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3T13:51:49.971" v="374"/>
          <ac:spMkLst>
            <pc:docMk/>
            <pc:sldMk cId="1507476721" sldId="257"/>
            <ac:spMk id="15" creationId="{F13C74B1-5B17-4795-BED0-7140497B445A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3T13:51:49.971" v="374"/>
          <ac:spMkLst>
            <pc:docMk/>
            <pc:sldMk cId="1507476721" sldId="257"/>
            <ac:spMk id="17" creationId="{D4974D33-8DC5-464E-8C6D-BE58F0669C17}"/>
          </ac:spMkLst>
        </pc:spChg>
        <pc:picChg chg="add mod">
          <ac:chgData name="Celina Krawczyk (2317548)" userId="S::2317548@student.uwtsd.ac.uk::c2dca0ad-4fdc-48ea-b13b-e493d04497cc" providerId="AD" clId="Web-{5F83B9AA-6524-C947-2544-675A31C1B051}" dt="2024-02-23T13:51:49.971" v="374"/>
          <ac:picMkLst>
            <pc:docMk/>
            <pc:sldMk cId="1507476721" sldId="257"/>
            <ac:picMk id="4" creationId="{A100EA8B-42DE-780A-1384-EB5DBC43F554}"/>
          </ac:picMkLst>
        </pc:picChg>
      </pc:sldChg>
      <pc:sldChg chg="addSp delSp modSp new mod setBg">
        <pc:chgData name="Celina Krawczyk (2317548)" userId="S::2317548@student.uwtsd.ac.uk::c2dca0ad-4fdc-48ea-b13b-e493d04497cc" providerId="AD" clId="Web-{5F83B9AA-6524-C947-2544-675A31C1B051}" dt="2024-02-23T18:01:21.183" v="892" actId="20577"/>
        <pc:sldMkLst>
          <pc:docMk/>
          <pc:sldMk cId="3380340734" sldId="258"/>
        </pc:sldMkLst>
        <pc:spChg chg="mod">
          <ac:chgData name="Celina Krawczyk (2317548)" userId="S::2317548@student.uwtsd.ac.uk::c2dca0ad-4fdc-48ea-b13b-e493d04497cc" providerId="AD" clId="Web-{5F83B9AA-6524-C947-2544-675A31C1B051}" dt="2024-02-23T17:17:13.876" v="812"/>
          <ac:spMkLst>
            <pc:docMk/>
            <pc:sldMk cId="3380340734" sldId="258"/>
            <ac:spMk id="2" creationId="{D7BA716F-B7CA-4DB1-35BD-B0B2816FB8B7}"/>
          </ac:spMkLst>
        </pc:spChg>
        <pc:spChg chg="add del mod ord">
          <ac:chgData name="Celina Krawczyk (2317548)" userId="S::2317548@student.uwtsd.ac.uk::c2dca0ad-4fdc-48ea-b13b-e493d04497cc" providerId="AD" clId="Web-{5F83B9AA-6524-C947-2544-675A31C1B051}" dt="2024-02-23T18:01:21.183" v="892" actId="20577"/>
          <ac:spMkLst>
            <pc:docMk/>
            <pc:sldMk cId="3380340734" sldId="258"/>
            <ac:spMk id="3" creationId="{78C0AFB5-40CA-C96D-D444-BD5BEC65FFE9}"/>
          </ac:spMkLst>
        </pc:spChg>
        <pc:spChg chg="add del mod">
          <ac:chgData name="Celina Krawczyk (2317548)" userId="S::2317548@student.uwtsd.ac.uk::c2dca0ad-4fdc-48ea-b13b-e493d04497cc" providerId="AD" clId="Web-{5F83B9AA-6524-C947-2544-675A31C1B051}" dt="2024-02-23T16:43:51.204" v="536"/>
          <ac:spMkLst>
            <pc:docMk/>
            <pc:sldMk cId="3380340734" sldId="258"/>
            <ac:spMk id="5" creationId="{9B2EA34A-D195-C7E8-3385-F0D3A5C81CE4}"/>
          </ac:spMkLst>
        </pc:spChg>
        <pc:spChg chg="add del mod">
          <ac:chgData name="Celina Krawczyk (2317548)" userId="S::2317548@student.uwtsd.ac.uk::c2dca0ad-4fdc-48ea-b13b-e493d04497cc" providerId="AD" clId="Web-{5F83B9AA-6524-C947-2544-675A31C1B051}" dt="2024-02-23T17:22:39.340" v="830"/>
          <ac:spMkLst>
            <pc:docMk/>
            <pc:sldMk cId="3380340734" sldId="258"/>
            <ac:spMk id="7" creationId="{679F019C-EFC3-B114-EAC6-1C7C90903A26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7:16:28.719" v="809"/>
          <ac:spMkLst>
            <pc:docMk/>
            <pc:sldMk cId="3380340734" sldId="258"/>
            <ac:spMk id="12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7:16:28.719" v="809"/>
          <ac:spMkLst>
            <pc:docMk/>
            <pc:sldMk cId="3380340734" sldId="258"/>
            <ac:spMk id="14" creationId="{D1EA859B-E555-4109-94F3-6700E046E008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7:17:13.861" v="811"/>
          <ac:spMkLst>
            <pc:docMk/>
            <pc:sldMk cId="3380340734" sldId="258"/>
            <ac:spMk id="16" creationId="{8A17784E-76D8-4521-A77D-0D2EBB923004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7:17:13.861" v="811"/>
          <ac:spMkLst>
            <pc:docMk/>
            <pc:sldMk cId="3380340734" sldId="258"/>
            <ac:spMk id="17" creationId="{560AFAAC-EA6C-45A9-9E03-C9C9F0193B4F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7:17:13.861" v="811"/>
          <ac:spMkLst>
            <pc:docMk/>
            <pc:sldMk cId="3380340734" sldId="258"/>
            <ac:spMk id="18" creationId="{C0036C6B-F09C-4EAB-AE02-8D056EE74856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7:17:13.861" v="811"/>
          <ac:spMkLst>
            <pc:docMk/>
            <pc:sldMk cId="3380340734" sldId="258"/>
            <ac:spMk id="19" creationId="{83549E37-C86B-4401-90BD-D8BF83859F14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7:17:13.861" v="811"/>
          <ac:spMkLst>
            <pc:docMk/>
            <pc:sldMk cId="3380340734" sldId="258"/>
            <ac:spMk id="20" creationId="{FC8D5885-2804-4D3C-BE31-902E4D3279B0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3T17:17:13.876" v="812"/>
          <ac:spMkLst>
            <pc:docMk/>
            <pc:sldMk cId="3380340734" sldId="258"/>
            <ac:spMk id="22" creationId="{637B2035-1FCB-439A-B421-095E136C7E07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3T17:17:13.876" v="812"/>
          <ac:spMkLst>
            <pc:docMk/>
            <pc:sldMk cId="3380340734" sldId="258"/>
            <ac:spMk id="23" creationId="{676D6CDF-C512-4739-B158-55EE955EFA39}"/>
          </ac:spMkLst>
        </pc:spChg>
        <pc:picChg chg="add mod ord">
          <ac:chgData name="Celina Krawczyk (2317548)" userId="S::2317548@student.uwtsd.ac.uk::c2dca0ad-4fdc-48ea-b13b-e493d04497cc" providerId="AD" clId="Web-{5F83B9AA-6524-C947-2544-675A31C1B051}" dt="2024-02-23T17:17:13.876" v="812"/>
          <ac:picMkLst>
            <pc:docMk/>
            <pc:sldMk cId="3380340734" sldId="258"/>
            <ac:picMk id="6" creationId="{56C93FA0-6BBD-179E-035B-3FD0D3C96F74}"/>
          </ac:picMkLst>
        </pc:picChg>
      </pc:sldChg>
      <pc:sldChg chg="addSp delSp modSp new mod setBg">
        <pc:chgData name="Celina Krawczyk (2317548)" userId="S::2317548@student.uwtsd.ac.uk::c2dca0ad-4fdc-48ea-b13b-e493d04497cc" providerId="AD" clId="Web-{5F83B9AA-6524-C947-2544-675A31C1B051}" dt="2024-02-23T20:51:42.609" v="1744" actId="20577"/>
        <pc:sldMkLst>
          <pc:docMk/>
          <pc:sldMk cId="1195252084" sldId="259"/>
        </pc:sldMkLst>
        <pc:spChg chg="mod">
          <ac:chgData name="Celina Krawczyk (2317548)" userId="S::2317548@student.uwtsd.ac.uk::c2dca0ad-4fdc-48ea-b13b-e493d04497cc" providerId="AD" clId="Web-{5F83B9AA-6524-C947-2544-675A31C1B051}" dt="2024-02-23T20:51:42.609" v="1744" actId="20577"/>
          <ac:spMkLst>
            <pc:docMk/>
            <pc:sldMk cId="1195252084" sldId="259"/>
            <ac:spMk id="2" creationId="{DDEB64F6-5F09-B92C-E4D0-8D9CC9945040}"/>
          </ac:spMkLst>
        </pc:spChg>
        <pc:spChg chg="mod ord">
          <ac:chgData name="Celina Krawczyk (2317548)" userId="S::2317548@student.uwtsd.ac.uk::c2dca0ad-4fdc-48ea-b13b-e493d04497cc" providerId="AD" clId="Web-{5F83B9AA-6524-C947-2544-675A31C1B051}" dt="2024-02-23T19:16:37.625" v="1253" actId="20577"/>
          <ac:spMkLst>
            <pc:docMk/>
            <pc:sldMk cId="1195252084" sldId="259"/>
            <ac:spMk id="3" creationId="{6E5ACE46-CF79-6B23-C57B-BB889D2197BC}"/>
          </ac:spMkLst>
        </pc:spChg>
        <pc:spChg chg="add del mod">
          <ac:chgData name="Celina Krawczyk (2317548)" userId="S::2317548@student.uwtsd.ac.uk::c2dca0ad-4fdc-48ea-b13b-e493d04497cc" providerId="AD" clId="Web-{5F83B9AA-6524-C947-2544-675A31C1B051}" dt="2024-02-23T19:13:00.183" v="1230"/>
          <ac:spMkLst>
            <pc:docMk/>
            <pc:sldMk cId="1195252084" sldId="259"/>
            <ac:spMk id="6" creationId="{A1FB66AF-DFE6-8E6F-3E09-5A533647D277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9:08:14.815" v="1217"/>
          <ac:spMkLst>
            <pc:docMk/>
            <pc:sldMk cId="1195252084" sldId="259"/>
            <ac:spMk id="9" creationId="{D1D34770-47A8-402C-AF23-2B653F2D88C1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9:12:21.463" v="1227"/>
          <ac:spMkLst>
            <pc:docMk/>
            <pc:sldMk cId="1195252084" sldId="259"/>
            <ac:spMk id="14" creationId="{2C61293E-6EBE-43EF-A52C-9BEBFD7679D4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19:12:21.463" v="1227"/>
          <ac:spMkLst>
            <pc:docMk/>
            <pc:sldMk cId="1195252084" sldId="259"/>
            <ac:spMk id="16" creationId="{21540236-BFD5-4A9D-8840-4703E7F76825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3T19:12:21.463" v="1227"/>
          <ac:spMkLst>
            <pc:docMk/>
            <pc:sldMk cId="1195252084" sldId="259"/>
            <ac:spMk id="21" creationId="{04812C46-200A-4DEB-A05E-3ED6C68C2387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3T19:12:21.463" v="1227"/>
          <ac:spMkLst>
            <pc:docMk/>
            <pc:sldMk cId="1195252084" sldId="259"/>
            <ac:spMk id="23" creationId="{D1EA859B-E555-4109-94F3-6700E046E008}"/>
          </ac:spMkLst>
        </pc:spChg>
        <pc:picChg chg="add del mod">
          <ac:chgData name="Celina Krawczyk (2317548)" userId="S::2317548@student.uwtsd.ac.uk::c2dca0ad-4fdc-48ea-b13b-e493d04497cc" providerId="AD" clId="Web-{5F83B9AA-6524-C947-2544-675A31C1B051}" dt="2024-02-23T19:11:53.166" v="1225"/>
          <ac:picMkLst>
            <pc:docMk/>
            <pc:sldMk cId="1195252084" sldId="259"/>
            <ac:picMk id="4" creationId="{970E785F-EB0A-68C6-6572-1D32469D5C04}"/>
          </ac:picMkLst>
        </pc:picChg>
        <pc:picChg chg="add mod ord">
          <ac:chgData name="Celina Krawczyk (2317548)" userId="S::2317548@student.uwtsd.ac.uk::c2dca0ad-4fdc-48ea-b13b-e493d04497cc" providerId="AD" clId="Web-{5F83B9AA-6524-C947-2544-675A31C1B051}" dt="2024-02-23T19:12:21.463" v="1227"/>
          <ac:picMkLst>
            <pc:docMk/>
            <pc:sldMk cId="1195252084" sldId="259"/>
            <ac:picMk id="5" creationId="{40D5DB95-C767-2CC6-5575-9B2C2DED3BD8}"/>
          </ac:picMkLst>
        </pc:picChg>
      </pc:sldChg>
      <pc:sldChg chg="addSp delSp modSp new mod setBg">
        <pc:chgData name="Celina Krawczyk (2317548)" userId="S::2317548@student.uwtsd.ac.uk::c2dca0ad-4fdc-48ea-b13b-e493d04497cc" providerId="AD" clId="Web-{5F83B9AA-6524-C947-2544-675A31C1B051}" dt="2024-02-24T00:05:36.823" v="2212" actId="20577"/>
        <pc:sldMkLst>
          <pc:docMk/>
          <pc:sldMk cId="284263589" sldId="260"/>
        </pc:sldMkLst>
        <pc:spChg chg="mod">
          <ac:chgData name="Celina Krawczyk (2317548)" userId="S::2317548@student.uwtsd.ac.uk::c2dca0ad-4fdc-48ea-b13b-e493d04497cc" providerId="AD" clId="Web-{5F83B9AA-6524-C947-2544-675A31C1B051}" dt="2024-02-23T20:42:57.957" v="1741" actId="20577"/>
          <ac:spMkLst>
            <pc:docMk/>
            <pc:sldMk cId="284263589" sldId="260"/>
            <ac:spMk id="2" creationId="{2C9676D1-D20D-307C-6C4F-652A9C4BF9A1}"/>
          </ac:spMkLst>
        </pc:spChg>
        <pc:spChg chg="mod ord">
          <ac:chgData name="Celina Krawczyk (2317548)" userId="S::2317548@student.uwtsd.ac.uk::c2dca0ad-4fdc-48ea-b13b-e493d04497cc" providerId="AD" clId="Web-{5F83B9AA-6524-C947-2544-675A31C1B051}" dt="2024-02-24T00:05:36.823" v="2212" actId="20577"/>
          <ac:spMkLst>
            <pc:docMk/>
            <pc:sldMk cId="284263589" sldId="260"/>
            <ac:spMk id="3" creationId="{B4EAB8B0-9BBA-3D91-72C1-3CF72D2DC2B8}"/>
          </ac:spMkLst>
        </pc:spChg>
        <pc:spChg chg="add del mod">
          <ac:chgData name="Celina Krawczyk (2317548)" userId="S::2317548@student.uwtsd.ac.uk::c2dca0ad-4fdc-48ea-b13b-e493d04497cc" providerId="AD" clId="Web-{5F83B9AA-6524-C947-2544-675A31C1B051}" dt="2024-02-23T20:11:43.214" v="1630"/>
          <ac:spMkLst>
            <pc:docMk/>
            <pc:sldMk cId="284263589" sldId="260"/>
            <ac:spMk id="5" creationId="{041E7EBE-2C1F-CB77-60E0-98839194B5BD}"/>
          </ac:spMkLst>
        </pc:spChg>
        <pc:spChg chg="add del mod">
          <ac:chgData name="Celina Krawczyk (2317548)" userId="S::2317548@student.uwtsd.ac.uk::c2dca0ad-4fdc-48ea-b13b-e493d04497cc" providerId="AD" clId="Web-{5F83B9AA-6524-C947-2544-675A31C1B051}" dt="2024-02-23T20:16:31.189" v="1639"/>
          <ac:spMkLst>
            <pc:docMk/>
            <pc:sldMk cId="284263589" sldId="260"/>
            <ac:spMk id="8" creationId="{B73FD960-3E96-AE1C-7130-D853A2F1B6C6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7:33.281" v="1671"/>
          <ac:spMkLst>
            <pc:docMk/>
            <pc:sldMk cId="284263589" sldId="260"/>
            <ac:spMk id="9" creationId="{12609869-9E80-471B-A487-A53288E0E791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7:33.281" v="1671"/>
          <ac:spMkLst>
            <pc:docMk/>
            <pc:sldMk cId="284263589" sldId="260"/>
            <ac:spMk id="10" creationId="{7004738A-9D34-43E8-97D2-CA0EED4F8BE0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7:33.281" v="1671"/>
          <ac:spMkLst>
            <pc:docMk/>
            <pc:sldMk cId="284263589" sldId="260"/>
            <ac:spMk id="11" creationId="{B8B8D07F-F13E-443E-BA68-2D26672D76B9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3:20.448" v="1652"/>
          <ac:spMkLst>
            <pc:docMk/>
            <pc:sldMk cId="284263589" sldId="260"/>
            <ac:spMk id="12" creationId="{12609869-9E80-471B-A487-A53288E0E791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7:33.281" v="1671"/>
          <ac:spMkLst>
            <pc:docMk/>
            <pc:sldMk cId="284263589" sldId="260"/>
            <ac:spMk id="13" creationId="{2813A4FA-24A5-41ED-A534-3807D1B2F344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3:20.448" v="1652"/>
          <ac:spMkLst>
            <pc:docMk/>
            <pc:sldMk cId="284263589" sldId="260"/>
            <ac:spMk id="14" creationId="{7004738A-9D34-43E8-97D2-CA0EED4F8BE0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7:33.281" v="1671"/>
          <ac:spMkLst>
            <pc:docMk/>
            <pc:sldMk cId="284263589" sldId="260"/>
            <ac:spMk id="15" creationId="{C3944F27-CA70-4E84-A51A-E6BF89558979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3:20.448" v="1652"/>
          <ac:spMkLst>
            <pc:docMk/>
            <pc:sldMk cId="284263589" sldId="260"/>
            <ac:spMk id="16" creationId="{B8B8D07F-F13E-443E-BA68-2D26672D76B9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9:49.769" v="1681"/>
          <ac:spMkLst>
            <pc:docMk/>
            <pc:sldMk cId="284263589" sldId="260"/>
            <ac:spMk id="17" creationId="{0CCC4BA0-1298-4DBD-86F1-B51D8C9D3437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3:20.448" v="1652"/>
          <ac:spMkLst>
            <pc:docMk/>
            <pc:sldMk cId="284263589" sldId="260"/>
            <ac:spMk id="18" creationId="{2813A4FA-24A5-41ED-A534-3807D1B2F344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9:49.769" v="1681"/>
          <ac:spMkLst>
            <pc:docMk/>
            <pc:sldMk cId="284263589" sldId="260"/>
            <ac:spMk id="19" creationId="{EEBF1590-3B36-48EE-A89D-3B6F3CB256AB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3:20.448" v="1652"/>
          <ac:spMkLst>
            <pc:docMk/>
            <pc:sldMk cId="284263589" sldId="260"/>
            <ac:spMk id="20" creationId="{C3944F27-CA70-4E84-A51A-E6BF89558979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9:49.769" v="1681"/>
          <ac:spMkLst>
            <pc:docMk/>
            <pc:sldMk cId="284263589" sldId="260"/>
            <ac:spMk id="21" creationId="{AC8F6C8C-AB5A-4548-942D-E3FD40ACBC49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3:47.917" v="1654"/>
          <ac:spMkLst>
            <pc:docMk/>
            <pc:sldMk cId="284263589" sldId="260"/>
            <ac:spMk id="22" creationId="{2EB492CD-616E-47F8-933B-5E2D952A0593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3:47.917" v="1654"/>
          <ac:spMkLst>
            <pc:docMk/>
            <pc:sldMk cId="284263589" sldId="260"/>
            <ac:spMk id="23" creationId="{59383CF9-23B5-4335-9B21-1791C4CF1C75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3:47.917" v="1654"/>
          <ac:spMkLst>
            <pc:docMk/>
            <pc:sldMk cId="284263589" sldId="260"/>
            <ac:spMk id="24" creationId="{0007FE00-9498-4706-B255-6437B0252C02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9:49.753" v="1680"/>
          <ac:spMkLst>
            <pc:docMk/>
            <pc:sldMk cId="284263589" sldId="260"/>
            <ac:spMk id="25" creationId="{117AB3D3-3C9C-4DED-809A-78734805B895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4:47.622" v="1658"/>
          <ac:spMkLst>
            <pc:docMk/>
            <pc:sldMk cId="284263589" sldId="260"/>
            <ac:spMk id="26" creationId="{8FC9BE17-9A7B-462D-AE50-3D8777387304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4:47.622" v="1658"/>
          <ac:spMkLst>
            <pc:docMk/>
            <pc:sldMk cId="284263589" sldId="260"/>
            <ac:spMk id="27" creationId="{3EBE8569-6AEC-4B8C-8D53-2DE337CDBA65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4:47.622" v="1658"/>
          <ac:spMkLst>
            <pc:docMk/>
            <pc:sldMk cId="284263589" sldId="260"/>
            <ac:spMk id="28" creationId="{55D4142C-5077-457F-A6AD-3FECFDB39685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4:47.622" v="1658"/>
          <ac:spMkLst>
            <pc:docMk/>
            <pc:sldMk cId="284263589" sldId="260"/>
            <ac:spMk id="29" creationId="{7A5F0580-5EE9-419F-96EE-B6529EF6E7D0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9:49.753" v="1680"/>
          <ac:spMkLst>
            <pc:docMk/>
            <pc:sldMk cId="284263589" sldId="260"/>
            <ac:spMk id="30" creationId="{E659831F-0D9A-4C63-9EBB-8435B85A440F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9:49.753" v="1680"/>
          <ac:spMkLst>
            <pc:docMk/>
            <pc:sldMk cId="284263589" sldId="260"/>
            <ac:spMk id="31" creationId="{3A9A4357-BD1D-4622-A4FE-766E6AB8DE84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29:49.753" v="1680"/>
          <ac:spMkLst>
            <pc:docMk/>
            <pc:sldMk cId="284263589" sldId="260"/>
            <ac:spMk id="32" creationId="{E6995CE5-F890-4ABA-82A2-26507CE8D2A3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40:19.970" v="1726"/>
          <ac:spMkLst>
            <pc:docMk/>
            <pc:sldMk cId="284263589" sldId="260"/>
            <ac:spMk id="34" creationId="{23E547B5-89CF-4EC0-96DE-25771AED0799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3T20:40:19.970" v="1726"/>
          <ac:spMkLst>
            <pc:docMk/>
            <pc:sldMk cId="284263589" sldId="260"/>
            <ac:spMk id="35" creationId="{3F0B8CEB-8279-4E5E-A0CE-1FC9F71736F2}"/>
          </ac:spMkLst>
        </pc:spChg>
        <pc:spChg chg="add mod">
          <ac:chgData name="Celina Krawczyk (2317548)" userId="S::2317548@student.uwtsd.ac.uk::c2dca0ad-4fdc-48ea-b13b-e493d04497cc" providerId="AD" clId="Web-{5F83B9AA-6524-C947-2544-675A31C1B051}" dt="2024-02-23T20:40:19.970" v="1726"/>
          <ac:spMkLst>
            <pc:docMk/>
            <pc:sldMk cId="284263589" sldId="260"/>
            <ac:spMk id="36" creationId="{2D221941-87F0-1CB5-18C3-B4197015EA8A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3T20:40:19.970" v="1726"/>
          <ac:spMkLst>
            <pc:docMk/>
            <pc:sldMk cId="284263589" sldId="260"/>
            <ac:spMk id="41" creationId="{B65C0385-5E30-4D2E-AF9F-4639659D34E9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3T20:40:19.970" v="1726"/>
          <ac:spMkLst>
            <pc:docMk/>
            <pc:sldMk cId="284263589" sldId="260"/>
            <ac:spMk id="43" creationId="{E335820B-3A29-42C5-AA8D-10ECA43CD985}"/>
          </ac:spMkLst>
        </pc:spChg>
        <pc:picChg chg="add del mod">
          <ac:chgData name="Celina Krawczyk (2317548)" userId="S::2317548@student.uwtsd.ac.uk::c2dca0ad-4fdc-48ea-b13b-e493d04497cc" providerId="AD" clId="Web-{5F83B9AA-6524-C947-2544-675A31C1B051}" dt="2024-02-23T20:11:43.214" v="1631"/>
          <ac:picMkLst>
            <pc:docMk/>
            <pc:sldMk cId="284263589" sldId="260"/>
            <ac:picMk id="4" creationId="{BD7C6580-2A94-9BBB-9298-9D608CA5447B}"/>
          </ac:picMkLst>
        </pc:picChg>
        <pc:picChg chg="add del mod ord">
          <ac:chgData name="Celina Krawczyk (2317548)" userId="S::2317548@student.uwtsd.ac.uk::c2dca0ad-4fdc-48ea-b13b-e493d04497cc" providerId="AD" clId="Web-{5F83B9AA-6524-C947-2544-675A31C1B051}" dt="2024-02-23T20:38:18.420" v="1720"/>
          <ac:picMkLst>
            <pc:docMk/>
            <pc:sldMk cId="284263589" sldId="260"/>
            <ac:picMk id="7" creationId="{98289880-8DF6-AA0B-D145-FBA0443AA55F}"/>
          </ac:picMkLst>
        </pc:picChg>
        <pc:picChg chg="add mod ord modCrop">
          <ac:chgData name="Celina Krawczyk (2317548)" userId="S::2317548@student.uwtsd.ac.uk::c2dca0ad-4fdc-48ea-b13b-e493d04497cc" providerId="AD" clId="Web-{5F83B9AA-6524-C947-2544-675A31C1B051}" dt="2024-02-23T20:40:19.970" v="1726"/>
          <ac:picMkLst>
            <pc:docMk/>
            <pc:sldMk cId="284263589" sldId="260"/>
            <ac:picMk id="33" creationId="{CBA201CC-FDAD-4BD3-8817-C2A6B80713A3}"/>
          </ac:picMkLst>
        </pc:picChg>
      </pc:sldChg>
      <pc:sldChg chg="modSp new">
        <pc:chgData name="Celina Krawczyk (2317548)" userId="S::2317548@student.uwtsd.ac.uk::c2dca0ad-4fdc-48ea-b13b-e493d04497cc" providerId="AD" clId="Web-{5F83B9AA-6524-C947-2544-675A31C1B051}" dt="2024-02-24T00:05:21.869" v="2208" actId="20577"/>
        <pc:sldMkLst>
          <pc:docMk/>
          <pc:sldMk cId="2075000346" sldId="261"/>
        </pc:sldMkLst>
        <pc:spChg chg="mod">
          <ac:chgData name="Celina Krawczyk (2317548)" userId="S::2317548@student.uwtsd.ac.uk::c2dca0ad-4fdc-48ea-b13b-e493d04497cc" providerId="AD" clId="Web-{5F83B9AA-6524-C947-2544-675A31C1B051}" dt="2024-02-24T00:05:21.869" v="2208" actId="20577"/>
          <ac:spMkLst>
            <pc:docMk/>
            <pc:sldMk cId="2075000346" sldId="261"/>
            <ac:spMk id="3" creationId="{9CF0CD4C-F42E-E1A1-4F25-383E77A470E1}"/>
          </ac:spMkLst>
        </pc:spChg>
      </pc:sldChg>
      <pc:sldChg chg="addSp delSp modSp mod setBg">
        <pc:chgData name="Celina Krawczyk (2317548)" userId="S::2317548@student.uwtsd.ac.uk::c2dca0ad-4fdc-48ea-b13b-e493d04497cc" providerId="AD" clId="Web-{5F83B9AA-6524-C947-2544-675A31C1B051}" dt="2024-02-24T00:19:16.603" v="2254" actId="20577"/>
        <pc:sldMkLst>
          <pc:docMk/>
          <pc:sldMk cId="533479055" sldId="262"/>
        </pc:sldMkLst>
        <pc:spChg chg="mod">
          <ac:chgData name="Celina Krawczyk (2317548)" userId="S::2317548@student.uwtsd.ac.uk::c2dca0ad-4fdc-48ea-b13b-e493d04497cc" providerId="AD" clId="Web-{5F83B9AA-6524-C947-2544-675A31C1B051}" dt="2024-02-24T00:18:17.741" v="2247" actId="20577"/>
          <ac:spMkLst>
            <pc:docMk/>
            <pc:sldMk cId="533479055" sldId="262"/>
            <ac:spMk id="2" creationId="{7735A273-EFC3-0E00-7FE0-B560614CF27B}"/>
          </ac:spMkLst>
        </pc:spChg>
        <pc:spChg chg="mod">
          <ac:chgData name="Celina Krawczyk (2317548)" userId="S::2317548@student.uwtsd.ac.uk::c2dca0ad-4fdc-48ea-b13b-e493d04497cc" providerId="AD" clId="Web-{5F83B9AA-6524-C947-2544-675A31C1B051}" dt="2024-02-24T00:19:16.603" v="2254" actId="20577"/>
          <ac:spMkLst>
            <pc:docMk/>
            <pc:sldMk cId="533479055" sldId="262"/>
            <ac:spMk id="3" creationId="{D72C7675-1E3B-80AA-F75E-B73D881DB643}"/>
          </ac:spMkLst>
        </pc:spChg>
        <pc:spChg chg="add del mod">
          <ac:chgData name="Celina Krawczyk (2317548)" userId="S::2317548@student.uwtsd.ac.uk::c2dca0ad-4fdc-48ea-b13b-e493d04497cc" providerId="AD" clId="Web-{5F83B9AA-6524-C947-2544-675A31C1B051}" dt="2024-02-24T00:11:23.883" v="2217"/>
          <ac:spMkLst>
            <pc:docMk/>
            <pc:sldMk cId="533479055" sldId="262"/>
            <ac:spMk id="5" creationId="{512F3DEA-811A-F5B9-F7CC-AF494D7A8AF8}"/>
          </ac:spMkLst>
        </pc:spChg>
        <pc:spChg chg="add mod">
          <ac:chgData name="Celina Krawczyk (2317548)" userId="S::2317548@student.uwtsd.ac.uk::c2dca0ad-4fdc-48ea-b13b-e493d04497cc" providerId="AD" clId="Web-{5F83B9AA-6524-C947-2544-675A31C1B051}" dt="2024-02-24T00:13:08.730" v="2223"/>
          <ac:spMkLst>
            <pc:docMk/>
            <pc:sldMk cId="533479055" sldId="262"/>
            <ac:spMk id="8" creationId="{5843AD8A-F224-1835-2357-3FEA81D820B7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4T00:16:18.237" v="2234"/>
          <ac:spMkLst>
            <pc:docMk/>
            <pc:sldMk cId="533479055" sldId="262"/>
            <ac:spMk id="13" creationId="{04C21BAE-6866-4C7A-A7EC-C1B2E572D5BE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4T00:16:18.237" v="2234"/>
          <ac:spMkLst>
            <pc:docMk/>
            <pc:sldMk cId="533479055" sldId="262"/>
            <ac:spMk id="15" creationId="{7E7D0C94-08B4-48AE-8813-CC4D60294F42}"/>
          </ac:spMkLst>
        </pc:spChg>
        <pc:spChg chg="add del">
          <ac:chgData name="Celina Krawczyk (2317548)" userId="S::2317548@student.uwtsd.ac.uk::c2dca0ad-4fdc-48ea-b13b-e493d04497cc" providerId="AD" clId="Web-{5F83B9AA-6524-C947-2544-675A31C1B051}" dt="2024-02-24T00:16:18.237" v="2234"/>
          <ac:spMkLst>
            <pc:docMk/>
            <pc:sldMk cId="533479055" sldId="262"/>
            <ac:spMk id="17" creationId="{F0C518C2-0AA4-470C-87B9-9CBF428FBA25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4T00:16:18.237" v="2234"/>
          <ac:spMkLst>
            <pc:docMk/>
            <pc:sldMk cId="533479055" sldId="262"/>
            <ac:spMk id="22" creationId="{04812C46-200A-4DEB-A05E-3ED6C68C2387}"/>
          </ac:spMkLst>
        </pc:spChg>
        <pc:spChg chg="add">
          <ac:chgData name="Celina Krawczyk (2317548)" userId="S::2317548@student.uwtsd.ac.uk::c2dca0ad-4fdc-48ea-b13b-e493d04497cc" providerId="AD" clId="Web-{5F83B9AA-6524-C947-2544-675A31C1B051}" dt="2024-02-24T00:16:18.237" v="2234"/>
          <ac:spMkLst>
            <pc:docMk/>
            <pc:sldMk cId="533479055" sldId="262"/>
            <ac:spMk id="24" creationId="{D1EA859B-E555-4109-94F3-6700E046E008}"/>
          </ac:spMkLst>
        </pc:spChg>
        <pc:picChg chg="add del mod">
          <ac:chgData name="Celina Krawczyk (2317548)" userId="S::2317548@student.uwtsd.ac.uk::c2dca0ad-4fdc-48ea-b13b-e493d04497cc" providerId="AD" clId="Web-{5F83B9AA-6524-C947-2544-675A31C1B051}" dt="2024-02-24T00:11:23.883" v="2218"/>
          <ac:picMkLst>
            <pc:docMk/>
            <pc:sldMk cId="533479055" sldId="262"/>
            <ac:picMk id="4" creationId="{04403FFE-7416-1580-3B0B-C20565CF3BDD}"/>
          </ac:picMkLst>
        </pc:picChg>
        <pc:picChg chg="add mod ord">
          <ac:chgData name="Celina Krawczyk (2317548)" userId="S::2317548@student.uwtsd.ac.uk::c2dca0ad-4fdc-48ea-b13b-e493d04497cc" providerId="AD" clId="Web-{5F83B9AA-6524-C947-2544-675A31C1B051}" dt="2024-02-24T00:16:18.237" v="2234"/>
          <ac:picMkLst>
            <pc:docMk/>
            <pc:sldMk cId="533479055" sldId="262"/>
            <ac:picMk id="7" creationId="{C5EDF3DE-C0AB-DFA7-FEBF-F2487185B1E1}"/>
          </ac:picMkLst>
        </pc:picChg>
      </pc:sldChg>
      <pc:sldMasterChg chg="mod setBg modSldLayout">
        <pc:chgData name="Celina Krawczyk (2317548)" userId="S::2317548@student.uwtsd.ac.uk::c2dca0ad-4fdc-48ea-b13b-e493d04497cc" providerId="AD" clId="Web-{5F83B9AA-6524-C947-2544-675A31C1B051}" dt="2024-02-23T12:49:38.481" v="147"/>
        <pc:sldMasterMkLst>
          <pc:docMk/>
          <pc:sldMasterMk cId="2460954070" sldId="2147483660"/>
        </pc:sldMasterMkLst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Celina Krawczyk (2317548)" userId="S::2317548@student.uwtsd.ac.uk::c2dca0ad-4fdc-48ea-b13b-e493d04497cc" providerId="AD" clId="Web-{5F83B9AA-6524-C947-2544-675A31C1B051}" dt="2024-02-23T12:49:38.481" v="14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Celina Krawczyk (2317548)" userId="S::2317548@student.uwtsd.ac.uk::c2dca0ad-4fdc-48ea-b13b-e493d04497cc" providerId="AD" clId="Web-{3394E457-FD70-69E7-88A1-322EEC58FA99}"/>
    <pc:docChg chg="modSld">
      <pc:chgData name="Celina Krawczyk (2317548)" userId="S::2317548@student.uwtsd.ac.uk::c2dca0ad-4fdc-48ea-b13b-e493d04497cc" providerId="AD" clId="Web-{3394E457-FD70-69E7-88A1-322EEC58FA99}" dt="2024-03-06T16:25:07.981" v="4" actId="20577"/>
      <pc:docMkLst>
        <pc:docMk/>
      </pc:docMkLst>
      <pc:sldChg chg="modSp">
        <pc:chgData name="Celina Krawczyk (2317548)" userId="S::2317548@student.uwtsd.ac.uk::c2dca0ad-4fdc-48ea-b13b-e493d04497cc" providerId="AD" clId="Web-{3394E457-FD70-69E7-88A1-322EEC58FA99}" dt="2024-03-06T16:25:07.981" v="4" actId="20577"/>
        <pc:sldMkLst>
          <pc:docMk/>
          <pc:sldMk cId="1507476721" sldId="257"/>
        </pc:sldMkLst>
        <pc:spChg chg="mod">
          <ac:chgData name="Celina Krawczyk (2317548)" userId="S::2317548@student.uwtsd.ac.uk::c2dca0ad-4fdc-48ea-b13b-e493d04497cc" providerId="AD" clId="Web-{3394E457-FD70-69E7-88A1-322EEC58FA99}" dt="2024-03-06T16:25:07.981" v="4" actId="20577"/>
          <ac:spMkLst>
            <pc:docMk/>
            <pc:sldMk cId="1507476721" sldId="257"/>
            <ac:spMk id="3" creationId="{5522A4DD-1819-7896-6985-10DF0472B672}"/>
          </ac:spMkLst>
        </pc:spChg>
      </pc:sldChg>
    </pc:docChg>
  </pc:docChgLst>
  <pc:docChgLst>
    <pc:chgData name="Celina Krawczyk (2317548)" userId="S::2317548@student.uwtsd.ac.uk::c2dca0ad-4fdc-48ea-b13b-e493d04497cc" providerId="AD" clId="Web-{8C78D2AE-042C-33FD-4165-AAACEAC6C8B7}"/>
    <pc:docChg chg="modSld">
      <pc:chgData name="Celina Krawczyk (2317548)" userId="S::2317548@student.uwtsd.ac.uk::c2dca0ad-4fdc-48ea-b13b-e493d04497cc" providerId="AD" clId="Web-{8C78D2AE-042C-33FD-4165-AAACEAC6C8B7}" dt="2024-03-01T10:33:28.931" v="76" actId="14100"/>
      <pc:docMkLst>
        <pc:docMk/>
      </pc:docMkLst>
      <pc:sldChg chg="modSp">
        <pc:chgData name="Celina Krawczyk (2317548)" userId="S::2317548@student.uwtsd.ac.uk::c2dca0ad-4fdc-48ea-b13b-e493d04497cc" providerId="AD" clId="Web-{8C78D2AE-042C-33FD-4165-AAACEAC6C8B7}" dt="2024-03-01T10:10:51.543" v="2" actId="20577"/>
        <pc:sldMkLst>
          <pc:docMk/>
          <pc:sldMk cId="3380340734" sldId="258"/>
        </pc:sldMkLst>
        <pc:spChg chg="mod">
          <ac:chgData name="Celina Krawczyk (2317548)" userId="S::2317548@student.uwtsd.ac.uk::c2dca0ad-4fdc-48ea-b13b-e493d04497cc" providerId="AD" clId="Web-{8C78D2AE-042C-33FD-4165-AAACEAC6C8B7}" dt="2024-03-01T10:10:51.543" v="2" actId="20577"/>
          <ac:spMkLst>
            <pc:docMk/>
            <pc:sldMk cId="3380340734" sldId="258"/>
            <ac:spMk id="3" creationId="{78C0AFB5-40CA-C96D-D444-BD5BEC65FFE9}"/>
          </ac:spMkLst>
        </pc:spChg>
      </pc:sldChg>
      <pc:sldChg chg="modSp">
        <pc:chgData name="Celina Krawczyk (2317548)" userId="S::2317548@student.uwtsd.ac.uk::c2dca0ad-4fdc-48ea-b13b-e493d04497cc" providerId="AD" clId="Web-{8C78D2AE-042C-33FD-4165-AAACEAC6C8B7}" dt="2024-03-01T10:11:00.996" v="3" actId="20577"/>
        <pc:sldMkLst>
          <pc:docMk/>
          <pc:sldMk cId="1195252084" sldId="259"/>
        </pc:sldMkLst>
        <pc:spChg chg="mod">
          <ac:chgData name="Celina Krawczyk (2317548)" userId="S::2317548@student.uwtsd.ac.uk::c2dca0ad-4fdc-48ea-b13b-e493d04497cc" providerId="AD" clId="Web-{8C78D2AE-042C-33FD-4165-AAACEAC6C8B7}" dt="2024-03-01T10:11:00.996" v="3" actId="20577"/>
          <ac:spMkLst>
            <pc:docMk/>
            <pc:sldMk cId="1195252084" sldId="259"/>
            <ac:spMk id="3" creationId="{6E5ACE46-CF79-6B23-C57B-BB889D2197BC}"/>
          </ac:spMkLst>
        </pc:spChg>
      </pc:sldChg>
      <pc:sldChg chg="addSp delSp modSp">
        <pc:chgData name="Celina Krawczyk (2317548)" userId="S::2317548@student.uwtsd.ac.uk::c2dca0ad-4fdc-48ea-b13b-e493d04497cc" providerId="AD" clId="Web-{8C78D2AE-042C-33FD-4165-AAACEAC6C8B7}" dt="2024-03-01T10:26:51.325" v="54" actId="20577"/>
        <pc:sldMkLst>
          <pc:docMk/>
          <pc:sldMk cId="2075000346" sldId="261"/>
        </pc:sldMkLst>
        <pc:spChg chg="mod">
          <ac:chgData name="Celina Krawczyk (2317548)" userId="S::2317548@student.uwtsd.ac.uk::c2dca0ad-4fdc-48ea-b13b-e493d04497cc" providerId="AD" clId="Web-{8C78D2AE-042C-33FD-4165-AAACEAC6C8B7}" dt="2024-03-01T10:26:51.325" v="54" actId="20577"/>
          <ac:spMkLst>
            <pc:docMk/>
            <pc:sldMk cId="2075000346" sldId="261"/>
            <ac:spMk id="2" creationId="{966CD3E6-6760-3679-CE86-849D99BF0F5E}"/>
          </ac:spMkLst>
        </pc:spChg>
        <pc:spChg chg="mod ord">
          <ac:chgData name="Celina Krawczyk (2317548)" userId="S::2317548@student.uwtsd.ac.uk::c2dca0ad-4fdc-48ea-b13b-e493d04497cc" providerId="AD" clId="Web-{8C78D2AE-042C-33FD-4165-AAACEAC6C8B7}" dt="2024-03-01T10:24:49.321" v="45" actId="20577"/>
          <ac:spMkLst>
            <pc:docMk/>
            <pc:sldMk cId="2075000346" sldId="261"/>
            <ac:spMk id="3" creationId="{9CF0CD4C-F42E-E1A1-4F25-383E77A470E1}"/>
          </ac:spMkLst>
        </pc:spChg>
        <pc:spChg chg="add">
          <ac:chgData name="Celina Krawczyk (2317548)" userId="S::2317548@student.uwtsd.ac.uk::c2dca0ad-4fdc-48ea-b13b-e493d04497cc" providerId="AD" clId="Web-{8C78D2AE-042C-33FD-4165-AAACEAC6C8B7}" dt="2024-03-01T10:22:20.738" v="30"/>
          <ac:spMkLst>
            <pc:docMk/>
            <pc:sldMk cId="2075000346" sldId="261"/>
            <ac:spMk id="34" creationId="{327D73B4-9F5C-4A64-A179-51B9500CB8B5}"/>
          </ac:spMkLst>
        </pc:spChg>
        <pc:spChg chg="add">
          <ac:chgData name="Celina Krawczyk (2317548)" userId="S::2317548@student.uwtsd.ac.uk::c2dca0ad-4fdc-48ea-b13b-e493d04497cc" providerId="AD" clId="Web-{8C78D2AE-042C-33FD-4165-AAACEAC6C8B7}" dt="2024-03-01T10:22:20.738" v="30"/>
          <ac:spMkLst>
            <pc:docMk/>
            <pc:sldMk cId="2075000346" sldId="261"/>
            <ac:spMk id="36" creationId="{C1F06963-6374-4B48-844F-071A9BAAAE02}"/>
          </ac:spMkLst>
        </pc:spChg>
        <pc:spChg chg="add">
          <ac:chgData name="Celina Krawczyk (2317548)" userId="S::2317548@student.uwtsd.ac.uk::c2dca0ad-4fdc-48ea-b13b-e493d04497cc" providerId="AD" clId="Web-{8C78D2AE-042C-33FD-4165-AAACEAC6C8B7}" dt="2024-03-01T10:22:20.738" v="30"/>
          <ac:spMkLst>
            <pc:docMk/>
            <pc:sldMk cId="2075000346" sldId="261"/>
            <ac:spMk id="38" creationId="{6CB927A4-E432-4310-9CD5-E89FF5063179}"/>
          </ac:spMkLst>
        </pc:spChg>
        <pc:spChg chg="add">
          <ac:chgData name="Celina Krawczyk (2317548)" userId="S::2317548@student.uwtsd.ac.uk::c2dca0ad-4fdc-48ea-b13b-e493d04497cc" providerId="AD" clId="Web-{8C78D2AE-042C-33FD-4165-AAACEAC6C8B7}" dt="2024-03-01T10:22:20.738" v="30"/>
          <ac:spMkLst>
            <pc:docMk/>
            <pc:sldMk cId="2075000346" sldId="261"/>
            <ac:spMk id="40" creationId="{1453BF6C-B012-48B7-B4E8-6D7AC7C27D02}"/>
          </ac:spMkLst>
        </pc:spChg>
        <pc:spChg chg="add">
          <ac:chgData name="Celina Krawczyk (2317548)" userId="S::2317548@student.uwtsd.ac.uk::c2dca0ad-4fdc-48ea-b13b-e493d04497cc" providerId="AD" clId="Web-{8C78D2AE-042C-33FD-4165-AAACEAC6C8B7}" dt="2024-03-01T10:22:20.738" v="30"/>
          <ac:spMkLst>
            <pc:docMk/>
            <pc:sldMk cId="2075000346" sldId="261"/>
            <ac:spMk id="42" creationId="{E3020543-B24B-4EC4-8FFC-8DD88EEA91A8}"/>
          </ac:spMkLst>
        </pc:spChg>
        <pc:grpChg chg="del">
          <ac:chgData name="Celina Krawczyk (2317548)" userId="S::2317548@student.uwtsd.ac.uk::c2dca0ad-4fdc-48ea-b13b-e493d04497cc" providerId="AD" clId="Web-{8C78D2AE-042C-33FD-4165-AAACEAC6C8B7}" dt="2024-03-01T10:22:20.738" v="30"/>
          <ac:grpSpMkLst>
            <pc:docMk/>
            <pc:sldMk cId="2075000346" sldId="261"/>
            <ac:grpSpMk id="28" creationId="{31C49F18-8757-4E87-5C2E-9D6D7B82BA3B}"/>
          </ac:grpSpMkLst>
        </pc:grpChg>
        <pc:picChg chg="del">
          <ac:chgData name="Celina Krawczyk (2317548)" userId="S::2317548@student.uwtsd.ac.uk::c2dca0ad-4fdc-48ea-b13b-e493d04497cc" providerId="AD" clId="Web-{8C78D2AE-042C-33FD-4165-AAACEAC6C8B7}" dt="2024-03-01T10:11:36.388" v="4"/>
          <ac:picMkLst>
            <pc:docMk/>
            <pc:sldMk cId="2075000346" sldId="261"/>
            <ac:picMk id="4" creationId="{679D9528-3A02-816C-B0C5-66C947DA3694}"/>
          </ac:picMkLst>
        </pc:picChg>
        <pc:picChg chg="add mod">
          <ac:chgData name="Celina Krawczyk (2317548)" userId="S::2317548@student.uwtsd.ac.uk::c2dca0ad-4fdc-48ea-b13b-e493d04497cc" providerId="AD" clId="Web-{8C78D2AE-042C-33FD-4165-AAACEAC6C8B7}" dt="2024-03-01T10:22:20.738" v="30"/>
          <ac:picMkLst>
            <pc:docMk/>
            <pc:sldMk cId="2075000346" sldId="261"/>
            <ac:picMk id="5" creationId="{EEE9409D-9351-AE8B-B047-DCEB28FD7116}"/>
          </ac:picMkLst>
        </pc:picChg>
        <pc:inkChg chg="add">
          <ac:chgData name="Celina Krawczyk (2317548)" userId="S::2317548@student.uwtsd.ac.uk::c2dca0ad-4fdc-48ea-b13b-e493d04497cc" providerId="AD" clId="Web-{8C78D2AE-042C-33FD-4165-AAACEAC6C8B7}" dt="2024-03-01T10:25:59.370" v="46"/>
          <ac:inkMkLst>
            <pc:docMk/>
            <pc:sldMk cId="2075000346" sldId="261"/>
            <ac:inkMk id="6" creationId="{1115963B-2D2A-B77D-006E-2F01FCCC1610}"/>
          </ac:inkMkLst>
        </pc:inkChg>
        <pc:inkChg chg="add del">
          <ac:chgData name="Celina Krawczyk (2317548)" userId="S::2317548@student.uwtsd.ac.uk::c2dca0ad-4fdc-48ea-b13b-e493d04497cc" providerId="AD" clId="Web-{8C78D2AE-042C-33FD-4165-AAACEAC6C8B7}" dt="2024-03-01T10:26:18.574" v="52"/>
          <ac:inkMkLst>
            <pc:docMk/>
            <pc:sldMk cId="2075000346" sldId="261"/>
            <ac:inkMk id="7" creationId="{1C9BECE4-5DBA-8EF3-6FFE-002728661339}"/>
          </ac:inkMkLst>
        </pc:inkChg>
        <pc:inkChg chg="add del">
          <ac:chgData name="Celina Krawczyk (2317548)" userId="S::2317548@student.uwtsd.ac.uk::c2dca0ad-4fdc-48ea-b13b-e493d04497cc" providerId="AD" clId="Web-{8C78D2AE-042C-33FD-4165-AAACEAC6C8B7}" dt="2024-03-01T10:26:16.136" v="51"/>
          <ac:inkMkLst>
            <pc:docMk/>
            <pc:sldMk cId="2075000346" sldId="261"/>
            <ac:inkMk id="8" creationId="{7AE0D5D5-29E9-230F-54B3-DCCB1F681EAD}"/>
          </ac:inkMkLst>
        </pc:inkChg>
        <pc:inkChg chg="add del">
          <ac:chgData name="Celina Krawczyk (2317548)" userId="S::2317548@student.uwtsd.ac.uk::c2dca0ad-4fdc-48ea-b13b-e493d04497cc" providerId="AD" clId="Web-{8C78D2AE-042C-33FD-4165-AAACEAC6C8B7}" dt="2024-03-01T10:26:14.308" v="50"/>
          <ac:inkMkLst>
            <pc:docMk/>
            <pc:sldMk cId="2075000346" sldId="261"/>
            <ac:inkMk id="9" creationId="{95473501-DB15-C08D-AFE7-FE5EFACDB8C2}"/>
          </ac:inkMkLst>
        </pc:inkChg>
        <pc:cxnChg chg="add">
          <ac:chgData name="Celina Krawczyk (2317548)" userId="S::2317548@student.uwtsd.ac.uk::c2dca0ad-4fdc-48ea-b13b-e493d04497cc" providerId="AD" clId="Web-{8C78D2AE-042C-33FD-4165-AAACEAC6C8B7}" dt="2024-03-01T10:22:20.738" v="30"/>
          <ac:cxnSpMkLst>
            <pc:docMk/>
            <pc:sldMk cId="2075000346" sldId="261"/>
            <ac:cxnSpMk id="44" creationId="{C49DA8F6-BCC1-4447-B54C-57856834B94B}"/>
          </ac:cxnSpMkLst>
        </pc:cxnChg>
      </pc:sldChg>
      <pc:sldChg chg="modSp">
        <pc:chgData name="Celina Krawczyk (2317548)" userId="S::2317548@student.uwtsd.ac.uk::c2dca0ad-4fdc-48ea-b13b-e493d04497cc" providerId="AD" clId="Web-{8C78D2AE-042C-33FD-4165-AAACEAC6C8B7}" dt="2024-03-01T10:28:00.217" v="60" actId="20577"/>
        <pc:sldMkLst>
          <pc:docMk/>
          <pc:sldMk cId="533479055" sldId="262"/>
        </pc:sldMkLst>
        <pc:spChg chg="mod">
          <ac:chgData name="Celina Krawczyk (2317548)" userId="S::2317548@student.uwtsd.ac.uk::c2dca0ad-4fdc-48ea-b13b-e493d04497cc" providerId="AD" clId="Web-{8C78D2AE-042C-33FD-4165-AAACEAC6C8B7}" dt="2024-03-01T10:28:00.217" v="60" actId="20577"/>
          <ac:spMkLst>
            <pc:docMk/>
            <pc:sldMk cId="533479055" sldId="262"/>
            <ac:spMk id="3" creationId="{D72C7675-1E3B-80AA-F75E-B73D881DB643}"/>
          </ac:spMkLst>
        </pc:spChg>
      </pc:sldChg>
      <pc:sldChg chg="modSp">
        <pc:chgData name="Celina Krawczyk (2317548)" userId="S::2317548@student.uwtsd.ac.uk::c2dca0ad-4fdc-48ea-b13b-e493d04497cc" providerId="AD" clId="Web-{8C78D2AE-042C-33FD-4165-AAACEAC6C8B7}" dt="2024-03-01T10:33:28.931" v="76" actId="14100"/>
        <pc:sldMkLst>
          <pc:docMk/>
          <pc:sldMk cId="4290617086" sldId="265"/>
        </pc:sldMkLst>
        <pc:spChg chg="mod">
          <ac:chgData name="Celina Krawczyk (2317548)" userId="S::2317548@student.uwtsd.ac.uk::c2dca0ad-4fdc-48ea-b13b-e493d04497cc" providerId="AD" clId="Web-{8C78D2AE-042C-33FD-4165-AAACEAC6C8B7}" dt="2024-03-01T10:30:13.956" v="62" actId="14100"/>
          <ac:spMkLst>
            <pc:docMk/>
            <pc:sldMk cId="4290617086" sldId="265"/>
            <ac:spMk id="2" creationId="{112CF2FA-5E52-B662-79EE-3EF8555C1298}"/>
          </ac:spMkLst>
        </pc:spChg>
        <pc:spChg chg="mod">
          <ac:chgData name="Celina Krawczyk (2317548)" userId="S::2317548@student.uwtsd.ac.uk::c2dca0ad-4fdc-48ea-b13b-e493d04497cc" providerId="AD" clId="Web-{8C78D2AE-042C-33FD-4165-AAACEAC6C8B7}" dt="2024-03-01T10:32:54.868" v="73" actId="20577"/>
          <ac:spMkLst>
            <pc:docMk/>
            <pc:sldMk cId="4290617086" sldId="265"/>
            <ac:spMk id="3" creationId="{B4F4793F-646A-CD7A-5869-E3251A18E1F1}"/>
          </ac:spMkLst>
        </pc:spChg>
        <pc:picChg chg="mod">
          <ac:chgData name="Celina Krawczyk (2317548)" userId="S::2317548@student.uwtsd.ac.uk::c2dca0ad-4fdc-48ea-b13b-e493d04497cc" providerId="AD" clId="Web-{8C78D2AE-042C-33FD-4165-AAACEAC6C8B7}" dt="2024-03-01T10:33:28.931" v="76" actId="14100"/>
          <ac:picMkLst>
            <pc:docMk/>
            <pc:sldMk cId="4290617086" sldId="265"/>
            <ac:picMk id="10" creationId="{73B8B289-2A36-D940-496E-AB2F5F1AE40D}"/>
          </ac:picMkLst>
        </pc:picChg>
      </pc:sldChg>
    </pc:docChg>
  </pc:docChgLst>
  <pc:docChgLst>
    <pc:chgData name="Celina Krawczyk (2317548)" userId="S::2317548@student.uwtsd.ac.uk::c2dca0ad-4fdc-48ea-b13b-e493d04497cc" providerId="AD" clId="Web-{E9E5A319-3B63-0A29-5D6B-7D495EB06A66}"/>
    <pc:docChg chg="modSld">
      <pc:chgData name="Celina Krawczyk (2317548)" userId="S::2317548@student.uwtsd.ac.uk::c2dca0ad-4fdc-48ea-b13b-e493d04497cc" providerId="AD" clId="Web-{E9E5A319-3B63-0A29-5D6B-7D495EB06A66}" dt="2024-03-02T19:50:38.951" v="174" actId="20577"/>
      <pc:docMkLst>
        <pc:docMk/>
      </pc:docMkLst>
      <pc:sldChg chg="modSp">
        <pc:chgData name="Celina Krawczyk (2317548)" userId="S::2317548@student.uwtsd.ac.uk::c2dca0ad-4fdc-48ea-b13b-e493d04497cc" providerId="AD" clId="Web-{E9E5A319-3B63-0A29-5D6B-7D495EB06A66}" dt="2024-03-02T16:55:40.283" v="18" actId="20577"/>
        <pc:sldMkLst>
          <pc:docMk/>
          <pc:sldMk cId="4290617086" sldId="265"/>
        </pc:sldMkLst>
        <pc:spChg chg="mod">
          <ac:chgData name="Celina Krawczyk (2317548)" userId="S::2317548@student.uwtsd.ac.uk::c2dca0ad-4fdc-48ea-b13b-e493d04497cc" providerId="AD" clId="Web-{E9E5A319-3B63-0A29-5D6B-7D495EB06A66}" dt="2024-03-02T16:55:40.283" v="18" actId="20577"/>
          <ac:spMkLst>
            <pc:docMk/>
            <pc:sldMk cId="4290617086" sldId="265"/>
            <ac:spMk id="3" creationId="{B4F4793F-646A-CD7A-5869-E3251A18E1F1}"/>
          </ac:spMkLst>
        </pc:spChg>
      </pc:sldChg>
      <pc:sldChg chg="addSp delSp modSp">
        <pc:chgData name="Celina Krawczyk (2317548)" userId="S::2317548@student.uwtsd.ac.uk::c2dca0ad-4fdc-48ea-b13b-e493d04497cc" providerId="AD" clId="Web-{E9E5A319-3B63-0A29-5D6B-7D495EB06A66}" dt="2024-03-02T19:50:38.951" v="174" actId="20577"/>
        <pc:sldMkLst>
          <pc:docMk/>
          <pc:sldMk cId="3091880942" sldId="270"/>
        </pc:sldMkLst>
        <pc:spChg chg="add del mod">
          <ac:chgData name="Celina Krawczyk (2317548)" userId="S::2317548@student.uwtsd.ac.uk::c2dca0ad-4fdc-48ea-b13b-e493d04497cc" providerId="AD" clId="Web-{E9E5A319-3B63-0A29-5D6B-7D495EB06A66}" dt="2024-03-02T19:50:38.951" v="174" actId="20577"/>
          <ac:spMkLst>
            <pc:docMk/>
            <pc:sldMk cId="3091880942" sldId="270"/>
            <ac:spMk id="2" creationId="{694EAF78-BE06-5528-C8C4-2CFED5EC4BC2}"/>
          </ac:spMkLst>
        </pc:spChg>
        <pc:spChg chg="mod">
          <ac:chgData name="Celina Krawczyk (2317548)" userId="S::2317548@student.uwtsd.ac.uk::c2dca0ad-4fdc-48ea-b13b-e493d04497cc" providerId="AD" clId="Web-{E9E5A319-3B63-0A29-5D6B-7D495EB06A66}" dt="2024-03-02T19:48:05.370" v="162" actId="14100"/>
          <ac:spMkLst>
            <pc:docMk/>
            <pc:sldMk cId="3091880942" sldId="270"/>
            <ac:spMk id="3" creationId="{B77B9DD8-78D8-5CE3-4111-02F171D72482}"/>
          </ac:spMkLst>
        </pc:spChg>
        <pc:spChg chg="add del mod">
          <ac:chgData name="Celina Krawczyk (2317548)" userId="S::2317548@student.uwtsd.ac.uk::c2dca0ad-4fdc-48ea-b13b-e493d04497cc" providerId="AD" clId="Web-{E9E5A319-3B63-0A29-5D6B-7D495EB06A66}" dt="2024-03-02T19:41:56.143" v="133"/>
          <ac:spMkLst>
            <pc:docMk/>
            <pc:sldMk cId="3091880942" sldId="270"/>
            <ac:spMk id="5" creationId="{30188754-E53D-C047-4AEB-C7633A0116AA}"/>
          </ac:spMkLst>
        </pc:spChg>
      </pc:sldChg>
    </pc:docChg>
  </pc:docChgLst>
  <pc:docChgLst>
    <pc:chgData name="Celina Krawczyk (2317548)" userId="S::2317548@student.uwtsd.ac.uk::c2dca0ad-4fdc-48ea-b13b-e493d04497cc" providerId="AD" clId="Web-{4C2BD2CF-E988-6A1B-34A0-A136DE5CCC10}"/>
    <pc:docChg chg="modSld">
      <pc:chgData name="Celina Krawczyk (2317548)" userId="S::2317548@student.uwtsd.ac.uk::c2dca0ad-4fdc-48ea-b13b-e493d04497cc" providerId="AD" clId="Web-{4C2BD2CF-E988-6A1B-34A0-A136DE5CCC10}" dt="2024-02-28T20:45:07.087" v="3"/>
      <pc:docMkLst>
        <pc:docMk/>
      </pc:docMkLst>
      <pc:sldChg chg="modSp">
        <pc:chgData name="Celina Krawczyk (2317548)" userId="S::2317548@student.uwtsd.ac.uk::c2dca0ad-4fdc-48ea-b13b-e493d04497cc" providerId="AD" clId="Web-{4C2BD2CF-E988-6A1B-34A0-A136DE5CCC10}" dt="2024-02-28T20:43:50.225" v="0" actId="14100"/>
        <pc:sldMkLst>
          <pc:docMk/>
          <pc:sldMk cId="1195252084" sldId="259"/>
        </pc:sldMkLst>
        <pc:picChg chg="mod">
          <ac:chgData name="Celina Krawczyk (2317548)" userId="S::2317548@student.uwtsd.ac.uk::c2dca0ad-4fdc-48ea-b13b-e493d04497cc" providerId="AD" clId="Web-{4C2BD2CF-E988-6A1B-34A0-A136DE5CCC10}" dt="2024-02-28T20:43:50.225" v="0" actId="14100"/>
          <ac:picMkLst>
            <pc:docMk/>
            <pc:sldMk cId="1195252084" sldId="259"/>
            <ac:picMk id="5" creationId="{40D5DB95-C767-2CC6-5575-9B2C2DED3BD8}"/>
          </ac:picMkLst>
        </pc:picChg>
      </pc:sldChg>
      <pc:sldChg chg="modSp mod setBg">
        <pc:chgData name="Celina Krawczyk (2317548)" userId="S::2317548@student.uwtsd.ac.uk::c2dca0ad-4fdc-48ea-b13b-e493d04497cc" providerId="AD" clId="Web-{4C2BD2CF-E988-6A1B-34A0-A136DE5CCC10}" dt="2024-02-28T20:45:07.087" v="3"/>
        <pc:sldMkLst>
          <pc:docMk/>
          <pc:sldMk cId="2075000346" sldId="261"/>
        </pc:sldMkLst>
        <pc:picChg chg="mod">
          <ac:chgData name="Celina Krawczyk (2317548)" userId="S::2317548@student.uwtsd.ac.uk::c2dca0ad-4fdc-48ea-b13b-e493d04497cc" providerId="AD" clId="Web-{4C2BD2CF-E988-6A1B-34A0-A136DE5CCC10}" dt="2024-02-28T20:44:27.977" v="1"/>
          <ac:picMkLst>
            <pc:docMk/>
            <pc:sldMk cId="2075000346" sldId="261"/>
            <ac:picMk id="4" creationId="{679D9528-3A02-816C-B0C5-66C947DA3694}"/>
          </ac:picMkLst>
        </pc:picChg>
      </pc:sldChg>
    </pc:docChg>
  </pc:docChgLst>
  <pc:docChgLst>
    <pc:chgData name="Celina Krawczyk (2317548)" userId="S::2317548@student.uwtsd.ac.uk::c2dca0ad-4fdc-48ea-b13b-e493d04497cc" providerId="AD" clId="Web-{0B9F8877-DBB2-DED9-4C00-BCD3E88B64B6}"/>
    <pc:docChg chg="addSld modSld">
      <pc:chgData name="Celina Krawczyk (2317548)" userId="S::2317548@student.uwtsd.ac.uk::c2dca0ad-4fdc-48ea-b13b-e493d04497cc" providerId="AD" clId="Web-{0B9F8877-DBB2-DED9-4C00-BCD3E88B64B6}" dt="2024-02-23T22:55:29.904" v="335"/>
      <pc:docMkLst>
        <pc:docMk/>
      </pc:docMkLst>
      <pc:sldChg chg="addSp delSp modSp mod setBg">
        <pc:chgData name="Celina Krawczyk (2317548)" userId="S::2317548@student.uwtsd.ac.uk::c2dca0ad-4fdc-48ea-b13b-e493d04497cc" providerId="AD" clId="Web-{0B9F8877-DBB2-DED9-4C00-BCD3E88B64B6}" dt="2024-02-23T22:54:39.902" v="334"/>
        <pc:sldMkLst>
          <pc:docMk/>
          <pc:sldMk cId="2075000346" sldId="261"/>
        </pc:sldMkLst>
        <pc:spChg chg="mod">
          <ac:chgData name="Celina Krawczyk (2317548)" userId="S::2317548@student.uwtsd.ac.uk::c2dca0ad-4fdc-48ea-b13b-e493d04497cc" providerId="AD" clId="Web-{0B9F8877-DBB2-DED9-4C00-BCD3E88B64B6}" dt="2024-02-23T22:54:26.777" v="333" actId="20577"/>
          <ac:spMkLst>
            <pc:docMk/>
            <pc:sldMk cId="2075000346" sldId="261"/>
            <ac:spMk id="2" creationId="{966CD3E6-6760-3679-CE86-849D99BF0F5E}"/>
          </ac:spMkLst>
        </pc:spChg>
        <pc:spChg chg="mod">
          <ac:chgData name="Celina Krawczyk (2317548)" userId="S::2317548@student.uwtsd.ac.uk::c2dca0ad-4fdc-48ea-b13b-e493d04497cc" providerId="AD" clId="Web-{0B9F8877-DBB2-DED9-4C00-BCD3E88B64B6}" dt="2024-02-23T22:54:14.636" v="332" actId="20577"/>
          <ac:spMkLst>
            <pc:docMk/>
            <pc:sldMk cId="2075000346" sldId="261"/>
            <ac:spMk id="3" creationId="{9CF0CD4C-F42E-E1A1-4F25-383E77A470E1}"/>
          </ac:spMkLst>
        </pc:spChg>
        <pc:spChg chg="add del mod">
          <ac:chgData name="Celina Krawczyk (2317548)" userId="S::2317548@student.uwtsd.ac.uk::c2dca0ad-4fdc-48ea-b13b-e493d04497cc" providerId="AD" clId="Web-{0B9F8877-DBB2-DED9-4C00-BCD3E88B64B6}" dt="2024-02-23T22:50:12.691" v="315"/>
          <ac:spMkLst>
            <pc:docMk/>
            <pc:sldMk cId="2075000346" sldId="261"/>
            <ac:spMk id="5" creationId="{3BAFC3BB-AE95-287C-C929-E07F94E367A9}"/>
          </ac:spMkLst>
        </pc:spChg>
        <pc:spChg chg="add del mod">
          <ac:chgData name="Celina Krawczyk (2317548)" userId="S::2317548@student.uwtsd.ac.uk::c2dca0ad-4fdc-48ea-b13b-e493d04497cc" providerId="AD" clId="Web-{0B9F8877-DBB2-DED9-4C00-BCD3E88B64B6}" dt="2024-02-23T22:14:05.979" v="290"/>
          <ac:spMkLst>
            <pc:docMk/>
            <pc:sldMk cId="2075000346" sldId="261"/>
            <ac:spMk id="5" creationId="{8105164B-6C12-1007-01C7-FFDFD8A687C2}"/>
          </ac:spMkLst>
        </pc:spChg>
        <pc:spChg chg="add del">
          <ac:chgData name="Celina Krawczyk (2317548)" userId="S::2317548@student.uwtsd.ac.uk::c2dca0ad-4fdc-48ea-b13b-e493d04497cc" providerId="AD" clId="Web-{0B9F8877-DBB2-DED9-4C00-BCD3E88B64B6}" dt="2024-02-23T22:52:28.992" v="322"/>
          <ac:spMkLst>
            <pc:docMk/>
            <pc:sldMk cId="2075000346" sldId="261"/>
            <ac:spMk id="10" creationId="{04812C46-200A-4DEB-A05E-3ED6C68C2387}"/>
          </ac:spMkLst>
        </pc:spChg>
        <pc:spChg chg="add del">
          <ac:chgData name="Celina Krawczyk (2317548)" userId="S::2317548@student.uwtsd.ac.uk::c2dca0ad-4fdc-48ea-b13b-e493d04497cc" providerId="AD" clId="Web-{0B9F8877-DBB2-DED9-4C00-BCD3E88B64B6}" dt="2024-02-23T22:52:28.992" v="322"/>
          <ac:spMkLst>
            <pc:docMk/>
            <pc:sldMk cId="2075000346" sldId="261"/>
            <ac:spMk id="12" creationId="{D1EA859B-E555-4109-94F3-6700E046E008}"/>
          </ac:spMkLst>
        </pc:spChg>
        <pc:spChg chg="add del">
          <ac:chgData name="Celina Krawczyk (2317548)" userId="S::2317548@student.uwtsd.ac.uk::c2dca0ad-4fdc-48ea-b13b-e493d04497cc" providerId="AD" clId="Web-{0B9F8877-DBB2-DED9-4C00-BCD3E88B64B6}" dt="2024-02-23T22:52:16.633" v="319"/>
          <ac:spMkLst>
            <pc:docMk/>
            <pc:sldMk cId="2075000346" sldId="261"/>
            <ac:spMk id="17" creationId="{04C21BAE-6866-4C7A-A7EC-C1B2E572D5BE}"/>
          </ac:spMkLst>
        </pc:spChg>
        <pc:spChg chg="add del">
          <ac:chgData name="Celina Krawczyk (2317548)" userId="S::2317548@student.uwtsd.ac.uk::c2dca0ad-4fdc-48ea-b13b-e493d04497cc" providerId="AD" clId="Web-{0B9F8877-DBB2-DED9-4C00-BCD3E88B64B6}" dt="2024-02-23T22:52:16.633" v="319"/>
          <ac:spMkLst>
            <pc:docMk/>
            <pc:sldMk cId="2075000346" sldId="261"/>
            <ac:spMk id="19" creationId="{C74F2646-08C7-4051-81DA-751C43A03FC1}"/>
          </ac:spMkLst>
        </pc:spChg>
        <pc:spChg chg="add del">
          <ac:chgData name="Celina Krawczyk (2317548)" userId="S::2317548@student.uwtsd.ac.uk::c2dca0ad-4fdc-48ea-b13b-e493d04497cc" providerId="AD" clId="Web-{0B9F8877-DBB2-DED9-4C00-BCD3E88B64B6}" dt="2024-02-23T22:52:16.633" v="319"/>
          <ac:spMkLst>
            <pc:docMk/>
            <pc:sldMk cId="2075000346" sldId="261"/>
            <ac:spMk id="21" creationId="{DCD6552F-C98B-4FBA-842F-3EF2D5ACA1FF}"/>
          </ac:spMkLst>
        </pc:spChg>
        <pc:spChg chg="add del">
          <ac:chgData name="Celina Krawczyk (2317548)" userId="S::2317548@student.uwtsd.ac.uk::c2dca0ad-4fdc-48ea-b13b-e493d04497cc" providerId="AD" clId="Web-{0B9F8877-DBB2-DED9-4C00-BCD3E88B64B6}" dt="2024-02-23T22:52:16.633" v="319"/>
          <ac:spMkLst>
            <pc:docMk/>
            <pc:sldMk cId="2075000346" sldId="261"/>
            <ac:spMk id="23" creationId="{F0C518C2-0AA4-470C-87B9-9CBF428FBA25}"/>
          </ac:spMkLst>
        </pc:spChg>
        <pc:spChg chg="add del">
          <ac:chgData name="Celina Krawczyk (2317548)" userId="S::2317548@student.uwtsd.ac.uk::c2dca0ad-4fdc-48ea-b13b-e493d04497cc" providerId="AD" clId="Web-{0B9F8877-DBB2-DED9-4C00-BCD3E88B64B6}" dt="2024-02-23T22:52:28.992" v="321"/>
          <ac:spMkLst>
            <pc:docMk/>
            <pc:sldMk cId="2075000346" sldId="261"/>
            <ac:spMk id="25" creationId="{FE1EC756-41E9-4FD6-AD48-EF46A28137B7}"/>
          </ac:spMkLst>
        </pc:spChg>
        <pc:spChg chg="add del">
          <ac:chgData name="Celina Krawczyk (2317548)" userId="S::2317548@student.uwtsd.ac.uk::c2dca0ad-4fdc-48ea-b13b-e493d04497cc" providerId="AD" clId="Web-{0B9F8877-DBB2-DED9-4C00-BCD3E88B64B6}" dt="2024-02-23T22:52:28.992" v="321"/>
          <ac:spMkLst>
            <pc:docMk/>
            <pc:sldMk cId="2075000346" sldId="261"/>
            <ac:spMk id="26" creationId="{E66F6371-9EA5-9354-29DC-1D07B921F79C}"/>
          </ac:spMkLst>
        </pc:spChg>
        <pc:grpChg chg="add">
          <ac:chgData name="Celina Krawczyk (2317548)" userId="S::2317548@student.uwtsd.ac.uk::c2dca0ad-4fdc-48ea-b13b-e493d04497cc" providerId="AD" clId="Web-{0B9F8877-DBB2-DED9-4C00-BCD3E88B64B6}" dt="2024-02-23T22:52:28.992" v="322"/>
          <ac:grpSpMkLst>
            <pc:docMk/>
            <pc:sldMk cId="2075000346" sldId="261"/>
            <ac:grpSpMk id="28" creationId="{31C49F18-8757-4E87-5C2E-9D6D7B82BA3B}"/>
          </ac:grpSpMkLst>
        </pc:grpChg>
        <pc:picChg chg="add del mod ord">
          <ac:chgData name="Celina Krawczyk (2317548)" userId="S::2317548@student.uwtsd.ac.uk::c2dca0ad-4fdc-48ea-b13b-e493d04497cc" providerId="AD" clId="Web-{0B9F8877-DBB2-DED9-4C00-BCD3E88B64B6}" dt="2024-02-23T22:53:33.822" v="327" actId="14100"/>
          <ac:picMkLst>
            <pc:docMk/>
            <pc:sldMk cId="2075000346" sldId="261"/>
            <ac:picMk id="4" creationId="{679D9528-3A02-816C-B0C5-66C947DA3694}"/>
          </ac:picMkLst>
        </pc:picChg>
        <pc:picChg chg="add del mod">
          <ac:chgData name="Celina Krawczyk (2317548)" userId="S::2317548@student.uwtsd.ac.uk::c2dca0ad-4fdc-48ea-b13b-e493d04497cc" providerId="AD" clId="Web-{0B9F8877-DBB2-DED9-4C00-BCD3E88B64B6}" dt="2024-02-23T22:14:05.979" v="291"/>
          <ac:picMkLst>
            <pc:docMk/>
            <pc:sldMk cId="2075000346" sldId="261"/>
            <ac:picMk id="4" creationId="{811F788E-83E3-CDA5-0913-A45102027258}"/>
          </ac:picMkLst>
        </pc:picChg>
      </pc:sldChg>
      <pc:sldChg chg="new">
        <pc:chgData name="Celina Krawczyk (2317548)" userId="S::2317548@student.uwtsd.ac.uk::c2dca0ad-4fdc-48ea-b13b-e493d04497cc" providerId="AD" clId="Web-{0B9F8877-DBB2-DED9-4C00-BCD3E88B64B6}" dt="2024-02-23T22:55:29.904" v="335"/>
        <pc:sldMkLst>
          <pc:docMk/>
          <pc:sldMk cId="533479055" sldId="262"/>
        </pc:sldMkLst>
      </pc:sldChg>
    </pc:docChg>
  </pc:docChgLst>
  <pc:docChgLst>
    <pc:chgData name="Celina Krawczyk (2317548)" userId="S::2317548@student.uwtsd.ac.uk::c2dca0ad-4fdc-48ea-b13b-e493d04497cc" providerId="AD" clId="Web-{3F7A8218-D64D-46FE-73E5-76AEE6C39D82}"/>
    <pc:docChg chg="delSld modSld">
      <pc:chgData name="Celina Krawczyk (2317548)" userId="S::2317548@student.uwtsd.ac.uk::c2dca0ad-4fdc-48ea-b13b-e493d04497cc" providerId="AD" clId="Web-{3F7A8218-D64D-46FE-73E5-76AEE6C39D82}" dt="2024-03-09T13:47:17.008" v="505" actId="20577"/>
      <pc:docMkLst>
        <pc:docMk/>
      </pc:docMkLst>
      <pc:sldChg chg="modSp">
        <pc:chgData name="Celina Krawczyk (2317548)" userId="S::2317548@student.uwtsd.ac.uk::c2dca0ad-4fdc-48ea-b13b-e493d04497cc" providerId="AD" clId="Web-{3F7A8218-D64D-46FE-73E5-76AEE6C39D82}" dt="2024-03-09T12:17:22.138" v="4" actId="20577"/>
        <pc:sldMkLst>
          <pc:docMk/>
          <pc:sldMk cId="109857222" sldId="256"/>
        </pc:sldMkLst>
        <pc:spChg chg="mod">
          <ac:chgData name="Celina Krawczyk (2317548)" userId="S::2317548@student.uwtsd.ac.uk::c2dca0ad-4fdc-48ea-b13b-e493d04497cc" providerId="AD" clId="Web-{3F7A8218-D64D-46FE-73E5-76AEE6C39D82}" dt="2024-03-09T12:17:22.138" v="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elina Krawczyk (2317548)" userId="S::2317548@student.uwtsd.ac.uk::c2dca0ad-4fdc-48ea-b13b-e493d04497cc" providerId="AD" clId="Web-{3F7A8218-D64D-46FE-73E5-76AEE6C39D82}" dt="2024-03-09T12:16:42.622" v="1" actId="20577"/>
        <pc:sldMkLst>
          <pc:docMk/>
          <pc:sldMk cId="3380340734" sldId="258"/>
        </pc:sldMkLst>
        <pc:spChg chg="mod">
          <ac:chgData name="Celina Krawczyk (2317548)" userId="S::2317548@student.uwtsd.ac.uk::c2dca0ad-4fdc-48ea-b13b-e493d04497cc" providerId="AD" clId="Web-{3F7A8218-D64D-46FE-73E5-76AEE6C39D82}" dt="2024-03-09T12:16:42.622" v="1" actId="20577"/>
          <ac:spMkLst>
            <pc:docMk/>
            <pc:sldMk cId="3380340734" sldId="258"/>
            <ac:spMk id="3" creationId="{78C0AFB5-40CA-C96D-D444-BD5BEC65FFE9}"/>
          </ac:spMkLst>
        </pc:spChg>
      </pc:sldChg>
      <pc:sldChg chg="modSp">
        <pc:chgData name="Celina Krawczyk (2317548)" userId="S::2317548@student.uwtsd.ac.uk::c2dca0ad-4fdc-48ea-b13b-e493d04497cc" providerId="AD" clId="Web-{3F7A8218-D64D-46FE-73E5-76AEE6C39D82}" dt="2024-03-09T13:25:41.977" v="403" actId="20577"/>
        <pc:sldMkLst>
          <pc:docMk/>
          <pc:sldMk cId="533479055" sldId="262"/>
        </pc:sldMkLst>
        <pc:spChg chg="mod">
          <ac:chgData name="Celina Krawczyk (2317548)" userId="S::2317548@student.uwtsd.ac.uk::c2dca0ad-4fdc-48ea-b13b-e493d04497cc" providerId="AD" clId="Web-{3F7A8218-D64D-46FE-73E5-76AEE6C39D82}" dt="2024-03-09T13:25:41.977" v="403" actId="20577"/>
          <ac:spMkLst>
            <pc:docMk/>
            <pc:sldMk cId="533479055" sldId="262"/>
            <ac:spMk id="3" creationId="{D72C7675-1E3B-80AA-F75E-B73D881DB643}"/>
          </ac:spMkLst>
        </pc:spChg>
      </pc:sldChg>
      <pc:sldChg chg="modSp">
        <pc:chgData name="Celina Krawczyk (2317548)" userId="S::2317548@student.uwtsd.ac.uk::c2dca0ad-4fdc-48ea-b13b-e493d04497cc" providerId="AD" clId="Web-{3F7A8218-D64D-46FE-73E5-76AEE6C39D82}" dt="2024-03-09T12:20:35.799" v="15" actId="20577"/>
        <pc:sldMkLst>
          <pc:docMk/>
          <pc:sldMk cId="4290617086" sldId="265"/>
        </pc:sldMkLst>
        <pc:spChg chg="mod">
          <ac:chgData name="Celina Krawczyk (2317548)" userId="S::2317548@student.uwtsd.ac.uk::c2dca0ad-4fdc-48ea-b13b-e493d04497cc" providerId="AD" clId="Web-{3F7A8218-D64D-46FE-73E5-76AEE6C39D82}" dt="2024-03-09T12:20:35.799" v="15" actId="20577"/>
          <ac:spMkLst>
            <pc:docMk/>
            <pc:sldMk cId="4290617086" sldId="265"/>
            <ac:spMk id="3" creationId="{B4F4793F-646A-CD7A-5869-E3251A18E1F1}"/>
          </ac:spMkLst>
        </pc:spChg>
      </pc:sldChg>
      <pc:sldChg chg="del">
        <pc:chgData name="Celina Krawczyk (2317548)" userId="S::2317548@student.uwtsd.ac.uk::c2dca0ad-4fdc-48ea-b13b-e493d04497cc" providerId="AD" clId="Web-{3F7A8218-D64D-46FE-73E5-76AEE6C39D82}" dt="2024-03-09T12:22:58.161" v="16"/>
        <pc:sldMkLst>
          <pc:docMk/>
          <pc:sldMk cId="554039893" sldId="266"/>
        </pc:sldMkLst>
      </pc:sldChg>
      <pc:sldChg chg="del">
        <pc:chgData name="Celina Krawczyk (2317548)" userId="S::2317548@student.uwtsd.ac.uk::c2dca0ad-4fdc-48ea-b13b-e493d04497cc" providerId="AD" clId="Web-{3F7A8218-D64D-46FE-73E5-76AEE6C39D82}" dt="2024-03-09T12:23:09.052" v="18"/>
        <pc:sldMkLst>
          <pc:docMk/>
          <pc:sldMk cId="665192979" sldId="268"/>
        </pc:sldMkLst>
      </pc:sldChg>
      <pc:sldChg chg="del">
        <pc:chgData name="Celina Krawczyk (2317548)" userId="S::2317548@student.uwtsd.ac.uk::c2dca0ad-4fdc-48ea-b13b-e493d04497cc" providerId="AD" clId="Web-{3F7A8218-D64D-46FE-73E5-76AEE6C39D82}" dt="2024-03-09T12:23:13.396" v="19"/>
        <pc:sldMkLst>
          <pc:docMk/>
          <pc:sldMk cId="2124548333" sldId="269"/>
        </pc:sldMkLst>
      </pc:sldChg>
      <pc:sldChg chg="addSp delSp modSp">
        <pc:chgData name="Celina Krawczyk (2317548)" userId="S::2317548@student.uwtsd.ac.uk::c2dca0ad-4fdc-48ea-b13b-e493d04497cc" providerId="AD" clId="Web-{3F7A8218-D64D-46FE-73E5-76AEE6C39D82}" dt="2024-03-09T13:47:17.008" v="505" actId="20577"/>
        <pc:sldMkLst>
          <pc:docMk/>
          <pc:sldMk cId="3091880942" sldId="270"/>
        </pc:sldMkLst>
        <pc:spChg chg="add del mod">
          <ac:chgData name="Celina Krawczyk (2317548)" userId="S::2317548@student.uwtsd.ac.uk::c2dca0ad-4fdc-48ea-b13b-e493d04497cc" providerId="AD" clId="Web-{3F7A8218-D64D-46FE-73E5-76AEE6C39D82}" dt="2024-03-09T13:47:17.008" v="505" actId="20577"/>
          <ac:spMkLst>
            <pc:docMk/>
            <pc:sldMk cId="3091880942" sldId="270"/>
            <ac:spMk id="2" creationId="{694EAF78-BE06-5528-C8C4-2CFED5EC4BC2}"/>
          </ac:spMkLst>
        </pc:spChg>
        <pc:spChg chg="mod">
          <ac:chgData name="Celina Krawczyk (2317548)" userId="S::2317548@student.uwtsd.ac.uk::c2dca0ad-4fdc-48ea-b13b-e493d04497cc" providerId="AD" clId="Web-{3F7A8218-D64D-46FE-73E5-76AEE6C39D82}" dt="2024-03-09T13:47:02.148" v="503" actId="1076"/>
          <ac:spMkLst>
            <pc:docMk/>
            <pc:sldMk cId="3091880942" sldId="270"/>
            <ac:spMk id="3" creationId="{B77B9DD8-78D8-5CE3-4111-02F171D72482}"/>
          </ac:spMkLst>
        </pc:spChg>
        <pc:spChg chg="add del mod">
          <ac:chgData name="Celina Krawczyk (2317548)" userId="S::2317548@student.uwtsd.ac.uk::c2dca0ad-4fdc-48ea-b13b-e493d04497cc" providerId="AD" clId="Web-{3F7A8218-D64D-46FE-73E5-76AEE6C39D82}" dt="2024-03-09T12:50:20.938" v="305"/>
          <ac:spMkLst>
            <pc:docMk/>
            <pc:sldMk cId="3091880942" sldId="270"/>
            <ac:spMk id="5" creationId="{E0FE3588-C8C2-C93C-2630-CEA08F620554}"/>
          </ac:spMkLst>
        </pc:spChg>
      </pc:sldChg>
      <pc:sldChg chg="del">
        <pc:chgData name="Celina Krawczyk (2317548)" userId="S::2317548@student.uwtsd.ac.uk::c2dca0ad-4fdc-48ea-b13b-e493d04497cc" providerId="AD" clId="Web-{3F7A8218-D64D-46FE-73E5-76AEE6C39D82}" dt="2024-03-09T12:23:03.443" v="17"/>
        <pc:sldMkLst>
          <pc:docMk/>
          <pc:sldMk cId="3130061038" sldId="27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01T13:28:07.86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14552 1208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4T15:59:04.15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5027 4807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4T15:59:04.15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8819 1332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4T15:59:04.1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4269 8123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4T15:59:04.15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3986 4436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4T15:59:04.1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2769 3836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h.bmj.com/content/46/2/154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eneddhome.com/2018/07/ams-mark-nhs-70th-anniversary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imageslive.co.uk/free_stock_image/medical-hero-background-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radtexts.blogspot.com/2014/02/ct-scan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nextmove.org/profile/summary/17-2031.00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1319.virtualclassroom.org/health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hyperlink" Target="https://www.flickr.com/photos/iaea_imagebank/19921264128/" TargetMode="External"/><Relationship Id="rId7" Type="http://schemas.openxmlformats.org/officeDocument/2006/relationships/customXml" Target="../ink/ink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5" Type="http://schemas.openxmlformats.org/officeDocument/2006/relationships/image" Target="../media/image8.png"/><Relationship Id="rId4" Type="http://schemas.openxmlformats.org/officeDocument/2006/relationships/customXml" Target="../ink/ink2.xml"/><Relationship Id="rId9" Type="http://schemas.openxmlformats.org/officeDocument/2006/relationships/customXml" Target="../ink/ink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9/06/best-technological-trends-dominating-healthcare-industry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chocastro.com/noticias/tecnologia/item/93159-la-inteligencia-artificial-supera-a-la-mente-humana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 wallpaper: bricks, wall, backgrounds, red, old, white, brickwork ...">
            <a:extLst>
              <a:ext uri="{FF2B5EF4-FFF2-40B4-BE49-F238E27FC236}">
                <a16:creationId xmlns:a16="http://schemas.microsoft.com/office/drawing/2014/main" id="{E7BCD222-5016-0342-8EF4-FCCD7BA7C0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1" y="-888"/>
            <a:ext cx="12167783" cy="6859775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9898" y="2050917"/>
            <a:ext cx="9105900" cy="37364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Arial Nova"/>
              </a:rPr>
              <a:t>PORTFOLIO</a:t>
            </a:r>
            <a:endParaRPr lang="en-US" sz="2800" dirty="0"/>
          </a:p>
          <a:p>
            <a:endParaRPr lang="en-US" sz="2800">
              <a:latin typeface="Arial Nova"/>
            </a:endParaRPr>
          </a:p>
          <a:p>
            <a:pPr algn="l"/>
            <a:r>
              <a:rPr lang="en-US" dirty="0">
                <a:latin typeface="Arial Nova"/>
              </a:rPr>
              <a:t>MODULE TITLE:  Introduction to Health and Social Care</a:t>
            </a:r>
          </a:p>
          <a:p>
            <a:pPr algn="l"/>
            <a:r>
              <a:rPr lang="en-US" dirty="0">
                <a:latin typeface="Arial Nova"/>
              </a:rPr>
              <a:t>MODULE CODE: LCHS4003_LON</a:t>
            </a:r>
          </a:p>
          <a:p>
            <a:pPr algn="l"/>
            <a:r>
              <a:rPr lang="en-US" dirty="0">
                <a:latin typeface="Arial Nova"/>
              </a:rPr>
              <a:t>STUDENT: Celina Krawczyk</a:t>
            </a:r>
          </a:p>
          <a:p>
            <a:pPr algn="l"/>
            <a:r>
              <a:rPr lang="en-US" dirty="0">
                <a:latin typeface="Arial Nova"/>
              </a:rPr>
              <a:t>STUDENT ID: 2317548</a:t>
            </a:r>
          </a:p>
          <a:p>
            <a:pPr algn="l"/>
            <a:r>
              <a:rPr lang="en-US" dirty="0">
                <a:latin typeface="Arial Nova"/>
              </a:rPr>
              <a:t>LECTURER: Petronella Ganza ( </a:t>
            </a:r>
            <a:r>
              <a:rPr lang="en-US" dirty="0" err="1">
                <a:latin typeface="Arial Nova"/>
              </a:rPr>
              <a:t>Programme</a:t>
            </a:r>
            <a:r>
              <a:rPr lang="en-US" dirty="0">
                <a:latin typeface="Arial Nova"/>
              </a:rPr>
              <a:t> Manager)</a:t>
            </a:r>
          </a:p>
          <a:p>
            <a:endParaRPr lang="en-US">
              <a:latin typeface="Arial Nova"/>
            </a:endParaRPr>
          </a:p>
          <a:p>
            <a:endParaRPr lang="en-US">
              <a:latin typeface="Arial Nova"/>
            </a:endParaRPr>
          </a:p>
          <a:p>
            <a:endParaRPr lang="en-US">
              <a:latin typeface="Arial Nova"/>
            </a:endParaRPr>
          </a:p>
          <a:p>
            <a:endParaRPr lang="en-US">
              <a:latin typeface="Arial Nova"/>
            </a:endParaRPr>
          </a:p>
        </p:txBody>
      </p:sp>
      <p:pic>
        <p:nvPicPr>
          <p:cNvPr id="4" name="Picture 3" descr="A close-up of a sign&#10;&#10;Description automatically generated">
            <a:extLst>
              <a:ext uri="{FF2B5EF4-FFF2-40B4-BE49-F238E27FC236}">
                <a16:creationId xmlns:a16="http://schemas.microsoft.com/office/drawing/2014/main" id="{3975E231-0660-858A-0816-EF3E846925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86" y="286557"/>
            <a:ext cx="2990366" cy="1325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4ACA4-4E09-D75F-6279-7E345625E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2169"/>
            <a:ext cx="4368602" cy="1842541"/>
          </a:xfrm>
        </p:spPr>
        <p:txBody>
          <a:bodyPr anchor="b">
            <a:normAutofit/>
          </a:bodyPr>
          <a:lstStyle/>
          <a:p>
            <a:r>
              <a:rPr lang="en-US" sz="4200">
                <a:latin typeface="Arial Nova"/>
              </a:rPr>
              <a:t>INTRODUCTION</a:t>
            </a:r>
            <a:endParaRPr lang="en-US" sz="4200"/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2A4DD-1819-7896-6985-10DF0472B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080" y="2770694"/>
            <a:ext cx="4370589" cy="39689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500"/>
          </a:p>
          <a:p>
            <a:pPr marL="0" indent="0">
              <a:buNone/>
            </a:pPr>
            <a:r>
              <a:rPr lang="en-US" sz="2400" dirty="0"/>
              <a:t>This  presentation will focus on the following</a:t>
            </a:r>
          </a:p>
          <a:p>
            <a:pPr marL="0" indent="0">
              <a:buNone/>
            </a:pPr>
            <a:r>
              <a:rPr lang="en-US" sz="2400" dirty="0"/>
              <a:t> topic: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ways that the Hospital has developed throughout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years.</a:t>
            </a:r>
            <a:endParaRPr lang="en-US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endParaRPr lang="en-US" sz="1500"/>
          </a:p>
          <a:p>
            <a:pPr marL="0" indent="0">
              <a:buNone/>
            </a:pPr>
            <a:endParaRPr lang="en-US" sz="1500"/>
          </a:p>
        </p:txBody>
      </p:sp>
      <p:pic>
        <p:nvPicPr>
          <p:cNvPr id="4" name="Picture 3" descr="A child in a hospital bed&#10;&#10;Description automatically generated">
            <a:extLst>
              <a:ext uri="{FF2B5EF4-FFF2-40B4-BE49-F238E27FC236}">
                <a16:creationId xmlns:a16="http://schemas.microsoft.com/office/drawing/2014/main" id="{A100EA8B-42DE-780A-1384-EB5DBC43F5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489" r="-1" b="1573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07476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BA716F-B7CA-4DB1-35BD-B0B2816FB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US" sz="3100">
                <a:latin typeface="Arial Nova"/>
              </a:rPr>
              <a:t>THE WAYS THAT THE HOSPITAL DEVELOPED THROUGHT THE YEARS</a:t>
            </a:r>
          </a:p>
        </p:txBody>
      </p:sp>
      <p:pic>
        <p:nvPicPr>
          <p:cNvPr id="6" name="Picture 5" descr="A person and person walking in a crowd&#10;&#10;Description automatically generated">
            <a:extLst>
              <a:ext uri="{FF2B5EF4-FFF2-40B4-BE49-F238E27FC236}">
                <a16:creationId xmlns:a16="http://schemas.microsoft.com/office/drawing/2014/main" id="{56C93FA0-6BBD-179E-035B-3FD0D3C96F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345" b="-2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0AFB5-40CA-C96D-D444-BD5BEC65F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4104" y="657859"/>
            <a:ext cx="5508282" cy="61943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/>
              </a:rPr>
              <a:t>The 50s.</a:t>
            </a:r>
            <a:r>
              <a:rPr lang="en-US" sz="2400" dirty="0">
                <a:latin typeface="Arial Nova"/>
              </a:rPr>
              <a:t> </a:t>
            </a:r>
            <a:r>
              <a:rPr lang="en-US" sz="2000" dirty="0">
                <a:latin typeface="Arial Nova"/>
              </a:rPr>
              <a:t>Period of </a:t>
            </a:r>
            <a:r>
              <a:rPr lang="en-US" sz="2000" err="1">
                <a:latin typeface="Arial Nova"/>
              </a:rPr>
              <a:t>costruction</a:t>
            </a:r>
            <a:r>
              <a:rPr lang="en-US" sz="2000" dirty="0">
                <a:latin typeface="Arial Nova"/>
              </a:rPr>
              <a:t> of new</a:t>
            </a:r>
            <a:endParaRPr lang="en-US" sz="2000" dirty="0">
              <a:latin typeface="Aptos" panose="020B0004020202020204"/>
            </a:endParaRP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Hospitals across the UK, and modernization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of existing ones. First programs and treatments.</a:t>
            </a:r>
          </a:p>
          <a:p>
            <a:pPr marL="0" indent="0">
              <a:buNone/>
            </a:pPr>
            <a:endParaRPr lang="en-US" sz="2000">
              <a:latin typeface="Arial Nova"/>
            </a:endParaRPr>
          </a:p>
          <a:p>
            <a:pPr marL="0" indent="0">
              <a:buNone/>
            </a:pPr>
            <a:r>
              <a:rPr lang="en-US" sz="2000" b="1" dirty="0">
                <a:latin typeface="Arial Nova"/>
              </a:rPr>
              <a:t>1953.</a:t>
            </a:r>
            <a:r>
              <a:rPr lang="en-US" sz="2000" dirty="0">
                <a:latin typeface="Arial Nova"/>
              </a:rPr>
              <a:t> Introduction of polio </a:t>
            </a:r>
            <a:r>
              <a:rPr lang="en-US" sz="2000" dirty="0" err="1">
                <a:latin typeface="Arial Nova"/>
              </a:rPr>
              <a:t>immunisation</a:t>
            </a:r>
            <a:endParaRPr lang="en-US" sz="2000" dirty="0">
              <a:latin typeface="Arial Nova"/>
            </a:endParaRP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 </a:t>
            </a:r>
            <a:r>
              <a:rPr lang="en-US" sz="2000" dirty="0" err="1">
                <a:latin typeface="Arial Nova"/>
              </a:rPr>
              <a:t>programme</a:t>
            </a:r>
            <a:r>
              <a:rPr lang="en-US" sz="2000" dirty="0">
                <a:latin typeface="Arial Nova"/>
              </a:rPr>
              <a:t>.</a:t>
            </a:r>
          </a:p>
          <a:p>
            <a:pPr marL="0" indent="0">
              <a:buNone/>
            </a:pPr>
            <a:r>
              <a:rPr lang="en-US" sz="2000" b="1" dirty="0">
                <a:latin typeface="Arial Nova"/>
              </a:rPr>
              <a:t>1956.</a:t>
            </a:r>
            <a:r>
              <a:rPr lang="en-US" sz="2000" dirty="0">
                <a:latin typeface="Arial Nova"/>
              </a:rPr>
              <a:t>The first kidney dialysis performed at 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Leeds General Infirmary, opening of the first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artificial kidney department.</a:t>
            </a:r>
          </a:p>
          <a:p>
            <a:pPr marL="0" indent="0">
              <a:buNone/>
            </a:pPr>
            <a:r>
              <a:rPr lang="en-US" sz="2000" b="1" dirty="0">
                <a:latin typeface="Arial Nova"/>
              </a:rPr>
              <a:t>1958.</a:t>
            </a:r>
            <a:r>
              <a:rPr lang="en-US" sz="2000" dirty="0">
                <a:latin typeface="Arial Nova"/>
              </a:rPr>
              <a:t> The first successful cardiopulmonary 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by-pass program was carried out at 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Hammersmith Hospital in London.</a:t>
            </a:r>
          </a:p>
          <a:p>
            <a:pPr marL="0" indent="0">
              <a:buNone/>
            </a:pPr>
            <a:endParaRPr lang="en-US" sz="2000">
              <a:latin typeface="Arial Nova"/>
            </a:endParaRP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                      </a:t>
            </a:r>
            <a:r>
              <a:rPr lang="en-US" sz="2000" dirty="0" err="1">
                <a:latin typeface="Arial Nova"/>
              </a:rPr>
              <a:t>J.Poplatek</a:t>
            </a:r>
            <a:r>
              <a:rPr lang="en-US" sz="2000" dirty="0">
                <a:latin typeface="Arial Nova"/>
              </a:rPr>
              <a:t> (2019).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                      NHS (2023).</a:t>
            </a:r>
          </a:p>
          <a:p>
            <a:pPr marL="0" indent="0">
              <a:buNone/>
            </a:pPr>
            <a:endParaRPr lang="en-US" sz="1700">
              <a:latin typeface="Arial Nova"/>
            </a:endParaRPr>
          </a:p>
          <a:p>
            <a:pPr marL="0" indent="0">
              <a:buNone/>
            </a:pPr>
            <a:endParaRPr lang="en-US" sz="17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380340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tethoscope and a pen on a table&#10;&#10;Description automatically generated">
            <a:extLst>
              <a:ext uri="{FF2B5EF4-FFF2-40B4-BE49-F238E27FC236}">
                <a16:creationId xmlns:a16="http://schemas.microsoft.com/office/drawing/2014/main" id="{40D5DB95-C767-2CC6-5575-9B2C2DED3B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72" r="4765"/>
          <a:stretch/>
        </p:blipFill>
        <p:spPr>
          <a:xfrm>
            <a:off x="1" y="10"/>
            <a:ext cx="8351866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B64F6-5F09-B92C-E4D0-8D9CC994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1510" y="-3175"/>
            <a:ext cx="4622289" cy="1887212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2">
                    <a:lumMod val="75000"/>
                  </a:schemeClr>
                </a:solidFill>
                <a:latin typeface="Arial Nova"/>
              </a:rPr>
              <a:t>The 60s.</a:t>
            </a:r>
            <a:r>
              <a:rPr lang="en-US" sz="2000" dirty="0">
                <a:solidFill>
                  <a:schemeClr val="accent3"/>
                </a:solidFill>
                <a:latin typeface="Arial Nova"/>
              </a:rPr>
              <a:t> </a:t>
            </a:r>
            <a:r>
              <a:rPr lang="en-US" sz="2000" dirty="0">
                <a:latin typeface="Arial Nova"/>
              </a:rPr>
              <a:t>In the Hospital a period of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development of specialist care and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the creation of regional centers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providing cardiac surgery, and treatment.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 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ACE46-CF79-6B23-C57B-BB889D219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373" y="1715468"/>
            <a:ext cx="5255781" cy="51460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 Nova"/>
              </a:rPr>
              <a:t>1960.</a:t>
            </a:r>
            <a:r>
              <a:rPr lang="en-US" sz="2000">
                <a:latin typeface="Arial Nova"/>
              </a:rPr>
              <a:t> The first kidney transplant in 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identical twins at the Edinburg Royal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Infirmary.</a:t>
            </a:r>
          </a:p>
          <a:p>
            <a:pPr marL="0" indent="0">
              <a:buNone/>
            </a:pPr>
            <a:r>
              <a:rPr lang="en-US" sz="2400" b="1">
                <a:latin typeface="Arial Nova"/>
              </a:rPr>
              <a:t>1962.</a:t>
            </a:r>
            <a:r>
              <a:rPr lang="en-US" sz="2400">
                <a:latin typeface="Arial Nova"/>
              </a:rPr>
              <a:t> </a:t>
            </a:r>
            <a:r>
              <a:rPr lang="en-US" sz="2000">
                <a:latin typeface="Arial Nova"/>
              </a:rPr>
              <a:t>The first full hip </a:t>
            </a:r>
            <a:r>
              <a:rPr lang="en-US" sz="2000" err="1">
                <a:latin typeface="Arial Nova"/>
              </a:rPr>
              <a:t>arthoplasty</a:t>
            </a:r>
            <a:r>
              <a:rPr lang="en-US" sz="2000">
                <a:latin typeface="Arial Nova"/>
              </a:rPr>
              <a:t>.</a:t>
            </a:r>
          </a:p>
          <a:p>
            <a:pPr marL="0" indent="0">
              <a:buNone/>
            </a:pPr>
            <a:r>
              <a:rPr lang="en-US" sz="2000" err="1">
                <a:latin typeface="Arial Nova"/>
              </a:rPr>
              <a:t>Wrightington</a:t>
            </a:r>
            <a:r>
              <a:rPr lang="en-US" sz="2000">
                <a:latin typeface="Arial Nova"/>
              </a:rPr>
              <a:t> Hospital in Wigan</a:t>
            </a:r>
          </a:p>
          <a:p>
            <a:pPr marL="0" indent="0">
              <a:buNone/>
            </a:pPr>
            <a:r>
              <a:rPr lang="en-US" sz="2400" b="1">
                <a:latin typeface="Arial Nova"/>
              </a:rPr>
              <a:t>1968</a:t>
            </a:r>
            <a:r>
              <a:rPr lang="en-US" sz="2400">
                <a:latin typeface="Arial Nova"/>
              </a:rPr>
              <a:t>.</a:t>
            </a:r>
            <a:r>
              <a:rPr lang="en-US" sz="2000">
                <a:latin typeface="Arial Nova"/>
              </a:rPr>
              <a:t>The first heart transplant was 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performed in the National Heart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Hospital in London</a:t>
            </a:r>
          </a:p>
          <a:p>
            <a:pPr marL="0" indent="0">
              <a:buNone/>
            </a:pPr>
            <a:r>
              <a:rPr lang="en-US" sz="2400" b="1">
                <a:latin typeface="Arial Nova"/>
              </a:rPr>
              <a:t>1968.</a:t>
            </a:r>
            <a:r>
              <a:rPr lang="en-US" sz="2000">
                <a:latin typeface="Arial Nova"/>
              </a:rPr>
              <a:t> The liver transplant performed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in the Hospital in Cambridge was 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the first in Europe.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                            </a:t>
            </a:r>
            <a:r>
              <a:rPr lang="en-US" sz="2000">
                <a:ea typeface="+mn-lt"/>
                <a:cs typeface="+mn-lt"/>
              </a:rPr>
              <a:t>NHS (2023).</a:t>
            </a:r>
            <a:r>
              <a:rPr lang="en-US" sz="2000">
                <a:latin typeface="Arial Nova"/>
              </a:rPr>
              <a:t>                  </a:t>
            </a:r>
          </a:p>
          <a:p>
            <a:pPr marL="0" indent="0">
              <a:buNone/>
            </a:pPr>
            <a:endParaRPr lang="en-US" sz="13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195252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 descr="A person standing next to a large machine&#10;&#10;Description automatically generated">
            <a:extLst>
              <a:ext uri="{FF2B5EF4-FFF2-40B4-BE49-F238E27FC236}">
                <a16:creationId xmlns:a16="http://schemas.microsoft.com/office/drawing/2014/main" id="{CBA201CC-FDAD-4BD3-8817-C2A6B80713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0607" b="-1"/>
          <a:stretch/>
        </p:blipFill>
        <p:spPr>
          <a:xfrm>
            <a:off x="20" y="1666568"/>
            <a:ext cx="6106195" cy="5191432"/>
          </a:xfrm>
          <a:prstGeom prst="rect">
            <a:avLst/>
          </a:prstGeom>
        </p:spPr>
      </p:pic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9676D1-D20D-307C-6C4F-652A9C4BF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-2834"/>
            <a:ext cx="10591999" cy="214118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dirty="0">
                <a:solidFill>
                  <a:schemeClr val="accent3"/>
                </a:solidFill>
                <a:latin typeface="Arial Nova"/>
              </a:rPr>
              <a:t>The 70s.</a:t>
            </a:r>
            <a:r>
              <a:rPr lang="en-US" sz="2000" dirty="0">
                <a:solidFill>
                  <a:schemeClr val="accent3"/>
                </a:solidFill>
                <a:latin typeface="Arial Nova"/>
              </a:rPr>
              <a:t> </a:t>
            </a:r>
            <a:r>
              <a:rPr lang="en-US" sz="2000" dirty="0">
                <a:latin typeface="Arial Nova"/>
              </a:rPr>
              <a:t>The period of introducing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of more advanced medical technology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such as early forms of computerized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tomography (CT) and ultrasound.</a:t>
            </a:r>
            <a:br>
              <a:rPr lang="en-US" sz="2000" dirty="0">
                <a:latin typeface="Arial Nova"/>
              </a:rPr>
            </a:br>
            <a:endParaRPr lang="en-US" sz="200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AB8B0-9BBA-3D91-72C1-3CF72D2DC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8" y="2194231"/>
            <a:ext cx="4550391" cy="41258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latin typeface="Arial Nova"/>
              </a:rPr>
              <a:t>1972. </a:t>
            </a:r>
            <a:r>
              <a:rPr lang="en-US" sz="2000">
                <a:latin typeface="Arial Nova"/>
              </a:rPr>
              <a:t>Computed tomography (CT)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allows a three-dimensional image 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from a series of two dimensional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X-ray photos. This revolutionized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the way examine the body.</a:t>
            </a:r>
          </a:p>
          <a:p>
            <a:pPr marL="0" indent="0">
              <a:buNone/>
            </a:pPr>
            <a:r>
              <a:rPr lang="en-US" sz="2000" b="1">
                <a:latin typeface="Arial Nova"/>
              </a:rPr>
              <a:t>1978.</a:t>
            </a:r>
            <a:r>
              <a:rPr lang="en-US" sz="2000">
                <a:latin typeface="Arial Nova"/>
              </a:rPr>
              <a:t> As a result of in-vitro fertilization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, the world's first test-tube baby is born.</a:t>
            </a:r>
          </a:p>
          <a:p>
            <a:pPr marL="0" indent="0">
              <a:buNone/>
            </a:pPr>
            <a:r>
              <a:rPr lang="en-US" sz="2000" b="1">
                <a:latin typeface="Arial Nova"/>
              </a:rPr>
              <a:t>1979. </a:t>
            </a:r>
            <a:r>
              <a:rPr lang="en-US" sz="2000">
                <a:latin typeface="Arial Nova"/>
              </a:rPr>
              <a:t>The UK heart transplant program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was started at Papworth Hospital</a:t>
            </a:r>
          </a:p>
          <a:p>
            <a:pPr marL="0" indent="0">
              <a:buNone/>
            </a:pPr>
            <a:endParaRPr lang="en-US" sz="2000">
              <a:latin typeface="Arial Nova"/>
            </a:endParaRPr>
          </a:p>
          <a:p>
            <a:pPr marL="0" indent="0">
              <a:buNone/>
            </a:pPr>
            <a:endParaRPr lang="en-US" sz="2000">
              <a:latin typeface="Arial Nova"/>
            </a:endParaRPr>
          </a:p>
          <a:p>
            <a:pPr marL="0" indent="0">
              <a:buNone/>
            </a:pPr>
            <a:r>
              <a:rPr lang="en-US" sz="2000">
                <a:latin typeface="Arial Nova"/>
              </a:rPr>
              <a:t>              NHS (2023).</a:t>
            </a:r>
          </a:p>
          <a:p>
            <a:pPr marL="0" indent="0">
              <a:buNone/>
            </a:pPr>
            <a:endParaRPr lang="en-US" sz="2000">
              <a:latin typeface="Arial Nova"/>
            </a:endParaRPr>
          </a:p>
          <a:p>
            <a:pPr marL="0" indent="0">
              <a:buNone/>
            </a:pPr>
            <a:r>
              <a:rPr lang="en-US" sz="2000">
                <a:latin typeface="Arial Nova"/>
              </a:rPr>
              <a:t>                     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D221941-87F0-1CB5-18C3-B4197015EA8A}"/>
              </a:ext>
            </a:extLst>
          </p:cNvPr>
          <p:cNvSpPr txBox="1"/>
          <p:nvPr/>
        </p:nvSpPr>
        <p:spPr>
          <a:xfrm>
            <a:off x="3475367" y="6657945"/>
            <a:ext cx="263084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4263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6CD3E6-6760-3679-CE86-849D99BF0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5615" y="-447129"/>
            <a:ext cx="4487774" cy="2090622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Arial Nova"/>
              </a:rPr>
              <a:t>The 80s. </a:t>
            </a:r>
            <a:r>
              <a:rPr lang="en-US" sz="2000" dirty="0">
                <a:latin typeface="Arial Nova"/>
              </a:rPr>
              <a:t>Hospitals capacity to treat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patients increased and new progress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was recorded.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Kostenlose foto : Nadel, Technologie, Glas, stehlen, Grün, Gadget, blau ...">
            <a:extLst>
              <a:ext uri="{FF2B5EF4-FFF2-40B4-BE49-F238E27FC236}">
                <a16:creationId xmlns:a16="http://schemas.microsoft.com/office/drawing/2014/main" id="{EEE9409D-9351-AE8B-B047-DCEB28FD71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479" r="18521" b="1"/>
          <a:stretch/>
        </p:blipFill>
        <p:spPr>
          <a:xfrm>
            <a:off x="10118" y="579551"/>
            <a:ext cx="5869189" cy="59072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8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0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0CD4C-F42E-E1A1-4F25-383E77A47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315" y="1924018"/>
            <a:ext cx="5338673" cy="384097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1980.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 Magnetic resonance (MRI)</a:t>
            </a:r>
            <a:endParaRPr lang="en-US" sz="2000">
              <a:solidFill>
                <a:schemeClr val="tx1">
                  <a:alpha val="80000"/>
                </a:schemeClr>
              </a:solidFill>
              <a:latin typeface="Aptos" panose="020B0004020202020204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imaging was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 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introduced in the 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early 80s.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1983.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 Liver transplant program has 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started in the UK.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1987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. Opening of the first AIDS ward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In the UK . The branch was opened 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by Princess Diana at the Middlesex 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Hospital.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1988.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Women over 50 had the opportunity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to have free breast screening test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 Nova"/>
              </a:rPr>
              <a:t>                              NHS (2023).</a:t>
            </a:r>
          </a:p>
        </p:txBody>
      </p:sp>
      <p:sp>
        <p:nvSpPr>
          <p:cNvPr id="42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4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115963B-2D2A-B77D-006E-2F01FCCC1610}"/>
                  </a:ext>
                </a:extLst>
              </p14:cNvPr>
              <p14:cNvContentPartPr/>
              <p14:nvPr/>
            </p14:nvContentPartPr>
            <p14:xfrm>
              <a:off x="6789761" y="540224"/>
              <a:ext cx="17059" cy="17059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115963B-2D2A-B77D-006E-2F01FCCC161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36811" y="-312726"/>
                <a:ext cx="1705900" cy="17059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5000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in a lab coat holding a beaker&#10;&#10;Description automatically generated">
            <a:extLst>
              <a:ext uri="{FF2B5EF4-FFF2-40B4-BE49-F238E27FC236}">
                <a16:creationId xmlns:a16="http://schemas.microsoft.com/office/drawing/2014/main" id="{C5EDF3DE-C0AB-DFA7-FEBF-F2487185B1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434" r="12254"/>
          <a:stretch/>
        </p:blipFill>
        <p:spPr>
          <a:xfrm>
            <a:off x="2679594" y="10"/>
            <a:ext cx="9512404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5A273-EFC3-0E00-7FE0-B560614CF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0" y="-828675"/>
            <a:ext cx="4469889" cy="377951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>
                <a:solidFill>
                  <a:srgbClr val="C00000"/>
                </a:solidFill>
                <a:latin typeface="Arial Nova"/>
              </a:rPr>
              <a:t>The 90s</a:t>
            </a:r>
            <a:r>
              <a:rPr lang="en-US" sz="2000" dirty="0">
                <a:solidFill>
                  <a:srgbClr val="C00000"/>
                </a:solidFill>
                <a:latin typeface="Arial Nova"/>
              </a:rPr>
              <a:t>.</a:t>
            </a:r>
            <a:r>
              <a:rPr lang="en-US" sz="2000" dirty="0">
                <a:solidFill>
                  <a:schemeClr val="tx2"/>
                </a:solidFill>
                <a:latin typeface="Arial Nova"/>
              </a:rPr>
              <a:t> Introduction of the internal 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market to enable competition for patients.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Focusing on patient needs and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progress of medical technology.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C7675-1E3B-80AA-F75E-B73D881DB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862701"/>
            <a:ext cx="3987289" cy="40475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b="1" dirty="0">
                <a:latin typeface="Arial Nova"/>
              </a:rPr>
              <a:t>1992</a:t>
            </a:r>
            <a:r>
              <a:rPr lang="en-US" sz="1600" b="1" dirty="0">
                <a:latin typeface="Arial Nova"/>
              </a:rPr>
              <a:t>.</a:t>
            </a:r>
            <a:r>
              <a:rPr lang="en-US" sz="1800" dirty="0">
                <a:latin typeface="Arial Nova"/>
              </a:rPr>
              <a:t> In the King's Collage Hospital 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was performed the first laser surgery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on </a:t>
            </a:r>
            <a:r>
              <a:rPr lang="en-US" sz="1800" err="1">
                <a:latin typeface="Arial Nova"/>
              </a:rPr>
              <a:t>unbornchildren</a:t>
            </a:r>
            <a:r>
              <a:rPr lang="en-US" sz="1800" dirty="0">
                <a:latin typeface="Arial Nova"/>
              </a:rPr>
              <a:t> in the womb.</a:t>
            </a:r>
          </a:p>
          <a:p>
            <a:pPr marL="0" indent="0">
              <a:buNone/>
            </a:pPr>
            <a:r>
              <a:rPr lang="en-US" sz="1800" b="1" dirty="0">
                <a:latin typeface="Arial Nova"/>
              </a:rPr>
              <a:t>1994</a:t>
            </a:r>
            <a:r>
              <a:rPr lang="en-US" sz="1800" dirty="0">
                <a:latin typeface="Arial Nova"/>
              </a:rPr>
              <a:t>. An NHS Organ Donor register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has been established for </a:t>
            </a:r>
            <a:r>
              <a:rPr lang="en-US" sz="1800" err="1">
                <a:latin typeface="Arial Nova"/>
              </a:rPr>
              <a:t>poeople</a:t>
            </a:r>
            <a:r>
              <a:rPr lang="en-US" sz="1800" dirty="0">
                <a:latin typeface="Arial Nova"/>
              </a:rPr>
              <a:t> wishing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to donate their organs.</a:t>
            </a:r>
          </a:p>
          <a:p>
            <a:pPr marL="0" indent="0">
              <a:buNone/>
            </a:pPr>
            <a:r>
              <a:rPr lang="en-US" sz="1800" b="1" dirty="0">
                <a:latin typeface="Arial Nova"/>
              </a:rPr>
              <a:t>1999.</a:t>
            </a:r>
            <a:r>
              <a:rPr lang="en-US" sz="1800" dirty="0">
                <a:latin typeface="Arial Nova"/>
              </a:rPr>
              <a:t>The UK was the first country to 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use a vaccine against meningococcal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Group C disease.</a:t>
            </a:r>
          </a:p>
          <a:p>
            <a:pPr marL="0" indent="0">
              <a:buNone/>
            </a:pPr>
            <a:endParaRPr lang="en-US" sz="1600" dirty="0">
              <a:latin typeface="Arial Nova"/>
            </a:endParaRPr>
          </a:p>
          <a:p>
            <a:pPr marL="0" indent="0">
              <a:buNone/>
            </a:pPr>
            <a:r>
              <a:rPr lang="en-US" sz="1600" dirty="0">
                <a:latin typeface="Arial Nova"/>
              </a:rPr>
              <a:t>      </a:t>
            </a:r>
            <a:r>
              <a:rPr lang="en-US" sz="1600" dirty="0" err="1">
                <a:latin typeface="Arial Nova"/>
              </a:rPr>
              <a:t>Chang,J.et.al</a:t>
            </a:r>
            <a:r>
              <a:rPr lang="en-US" sz="1600" dirty="0">
                <a:latin typeface="Arial Nova"/>
              </a:rPr>
              <a:t>. (2012).</a:t>
            </a:r>
            <a:endParaRPr lang="en-US" dirty="0"/>
          </a:p>
          <a:p>
            <a:pPr marL="0" indent="0">
              <a:buNone/>
            </a:pPr>
            <a:r>
              <a:rPr lang="en-US" sz="1600" dirty="0">
                <a:latin typeface="Arial Nova"/>
              </a:rPr>
              <a:t>           NHS (2023).</a:t>
            </a:r>
          </a:p>
          <a:p>
            <a:pPr marL="0" indent="0">
              <a:buNone/>
            </a:pPr>
            <a:endParaRPr lang="en-US" sz="1600">
              <a:latin typeface="Arial Nova"/>
            </a:endParaRPr>
          </a:p>
          <a:p>
            <a:pPr marL="0" indent="0">
              <a:buNone/>
            </a:pPr>
            <a:endParaRPr lang="en-US" sz="16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533479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erson in a white robe and surgical cap using robotic arms&#10;&#10;Description automatically generated">
            <a:extLst>
              <a:ext uri="{FF2B5EF4-FFF2-40B4-BE49-F238E27FC236}">
                <a16:creationId xmlns:a16="http://schemas.microsoft.com/office/drawing/2014/main" id="{31CCDEF6-38C0-7B6F-E8D3-0B483B406F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224" b="5191"/>
          <a:stretch/>
        </p:blipFill>
        <p:spPr>
          <a:xfrm rot="10800000" flipV="1">
            <a:off x="4420898" y="400383"/>
            <a:ext cx="7771100" cy="6095991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1D585-7C44-F397-F3BE-5EFBD2A39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200025"/>
            <a:ext cx="4901689" cy="2065012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/>
                </a:solidFill>
                <a:latin typeface="Arial Nova"/>
              </a:rPr>
              <a:t>The 2000s.</a:t>
            </a:r>
            <a:r>
              <a:rPr lang="en-US" sz="2000" dirty="0">
                <a:latin typeface="Arial Nova"/>
              </a:rPr>
              <a:t> Period of introduction of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telemedicine services previously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used in the army. Transforming hospitals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into highly specialized centers. Expanding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new technologies.</a:t>
            </a:r>
            <a:br>
              <a:rPr lang="en-US" sz="2000" dirty="0">
                <a:latin typeface="Arial Nova"/>
              </a:rPr>
            </a:br>
            <a:endParaRPr lang="en-US" sz="160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72063-91F7-4B39-6C4D-C8E61A7AD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353" y="2351329"/>
            <a:ext cx="4455036" cy="41431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b="1">
                <a:latin typeface="Arial Nova"/>
              </a:rPr>
              <a:t>2000.</a:t>
            </a:r>
            <a:r>
              <a:rPr lang="en-US" sz="1800">
                <a:latin typeface="Arial Nova"/>
              </a:rPr>
              <a:t> The NHS has introduced 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walk-in </a:t>
            </a:r>
            <a:r>
              <a:rPr lang="en-US" sz="1800" err="1">
                <a:latin typeface="Arial Nova"/>
              </a:rPr>
              <a:t>centres</a:t>
            </a:r>
            <a:r>
              <a:rPr lang="en-US" sz="1800">
                <a:latin typeface="Arial Nova"/>
              </a:rPr>
              <a:t> to allow patients 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to easily access of services .</a:t>
            </a:r>
          </a:p>
          <a:p>
            <a:pPr marL="0" indent="0">
              <a:buNone/>
            </a:pPr>
            <a:r>
              <a:rPr lang="en-US" sz="1800" b="1">
                <a:latin typeface="Arial Nova"/>
              </a:rPr>
              <a:t>2007</a:t>
            </a:r>
            <a:r>
              <a:rPr lang="en-US" sz="1800">
                <a:latin typeface="Arial Nova"/>
              </a:rPr>
              <a:t>.Introduction an innovative 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method using a robotic arm for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patients with irregular or fast 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heartbeats.</a:t>
            </a:r>
          </a:p>
          <a:p>
            <a:pPr marL="0" indent="0">
              <a:buNone/>
            </a:pPr>
            <a:r>
              <a:rPr lang="en-US" sz="1800" b="1">
                <a:latin typeface="Arial Nova"/>
              </a:rPr>
              <a:t>2007.</a:t>
            </a:r>
            <a:r>
              <a:rPr lang="en-US" sz="1800">
                <a:latin typeface="Arial Nova"/>
              </a:rPr>
              <a:t>Opening of the largest 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Institute of Oncology in Europe,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In Leeds.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                    Medical Engineers (2023).</a:t>
            </a:r>
          </a:p>
          <a:p>
            <a:pPr marL="0" indent="0">
              <a:buNone/>
            </a:pPr>
            <a:r>
              <a:rPr lang="en-US" sz="1800">
                <a:latin typeface="Arial Nova"/>
              </a:rPr>
              <a:t>                    NHS (2023).</a:t>
            </a:r>
          </a:p>
        </p:txBody>
      </p:sp>
    </p:spTree>
    <p:extLst>
      <p:ext uri="{BB962C8B-B14F-4D97-AF65-F5344CB8AC3E}">
        <p14:creationId xmlns:p14="http://schemas.microsoft.com/office/powerpoint/2010/main" val="227825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6" name="Picture 85" descr="A person holding a pen pointing at a computer screen&#10;&#10;Description automatically generated">
            <a:extLst>
              <a:ext uri="{FF2B5EF4-FFF2-40B4-BE49-F238E27FC236}">
                <a16:creationId xmlns:a16="http://schemas.microsoft.com/office/drawing/2014/main" id="{40F69539-EA7F-4DEC-BA58-7226D38708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5882" b="-1"/>
          <a:stretch/>
        </p:blipFill>
        <p:spPr>
          <a:xfrm>
            <a:off x="241301" y="368310"/>
            <a:ext cx="7091542" cy="62356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3" name="Rectangle 9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DC3864-7DF6-CCC7-F725-7C4BEA90C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710" y="504825"/>
            <a:ext cx="3809489" cy="176021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>
                <a:solidFill>
                  <a:srgbClr val="C00000"/>
                </a:solidFill>
                <a:latin typeface="Arial Nova"/>
              </a:rPr>
              <a:t>2010s.</a:t>
            </a:r>
            <a:r>
              <a:rPr lang="en-US" sz="2000" dirty="0">
                <a:solidFill>
                  <a:srgbClr val="C00000"/>
                </a:solidFill>
                <a:latin typeface="Arial Nova"/>
              </a:rPr>
              <a:t> </a:t>
            </a:r>
            <a:r>
              <a:rPr lang="en-US" sz="2000" dirty="0">
                <a:latin typeface="Arial Nova"/>
              </a:rPr>
              <a:t>Period of further development </a:t>
            </a:r>
            <a:br>
              <a:rPr lang="en-US" sz="2000" dirty="0">
                <a:latin typeface="Arial Nova"/>
              </a:rPr>
            </a:br>
            <a:r>
              <a:rPr lang="en-US" sz="2000" dirty="0">
                <a:latin typeface="Arial Nova"/>
              </a:rPr>
              <a:t>of digital health care technologies.</a:t>
            </a:r>
            <a:br>
              <a:rPr lang="en-US" sz="2000" dirty="0">
                <a:latin typeface="Arial Nova"/>
              </a:rPr>
            </a:br>
            <a:r>
              <a:rPr lang="en-US" sz="2000" dirty="0"/>
              <a:t>Adoption of electronic medical records( EHR)</a:t>
            </a:r>
            <a:br>
              <a:rPr lang="en-US" sz="2000" dirty="0"/>
            </a:br>
            <a:r>
              <a:rPr lang="en-US" sz="2000" dirty="0"/>
              <a:t>Emphasis on improving patient health and safety.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B1C99-C052-4925-60FA-CC7C7D5B5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97701"/>
            <a:ext cx="3822189" cy="36792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>
                <a:latin typeface="Arial Nova"/>
              </a:rPr>
              <a:t>2012.</a:t>
            </a:r>
            <a:r>
              <a:rPr lang="en-US" sz="2000">
                <a:latin typeface="Arial Nova"/>
              </a:rPr>
              <a:t> Mapping of DNA of patients suffering 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from cancer and rare diseases.</a:t>
            </a:r>
          </a:p>
          <a:p>
            <a:pPr marL="0" indent="0">
              <a:buNone/>
            </a:pPr>
            <a:r>
              <a:rPr lang="en-US" sz="2000" b="1">
                <a:latin typeface="Arial Nova"/>
              </a:rPr>
              <a:t>2018.</a:t>
            </a:r>
            <a:r>
              <a:rPr lang="en-US" sz="2000">
                <a:latin typeface="Arial Nova"/>
              </a:rPr>
              <a:t> It was announced that children 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in the UK will be the first in Europe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to have access CAR-T. This is a new 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era of personalized cancer medicine.</a:t>
            </a:r>
          </a:p>
          <a:p>
            <a:pPr marL="0" indent="0">
              <a:buNone/>
            </a:pPr>
            <a:r>
              <a:rPr lang="en-US" sz="2000">
                <a:latin typeface="Arial Nova"/>
              </a:rPr>
              <a:t>               NHS (2023).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1EB6ABEC-290E-6E63-7CD5-7D9D638F811F}"/>
                  </a:ext>
                </a:extLst>
              </p14:cNvPr>
              <p14:cNvContentPartPr/>
              <p14:nvPr/>
            </p14:nvContentPartPr>
            <p14:xfrm>
              <a:off x="3022169" y="2783238"/>
              <a:ext cx="19372" cy="19372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1EB6ABEC-290E-6E63-7CD5-7D9D638F811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053569" y="181463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C8AEC43-A2BE-3DE1-AE9D-BD0C7C05BA44}"/>
                  </a:ext>
                </a:extLst>
              </p14:cNvPr>
              <p14:cNvContentPartPr/>
              <p14:nvPr/>
            </p14:nvContentPartPr>
            <p14:xfrm>
              <a:off x="5798950" y="238932"/>
              <a:ext cx="19372" cy="19372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C8AEC43-A2BE-3DE1-AE9D-BD0C7C05BA4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830350" y="-72966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627AB61-A37B-35E7-A52D-4EFD1408F7DB}"/>
                  </a:ext>
                </a:extLst>
              </p14:cNvPr>
              <p14:cNvContentPartPr/>
              <p14:nvPr/>
            </p14:nvContentPartPr>
            <p14:xfrm>
              <a:off x="2466814" y="5211305"/>
              <a:ext cx="19372" cy="19372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627AB61-A37B-35E7-A52D-4EFD1408F7D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98214" y="4242705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286B5110-BBEA-8D26-5575-FDF0AB1D872C}"/>
                  </a:ext>
                </a:extLst>
              </p14:cNvPr>
              <p14:cNvContentPartPr/>
              <p14:nvPr/>
            </p14:nvContentPartPr>
            <p14:xfrm>
              <a:off x="2260170" y="2512017"/>
              <a:ext cx="19372" cy="19372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286B5110-BBEA-8D26-5575-FDF0AB1D872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91570" y="1543417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9D81F8CB-431B-2450-09AD-D48113DEFC95}"/>
                  </a:ext>
                </a:extLst>
              </p14:cNvPr>
              <p14:cNvContentPartPr/>
              <p14:nvPr/>
            </p14:nvContentPartPr>
            <p14:xfrm>
              <a:off x="1369017" y="2072898"/>
              <a:ext cx="19372" cy="19372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9D81F8CB-431B-2450-09AD-D48113DEFC9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0417" y="1104298"/>
                <a:ext cx="1937200" cy="1937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70503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CF2FA-5E52-B662-79EE-3EF8555C1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4531" y="92162"/>
            <a:ext cx="5936866" cy="1519005"/>
          </a:xfrm>
        </p:spPr>
        <p:txBody>
          <a:bodyPr anchor="b">
            <a:normAutofit/>
          </a:bodyPr>
          <a:lstStyle/>
          <a:p>
            <a:r>
              <a:rPr lang="en-US" sz="2400" dirty="0">
                <a:solidFill>
                  <a:srgbClr val="C00000"/>
                </a:solidFill>
                <a:latin typeface="Arial Nova"/>
              </a:rPr>
              <a:t>Present.</a:t>
            </a:r>
            <a:r>
              <a:rPr lang="en-US" sz="1900" dirty="0">
                <a:solidFill>
                  <a:srgbClr val="C00000"/>
                </a:solidFill>
                <a:latin typeface="Arial Nova"/>
              </a:rPr>
              <a:t> </a:t>
            </a:r>
            <a:r>
              <a:rPr lang="en-US" sz="1900" dirty="0">
                <a:latin typeface="Arial Nova"/>
              </a:rPr>
              <a:t>More patient–</a:t>
            </a:r>
            <a:r>
              <a:rPr lang="en-US" sz="1900" dirty="0" err="1">
                <a:latin typeface="Arial Nova"/>
              </a:rPr>
              <a:t>centred</a:t>
            </a:r>
            <a:r>
              <a:rPr lang="en-US" sz="1900" dirty="0">
                <a:latin typeface="Arial Nova"/>
              </a:rPr>
              <a:t> care .</a:t>
            </a:r>
            <a:br>
              <a:rPr lang="en-US" sz="1900" dirty="0">
                <a:latin typeface="Arial Nova"/>
              </a:rPr>
            </a:br>
            <a:r>
              <a:rPr lang="en-US" sz="1900" dirty="0">
                <a:latin typeface="Arial Nova"/>
              </a:rPr>
              <a:t>Hospitals place greater emphasis on patients'</a:t>
            </a:r>
            <a:br>
              <a:rPr lang="en-US" sz="1900" dirty="0">
                <a:latin typeface="Arial Nova"/>
              </a:rPr>
            </a:br>
            <a:r>
              <a:rPr lang="en-US" sz="1900" dirty="0">
                <a:latin typeface="Arial Nova"/>
              </a:rPr>
              <a:t>needs and treatments. Improving health care </a:t>
            </a:r>
            <a:br>
              <a:rPr lang="en-US" sz="1900" dirty="0">
                <a:latin typeface="Arial Nova"/>
              </a:rPr>
            </a:br>
            <a:r>
              <a:rPr lang="en-US" sz="1900" dirty="0">
                <a:latin typeface="Arial Nova"/>
              </a:rPr>
              <a:t>coordination, increasing the efficiency and </a:t>
            </a:r>
            <a:br>
              <a:rPr lang="en-US" sz="1900" dirty="0">
                <a:latin typeface="Arial Nova"/>
              </a:rPr>
            </a:br>
            <a:r>
              <a:rPr lang="en-US" sz="1900" dirty="0">
                <a:latin typeface="Arial Nova"/>
              </a:rPr>
              <a:t>effectiveness of health care services.</a:t>
            </a:r>
            <a:endParaRPr lang="en-US" sz="1900" dirty="0"/>
          </a:p>
        </p:txBody>
      </p:sp>
      <p:pic>
        <p:nvPicPr>
          <p:cNvPr id="10" name="Picture 9" descr="A person holding a tablet with a skeleton&#10;&#10;Description automatically generated">
            <a:extLst>
              <a:ext uri="{FF2B5EF4-FFF2-40B4-BE49-F238E27FC236}">
                <a16:creationId xmlns:a16="http://schemas.microsoft.com/office/drawing/2014/main" id="{73B8B289-2A36-D940-496E-AB2F5F1AE4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93" r="16496" b="3"/>
          <a:stretch/>
        </p:blipFill>
        <p:spPr>
          <a:xfrm>
            <a:off x="229930" y="546101"/>
            <a:ext cx="4295265" cy="49858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4793F-646A-CD7A-5869-E3251A18E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5703" y="1694640"/>
            <a:ext cx="7788195" cy="43610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C00000"/>
                </a:solidFill>
                <a:latin typeface="Arial Nova"/>
              </a:rPr>
              <a:t>Artificial Inteligent.</a:t>
            </a:r>
            <a:r>
              <a:rPr lang="en-US" sz="1800" dirty="0">
                <a:latin typeface="Arial Nova"/>
              </a:rPr>
              <a:t> For some, the greatest   </a:t>
            </a:r>
            <a:r>
              <a:rPr lang="en-US" sz="1800" dirty="0">
                <a:solidFill>
                  <a:srgbClr val="C00000"/>
                </a:solidFill>
                <a:latin typeface="Arial Nova"/>
              </a:rPr>
              <a:t> Electronic Health Record </a:t>
            </a:r>
            <a:endParaRPr lang="en-US" sz="1800" dirty="0">
              <a:latin typeface="Arial Nova"/>
            </a:endParaRP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revolution in health care in XXI century.        significant progress in healthcare.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compared to traditional methods, it               Improved data accuracy and 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diagnoses diseases faster and with               streamlined administrative processes.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greater accuracy.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C00000"/>
                </a:solidFill>
                <a:latin typeface="Arial Nova"/>
              </a:rPr>
              <a:t>Telemedicine.</a:t>
            </a:r>
            <a:r>
              <a:rPr lang="en-US" sz="1800" dirty="0">
                <a:latin typeface="Arial Nova"/>
              </a:rPr>
              <a:t> Provides real-time patient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monitoring, and remote monitoring.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Increases  patient convenience and access</a:t>
            </a:r>
          </a:p>
          <a:p>
            <a:pPr marL="0" indent="0">
              <a:buNone/>
            </a:pPr>
            <a:r>
              <a:rPr lang="en-US" sz="1800" dirty="0">
                <a:latin typeface="Arial Nova"/>
              </a:rPr>
              <a:t>to health care.</a:t>
            </a:r>
          </a:p>
          <a:p>
            <a:pPr marL="0" indent="0">
              <a:buNone/>
            </a:pPr>
            <a:endParaRPr lang="en-US" sz="1400">
              <a:latin typeface="Arial Nova"/>
            </a:endParaRPr>
          </a:p>
          <a:p>
            <a:pPr marL="0" indent="0">
              <a:buNone/>
            </a:pPr>
            <a:r>
              <a:rPr lang="en-US" sz="1400" dirty="0">
                <a:latin typeface="Arial Nova"/>
              </a:rPr>
              <a:t>                                   Medical Engineers (2023).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617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obot touching a heart&#10;&#10;Description automatically generated">
            <a:extLst>
              <a:ext uri="{FF2B5EF4-FFF2-40B4-BE49-F238E27FC236}">
                <a16:creationId xmlns:a16="http://schemas.microsoft.com/office/drawing/2014/main" id="{1B241B6E-7175-5044-F8AD-0C28AA83F5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33" r="23691" b="1"/>
          <a:stretch/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72" name="Freeform: Shape 71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4" name="Freeform: Shape 73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DCC36-48A7-55C3-663B-50BD24970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25296" y="-299212"/>
            <a:ext cx="6859524" cy="1624584"/>
          </a:xfrm>
        </p:spPr>
        <p:txBody>
          <a:bodyPr anchor="ctr">
            <a:normAutofit/>
          </a:bodyPr>
          <a:lstStyle/>
          <a:p>
            <a:r>
              <a:rPr lang="en-US" sz="2100" dirty="0"/>
              <a:t>                       </a:t>
            </a:r>
            <a:r>
              <a:rPr lang="en-US" sz="2100" dirty="0">
                <a:latin typeface="Aptos Display"/>
              </a:rPr>
              <a:t>                            </a:t>
            </a:r>
            <a:r>
              <a:rPr lang="en-US" sz="2100" dirty="0">
                <a:latin typeface="Arial Nova"/>
              </a:rPr>
              <a:t> </a:t>
            </a:r>
            <a:r>
              <a:rPr lang="en-US" sz="2100" dirty="0">
                <a:solidFill>
                  <a:schemeClr val="accent2">
                    <a:lumMod val="75000"/>
                  </a:schemeClr>
                </a:solidFill>
                <a:latin typeface="Arial Nova"/>
              </a:rPr>
              <a:t> </a:t>
            </a:r>
            <a:r>
              <a:rPr lang="en-US" sz="3200" dirty="0">
                <a:solidFill>
                  <a:schemeClr val="accent2">
                    <a:lumMod val="75000"/>
                  </a:schemeClr>
                </a:solidFill>
                <a:latin typeface="Arial Nova"/>
              </a:rPr>
              <a:t>Conclusions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81C61-D874-9DD4-4804-A14D25A77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04" y="935449"/>
            <a:ext cx="5726176" cy="50660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dirty="0">
                <a:latin typeface="Arial Nova"/>
              </a:rPr>
              <a:t>Since 1948 the Hospital has undergone significant progress in:</a:t>
            </a:r>
          </a:p>
          <a:p>
            <a:pPr marL="342900" indent="-342900"/>
            <a:r>
              <a:rPr lang="en-US" sz="2000" dirty="0">
                <a:latin typeface="Arial Nova"/>
              </a:rPr>
              <a:t>technological development- introduction of X-rays ,magnetic resonance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MRIs ,and minimally invasive robotic assisted surgical techniques</a:t>
            </a:r>
          </a:p>
          <a:p>
            <a:pPr marL="342900" indent="-342900"/>
            <a:r>
              <a:rPr lang="en-US" sz="2000" dirty="0">
                <a:latin typeface="Arial Nova"/>
              </a:rPr>
              <a:t>expansion of new infrastructure and modernization of new facilities, 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investments in the latest of technology and equipment</a:t>
            </a:r>
          </a:p>
          <a:p>
            <a:pPr marL="342900" indent="-342900"/>
            <a:r>
              <a:rPr lang="en-US" sz="2000" dirty="0">
                <a:latin typeface="Arial Nova"/>
              </a:rPr>
              <a:t>different types of specializations- oncology ,neurology 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general medicine ,and </a:t>
            </a:r>
            <a:r>
              <a:rPr lang="en-US" sz="2000" dirty="0" err="1">
                <a:latin typeface="Arial Nova"/>
              </a:rPr>
              <a:t>cardiosurgery</a:t>
            </a:r>
            <a:endParaRPr lang="en-US" sz="2000" dirty="0">
              <a:latin typeface="Arial Nova"/>
            </a:endParaRPr>
          </a:p>
          <a:p>
            <a:pPr marL="342900" indent="-342900"/>
            <a:r>
              <a:rPr lang="en-US" sz="2000" dirty="0">
                <a:latin typeface="Arial Nova"/>
              </a:rPr>
              <a:t>more patient-</a:t>
            </a:r>
            <a:r>
              <a:rPr lang="en-US" sz="2000" err="1">
                <a:latin typeface="Arial Nova"/>
              </a:rPr>
              <a:t>centred</a:t>
            </a:r>
            <a:r>
              <a:rPr lang="en-US" sz="2000" dirty="0">
                <a:latin typeface="Arial Nova"/>
              </a:rPr>
              <a:t> care. Greater emphasis on the patient's needs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</a:rPr>
              <a:t>and values. Better communication between the patient, and the healthcare provider</a:t>
            </a:r>
          </a:p>
          <a:p>
            <a:pPr marL="0" indent="0">
              <a:buNone/>
            </a:pPr>
            <a:endParaRPr lang="en-US" sz="2000" dirty="0">
              <a:latin typeface="Arial Nova"/>
            </a:endParaRPr>
          </a:p>
          <a:p>
            <a:pPr marL="0" indent="0">
              <a:buNone/>
            </a:pPr>
            <a:endParaRPr lang="en-US" sz="20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656142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EAF78-BE06-5528-C8C4-2CFED5EC4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-10800000" flipV="1">
            <a:off x="89505" y="143105"/>
            <a:ext cx="10014857" cy="1549470"/>
          </a:xfrm>
        </p:spPr>
        <p:txBody>
          <a:bodyPr>
            <a:normAutofit fontScale="90000"/>
          </a:bodyPr>
          <a:lstStyle/>
          <a:p>
            <a:br>
              <a:rPr lang="en-US" sz="2400" i="1" dirty="0">
                <a:latin typeface="Arial Nova"/>
              </a:rPr>
            </a:br>
            <a:br>
              <a:rPr lang="en-US" sz="2400" i="1" dirty="0">
                <a:latin typeface="Arial Nova"/>
              </a:rPr>
            </a:br>
            <a:br>
              <a:rPr lang="en-US" sz="2400" i="1" dirty="0">
                <a:latin typeface="Arial Nova"/>
                <a:ea typeface="+mj-lt"/>
                <a:cs typeface="+mj-lt"/>
              </a:rPr>
            </a:br>
            <a:br>
              <a:rPr lang="en-US" sz="2400" i="1" dirty="0">
                <a:latin typeface="Arial Nova"/>
              </a:rPr>
            </a:br>
            <a:br>
              <a:rPr lang="en-US" sz="2400" i="1" dirty="0">
                <a:latin typeface="Arial Nova"/>
              </a:rPr>
            </a:br>
            <a:br>
              <a:rPr lang="en-US" sz="2400" i="1" dirty="0">
                <a:latin typeface="Arial Nova"/>
              </a:rPr>
            </a:br>
            <a:br>
              <a:rPr lang="en-US" sz="2400" i="1" dirty="0">
                <a:latin typeface="Arial Nova"/>
              </a:rPr>
            </a:br>
            <a:r>
              <a:rPr lang="en-US" sz="2400" i="1" dirty="0">
                <a:latin typeface="Arial Nova"/>
                <a:ea typeface="+mj-lt"/>
                <a:cs typeface="+mj-lt"/>
              </a:rPr>
              <a:t>      </a:t>
            </a: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r>
              <a:rPr lang="en-US" sz="2400" i="1" dirty="0">
                <a:latin typeface="Arial Nova"/>
                <a:ea typeface="+mj-lt"/>
                <a:cs typeface="+mj-lt"/>
              </a:rPr>
              <a:t>    References</a:t>
            </a: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br>
              <a:rPr lang="en-US" sz="2400" dirty="0">
                <a:latin typeface="Arial Nova"/>
                <a:ea typeface="+mj-lt"/>
                <a:cs typeface="+mj-lt"/>
              </a:rPr>
            </a:br>
            <a:r>
              <a:rPr lang="en-US" sz="2400" err="1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Chang,J.et.al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.( 2012) </a:t>
            </a:r>
            <a:r>
              <a:rPr lang="en-US" sz="2400" i="1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The UK Health Care System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. Available at: http://www.assets.ce.columbia.edu/pdf/actu-uk.pdf (Accessed:14 Jun 2012).</a:t>
            </a:r>
            <a:br>
              <a:rPr lang="en-US" sz="2400" dirty="0">
                <a:latin typeface="Arial Nova"/>
                <a:ea typeface="+mj-lt"/>
                <a:cs typeface="+mj-lt"/>
              </a:rPr>
            </a:br>
            <a:endParaRPr lang="en-US" sz="2400">
              <a:solidFill>
                <a:srgbClr val="000000"/>
              </a:solidFill>
              <a:latin typeface="Arial Nova"/>
              <a:ea typeface="+mj-lt"/>
              <a:cs typeface="+mj-lt"/>
            </a:endParaRPr>
          </a:p>
          <a:p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Medical Engineers recruitment specialist (2023) </a:t>
            </a:r>
            <a:r>
              <a:rPr lang="en-US" sz="2400" i="1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10 Groundbreaking Medical Device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. Available at: https://www. medicalengineers.co.uk/10-groundbreaking-medical-deviceinnovations (Accessed: 11 September 2023).</a:t>
            </a:r>
            <a:br>
              <a:rPr lang="en-US" sz="2400" dirty="0">
                <a:latin typeface="Arial Nova"/>
                <a:ea typeface="+mj-lt"/>
                <a:cs typeface="+mj-lt"/>
              </a:rPr>
            </a:br>
            <a:endParaRPr lang="en-US" sz="2400">
              <a:latin typeface="Arial Nova"/>
              <a:ea typeface="+mj-lt"/>
              <a:cs typeface="+mj-lt"/>
            </a:endParaRPr>
          </a:p>
          <a:p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National Health Service (2023) </a:t>
            </a:r>
            <a:r>
              <a:rPr lang="en-US" sz="2400" i="1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NHS History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. Available at: https://www. </a:t>
            </a:r>
            <a:r>
              <a:rPr lang="en-US" sz="2400" err="1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england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. </a:t>
            </a:r>
            <a:r>
              <a:rPr lang="en-US" sz="2400" err="1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nhs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. </a:t>
            </a:r>
            <a:r>
              <a:rPr lang="en-US" sz="2400" err="1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uk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/</a:t>
            </a:r>
            <a:r>
              <a:rPr lang="en-US" sz="2400" err="1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nhsbirthday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/about-the-</a:t>
            </a:r>
            <a:r>
              <a:rPr lang="en-US" sz="2400" err="1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nhs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-birthday/</a:t>
            </a:r>
            <a:r>
              <a:rPr lang="en-US" sz="2400" err="1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nhs</a:t>
            </a:r>
            <a:r>
              <a:rPr lang="en-US" sz="2400" dirty="0">
                <a:solidFill>
                  <a:srgbClr val="333333"/>
                </a:solidFill>
                <a:latin typeface="Arial Nova"/>
                <a:ea typeface="+mj-lt"/>
                <a:cs typeface="+mj-lt"/>
              </a:rPr>
              <a:t>-history( Accessed:2023).</a:t>
            </a:r>
            <a:endParaRPr lang="en-US" sz="2400">
              <a:latin typeface="Arial Nova"/>
              <a:ea typeface="+mj-lt"/>
              <a:cs typeface="+mj-lt"/>
            </a:endParaRPr>
          </a:p>
          <a:p>
            <a:pPr>
              <a:spcBef>
                <a:spcPts val="1000"/>
              </a:spcBef>
            </a:pPr>
            <a:endParaRPr lang="en-US" sz="2400" dirty="0">
              <a:latin typeface="Arial Nova"/>
              <a:cs typeface="Segoe UI"/>
            </a:endParaRPr>
          </a:p>
          <a:p>
            <a:endParaRPr lang="en-US" sz="2400" i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B9DD8-78D8-5CE3-4111-02F171D72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68" y="4839154"/>
            <a:ext cx="11814628" cy="25793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>
              <a:solidFill>
                <a:srgbClr val="333333"/>
              </a:solidFill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err="1">
                <a:solidFill>
                  <a:srgbClr val="333333"/>
                </a:solidFill>
                <a:latin typeface="Aptos Display"/>
                <a:ea typeface="+mn-lt"/>
                <a:cs typeface="Segoe UI"/>
              </a:rPr>
              <a:t>Poplatek</a:t>
            </a:r>
            <a:r>
              <a:rPr lang="en-US" sz="2400" dirty="0">
                <a:solidFill>
                  <a:srgbClr val="333333"/>
                </a:solidFill>
                <a:latin typeface="Aptos Display"/>
                <a:ea typeface="+mn-lt"/>
                <a:cs typeface="Segoe UI"/>
              </a:rPr>
              <a:t>, J. (2017) 'Modernization of existing hospitals</a:t>
            </a:r>
            <a:r>
              <a:rPr lang="en-US" sz="2400" i="1" dirty="0">
                <a:solidFill>
                  <a:srgbClr val="333333"/>
                </a:solidFill>
                <a:latin typeface="Aptos Display"/>
                <a:ea typeface="+mn-lt"/>
                <a:cs typeface="Segoe UI"/>
              </a:rPr>
              <a:t>'</a:t>
            </a:r>
            <a:r>
              <a:rPr lang="en-US" sz="2400" dirty="0">
                <a:solidFill>
                  <a:srgbClr val="333333"/>
                </a:solidFill>
                <a:latin typeface="Aptos Display"/>
                <a:ea typeface="+mn-lt"/>
                <a:cs typeface="Segoe UI"/>
              </a:rPr>
              <a:t> . Gdansk: Wit Press, pp.240,241.</a:t>
            </a:r>
            <a:endParaRPr lang="en-US" sz="2400">
              <a:solidFill>
                <a:srgbClr val="000000"/>
              </a:solidFill>
              <a:latin typeface="Aptos Display"/>
              <a:ea typeface="+mn-lt"/>
              <a:cs typeface="Segoe UI"/>
            </a:endParaRP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1800" dirty="0">
              <a:solidFill>
                <a:srgbClr val="333333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091880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INTRODUCTION</vt:lpstr>
      <vt:lpstr>THE WAYS THAT THE HOSPITAL DEVELOPED THROUGHT THE YEARS</vt:lpstr>
      <vt:lpstr>The 60s. In the Hospital a period of development of specialist care and  the creation of regional centers  providing cardiac surgery, and treatment.  </vt:lpstr>
      <vt:lpstr>The 70s. The period of introducing  of more advanced medical technology such as early forms of computerized  tomography (CT) and ultrasound. </vt:lpstr>
      <vt:lpstr>The 80s. Hospitals capacity to treat  patients increased and new progress was recorded.</vt:lpstr>
      <vt:lpstr>The 90s. Introduction of the internal  market to enable competition for patients. Focusing on patient needs and  progress of medical technology.</vt:lpstr>
      <vt:lpstr>The 2000s. Period of introduction of  telemedicine services previously used in the army. Transforming hospitals into highly specialized centers. Expanding  new technologies. </vt:lpstr>
      <vt:lpstr>2010s. Period of further development  of digital health care technologies. Adoption of electronic medical records( EHR) Emphasis on improving patient health and safety.</vt:lpstr>
      <vt:lpstr>Present. More patient–centred care . Hospitals place greater emphasis on patients' needs and treatments. Improving health care  coordination, increasing the efficiency and  effectiveness of health care services.</vt:lpstr>
      <vt:lpstr>                                                     Conclusions</vt:lpstr>
      <vt:lpstr>                         References    Chang,J.et.al.( 2012) The UK Health Care System. Available at: http://www.assets.ce.columbia.edu/pdf/actu-uk.pdf (Accessed:14 Jun 2012).  Medical Engineers recruitment specialist (2023) 10 Groundbreaking Medical Device. Available at: https://www. medicalengineers.co.uk/10-groundbreaking-medical-deviceinnovations (Accessed: 11 September 2023).  National Health Service (2023) NHS History. Available at: https://www. england. nhs. uk/nhsbirthday/about-the-nhs-birthday/nhs-history( Accessed:2023).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695</cp:revision>
  <dcterms:created xsi:type="dcterms:W3CDTF">2024-02-23T12:28:59Z</dcterms:created>
  <dcterms:modified xsi:type="dcterms:W3CDTF">2024-03-09T13:47:42Z</dcterms:modified>
</cp:coreProperties>
</file>