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2" r:id="rId2"/>
    <p:sldId id="263" r:id="rId3"/>
    <p:sldId id="264" r:id="rId4"/>
    <p:sldId id="257" r:id="rId5"/>
    <p:sldId id="265" r:id="rId6"/>
    <p:sldId id="269" r:id="rId7"/>
    <p:sldId id="270" r:id="rId8"/>
    <p:sldId id="271" r:id="rId9"/>
    <p:sldId id="258" r:id="rId10"/>
    <p:sldId id="266" r:id="rId11"/>
    <p:sldId id="267" r:id="rId12"/>
    <p:sldId id="268" r:id="rId13"/>
    <p:sldId id="261" r:id="rId14"/>
    <p:sldId id="259" r:id="rId15"/>
    <p:sldId id="272" r:id="rId16"/>
    <p:sldId id="274" r:id="rId17"/>
    <p:sldId id="275" r:id="rId18"/>
    <p:sldId id="260"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0" d="100"/>
          <a:sy n="90" d="100"/>
        </p:scale>
        <p:origin x="82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D1F80FF5-9605-7C43-9EDD-69D228F72E34}"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DEA0A-3285-5345-9E7E-5F92E0A608FA}"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1F80FF5-9605-7C43-9EDD-69D228F72E34}"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DEA0A-3285-5345-9E7E-5F92E0A608FA}"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1F80FF5-9605-7C43-9EDD-69D228F72E34}"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DEA0A-3285-5345-9E7E-5F92E0A608FA}"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D1F80FF5-9605-7C43-9EDD-69D228F72E34}" type="datetimeFigureOut">
              <a:rPr lang="en-US" smtClean="0"/>
              <a:t>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4DEA0A-3285-5345-9E7E-5F92E0A608F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D1F80FF5-9605-7C43-9EDD-69D228F72E34}" type="datetimeFigureOut">
              <a:rPr lang="en-US" smtClean="0"/>
              <a:t>2/8/2018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B4DEA0A-3285-5345-9E7E-5F92E0A608FA}"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D1F80FF5-9605-7C43-9EDD-69D228F72E34}" type="datetimeFigureOut">
              <a:rPr lang="en-US" smtClean="0"/>
              <a:t>2/8/2018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B4DEA0A-3285-5345-9E7E-5F92E0A608F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F80FF5-9605-7C43-9EDD-69D228F72E34}" type="datetimeFigureOut">
              <a:rPr lang="en-US" smtClean="0"/>
              <a:t>2/8/2018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B4DEA0A-3285-5345-9E7E-5F92E0A608F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1F80FF5-9605-7C43-9EDD-69D228F72E34}" type="datetimeFigureOut">
              <a:rPr lang="en-US" smtClean="0"/>
              <a:t>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4DEA0A-3285-5345-9E7E-5F92E0A608FA}"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1F80FF5-9605-7C43-9EDD-69D228F72E34}" type="datetimeFigureOut">
              <a:rPr lang="en-US" smtClean="0"/>
              <a:t>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4DEA0A-3285-5345-9E7E-5F92E0A608FA}"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1F80FF5-9605-7C43-9EDD-69D228F72E34}"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DEA0A-3285-5345-9E7E-5F92E0A608F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1F80FF5-9605-7C43-9EDD-69D228F72E34}"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DEA0A-3285-5345-9E7E-5F92E0A608F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F80FF5-9605-7C43-9EDD-69D228F72E34}" type="datetimeFigureOut">
              <a:rPr lang="en-US" smtClean="0"/>
              <a:t>2/8/2018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4DEA0A-3285-5345-9E7E-5F92E0A608F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juularts.com/B09_March20_25th_2011.html" TargetMode="External"/><Relationship Id="rId7" Type="http://schemas.openxmlformats.org/officeDocument/2006/relationships/hyperlink" Target="https://www.pinterest.com/teachkidsart/mona-lisa/" TargetMode="External"/><Relationship Id="rId2" Type="http://schemas.openxmlformats.org/officeDocument/2006/relationships/hyperlink" Target="https://www.pinterest.com/explore/marilyn-monroe-artwork/" TargetMode="External"/><Relationship Id="rId1" Type="http://schemas.openxmlformats.org/officeDocument/2006/relationships/slideLayout" Target="../slideLayouts/slideLayout2.xml"/><Relationship Id="rId6" Type="http://schemas.openxmlformats.org/officeDocument/2006/relationships/hyperlink" Target="http://www.wallpaper.ge/view-mona_lisa-800x600.html" TargetMode="External"/><Relationship Id="rId5" Type="http://schemas.openxmlformats.org/officeDocument/2006/relationships/hyperlink" Target="https://www.theatlantic.com/magazine/archive/2017/11/leonardo-da-vinci-mona-lisa-smile/540636/" TargetMode="External"/><Relationship Id="rId4" Type="http://schemas.openxmlformats.org/officeDocument/2006/relationships/hyperlink" Target="https://www.allure.com/story/marilyn-monroe-beauty-rout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894726" cy="9325630"/>
          </a:xfrm>
          <a:prstGeom prst="rect">
            <a:avLst/>
          </a:prstGeom>
          <a:noFill/>
        </p:spPr>
        <p:txBody>
          <a:bodyPr wrap="none" rtlCol="0">
            <a:spAutoFit/>
          </a:bodyPr>
          <a:lstStyle/>
          <a:p>
            <a:r>
              <a:rPr lang="en-US" sz="60000" dirty="0" smtClean="0"/>
              <a:t>Text</a:t>
            </a:r>
            <a:endParaRPr lang="en-US" sz="60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87625" cy="6632585"/>
          </a:xfrm>
          <a:prstGeom prst="rect">
            <a:avLst/>
          </a:prstGeom>
          <a:noFill/>
        </p:spPr>
        <p:txBody>
          <a:bodyPr wrap="none" rtlCol="0">
            <a:spAutoFit/>
          </a:bodyPr>
          <a:lstStyle/>
          <a:p>
            <a:r>
              <a:rPr lang="en-US" sz="42500" dirty="0" smtClean="0"/>
              <a:t>Text</a:t>
            </a:r>
            <a:endParaRPr lang="en-US" sz="425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96979" y="3367158"/>
            <a:ext cx="569387" cy="369332"/>
          </a:xfrm>
          <a:prstGeom prst="rect">
            <a:avLst/>
          </a:prstGeom>
          <a:noFill/>
        </p:spPr>
        <p:txBody>
          <a:bodyPr wrap="none" rtlCol="0">
            <a:spAutoFit/>
          </a:bodyPr>
          <a:lstStyle/>
          <a:p>
            <a:r>
              <a:rPr lang="en-US" dirty="0" smtClean="0"/>
              <a:t>Text</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a:t>
            </a:r>
            <a:endParaRPr lang="en-US" dirty="0"/>
          </a:p>
        </p:txBody>
      </p:sp>
      <p:sp>
        <p:nvSpPr>
          <p:cNvPr id="3" name="Content Placeholder 2"/>
          <p:cNvSpPr>
            <a:spLocks noGrp="1"/>
          </p:cNvSpPr>
          <p:nvPr>
            <p:ph idx="1"/>
          </p:nvPr>
        </p:nvSpPr>
        <p:spPr/>
        <p:txBody>
          <a:bodyPr/>
          <a:lstStyle/>
          <a:p>
            <a:r>
              <a:rPr lang="en-US" dirty="0" smtClean="0"/>
              <a:t>What is a text?</a:t>
            </a:r>
          </a:p>
          <a:p>
            <a:endParaRPr lang="en-US" dirty="0" smtClean="0"/>
          </a:p>
          <a:p>
            <a:r>
              <a:rPr lang="en-US" dirty="0" smtClean="0"/>
              <a:t>A text is something that can be involved in discourse, or is inscribed with the means to  order experiences (Leach,2000:19).</a:t>
            </a:r>
          </a:p>
          <a:p>
            <a:endParaRPr lang="en-US" dirty="0" smtClean="0"/>
          </a:p>
          <a:p>
            <a:r>
              <a:rPr lang="en-US" dirty="0" smtClean="0"/>
              <a:t>Theatre text is unstable as many signs and symbols happen at once.</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pic>
        <p:nvPicPr>
          <p:cNvPr id="4" name="Picture 3"/>
          <p:cNvPicPr>
            <a:picLocks noChangeAspect="1"/>
          </p:cNvPicPr>
          <p:nvPr/>
        </p:nvPicPr>
        <p:blipFill>
          <a:blip r:embed="rId3"/>
          <a:stretch>
            <a:fillRect/>
          </a:stretch>
        </p:blipFill>
        <p:spPr>
          <a:xfrm>
            <a:off x="895637" y="2214000"/>
            <a:ext cx="8248363" cy="4644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pic>
        <p:nvPicPr>
          <p:cNvPr id="4" name="Picture 3"/>
          <p:cNvPicPr>
            <a:picLocks noChangeAspect="1"/>
          </p:cNvPicPr>
          <p:nvPr/>
        </p:nvPicPr>
        <p:blipFill>
          <a:blip r:embed="rId3"/>
          <a:stretch>
            <a:fillRect/>
          </a:stretch>
        </p:blipFill>
        <p:spPr>
          <a:xfrm>
            <a:off x="895637" y="2214000"/>
            <a:ext cx="8248363" cy="4644000"/>
          </a:xfrm>
          <a:prstGeom prst="rect">
            <a:avLst/>
          </a:prstGeom>
        </p:spPr>
      </p:pic>
      <p:pic>
        <p:nvPicPr>
          <p:cNvPr id="6" name="Picture 5"/>
          <p:cNvPicPr>
            <a:picLocks noChangeAspect="1"/>
          </p:cNvPicPr>
          <p:nvPr/>
        </p:nvPicPr>
        <p:blipFill>
          <a:blip r:embed="rId4"/>
          <a:stretch>
            <a:fillRect/>
          </a:stretch>
        </p:blipFill>
        <p:spPr>
          <a:xfrm>
            <a:off x="1454347" y="527802"/>
            <a:ext cx="4068230" cy="633016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pic>
        <p:nvPicPr>
          <p:cNvPr id="4" name="Picture 3"/>
          <p:cNvPicPr>
            <a:picLocks noChangeAspect="1"/>
          </p:cNvPicPr>
          <p:nvPr/>
        </p:nvPicPr>
        <p:blipFill>
          <a:blip r:embed="rId3"/>
          <a:stretch>
            <a:fillRect/>
          </a:stretch>
        </p:blipFill>
        <p:spPr>
          <a:xfrm>
            <a:off x="895637" y="2214000"/>
            <a:ext cx="8248363" cy="4644000"/>
          </a:xfrm>
          <a:prstGeom prst="rect">
            <a:avLst/>
          </a:prstGeom>
        </p:spPr>
      </p:pic>
      <p:pic>
        <p:nvPicPr>
          <p:cNvPr id="6" name="Picture 5"/>
          <p:cNvPicPr>
            <a:picLocks noChangeAspect="1"/>
          </p:cNvPicPr>
          <p:nvPr/>
        </p:nvPicPr>
        <p:blipFill>
          <a:blip r:embed="rId4"/>
          <a:stretch>
            <a:fillRect/>
          </a:stretch>
        </p:blipFill>
        <p:spPr>
          <a:xfrm>
            <a:off x="1454347" y="274638"/>
            <a:ext cx="4207588" cy="6303600"/>
          </a:xfrm>
          <a:prstGeom prst="rect">
            <a:avLst/>
          </a:prstGeom>
        </p:spPr>
      </p:pic>
      <p:pic>
        <p:nvPicPr>
          <p:cNvPr id="7" name="Picture 6"/>
          <p:cNvPicPr>
            <a:picLocks noChangeAspect="1"/>
          </p:cNvPicPr>
          <p:nvPr/>
        </p:nvPicPr>
        <p:blipFill>
          <a:blip r:embed="rId5"/>
          <a:stretch>
            <a:fillRect/>
          </a:stretch>
        </p:blipFill>
        <p:spPr>
          <a:xfrm>
            <a:off x="1679416" y="838126"/>
            <a:ext cx="5288037" cy="528803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a:t>
            </a:r>
            <a:endParaRPr lang="en-US" dirty="0"/>
          </a:p>
        </p:txBody>
      </p:sp>
      <p:sp>
        <p:nvSpPr>
          <p:cNvPr id="3" name="Content Placeholder 2"/>
          <p:cNvSpPr>
            <a:spLocks noGrp="1"/>
          </p:cNvSpPr>
          <p:nvPr>
            <p:ph idx="1"/>
          </p:nvPr>
        </p:nvSpPr>
        <p:spPr/>
        <p:txBody>
          <a:bodyPr/>
          <a:lstStyle/>
          <a:p>
            <a:r>
              <a:rPr lang="en-US" dirty="0" smtClean="0"/>
              <a:t>Creating a text means inscribing meaning – and there’s politics and powers in this process.</a:t>
            </a:r>
          </a:p>
          <a:p>
            <a:endParaRPr lang="en-US" dirty="0" smtClean="0"/>
          </a:p>
          <a:p>
            <a:r>
              <a:rPr lang="en-US" dirty="0" smtClean="0"/>
              <a:t>‘Creating a text may be a bid for authority, but meaning only happens in the process of communicating, the series of image produced by the text only acquire significance when the spectator reacts to them.’ (Leach, 2000:19)</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 name="Picture 5"/>
          <p:cNvPicPr>
            <a:picLocks noChangeAspect="1"/>
          </p:cNvPicPr>
          <p:nvPr/>
        </p:nvPicPr>
        <p:blipFill>
          <a:blip r:embed="rId2"/>
          <a:stretch>
            <a:fillRect/>
          </a:stretch>
        </p:blipFill>
        <p:spPr>
          <a:xfrm>
            <a:off x="-930530" y="-498214"/>
            <a:ext cx="6350000" cy="79375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 name="Picture 5"/>
          <p:cNvPicPr>
            <a:picLocks noChangeAspect="1"/>
          </p:cNvPicPr>
          <p:nvPr/>
        </p:nvPicPr>
        <p:blipFill>
          <a:blip r:embed="rId2"/>
          <a:stretch>
            <a:fillRect/>
          </a:stretch>
        </p:blipFill>
        <p:spPr>
          <a:xfrm>
            <a:off x="-930530" y="-498214"/>
            <a:ext cx="6350000" cy="7937500"/>
          </a:xfrm>
          <a:prstGeom prst="rect">
            <a:avLst/>
          </a:prstGeom>
        </p:spPr>
      </p:pic>
      <p:pic>
        <p:nvPicPr>
          <p:cNvPr id="5" name="Picture 4"/>
          <p:cNvPicPr>
            <a:picLocks noChangeAspect="1"/>
          </p:cNvPicPr>
          <p:nvPr/>
        </p:nvPicPr>
        <p:blipFill>
          <a:blip r:embed="rId3"/>
          <a:stretch>
            <a:fillRect/>
          </a:stretch>
        </p:blipFill>
        <p:spPr>
          <a:xfrm>
            <a:off x="0" y="1"/>
            <a:ext cx="6925583" cy="69444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 name="Picture 5"/>
          <p:cNvPicPr>
            <a:picLocks noChangeAspect="1"/>
          </p:cNvPicPr>
          <p:nvPr/>
        </p:nvPicPr>
        <p:blipFill>
          <a:blip r:embed="rId2"/>
          <a:stretch>
            <a:fillRect/>
          </a:stretch>
        </p:blipFill>
        <p:spPr>
          <a:xfrm>
            <a:off x="-930530" y="-498214"/>
            <a:ext cx="6350000" cy="7937500"/>
          </a:xfrm>
          <a:prstGeom prst="rect">
            <a:avLst/>
          </a:prstGeom>
        </p:spPr>
      </p:pic>
      <p:pic>
        <p:nvPicPr>
          <p:cNvPr id="5" name="Picture 4"/>
          <p:cNvPicPr>
            <a:picLocks noChangeAspect="1"/>
          </p:cNvPicPr>
          <p:nvPr/>
        </p:nvPicPr>
        <p:blipFill>
          <a:blip r:embed="rId3"/>
          <a:stretch>
            <a:fillRect/>
          </a:stretch>
        </p:blipFill>
        <p:spPr>
          <a:xfrm>
            <a:off x="0" y="1"/>
            <a:ext cx="6925583" cy="6944400"/>
          </a:xfrm>
          <a:prstGeom prst="rect">
            <a:avLst/>
          </a:prstGeom>
        </p:spPr>
      </p:pic>
      <p:pic>
        <p:nvPicPr>
          <p:cNvPr id="4" name="Picture 3"/>
          <p:cNvPicPr>
            <a:picLocks noChangeAspect="1"/>
          </p:cNvPicPr>
          <p:nvPr/>
        </p:nvPicPr>
        <p:blipFill>
          <a:blip r:embed="rId4"/>
          <a:stretch>
            <a:fillRect/>
          </a:stretch>
        </p:blipFill>
        <p:spPr>
          <a:xfrm>
            <a:off x="4044832" y="1"/>
            <a:ext cx="5099168" cy="68580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a:t>
            </a:r>
            <a:endParaRPr lang="en-US" dirty="0"/>
          </a:p>
        </p:txBody>
      </p:sp>
      <p:sp>
        <p:nvSpPr>
          <p:cNvPr id="3" name="Content Placeholder 2"/>
          <p:cNvSpPr>
            <a:spLocks noGrp="1"/>
          </p:cNvSpPr>
          <p:nvPr>
            <p:ph idx="1"/>
          </p:nvPr>
        </p:nvSpPr>
        <p:spPr/>
        <p:txBody>
          <a:bodyPr/>
          <a:lstStyle/>
          <a:p>
            <a:r>
              <a:rPr lang="en-US" dirty="0" smtClean="0"/>
              <a:t>Dramatic text exists as a written </a:t>
            </a:r>
            <a:r>
              <a:rPr lang="en-US" dirty="0" smtClean="0"/>
              <a:t>‘thing’ </a:t>
            </a:r>
            <a:r>
              <a:rPr lang="en-US" dirty="0" smtClean="0"/>
              <a:t>and as a performance according to Leach. The performer ‘intervenes between the two’ (Ibid).</a:t>
            </a:r>
          </a:p>
          <a:p>
            <a:r>
              <a:rPr lang="en-US" dirty="0" smtClean="0"/>
              <a:t>This is the unstable part – the re-enactment is subject to many different features of theatrical production.</a:t>
            </a:r>
          </a:p>
          <a:p>
            <a:r>
              <a:rPr lang="en-US" dirty="0" smtClean="0"/>
              <a:t>What are these?</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List as Text </a:t>
            </a:r>
            <a:endParaRPr lang="en-US" dirty="0"/>
          </a:p>
        </p:txBody>
      </p:sp>
      <p:sp>
        <p:nvSpPr>
          <p:cNvPr id="3" name="Content Placeholder 2"/>
          <p:cNvSpPr>
            <a:spLocks noGrp="1"/>
          </p:cNvSpPr>
          <p:nvPr>
            <p:ph idx="1"/>
          </p:nvPr>
        </p:nvSpPr>
        <p:spPr/>
        <p:txBody>
          <a:bodyPr/>
          <a:lstStyle/>
          <a:p>
            <a:r>
              <a:rPr lang="en-US" dirty="0" smtClean="0"/>
              <a:t>Name some of the elements that can be perceived as text in theatre.</a:t>
            </a:r>
          </a:p>
          <a:p>
            <a:endParaRPr lang="en-US" dirty="0" smtClean="0"/>
          </a:p>
          <a:p>
            <a:r>
              <a:rPr lang="en-US" dirty="0" smtClean="0"/>
              <a:t>These can be aspects that add or frame the </a:t>
            </a:r>
            <a:r>
              <a:rPr lang="en-US" dirty="0" err="1" smtClean="0"/>
              <a:t>performative</a:t>
            </a:r>
            <a:r>
              <a:rPr lang="en-US" dirty="0" smtClean="0"/>
              <a:t> act with some kind of meaning.</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List as Text </a:t>
            </a:r>
            <a:endParaRPr lang="en-US" dirty="0"/>
          </a:p>
        </p:txBody>
      </p:sp>
      <p:sp>
        <p:nvSpPr>
          <p:cNvPr id="3" name="Content Placeholder 2"/>
          <p:cNvSpPr>
            <a:spLocks noGrp="1"/>
          </p:cNvSpPr>
          <p:nvPr>
            <p:ph idx="1"/>
          </p:nvPr>
        </p:nvSpPr>
        <p:spPr/>
        <p:txBody>
          <a:bodyPr>
            <a:normAutofit lnSpcReduction="10000"/>
          </a:bodyPr>
          <a:lstStyle/>
          <a:p>
            <a:r>
              <a:rPr lang="en-US" dirty="0" smtClean="0"/>
              <a:t>Lighting sound video set costume music </a:t>
            </a:r>
            <a:r>
              <a:rPr lang="en-US" dirty="0" err="1" smtClean="0"/>
              <a:t>mics</a:t>
            </a:r>
            <a:endParaRPr lang="en-US" dirty="0" smtClean="0"/>
          </a:p>
          <a:p>
            <a:r>
              <a:rPr lang="en-US" dirty="0" smtClean="0"/>
              <a:t>Actors dancers singers chorus performers</a:t>
            </a:r>
          </a:p>
          <a:p>
            <a:r>
              <a:rPr lang="en-US" dirty="0" smtClean="0"/>
              <a:t>Language writing current ancient old</a:t>
            </a:r>
          </a:p>
          <a:p>
            <a:r>
              <a:rPr lang="en-US" dirty="0" smtClean="0"/>
              <a:t>Familiar strange contemporary traditional</a:t>
            </a:r>
          </a:p>
          <a:p>
            <a:r>
              <a:rPr lang="en-US" dirty="0" smtClean="0"/>
              <a:t>Rake traverse proscenium laboratory site</a:t>
            </a:r>
          </a:p>
          <a:p>
            <a:r>
              <a:rPr lang="en-US" dirty="0" smtClean="0"/>
              <a:t>Round outdoor </a:t>
            </a:r>
            <a:r>
              <a:rPr lang="en-US" dirty="0" err="1" smtClean="0"/>
              <a:t>livestreamed</a:t>
            </a:r>
            <a:r>
              <a:rPr lang="en-US" dirty="0" smtClean="0"/>
              <a:t> durational</a:t>
            </a:r>
          </a:p>
          <a:p>
            <a:r>
              <a:rPr lang="en-US" dirty="0" smtClean="0"/>
              <a:t>Style ethnicity </a:t>
            </a:r>
            <a:r>
              <a:rPr lang="en-US" dirty="0" err="1" smtClean="0"/>
              <a:t>improv</a:t>
            </a:r>
            <a:r>
              <a:rPr lang="en-US" dirty="0" smtClean="0"/>
              <a:t> script performance art</a:t>
            </a:r>
          </a:p>
          <a:p>
            <a:r>
              <a:rPr lang="en-US" dirty="0" smtClean="0"/>
              <a:t>Cost location seated standing immersive</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List as Text </a:t>
            </a:r>
            <a:endParaRPr lang="en-US" dirty="0"/>
          </a:p>
        </p:txBody>
      </p:sp>
      <p:sp>
        <p:nvSpPr>
          <p:cNvPr id="3" name="Content Placeholder 2"/>
          <p:cNvSpPr>
            <a:spLocks noGrp="1"/>
          </p:cNvSpPr>
          <p:nvPr>
            <p:ph idx="1"/>
          </p:nvPr>
        </p:nvSpPr>
        <p:spPr/>
        <p:txBody>
          <a:bodyPr>
            <a:normAutofit lnSpcReduction="10000"/>
          </a:bodyPr>
          <a:lstStyle/>
          <a:p>
            <a:r>
              <a:rPr lang="en-US" dirty="0" smtClean="0"/>
              <a:t>Lighting sound video set costume music </a:t>
            </a:r>
            <a:r>
              <a:rPr lang="en-US" dirty="0" err="1" smtClean="0"/>
              <a:t>mics</a:t>
            </a:r>
            <a:endParaRPr lang="en-US" dirty="0" smtClean="0"/>
          </a:p>
          <a:p>
            <a:r>
              <a:rPr lang="en-US" dirty="0" smtClean="0"/>
              <a:t>Actors dancers singers chorus performers</a:t>
            </a:r>
          </a:p>
          <a:p>
            <a:r>
              <a:rPr lang="en-US" dirty="0" smtClean="0"/>
              <a:t>Language writing current ancient old</a:t>
            </a:r>
          </a:p>
          <a:p>
            <a:r>
              <a:rPr lang="en-US" dirty="0" smtClean="0"/>
              <a:t>Familiar strange contemporary traditional</a:t>
            </a:r>
          </a:p>
          <a:p>
            <a:r>
              <a:rPr lang="en-US" dirty="0" smtClean="0"/>
              <a:t>Rake traverse proscenium laboratory site</a:t>
            </a:r>
          </a:p>
          <a:p>
            <a:r>
              <a:rPr lang="en-US" dirty="0" smtClean="0"/>
              <a:t>Round outdoor </a:t>
            </a:r>
            <a:r>
              <a:rPr lang="en-US" dirty="0" err="1" smtClean="0"/>
              <a:t>livestreamed</a:t>
            </a:r>
            <a:r>
              <a:rPr lang="en-US" dirty="0" smtClean="0"/>
              <a:t> durational</a:t>
            </a:r>
          </a:p>
          <a:p>
            <a:r>
              <a:rPr lang="en-US" dirty="0" smtClean="0"/>
              <a:t>Style ethnicity </a:t>
            </a:r>
            <a:r>
              <a:rPr lang="en-US" dirty="0" err="1" smtClean="0"/>
              <a:t>improv</a:t>
            </a:r>
            <a:r>
              <a:rPr lang="en-US" dirty="0" smtClean="0"/>
              <a:t> script performance art</a:t>
            </a:r>
          </a:p>
          <a:p>
            <a:r>
              <a:rPr lang="en-US" dirty="0" smtClean="0"/>
              <a:t>Cost location seated standing immersive</a:t>
            </a:r>
            <a:endParaRPr lang="en-US" dirty="0"/>
          </a:p>
        </p:txBody>
      </p:sp>
      <p:sp>
        <p:nvSpPr>
          <p:cNvPr id="4" name="TextBox 3"/>
          <p:cNvSpPr txBox="1"/>
          <p:nvPr/>
        </p:nvSpPr>
        <p:spPr>
          <a:xfrm>
            <a:off x="5788370" y="6438951"/>
            <a:ext cx="1558953" cy="369332"/>
          </a:xfrm>
          <a:prstGeom prst="rect">
            <a:avLst/>
          </a:prstGeom>
          <a:noFill/>
        </p:spPr>
        <p:txBody>
          <a:bodyPr wrap="none" rtlCol="0">
            <a:spAutoFit/>
          </a:bodyPr>
          <a:lstStyle/>
          <a:p>
            <a:r>
              <a:rPr lang="en-US" dirty="0" smtClean="0"/>
              <a:t>I could go on…</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Electra</a:t>
            </a:r>
            <a:endParaRPr lang="en-US" dirty="0"/>
          </a:p>
        </p:txBody>
      </p:sp>
      <p:sp>
        <p:nvSpPr>
          <p:cNvPr id="3" name="Content Placeholder 2"/>
          <p:cNvSpPr>
            <a:spLocks noGrp="1"/>
          </p:cNvSpPr>
          <p:nvPr>
            <p:ph idx="1"/>
          </p:nvPr>
        </p:nvSpPr>
        <p:spPr/>
        <p:txBody>
          <a:bodyPr/>
          <a:lstStyle/>
          <a:p>
            <a:r>
              <a:rPr lang="en-US" dirty="0" smtClean="0"/>
              <a:t>What were the notable points in Electra? </a:t>
            </a:r>
          </a:p>
          <a:p>
            <a:endParaRPr lang="en-US" dirty="0" smtClean="0"/>
          </a:p>
          <a:p>
            <a:r>
              <a:rPr lang="en-US" dirty="0" smtClean="0"/>
              <a:t>Jacques </a:t>
            </a:r>
            <a:r>
              <a:rPr lang="en-US" dirty="0" err="1" smtClean="0"/>
              <a:t>Lecoq</a:t>
            </a:r>
            <a:r>
              <a:rPr lang="en-US" dirty="0" smtClean="0"/>
              <a:t> and chorus movement</a:t>
            </a:r>
          </a:p>
          <a:p>
            <a:endParaRPr lang="en-US" dirty="0" smtClean="0"/>
          </a:p>
          <a:p>
            <a:r>
              <a:rPr lang="en-US" smtClean="0"/>
              <a:t>Neutral Mask</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a:bodyPr>
          <a:lstStyle/>
          <a:p>
            <a:r>
              <a:rPr lang="en-US" sz="1800" dirty="0" smtClean="0">
                <a:hlinkClick r:id="rId2"/>
              </a:rPr>
              <a:t>https://www.pinterest.com/explore/marilyn-monroe-artwork/</a:t>
            </a:r>
            <a:endParaRPr lang="en-US" sz="1800" dirty="0" smtClean="0"/>
          </a:p>
          <a:p>
            <a:r>
              <a:rPr lang="en-US" sz="1800" dirty="0" smtClean="0">
                <a:hlinkClick r:id="rId3"/>
              </a:rPr>
              <a:t>http://www.juularts.com/B09_March20_25th_2011.html</a:t>
            </a:r>
            <a:endParaRPr lang="en-US" sz="1800" dirty="0" smtClean="0"/>
          </a:p>
          <a:p>
            <a:r>
              <a:rPr lang="en-US" sz="1800" dirty="0" smtClean="0">
                <a:hlinkClick r:id="rId4"/>
              </a:rPr>
              <a:t>https://www.allure.com/story/marilyn-monroe-beauty-routine</a:t>
            </a:r>
            <a:r>
              <a:rPr lang="en-US" sz="1800" dirty="0" smtClean="0"/>
              <a:t> </a:t>
            </a:r>
          </a:p>
          <a:p>
            <a:r>
              <a:rPr lang="en-US" sz="1800" dirty="0" smtClean="0"/>
              <a:t>Leach, R. 2008. </a:t>
            </a:r>
            <a:r>
              <a:rPr lang="en-US" sz="1800" i="1" dirty="0" smtClean="0"/>
              <a:t>Theatre Studies: The Basics</a:t>
            </a:r>
            <a:r>
              <a:rPr lang="en-US" sz="1800" dirty="0" smtClean="0"/>
              <a:t>. </a:t>
            </a:r>
            <a:r>
              <a:rPr lang="en-US" sz="1800" dirty="0" err="1" smtClean="0"/>
              <a:t>Routledge</a:t>
            </a:r>
            <a:r>
              <a:rPr lang="en-US" sz="1800" dirty="0" smtClean="0"/>
              <a:t>: London.</a:t>
            </a:r>
          </a:p>
          <a:p>
            <a:r>
              <a:rPr lang="en-US" sz="1946" dirty="0" smtClean="0">
                <a:hlinkClick r:id="rId5"/>
              </a:rPr>
              <a:t>https://www.theatlantic.com/magazine/archive/2017/11/leonardo-da-vinci-mona-lisa-smile/540636/</a:t>
            </a:r>
            <a:endParaRPr lang="en-US" sz="1946" dirty="0" smtClean="0"/>
          </a:p>
          <a:p>
            <a:r>
              <a:rPr lang="en-US" sz="1946" dirty="0" smtClean="0">
                <a:hlinkClick r:id="rId6"/>
              </a:rPr>
              <a:t>http://www.wallpaper.ge/view-mona_lisa-800x600.html</a:t>
            </a:r>
            <a:r>
              <a:rPr lang="en-US" sz="1946" dirty="0" smtClean="0"/>
              <a:t> </a:t>
            </a:r>
          </a:p>
          <a:p>
            <a:r>
              <a:rPr lang="en-US" sz="1946" dirty="0" smtClean="0">
                <a:hlinkClick r:id="rId7"/>
              </a:rPr>
              <a:t>https://www.pinterest.com/teachkidsart/mona-lisa/</a:t>
            </a:r>
            <a:endParaRPr lang="en-US" sz="1946" dirty="0" smtClean="0"/>
          </a:p>
          <a:p>
            <a:r>
              <a:rPr lang="en-US" sz="1946" dirty="0" smtClean="0"/>
              <a:t>https://www.flickr.com/photos/xclusiveballer/9459226538</a:t>
            </a:r>
            <a:endParaRPr lang="en-US" sz="1946"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61</TotalTime>
  <Words>341</Words>
  <Application>Microsoft Office PowerPoint</Application>
  <PresentationFormat>On-screen Show (4:3)</PresentationFormat>
  <Paragraphs>55</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PowerPoint Presentation</vt:lpstr>
      <vt:lpstr>PowerPoint Presentation</vt:lpstr>
      <vt:lpstr>PowerPoint Presentation</vt:lpstr>
      <vt:lpstr>Text</vt:lpstr>
      <vt:lpstr>PowerPoint Presentation</vt:lpstr>
      <vt:lpstr>PowerPoint Presentation</vt:lpstr>
      <vt:lpstr>PowerPoint Presentation</vt:lpstr>
      <vt:lpstr>PowerPoint Presentation</vt:lpstr>
      <vt:lpstr>Text</vt:lpstr>
      <vt:lpstr>PowerPoint Presentation</vt:lpstr>
      <vt:lpstr>PowerPoint Presentation</vt:lpstr>
      <vt:lpstr>PowerPoint Presentation</vt:lpstr>
      <vt:lpstr>Text</vt:lpstr>
      <vt:lpstr>List as Text </vt:lpstr>
      <vt:lpstr>List as Text </vt:lpstr>
      <vt:lpstr>List as Text </vt:lpstr>
      <vt:lpstr>Electra</vt:lpstr>
      <vt:lpstr>Bibliography</vt:lpstr>
    </vt:vector>
  </TitlesOfParts>
  <Company>UoW:Trinity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Coleg y Drindod</dc:creator>
  <cp:lastModifiedBy>Jonathan Pugh</cp:lastModifiedBy>
  <cp:revision>5</cp:revision>
  <dcterms:created xsi:type="dcterms:W3CDTF">2018-02-07T21:55:19Z</dcterms:created>
  <dcterms:modified xsi:type="dcterms:W3CDTF">2018-02-08T13:37:33Z</dcterms:modified>
</cp:coreProperties>
</file>