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96A2C1-17B2-C442-AB7C-5C01F802EE92}" v="4" dt="2022-11-01T12:27:27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03"/>
    <p:restoredTop sz="95865"/>
  </p:normalViewPr>
  <p:slideViewPr>
    <p:cSldViewPr snapToGrid="0">
      <p:cViewPr varScale="1">
        <p:scale>
          <a:sx n="99" d="100"/>
          <a:sy n="99" d="100"/>
        </p:scale>
        <p:origin x="208" y="3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5" d="100"/>
          <a:sy n="85" d="100"/>
        </p:scale>
        <p:origin x="2848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a Farhana Shikder Uddin (2109302)" userId="44c22003-36f4-41c3-aec5-19edbf22df95" providerId="ADAL" clId="{3E96A2C1-17B2-C442-AB7C-5C01F802EE92}"/>
    <pc:docChg chg="undo custSel modSld">
      <pc:chgData name="Musa Farhana Shikder Uddin (2109302)" userId="44c22003-36f4-41c3-aec5-19edbf22df95" providerId="ADAL" clId="{3E96A2C1-17B2-C442-AB7C-5C01F802EE92}" dt="2022-11-02T12:26:37.627" v="123" actId="20577"/>
      <pc:docMkLst>
        <pc:docMk/>
      </pc:docMkLst>
      <pc:sldChg chg="addSp delSp modSp mod">
        <pc:chgData name="Musa Farhana Shikder Uddin (2109302)" userId="44c22003-36f4-41c3-aec5-19edbf22df95" providerId="ADAL" clId="{3E96A2C1-17B2-C442-AB7C-5C01F802EE92}" dt="2022-11-01T12:27:30.833" v="122"/>
        <pc:sldMkLst>
          <pc:docMk/>
          <pc:sldMk cId="2198437689" sldId="256"/>
        </pc:sldMkLst>
        <pc:spChg chg="add del mod">
          <ac:chgData name="Musa Farhana Shikder Uddin (2109302)" userId="44c22003-36f4-41c3-aec5-19edbf22df95" providerId="ADAL" clId="{3E96A2C1-17B2-C442-AB7C-5C01F802EE92}" dt="2022-11-01T12:27:30.833" v="122"/>
          <ac:spMkLst>
            <pc:docMk/>
            <pc:sldMk cId="2198437689" sldId="256"/>
            <ac:spMk id="2" creationId="{9B2BBD97-2255-4FD3-FEA8-07004D814644}"/>
          </ac:spMkLst>
        </pc:spChg>
        <pc:spChg chg="mod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3" creationId="{B6A48AF3-E5D5-3E52-68C1-E44ED55BA7C8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8" creationId="{88294908-8B00-4F58-BBBA-20F71A40AA9E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10" creationId="{4364C879-1404-4203-8E9D-CC5DE0A621A2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12" creationId="{84617302-4B0D-4351-A6BB-6F0930D943AC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14" creationId="{DA2C7802-C2E0-4218-8F89-8DD7CCD2CD1C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16" creationId="{A6D7111A-21E5-4EE9-8A78-10E5530F0116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18" creationId="{A3969E80-A77B-49FC-9122-D89AFD5EE118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20" creationId="{1849CA57-76BD-4CF2-80BA-D7A46A01B7B1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22" creationId="{35E9085E-E730-4768-83D4-6CB7E9897153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24" creationId="{973272FE-A474-4CAE-8CA2-BCC8B476C3F4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26" creationId="{E07981EA-05A6-437C-88D7-B377B92B031D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28" creationId="{15E3C750-986E-4769-B1AE-49289FBEE757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33" creationId="{D278ADA9-6383-4BDD-80D2-8899A402687B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35" creationId="{484B7147-B0F6-40ED-B5A2-FF72BC8198B6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37" creationId="{B36D2DE0-0628-4A9A-A59D-7BA8B5EB3022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39" creationId="{48E405C9-94BE-41DA-928C-DEC9A8550E9F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41" creationId="{D2091A72-D5BB-42AC-8FD3-F7747D90861E}"/>
          </ac:spMkLst>
        </pc:spChg>
        <pc:spChg chg="add del">
          <ac:chgData name="Musa Farhana Shikder Uddin (2109302)" userId="44c22003-36f4-41c3-aec5-19edbf22df95" providerId="ADAL" clId="{3E96A2C1-17B2-C442-AB7C-5C01F802EE92}" dt="2022-11-01T12:26:24.303" v="119" actId="26606"/>
          <ac:spMkLst>
            <pc:docMk/>
            <pc:sldMk cId="2198437689" sldId="256"/>
            <ac:spMk id="43" creationId="{6ED12BFC-A737-46AF-8411-481112D54B0C}"/>
          </ac:spMkLst>
        </pc:spChg>
      </pc:sldChg>
      <pc:sldChg chg="addSp delSp modSp mod">
        <pc:chgData name="Musa Farhana Shikder Uddin (2109302)" userId="44c22003-36f4-41c3-aec5-19edbf22df95" providerId="ADAL" clId="{3E96A2C1-17B2-C442-AB7C-5C01F802EE92}" dt="2022-11-02T12:26:37.627" v="123" actId="20577"/>
        <pc:sldMkLst>
          <pc:docMk/>
          <pc:sldMk cId="2770563945" sldId="257"/>
        </pc:sldMkLst>
        <pc:spChg chg="add del mod">
          <ac:chgData name="Musa Farhana Shikder Uddin (2109302)" userId="44c22003-36f4-41c3-aec5-19edbf22df95" providerId="ADAL" clId="{3E96A2C1-17B2-C442-AB7C-5C01F802EE92}" dt="2022-11-01T12:19:15.553" v="38"/>
          <ac:spMkLst>
            <pc:docMk/>
            <pc:sldMk cId="2770563945" sldId="257"/>
            <ac:spMk id="2" creationId="{B6608D2D-4549-DC37-E722-7367D8407A76}"/>
          </ac:spMkLst>
        </pc:spChg>
        <pc:spChg chg="mod ord">
          <ac:chgData name="Musa Farhana Shikder Uddin (2109302)" userId="44c22003-36f4-41c3-aec5-19edbf22df95" providerId="ADAL" clId="{3E96A2C1-17B2-C442-AB7C-5C01F802EE92}" dt="2022-11-02T12:26:37.627" v="123" actId="20577"/>
          <ac:spMkLst>
            <pc:docMk/>
            <pc:sldMk cId="2770563945" sldId="257"/>
            <ac:spMk id="4" creationId="{49D17DD2-744E-B04B-F053-BF2FCB1D1CEF}"/>
          </ac:spMkLst>
        </pc:spChg>
        <pc:spChg chg="add del mod">
          <ac:chgData name="Musa Farhana Shikder Uddin (2109302)" userId="44c22003-36f4-41c3-aec5-19edbf22df95" providerId="ADAL" clId="{3E96A2C1-17B2-C442-AB7C-5C01F802EE92}" dt="2022-11-01T12:24:23.317" v="110"/>
          <ac:spMkLst>
            <pc:docMk/>
            <pc:sldMk cId="2770563945" sldId="257"/>
            <ac:spMk id="5" creationId="{77393241-43BA-37D7-AD95-C22AC96AE970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31" creationId="{604B7750-FFCA-4912-AC2E-989EECC941B2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33" creationId="{52494659-52DF-4053-975B-36F06255E2E8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35" creationId="{EE807326-229C-458C-BDA0-C721262167D9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37" creationId="{FCADE1D5-E79C-4CEF-BEFD-B66EFB394D25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39" creationId="{54FC8EB5-1620-43B8-B816-8A91B6EAC975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41" creationId="{3D544515-9F93-4809-A102-B49C85F4608F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52" creationId="{6027F030-58A9-44B8-ABF5-0372D2954EE6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53" creationId="{A6328306-71F0-4C12-A2D9-7C857146B1D0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54" creationId="{64AB010C-C307-4A53-9D97-39C6AAB2E056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55" creationId="{3252C512-4076-456E-AD89-50B0316453D0}"/>
          </ac:spMkLst>
        </pc:spChg>
        <pc:spChg chg="del">
          <ac:chgData name="Musa Farhana Shikder Uddin (2109302)" userId="44c22003-36f4-41c3-aec5-19edbf22df95" providerId="ADAL" clId="{3E96A2C1-17B2-C442-AB7C-5C01F802EE92}" dt="2022-11-01T11:26:25.308" v="4" actId="26606"/>
          <ac:spMkLst>
            <pc:docMk/>
            <pc:sldMk cId="2770563945" sldId="257"/>
            <ac:spMk id="56" creationId="{71C24C9E-C2F4-4FA4-947B-6CBAC7C3AE1D}"/>
          </ac:spMkLst>
        </pc:spChg>
        <pc:spChg chg="add del">
          <ac:chgData name="Musa Farhana Shikder Uddin (2109302)" userId="44c22003-36f4-41c3-aec5-19edbf22df95" providerId="ADAL" clId="{3E96A2C1-17B2-C442-AB7C-5C01F802EE92}" dt="2022-11-01T11:26:46.581" v="8" actId="26606"/>
          <ac:spMkLst>
            <pc:docMk/>
            <pc:sldMk cId="2770563945" sldId="257"/>
            <ac:spMk id="61" creationId="{2EB492CD-616E-47F8-933B-5E2D952A0593}"/>
          </ac:spMkLst>
        </pc:spChg>
        <pc:spChg chg="add del">
          <ac:chgData name="Musa Farhana Shikder Uddin (2109302)" userId="44c22003-36f4-41c3-aec5-19edbf22df95" providerId="ADAL" clId="{3E96A2C1-17B2-C442-AB7C-5C01F802EE92}" dt="2022-11-01T11:26:46.581" v="8" actId="26606"/>
          <ac:spMkLst>
            <pc:docMk/>
            <pc:sldMk cId="2770563945" sldId="257"/>
            <ac:spMk id="63" creationId="{59383CF9-23B5-4335-9B21-1791C4CF1C75}"/>
          </ac:spMkLst>
        </pc:spChg>
        <pc:spChg chg="add del">
          <ac:chgData name="Musa Farhana Shikder Uddin (2109302)" userId="44c22003-36f4-41c3-aec5-19edbf22df95" providerId="ADAL" clId="{3E96A2C1-17B2-C442-AB7C-5C01F802EE92}" dt="2022-11-01T11:26:46.581" v="8" actId="26606"/>
          <ac:spMkLst>
            <pc:docMk/>
            <pc:sldMk cId="2770563945" sldId="257"/>
            <ac:spMk id="65" creationId="{0007FE00-9498-4706-B255-6437B0252C02}"/>
          </ac:spMkLst>
        </pc:spChg>
        <pc:spChg chg="add del">
          <ac:chgData name="Musa Farhana Shikder Uddin (2109302)" userId="44c22003-36f4-41c3-aec5-19edbf22df95" providerId="ADAL" clId="{3E96A2C1-17B2-C442-AB7C-5C01F802EE92}" dt="2022-11-01T11:26:46.576" v="7" actId="26606"/>
          <ac:spMkLst>
            <pc:docMk/>
            <pc:sldMk cId="2770563945" sldId="257"/>
            <ac:spMk id="70" creationId="{F13C74B1-5B17-4795-BED0-7140497B445A}"/>
          </ac:spMkLst>
        </pc:spChg>
        <pc:spChg chg="add del">
          <ac:chgData name="Musa Farhana Shikder Uddin (2109302)" userId="44c22003-36f4-41c3-aec5-19edbf22df95" providerId="ADAL" clId="{3E96A2C1-17B2-C442-AB7C-5C01F802EE92}" dt="2022-11-01T11:26:46.576" v="7" actId="26606"/>
          <ac:spMkLst>
            <pc:docMk/>
            <pc:sldMk cId="2770563945" sldId="257"/>
            <ac:spMk id="72" creationId="{D4974D33-8DC5-464E-8C6D-BE58F0669C17}"/>
          </ac:spMkLst>
        </pc:spChg>
        <pc:spChg chg="add del">
          <ac:chgData name="Musa Farhana Shikder Uddin (2109302)" userId="44c22003-36f4-41c3-aec5-19edbf22df95" providerId="ADAL" clId="{3E96A2C1-17B2-C442-AB7C-5C01F802EE92}" dt="2022-11-01T11:27:47.504" v="28" actId="26606"/>
          <ac:spMkLst>
            <pc:docMk/>
            <pc:sldMk cId="2770563945" sldId="257"/>
            <ac:spMk id="74" creationId="{426B127E-6498-4C77-9C9D-4553A5113B80}"/>
          </ac:spMkLst>
        </pc:spChg>
        <pc:spChg chg="add del">
          <ac:chgData name="Musa Farhana Shikder Uddin (2109302)" userId="44c22003-36f4-41c3-aec5-19edbf22df95" providerId="ADAL" clId="{3E96A2C1-17B2-C442-AB7C-5C01F802EE92}" dt="2022-11-01T11:27:47.504" v="28" actId="26606"/>
          <ac:spMkLst>
            <pc:docMk/>
            <pc:sldMk cId="2770563945" sldId="257"/>
            <ac:spMk id="75" creationId="{4AC6B390-BC59-4F1D-A0EE-D71A92F0A0B2}"/>
          </ac:spMkLst>
        </pc:spChg>
        <pc:spChg chg="add del">
          <ac:chgData name="Musa Farhana Shikder Uddin (2109302)" userId="44c22003-36f4-41c3-aec5-19edbf22df95" providerId="ADAL" clId="{3E96A2C1-17B2-C442-AB7C-5C01F802EE92}" dt="2022-11-01T11:27:47.504" v="28" actId="26606"/>
          <ac:spMkLst>
            <pc:docMk/>
            <pc:sldMk cId="2770563945" sldId="257"/>
            <ac:spMk id="76" creationId="{B6C60D79-16F1-4C4B-B7E3-7634E7069CDE}"/>
          </ac:spMkLst>
        </pc:spChg>
        <pc:spChg chg="add del">
          <ac:chgData name="Musa Farhana Shikder Uddin (2109302)" userId="44c22003-36f4-41c3-aec5-19edbf22df95" providerId="ADAL" clId="{3E96A2C1-17B2-C442-AB7C-5C01F802EE92}" dt="2022-11-01T11:27:00.368" v="11" actId="26606"/>
          <ac:spMkLst>
            <pc:docMk/>
            <pc:sldMk cId="2770563945" sldId="257"/>
            <ac:spMk id="81" creationId="{4AC6B390-BC59-4F1D-A0EE-D71A92F0A0B2}"/>
          </ac:spMkLst>
        </pc:spChg>
        <pc:spChg chg="add del">
          <ac:chgData name="Musa Farhana Shikder Uddin (2109302)" userId="44c22003-36f4-41c3-aec5-19edbf22df95" providerId="ADAL" clId="{3E96A2C1-17B2-C442-AB7C-5C01F802EE92}" dt="2022-11-01T11:27:00.368" v="11" actId="26606"/>
          <ac:spMkLst>
            <pc:docMk/>
            <pc:sldMk cId="2770563945" sldId="257"/>
            <ac:spMk id="83" creationId="{B6C60D79-16F1-4C4B-B7E3-7634E7069CDE}"/>
          </ac:spMkLst>
        </pc:spChg>
        <pc:spChg chg="add del">
          <ac:chgData name="Musa Farhana Shikder Uddin (2109302)" userId="44c22003-36f4-41c3-aec5-19edbf22df95" providerId="ADAL" clId="{3E96A2C1-17B2-C442-AB7C-5C01F802EE92}" dt="2022-11-01T11:27:00.368" v="11" actId="26606"/>
          <ac:spMkLst>
            <pc:docMk/>
            <pc:sldMk cId="2770563945" sldId="257"/>
            <ac:spMk id="85" creationId="{426B127E-6498-4C77-9C9D-4553A5113B80}"/>
          </ac:spMkLst>
        </pc:spChg>
        <pc:spChg chg="add del">
          <ac:chgData name="Musa Farhana Shikder Uddin (2109302)" userId="44c22003-36f4-41c3-aec5-19edbf22df95" providerId="ADAL" clId="{3E96A2C1-17B2-C442-AB7C-5C01F802EE92}" dt="2022-11-01T11:27:03.454" v="13" actId="26606"/>
          <ac:spMkLst>
            <pc:docMk/>
            <pc:sldMk cId="2770563945" sldId="257"/>
            <ac:spMk id="87" creationId="{4F7EBAE4-9945-4473-9E34-B2C66EA0F03D}"/>
          </ac:spMkLst>
        </pc:spChg>
        <pc:spChg chg="add del">
          <ac:chgData name="Musa Farhana Shikder Uddin (2109302)" userId="44c22003-36f4-41c3-aec5-19edbf22df95" providerId="ADAL" clId="{3E96A2C1-17B2-C442-AB7C-5C01F802EE92}" dt="2022-11-01T11:27:03.454" v="13" actId="26606"/>
          <ac:spMkLst>
            <pc:docMk/>
            <pc:sldMk cId="2770563945" sldId="257"/>
            <ac:spMk id="88" creationId="{70BEB1E7-2F88-40BC-B73D-42E5B6F80BFC}"/>
          </ac:spMkLst>
        </pc:spChg>
        <pc:spChg chg="add del">
          <ac:chgData name="Musa Farhana Shikder Uddin (2109302)" userId="44c22003-36f4-41c3-aec5-19edbf22df95" providerId="ADAL" clId="{3E96A2C1-17B2-C442-AB7C-5C01F802EE92}" dt="2022-11-01T11:27:03.454" v="13" actId="26606"/>
          <ac:spMkLst>
            <pc:docMk/>
            <pc:sldMk cId="2770563945" sldId="257"/>
            <ac:spMk id="89" creationId="{A7B99495-F43F-4D80-A44F-2CB4764EB90B}"/>
          </ac:spMkLst>
        </pc:spChg>
        <pc:spChg chg="add del">
          <ac:chgData name="Musa Farhana Shikder Uddin (2109302)" userId="44c22003-36f4-41c3-aec5-19edbf22df95" providerId="ADAL" clId="{3E96A2C1-17B2-C442-AB7C-5C01F802EE92}" dt="2022-11-01T11:27:13.134" v="15" actId="26606"/>
          <ac:spMkLst>
            <pc:docMk/>
            <pc:sldMk cId="2770563945" sldId="257"/>
            <ac:spMk id="92" creationId="{6A84B152-3496-4C52-AF08-97AFFC09DD2C}"/>
          </ac:spMkLst>
        </pc:spChg>
        <pc:spChg chg="add del">
          <ac:chgData name="Musa Farhana Shikder Uddin (2109302)" userId="44c22003-36f4-41c3-aec5-19edbf22df95" providerId="ADAL" clId="{3E96A2C1-17B2-C442-AB7C-5C01F802EE92}" dt="2022-11-01T11:27:13.134" v="15" actId="26606"/>
          <ac:spMkLst>
            <pc:docMk/>
            <pc:sldMk cId="2770563945" sldId="257"/>
            <ac:spMk id="93" creationId="{B621D332-7329-4994-8836-C429A51B7549}"/>
          </ac:spMkLst>
        </pc:spChg>
        <pc:spChg chg="add del">
          <ac:chgData name="Musa Farhana Shikder Uddin (2109302)" userId="44c22003-36f4-41c3-aec5-19edbf22df95" providerId="ADAL" clId="{3E96A2C1-17B2-C442-AB7C-5C01F802EE92}" dt="2022-11-01T11:27:13.134" v="15" actId="26606"/>
          <ac:spMkLst>
            <pc:docMk/>
            <pc:sldMk cId="2770563945" sldId="257"/>
            <ac:spMk id="94" creationId="{6B2ADB95-0FA3-4BD7-A8AC-89D014A83E5B}"/>
          </ac:spMkLst>
        </pc:spChg>
        <pc:spChg chg="add del">
          <ac:chgData name="Musa Farhana Shikder Uddin (2109302)" userId="44c22003-36f4-41c3-aec5-19edbf22df95" providerId="ADAL" clId="{3E96A2C1-17B2-C442-AB7C-5C01F802EE92}" dt="2022-11-01T11:27:13.134" v="15" actId="26606"/>
          <ac:spMkLst>
            <pc:docMk/>
            <pc:sldMk cId="2770563945" sldId="257"/>
            <ac:spMk id="95" creationId="{2D20F754-35A9-4508-BE3C-C59996D1437B}"/>
          </ac:spMkLst>
        </pc:spChg>
        <pc:spChg chg="add del">
          <ac:chgData name="Musa Farhana Shikder Uddin (2109302)" userId="44c22003-36f4-41c3-aec5-19edbf22df95" providerId="ADAL" clId="{3E96A2C1-17B2-C442-AB7C-5C01F802EE92}" dt="2022-11-01T11:27:13.134" v="15" actId="26606"/>
          <ac:spMkLst>
            <pc:docMk/>
            <pc:sldMk cId="2770563945" sldId="257"/>
            <ac:spMk id="96" creationId="{C924DBCE-E731-4B22-8181-A39C1D86276C}"/>
          </ac:spMkLst>
        </pc:spChg>
        <pc:spChg chg="add del">
          <ac:chgData name="Musa Farhana Shikder Uddin (2109302)" userId="44c22003-36f4-41c3-aec5-19edbf22df95" providerId="ADAL" clId="{3E96A2C1-17B2-C442-AB7C-5C01F802EE92}" dt="2022-11-01T11:27:13.134" v="15" actId="26606"/>
          <ac:spMkLst>
            <pc:docMk/>
            <pc:sldMk cId="2770563945" sldId="257"/>
            <ac:spMk id="97" creationId="{4CBF9756-6AC8-4C65-84DF-56FBFFA1D873}"/>
          </ac:spMkLst>
        </pc:spChg>
        <pc:spChg chg="add del">
          <ac:chgData name="Musa Farhana Shikder Uddin (2109302)" userId="44c22003-36f4-41c3-aec5-19edbf22df95" providerId="ADAL" clId="{3E96A2C1-17B2-C442-AB7C-5C01F802EE92}" dt="2022-11-01T11:27:13.134" v="15" actId="26606"/>
          <ac:spMkLst>
            <pc:docMk/>
            <pc:sldMk cId="2770563945" sldId="257"/>
            <ac:spMk id="98" creationId="{2D385988-EAAF-4C27-AF8A-2BFBECAF3D4F}"/>
          </ac:spMkLst>
        </pc:spChg>
        <pc:spChg chg="add del">
          <ac:chgData name="Musa Farhana Shikder Uddin (2109302)" userId="44c22003-36f4-41c3-aec5-19edbf22df95" providerId="ADAL" clId="{3E96A2C1-17B2-C442-AB7C-5C01F802EE92}" dt="2022-11-01T11:27:14.949" v="17" actId="26606"/>
          <ac:spMkLst>
            <pc:docMk/>
            <pc:sldMk cId="2770563945" sldId="257"/>
            <ac:spMk id="100" creationId="{4AC6B390-BC59-4F1D-A0EE-D71A92F0A0B2}"/>
          </ac:spMkLst>
        </pc:spChg>
        <pc:spChg chg="add del">
          <ac:chgData name="Musa Farhana Shikder Uddin (2109302)" userId="44c22003-36f4-41c3-aec5-19edbf22df95" providerId="ADAL" clId="{3E96A2C1-17B2-C442-AB7C-5C01F802EE92}" dt="2022-11-01T11:27:14.949" v="17" actId="26606"/>
          <ac:spMkLst>
            <pc:docMk/>
            <pc:sldMk cId="2770563945" sldId="257"/>
            <ac:spMk id="101" creationId="{B6C60D79-16F1-4C4B-B7E3-7634E7069CDE}"/>
          </ac:spMkLst>
        </pc:spChg>
        <pc:spChg chg="add del">
          <ac:chgData name="Musa Farhana Shikder Uddin (2109302)" userId="44c22003-36f4-41c3-aec5-19edbf22df95" providerId="ADAL" clId="{3E96A2C1-17B2-C442-AB7C-5C01F802EE92}" dt="2022-11-01T11:27:14.949" v="17" actId="26606"/>
          <ac:spMkLst>
            <pc:docMk/>
            <pc:sldMk cId="2770563945" sldId="257"/>
            <ac:spMk id="102" creationId="{426B127E-6498-4C77-9C9D-4553A5113B80}"/>
          </ac:spMkLst>
        </pc:spChg>
        <pc:spChg chg="add del">
          <ac:chgData name="Musa Farhana Shikder Uddin (2109302)" userId="44c22003-36f4-41c3-aec5-19edbf22df95" providerId="ADAL" clId="{3E96A2C1-17B2-C442-AB7C-5C01F802EE92}" dt="2022-11-01T11:27:26.660" v="19" actId="26606"/>
          <ac:spMkLst>
            <pc:docMk/>
            <pc:sldMk cId="2770563945" sldId="257"/>
            <ac:spMk id="104" creationId="{7025EFD5-738C-41B9-87FE-0C00E211BD8B}"/>
          </ac:spMkLst>
        </pc:spChg>
        <pc:spChg chg="add del">
          <ac:chgData name="Musa Farhana Shikder Uddin (2109302)" userId="44c22003-36f4-41c3-aec5-19edbf22df95" providerId="ADAL" clId="{3E96A2C1-17B2-C442-AB7C-5C01F802EE92}" dt="2022-11-01T11:27:26.660" v="19" actId="26606"/>
          <ac:spMkLst>
            <pc:docMk/>
            <pc:sldMk cId="2770563945" sldId="257"/>
            <ac:spMk id="105" creationId="{835EF3DD-7D43-4A27-8967-A92FD8CC9365}"/>
          </ac:spMkLst>
        </pc:spChg>
        <pc:spChg chg="add del">
          <ac:chgData name="Musa Farhana Shikder Uddin (2109302)" userId="44c22003-36f4-41c3-aec5-19edbf22df95" providerId="ADAL" clId="{3E96A2C1-17B2-C442-AB7C-5C01F802EE92}" dt="2022-11-01T11:27:28.122" v="21" actId="26606"/>
          <ac:spMkLst>
            <pc:docMk/>
            <pc:sldMk cId="2770563945" sldId="257"/>
            <ac:spMk id="107" creationId="{4AC6B390-BC59-4F1D-A0EE-D71A92F0A0B2}"/>
          </ac:spMkLst>
        </pc:spChg>
        <pc:spChg chg="add del">
          <ac:chgData name="Musa Farhana Shikder Uddin (2109302)" userId="44c22003-36f4-41c3-aec5-19edbf22df95" providerId="ADAL" clId="{3E96A2C1-17B2-C442-AB7C-5C01F802EE92}" dt="2022-11-01T11:27:28.122" v="21" actId="26606"/>
          <ac:spMkLst>
            <pc:docMk/>
            <pc:sldMk cId="2770563945" sldId="257"/>
            <ac:spMk id="108" creationId="{B6C60D79-16F1-4C4B-B7E3-7634E7069CDE}"/>
          </ac:spMkLst>
        </pc:spChg>
        <pc:spChg chg="add del">
          <ac:chgData name="Musa Farhana Shikder Uddin (2109302)" userId="44c22003-36f4-41c3-aec5-19edbf22df95" providerId="ADAL" clId="{3E96A2C1-17B2-C442-AB7C-5C01F802EE92}" dt="2022-11-01T11:27:28.122" v="21" actId="26606"/>
          <ac:spMkLst>
            <pc:docMk/>
            <pc:sldMk cId="2770563945" sldId="257"/>
            <ac:spMk id="109" creationId="{426B127E-6498-4C77-9C9D-4553A5113B80}"/>
          </ac:spMkLst>
        </pc:spChg>
        <pc:spChg chg="add del">
          <ac:chgData name="Musa Farhana Shikder Uddin (2109302)" userId="44c22003-36f4-41c3-aec5-19edbf22df95" providerId="ADAL" clId="{3E96A2C1-17B2-C442-AB7C-5C01F802EE92}" dt="2022-11-01T11:27:38.153" v="23" actId="26606"/>
          <ac:spMkLst>
            <pc:docMk/>
            <pc:sldMk cId="2770563945" sldId="257"/>
            <ac:spMk id="111" creationId="{7025EFD5-738C-41B9-87FE-0C00E211BD8B}"/>
          </ac:spMkLst>
        </pc:spChg>
        <pc:spChg chg="add del">
          <ac:chgData name="Musa Farhana Shikder Uddin (2109302)" userId="44c22003-36f4-41c3-aec5-19edbf22df95" providerId="ADAL" clId="{3E96A2C1-17B2-C442-AB7C-5C01F802EE92}" dt="2022-11-01T11:27:38.153" v="23" actId="26606"/>
          <ac:spMkLst>
            <pc:docMk/>
            <pc:sldMk cId="2770563945" sldId="257"/>
            <ac:spMk id="112" creationId="{835EF3DD-7D43-4A27-8967-A92FD8CC9365}"/>
          </ac:spMkLst>
        </pc:spChg>
        <pc:spChg chg="add del">
          <ac:chgData name="Musa Farhana Shikder Uddin (2109302)" userId="44c22003-36f4-41c3-aec5-19edbf22df95" providerId="ADAL" clId="{3E96A2C1-17B2-C442-AB7C-5C01F802EE92}" dt="2022-11-01T11:27:42.277" v="25" actId="26606"/>
          <ac:spMkLst>
            <pc:docMk/>
            <pc:sldMk cId="2770563945" sldId="257"/>
            <ac:spMk id="114" creationId="{4F7EBAE4-9945-4473-9E34-B2C66EA0F03D}"/>
          </ac:spMkLst>
        </pc:spChg>
        <pc:spChg chg="add del">
          <ac:chgData name="Musa Farhana Shikder Uddin (2109302)" userId="44c22003-36f4-41c3-aec5-19edbf22df95" providerId="ADAL" clId="{3E96A2C1-17B2-C442-AB7C-5C01F802EE92}" dt="2022-11-01T11:27:42.277" v="25" actId="26606"/>
          <ac:spMkLst>
            <pc:docMk/>
            <pc:sldMk cId="2770563945" sldId="257"/>
            <ac:spMk id="115" creationId="{70BEB1E7-2F88-40BC-B73D-42E5B6F80BFC}"/>
          </ac:spMkLst>
        </pc:spChg>
        <pc:spChg chg="add del">
          <ac:chgData name="Musa Farhana Shikder Uddin (2109302)" userId="44c22003-36f4-41c3-aec5-19edbf22df95" providerId="ADAL" clId="{3E96A2C1-17B2-C442-AB7C-5C01F802EE92}" dt="2022-11-01T11:27:42.277" v="25" actId="26606"/>
          <ac:spMkLst>
            <pc:docMk/>
            <pc:sldMk cId="2770563945" sldId="257"/>
            <ac:spMk id="116" creationId="{A7B99495-F43F-4D80-A44F-2CB4764EB90B}"/>
          </ac:spMkLst>
        </pc:spChg>
        <pc:spChg chg="add del">
          <ac:chgData name="Musa Farhana Shikder Uddin (2109302)" userId="44c22003-36f4-41c3-aec5-19edbf22df95" providerId="ADAL" clId="{3E96A2C1-17B2-C442-AB7C-5C01F802EE92}" dt="2022-11-01T11:27:47.498" v="27" actId="26606"/>
          <ac:spMkLst>
            <pc:docMk/>
            <pc:sldMk cId="2770563945" sldId="257"/>
            <ac:spMk id="118" creationId="{79BB35BC-D5C2-4C8B-A22A-A71E6191913B}"/>
          </ac:spMkLst>
        </pc:spChg>
        <pc:spChg chg="add del">
          <ac:chgData name="Musa Farhana Shikder Uddin (2109302)" userId="44c22003-36f4-41c3-aec5-19edbf22df95" providerId="ADAL" clId="{3E96A2C1-17B2-C442-AB7C-5C01F802EE92}" dt="2022-11-01T12:19:39.578" v="39" actId="26606"/>
          <ac:spMkLst>
            <pc:docMk/>
            <pc:sldMk cId="2770563945" sldId="257"/>
            <ac:spMk id="120" creationId="{0E3596DD-156A-473E-9BB3-C6A29F7574E9}"/>
          </ac:spMkLst>
        </pc:spChg>
        <pc:spChg chg="add del">
          <ac:chgData name="Musa Farhana Shikder Uddin (2109302)" userId="44c22003-36f4-41c3-aec5-19edbf22df95" providerId="ADAL" clId="{3E96A2C1-17B2-C442-AB7C-5C01F802EE92}" dt="2022-11-01T12:19:39.578" v="39" actId="26606"/>
          <ac:spMkLst>
            <pc:docMk/>
            <pc:sldMk cId="2770563945" sldId="257"/>
            <ac:spMk id="121" creationId="{2C46C4D6-C474-4E92-B52E-944C1118F7B6}"/>
          </ac:spMkLst>
        </pc:spChg>
        <pc:spChg chg="add del">
          <ac:chgData name="Musa Farhana Shikder Uddin (2109302)" userId="44c22003-36f4-41c3-aec5-19edbf22df95" providerId="ADAL" clId="{3E96A2C1-17B2-C442-AB7C-5C01F802EE92}" dt="2022-11-01T12:20:24.701" v="45" actId="26606"/>
          <ac:spMkLst>
            <pc:docMk/>
            <pc:sldMk cId="2770563945" sldId="257"/>
            <ac:spMk id="126" creationId="{2EB492CD-616E-47F8-933B-5E2D952A0593}"/>
          </ac:spMkLst>
        </pc:spChg>
        <pc:spChg chg="add del">
          <ac:chgData name="Musa Farhana Shikder Uddin (2109302)" userId="44c22003-36f4-41c3-aec5-19edbf22df95" providerId="ADAL" clId="{3E96A2C1-17B2-C442-AB7C-5C01F802EE92}" dt="2022-11-01T12:20:24.701" v="45" actId="26606"/>
          <ac:spMkLst>
            <pc:docMk/>
            <pc:sldMk cId="2770563945" sldId="257"/>
            <ac:spMk id="128" creationId="{59383CF9-23B5-4335-9B21-1791C4CF1C75}"/>
          </ac:spMkLst>
        </pc:spChg>
        <pc:spChg chg="add del">
          <ac:chgData name="Musa Farhana Shikder Uddin (2109302)" userId="44c22003-36f4-41c3-aec5-19edbf22df95" providerId="ADAL" clId="{3E96A2C1-17B2-C442-AB7C-5C01F802EE92}" dt="2022-11-01T12:20:24.701" v="45" actId="26606"/>
          <ac:spMkLst>
            <pc:docMk/>
            <pc:sldMk cId="2770563945" sldId="257"/>
            <ac:spMk id="130" creationId="{0007FE00-9498-4706-B255-6437B0252C02}"/>
          </ac:spMkLst>
        </pc:spChg>
        <pc:spChg chg="add del">
          <ac:chgData name="Musa Farhana Shikder Uddin (2109302)" userId="44c22003-36f4-41c3-aec5-19edbf22df95" providerId="ADAL" clId="{3E96A2C1-17B2-C442-AB7C-5C01F802EE92}" dt="2022-11-01T12:20:21.568" v="42" actId="26606"/>
          <ac:spMkLst>
            <pc:docMk/>
            <pc:sldMk cId="2770563945" sldId="257"/>
            <ac:spMk id="135" creationId="{91F32EBA-ED97-466E-8CFA-8382584155D0}"/>
          </ac:spMkLst>
        </pc:spChg>
        <pc:spChg chg="add del">
          <ac:chgData name="Musa Farhana Shikder Uddin (2109302)" userId="44c22003-36f4-41c3-aec5-19edbf22df95" providerId="ADAL" clId="{3E96A2C1-17B2-C442-AB7C-5C01F802EE92}" dt="2022-11-01T12:20:21.568" v="42" actId="26606"/>
          <ac:spMkLst>
            <pc:docMk/>
            <pc:sldMk cId="2770563945" sldId="257"/>
            <ac:spMk id="137" creationId="{62A38935-BB53-4DF7-A56E-48DD25B685D7}"/>
          </ac:spMkLst>
        </pc:spChg>
        <pc:spChg chg="add del">
          <ac:chgData name="Musa Farhana Shikder Uddin (2109302)" userId="44c22003-36f4-41c3-aec5-19edbf22df95" providerId="ADAL" clId="{3E96A2C1-17B2-C442-AB7C-5C01F802EE92}" dt="2022-11-01T12:20:24.697" v="44" actId="26606"/>
          <ac:spMkLst>
            <pc:docMk/>
            <pc:sldMk cId="2770563945" sldId="257"/>
            <ac:spMk id="139" creationId="{7025EFD5-738C-41B9-87FE-0C00E211BD8B}"/>
          </ac:spMkLst>
        </pc:spChg>
        <pc:spChg chg="add del">
          <ac:chgData name="Musa Farhana Shikder Uddin (2109302)" userId="44c22003-36f4-41c3-aec5-19edbf22df95" providerId="ADAL" clId="{3E96A2C1-17B2-C442-AB7C-5C01F802EE92}" dt="2022-11-01T12:20:24.697" v="44" actId="26606"/>
          <ac:spMkLst>
            <pc:docMk/>
            <pc:sldMk cId="2770563945" sldId="257"/>
            <ac:spMk id="140" creationId="{835EF3DD-7D43-4A27-8967-A92FD8CC9365}"/>
          </ac:spMkLst>
        </pc:spChg>
        <pc:spChg chg="add">
          <ac:chgData name="Musa Farhana Shikder Uddin (2109302)" userId="44c22003-36f4-41c3-aec5-19edbf22df95" providerId="ADAL" clId="{3E96A2C1-17B2-C442-AB7C-5C01F802EE92}" dt="2022-11-01T12:20:24.701" v="45" actId="26606"/>
          <ac:spMkLst>
            <pc:docMk/>
            <pc:sldMk cId="2770563945" sldId="257"/>
            <ac:spMk id="142" creationId="{2EB492CD-616E-47F8-933B-5E2D952A0593}"/>
          </ac:spMkLst>
        </pc:spChg>
        <pc:spChg chg="add">
          <ac:chgData name="Musa Farhana Shikder Uddin (2109302)" userId="44c22003-36f4-41c3-aec5-19edbf22df95" providerId="ADAL" clId="{3E96A2C1-17B2-C442-AB7C-5C01F802EE92}" dt="2022-11-01T12:20:24.701" v="45" actId="26606"/>
          <ac:spMkLst>
            <pc:docMk/>
            <pc:sldMk cId="2770563945" sldId="257"/>
            <ac:spMk id="143" creationId="{59383CF9-23B5-4335-9B21-1791C4CF1C75}"/>
          </ac:spMkLst>
        </pc:spChg>
        <pc:spChg chg="add">
          <ac:chgData name="Musa Farhana Shikder Uddin (2109302)" userId="44c22003-36f4-41c3-aec5-19edbf22df95" providerId="ADAL" clId="{3E96A2C1-17B2-C442-AB7C-5C01F802EE92}" dt="2022-11-01T12:20:24.701" v="45" actId="26606"/>
          <ac:spMkLst>
            <pc:docMk/>
            <pc:sldMk cId="2770563945" sldId="257"/>
            <ac:spMk id="144" creationId="{0007FE00-9498-4706-B255-6437B0252C02}"/>
          </ac:spMkLst>
        </pc:spChg>
        <pc:picChg chg="add mod ord">
          <ac:chgData name="Musa Farhana Shikder Uddin (2109302)" userId="44c22003-36f4-41c3-aec5-19edbf22df95" providerId="ADAL" clId="{3E96A2C1-17B2-C442-AB7C-5C01F802EE92}" dt="2022-11-01T12:24:54.393" v="116" actId="1076"/>
          <ac:picMkLst>
            <pc:docMk/>
            <pc:sldMk cId="2770563945" sldId="257"/>
            <ac:picMk id="3" creationId="{F6227327-20F1-486B-DEF2-E0E5522984AE}"/>
          </ac:picMkLst>
        </pc:picChg>
        <pc:cxnChg chg="add del">
          <ac:chgData name="Musa Farhana Shikder Uddin (2109302)" userId="44c22003-36f4-41c3-aec5-19edbf22df95" providerId="ADAL" clId="{3E96A2C1-17B2-C442-AB7C-5C01F802EE92}" dt="2022-11-01T11:27:13.134" v="15" actId="26606"/>
          <ac:cxnSpMkLst>
            <pc:docMk/>
            <pc:sldMk cId="2770563945" sldId="257"/>
            <ac:cxnSpMk id="91" creationId="{43621FD4-D14D-45D5-9A57-9A2DE5EA59C0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3357A0-2C2B-FD4E-A7D7-C8ABD53C87BF}" type="datetimeFigureOut">
              <a:rPr lang="en-US" smtClean="0"/>
              <a:t>11/1/22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394EEB-4D1E-DF49-980E-4E11AFEB7E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678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394EEB-4D1E-DF49-980E-4E11AFEB7E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677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F53AF-583A-6CA7-D77F-077FC16B1F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ADF5E5-6CFD-EA86-0505-EE9DCE8B79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F3D9D-A118-C306-70E5-9FF86FD173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A9995-9CA5-FEC2-46CD-26792EE54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7E36D8-3183-4EB8-C2D1-915C3F927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432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F5B8D-5907-B024-1370-15935234F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97287-2AEE-7945-378D-3D6B0C6133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F07BC-5BF6-1D2C-3312-11A9C7A47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FAB211-F79B-4C02-FF90-29044E908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4460B2-123C-9E3C-2AF7-2AF0DEBAA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586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3E094-16D3-9B8F-30DF-DDCDC8103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9F80A6-4921-7234-17B3-89FDB6B853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90399-9C55-D4A7-58CE-3EB17CA78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1FA31-4F97-B3E5-F9E1-9A64A5F17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410FE-932A-F88A-C5FB-13B1E98FF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685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CD5C4-F264-50E9-CCD4-29AC90869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93C8E-9014-6B65-1E64-37A9C308D8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856279-DB57-9AE1-8775-3B88087CE3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39511D-6AB2-68D3-C363-ED40586C0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F85536-7734-EE0E-A2E0-1C4D17B1A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97A4E2-D81A-7EE3-4522-DE63274BC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388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52E26-C965-49B0-190D-5AE487696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25417F-C287-1287-58CB-D4976FD25B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890BB6-A0E6-883C-4A83-E3AC8FC85F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534B3E-F352-44CF-5CB9-47FF12F607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26DC04-0409-2171-02BA-2FA88CD219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DDCCA1-BF9F-4547-3CAA-79AA774BE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9B353D-BE8D-6BFE-2999-BEA697156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D6BCA8-B2E2-A2BF-E649-2CF22DDA0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463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25A16-DDE9-7881-0EEF-CC6C99CE3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F3B476-304E-5C5A-BFD0-D20D407DF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EB1A10-EDB0-2956-B295-0C0D5C6BB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A1E5E2-284E-139C-24C5-FDCBF5D47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90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BAA5A8-D56D-A762-40C6-2BEF26466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32A4FE-980A-8B3A-A5E2-7923C6942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A4C92A-4637-3561-33A0-95170992A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367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3D0A0-27B7-4DC2-295B-681FFD0A1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CF92B-351F-688A-C9F8-8BADF07D9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55B1D5-5E3B-2B5B-F55E-BE08DA011A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CE374A-608E-B8C3-4B86-7C68547E6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47973F-5956-B9D4-B029-A8E03ED19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A836F7-D03B-0D93-A51C-D500536FF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294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96547-A5F1-8BF7-7CDA-8E16AEFEE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A91281-C3C0-71EC-0E06-34FE547B62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54FD94-FDFE-CFB8-F115-1AB1A07DC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EB758B-26EE-5588-7081-FEF98EDB8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5D53F1-7AFB-7E75-2427-D942C5600F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E348BF-D2F6-9E4B-FB54-32D360A3F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612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2CA91-61C8-3DA7-5A97-88E2DA985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D8F5B4-36F1-C84D-36C5-E35AED2A18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B8B446-A691-57F8-8F88-9C219F799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25C509-2CD0-5E79-3B8B-46A1455F2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3F0F2-B44F-6513-D504-494D48739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897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8790B0-F692-DBAD-66A8-C70759E6C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5DFAE9-988C-AEF7-BA75-21DDA5C5CD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3843C-8BF9-6AEC-355E-D8FDEC6E7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491C0-3D77-73CC-2056-9460363FA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5AB2C-BC79-4200-1485-4198F8DAC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911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7B4C63-EAB0-8B61-92D1-D4AA92CC3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155B03-4898-C7BF-54C9-6E0003860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6E522-C405-5879-00D3-1FD155ECF1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5B9B1-7830-BB42-AF29-736D9F787C0E}" type="datetimeFigureOut">
              <a:rPr lang="en-US" smtClean="0"/>
              <a:t>11/1/22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49EE3-25D6-415F-045B-1654FDE231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B0357F-3A55-6760-FE68-8C387C0343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2E25D4-2871-CA4A-B7DC-67511536F8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512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09301@student.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Rodrigo.faguilera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48AF3-E5D5-3E52-68C1-E44ED55BA7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86299" y="1053199"/>
            <a:ext cx="8879433" cy="5879059"/>
          </a:xfrm>
          <a:noFill/>
        </p:spPr>
        <p:txBody>
          <a:bodyPr>
            <a:normAutofit/>
          </a:bodyPr>
          <a:lstStyle/>
          <a:p>
            <a:endParaRPr lang="en-GB" sz="1800" b="1" dirty="0">
              <a:solidFill>
                <a:srgbClr val="080808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800" b="1" dirty="0">
                <a:solidFill>
                  <a:srgbClr val="080808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Module Name: Foreign Languages &amp; Cultural Awareness </a:t>
            </a:r>
          </a:p>
          <a:p>
            <a:r>
              <a:rPr lang="en-GB" sz="1800" b="1" dirty="0">
                <a:solidFill>
                  <a:srgbClr val="080808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Spanish – </a:t>
            </a:r>
            <a:r>
              <a:rPr lang="en-GB" sz="1800" b="1" dirty="0" err="1">
                <a:solidFill>
                  <a:srgbClr val="080808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Español</a:t>
            </a:r>
            <a:endParaRPr lang="en-GB" sz="1800" b="1" dirty="0">
              <a:solidFill>
                <a:srgbClr val="080808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800" b="1" dirty="0">
                <a:solidFill>
                  <a:srgbClr val="080808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Module code: BMIH5003</a:t>
            </a:r>
          </a:p>
          <a:p>
            <a:r>
              <a:rPr lang="en-GB" sz="1800" b="1" dirty="0">
                <a:solidFill>
                  <a:srgbClr val="080808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N</a:t>
            </a:r>
            <a:r>
              <a:rPr lang="en-GB" sz="1800" b="1" dirty="0">
                <a:solidFill>
                  <a:srgbClr val="080808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ame: Musa Farhana Shikder Uddin</a:t>
            </a:r>
          </a:p>
          <a:p>
            <a:r>
              <a:rPr lang="en-GB" sz="1800" b="1" dirty="0">
                <a:solidFill>
                  <a:srgbClr val="080808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No: 2109301</a:t>
            </a:r>
          </a:p>
          <a:p>
            <a:r>
              <a:rPr lang="en-GB" sz="1800" b="1" dirty="0">
                <a:solidFill>
                  <a:srgbClr val="080808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email: </a:t>
            </a:r>
            <a:r>
              <a:rPr lang="en-GB" sz="1800" dirty="0">
                <a:solidFill>
                  <a:srgbClr val="080808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3"/>
              </a:rPr>
              <a:t>2109301@student.uwtsd.ac.uk</a:t>
            </a:r>
            <a:endParaRPr lang="en-GB" sz="1800" dirty="0">
              <a:solidFill>
                <a:srgbClr val="080808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800" dirty="0">
              <a:solidFill>
                <a:srgbClr val="080808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800" b="1" dirty="0">
                <a:solidFill>
                  <a:srgbClr val="080808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Name: Rodrigo Aguilera</a:t>
            </a:r>
          </a:p>
          <a:p>
            <a:r>
              <a:rPr lang="en-GB" sz="1800" b="1" dirty="0">
                <a:solidFill>
                  <a:srgbClr val="080808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email: </a:t>
            </a:r>
            <a:r>
              <a:rPr lang="en-GB" sz="1800" u="sng" strike="noStrike" dirty="0">
                <a:solidFill>
                  <a:srgbClr val="080808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4" tooltip="mailto:Rodrigo.faguilera@uwtsd.ac.uk"/>
              </a:rPr>
              <a:t>Rodrigo.faguilera@uwtsd.ac.uk</a:t>
            </a:r>
            <a:endParaRPr lang="en-GB" sz="1800" u="sng" strike="noStrike" dirty="0">
              <a:solidFill>
                <a:srgbClr val="080808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800" dirty="0">
              <a:solidFill>
                <a:srgbClr val="080808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800" dirty="0">
              <a:solidFill>
                <a:srgbClr val="080808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1800" b="1" dirty="0">
              <a:solidFill>
                <a:srgbClr val="080808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437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2" name="Rectangle 13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3" name="Arc 13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4" name="Freeform: Shape 13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227327-20F1-486B-DEF2-E0E5522984A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9810" y="771100"/>
            <a:ext cx="2190256" cy="188078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9D17DD2-744E-B04B-F053-BF2FCB1D1CEF}"/>
              </a:ext>
            </a:extLst>
          </p:cNvPr>
          <p:cNvSpPr txBox="1"/>
          <p:nvPr/>
        </p:nvSpPr>
        <p:spPr>
          <a:xfrm>
            <a:off x="2695614" y="265188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Sra. Musa Farhana S Uddin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Asistente</a:t>
            </a:r>
            <a:r>
              <a:rPr lang="en-US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6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directora</a:t>
            </a:r>
            <a:r>
              <a:rPr lang="en-US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general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Shikder </a:t>
            </a:r>
            <a:r>
              <a:rPr lang="en-US" sz="16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RestHouse</a:t>
            </a:r>
            <a:endParaRPr lang="en-US" sz="16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C. </a:t>
            </a:r>
            <a:r>
              <a:rPr lang="en-US" sz="16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Sunatola</a:t>
            </a:r>
            <a:r>
              <a:rPr lang="en-US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6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i="0" u="none" strike="noStrike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Cancún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i="0" u="none" strike="noStrike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México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Tel: (+52) 7698094510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i="0" u="none" strike="noStrike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www.</a:t>
            </a:r>
            <a:r>
              <a:rPr lang="en-US" sz="16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</a:t>
            </a:r>
            <a:r>
              <a:rPr lang="en-US" sz="1600" b="1" i="0" u="none" strike="noStrike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ikderRestHouse.com</a:t>
            </a:r>
            <a:endParaRPr lang="en-US" sz="1600" b="1" i="0" u="none" strike="noStrike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5639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1848</TotalTime>
  <Words>83</Words>
  <Application>Microsoft Macintosh PowerPoint</Application>
  <PresentationFormat>Widescreen</PresentationFormat>
  <Paragraphs>20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Verdana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Musa Farhana Shikder Uddin (2109302)</dc:creator>
  <cp:lastModifiedBy>Musa Farhana Shikder Uddin (2109302)</cp:lastModifiedBy>
  <cp:revision>3</cp:revision>
  <dcterms:created xsi:type="dcterms:W3CDTF">2022-10-11T10:44:46Z</dcterms:created>
  <dcterms:modified xsi:type="dcterms:W3CDTF">2022-11-02T12:26:47Z</dcterms:modified>
</cp:coreProperties>
</file>