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77" r:id="rId9"/>
    <p:sldId id="263" r:id="rId10"/>
    <p:sldId id="264" r:id="rId11"/>
    <p:sldId id="265" r:id="rId12"/>
    <p:sldId id="271" r:id="rId13"/>
    <p:sldId id="278" r:id="rId14"/>
    <p:sldId id="272" r:id="rId15"/>
    <p:sldId id="273" r:id="rId16"/>
    <p:sldId id="274" r:id="rId17"/>
    <p:sldId id="275" r:id="rId18"/>
    <p:sldId id="27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143492-8B02-4C1D-A04D-B5A69350106E}" v="1" dt="2024-04-20T12:40:24.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108" d="100"/>
          <a:sy n="108" d="100"/>
        </p:scale>
        <p:origin x="54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E6DAA5-E7E3-44B1-A6CA-259D7743D30F}"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6234932-3CC4-423C-9F92-5DC284CE871C}">
      <dgm:prSet/>
      <dgm:spPr/>
      <dgm:t>
        <a:bodyPr/>
        <a:lstStyle/>
        <a:p>
          <a:r>
            <a:rPr lang="en-GB"/>
            <a:t>What is civil legal aid? ( Definition; When is it available? What criteria must be met for an individual to be eligible for Civil legal aid?) </a:t>
          </a:r>
          <a:endParaRPr lang="en-US"/>
        </a:p>
      </dgm:t>
    </dgm:pt>
    <dgm:pt modelId="{25DCA349-2DE8-4752-98A1-18DDD37C8291}" type="parTrans" cxnId="{92FD0520-C64B-41AD-91C6-72A7AF54A541}">
      <dgm:prSet/>
      <dgm:spPr/>
      <dgm:t>
        <a:bodyPr/>
        <a:lstStyle/>
        <a:p>
          <a:endParaRPr lang="en-US"/>
        </a:p>
      </dgm:t>
    </dgm:pt>
    <dgm:pt modelId="{242F8DF8-A94E-4E18-9CE9-7FEEB9C174B2}" type="sibTrans" cxnId="{92FD0520-C64B-41AD-91C6-72A7AF54A541}">
      <dgm:prSet/>
      <dgm:spPr/>
      <dgm:t>
        <a:bodyPr/>
        <a:lstStyle/>
        <a:p>
          <a:endParaRPr lang="en-US"/>
        </a:p>
      </dgm:t>
    </dgm:pt>
    <dgm:pt modelId="{DF9BB096-E42D-4F93-BC97-A06FD61E942B}">
      <dgm:prSet/>
      <dgm:spPr/>
      <dgm:t>
        <a:bodyPr/>
        <a:lstStyle/>
        <a:p>
          <a:r>
            <a:rPr lang="en-GB"/>
            <a:t>Changes made by the Legal Aid Sentencing and Punishment of Offenders Act 2012 (What changes were made? Why where these changes made?) </a:t>
          </a:r>
          <a:endParaRPr lang="en-US"/>
        </a:p>
      </dgm:t>
    </dgm:pt>
    <dgm:pt modelId="{9B809DF5-BD12-452C-8CB9-AB09E6E0D6BE}" type="parTrans" cxnId="{B6DA277B-54A7-4515-9C88-7298D7060BAC}">
      <dgm:prSet/>
      <dgm:spPr/>
      <dgm:t>
        <a:bodyPr/>
        <a:lstStyle/>
        <a:p>
          <a:endParaRPr lang="en-US"/>
        </a:p>
      </dgm:t>
    </dgm:pt>
    <dgm:pt modelId="{2850ED96-77E4-4BCA-9B11-CA15D1A13504}" type="sibTrans" cxnId="{B6DA277B-54A7-4515-9C88-7298D7060BAC}">
      <dgm:prSet/>
      <dgm:spPr/>
      <dgm:t>
        <a:bodyPr/>
        <a:lstStyle/>
        <a:p>
          <a:endParaRPr lang="en-US"/>
        </a:p>
      </dgm:t>
    </dgm:pt>
    <dgm:pt modelId="{874902C4-1FD2-495D-929C-421B819C7239}">
      <dgm:prSet/>
      <dgm:spPr/>
      <dgm:t>
        <a:bodyPr/>
        <a:lstStyle/>
        <a:p>
          <a:r>
            <a:rPr lang="en-GB"/>
            <a:t>Impact of the changes made by the Legal Aid Sentencing and Punishment of Offenders Act 2012 on Civil legal aid. </a:t>
          </a:r>
          <a:endParaRPr lang="en-US"/>
        </a:p>
      </dgm:t>
    </dgm:pt>
    <dgm:pt modelId="{9665E03E-472F-4E18-8C67-94BC87EB6093}" type="parTrans" cxnId="{F25EDC4C-0445-4E3A-9754-2C3F1FD972B7}">
      <dgm:prSet/>
      <dgm:spPr/>
      <dgm:t>
        <a:bodyPr/>
        <a:lstStyle/>
        <a:p>
          <a:endParaRPr lang="en-US"/>
        </a:p>
      </dgm:t>
    </dgm:pt>
    <dgm:pt modelId="{179CC580-EB50-4AE9-90E1-6D40A9338E9F}" type="sibTrans" cxnId="{F25EDC4C-0445-4E3A-9754-2C3F1FD972B7}">
      <dgm:prSet/>
      <dgm:spPr/>
      <dgm:t>
        <a:bodyPr/>
        <a:lstStyle/>
        <a:p>
          <a:endParaRPr lang="en-US"/>
        </a:p>
      </dgm:t>
    </dgm:pt>
    <dgm:pt modelId="{A0F1A423-C8D8-492C-9C5C-19C8FCDC2CB8}">
      <dgm:prSet/>
      <dgm:spPr/>
      <dgm:t>
        <a:bodyPr/>
        <a:lstStyle/>
        <a:p>
          <a:r>
            <a:rPr lang="en-GB"/>
            <a:t>Reform Suggestions. </a:t>
          </a:r>
          <a:endParaRPr lang="en-US"/>
        </a:p>
      </dgm:t>
    </dgm:pt>
    <dgm:pt modelId="{3496F4A9-FFBB-4135-8411-D7DD045D9F2F}" type="parTrans" cxnId="{2374F5FF-1AEC-44BD-AE9B-CD22E166739A}">
      <dgm:prSet/>
      <dgm:spPr/>
      <dgm:t>
        <a:bodyPr/>
        <a:lstStyle/>
        <a:p>
          <a:endParaRPr lang="en-US"/>
        </a:p>
      </dgm:t>
    </dgm:pt>
    <dgm:pt modelId="{74920B60-CB4F-4AB2-8E7F-1D092631FE2C}" type="sibTrans" cxnId="{2374F5FF-1AEC-44BD-AE9B-CD22E166739A}">
      <dgm:prSet/>
      <dgm:spPr/>
      <dgm:t>
        <a:bodyPr/>
        <a:lstStyle/>
        <a:p>
          <a:endParaRPr lang="en-US"/>
        </a:p>
      </dgm:t>
    </dgm:pt>
    <dgm:pt modelId="{CDC02241-5443-467F-97C3-D588DA90B6DE}" type="pres">
      <dgm:prSet presAssocID="{A6E6DAA5-E7E3-44B1-A6CA-259D7743D30F}" presName="outerComposite" presStyleCnt="0">
        <dgm:presLayoutVars>
          <dgm:chMax val="5"/>
          <dgm:dir/>
          <dgm:resizeHandles val="exact"/>
        </dgm:presLayoutVars>
      </dgm:prSet>
      <dgm:spPr/>
    </dgm:pt>
    <dgm:pt modelId="{51000E2A-0341-4A5C-9F8E-CF2E3203474D}" type="pres">
      <dgm:prSet presAssocID="{A6E6DAA5-E7E3-44B1-A6CA-259D7743D30F}" presName="dummyMaxCanvas" presStyleCnt="0">
        <dgm:presLayoutVars/>
      </dgm:prSet>
      <dgm:spPr/>
    </dgm:pt>
    <dgm:pt modelId="{711FCBE5-6C64-4473-91B1-E5E39A13276F}" type="pres">
      <dgm:prSet presAssocID="{A6E6DAA5-E7E3-44B1-A6CA-259D7743D30F}" presName="FourNodes_1" presStyleLbl="node1" presStyleIdx="0" presStyleCnt="4">
        <dgm:presLayoutVars>
          <dgm:bulletEnabled val="1"/>
        </dgm:presLayoutVars>
      </dgm:prSet>
      <dgm:spPr/>
    </dgm:pt>
    <dgm:pt modelId="{1676F9D3-B83F-4BD3-ADDA-E9DED60D9EFE}" type="pres">
      <dgm:prSet presAssocID="{A6E6DAA5-E7E3-44B1-A6CA-259D7743D30F}" presName="FourNodes_2" presStyleLbl="node1" presStyleIdx="1" presStyleCnt="4">
        <dgm:presLayoutVars>
          <dgm:bulletEnabled val="1"/>
        </dgm:presLayoutVars>
      </dgm:prSet>
      <dgm:spPr/>
    </dgm:pt>
    <dgm:pt modelId="{8EB0B633-4EE4-45AD-8C4E-69C093424812}" type="pres">
      <dgm:prSet presAssocID="{A6E6DAA5-E7E3-44B1-A6CA-259D7743D30F}" presName="FourNodes_3" presStyleLbl="node1" presStyleIdx="2" presStyleCnt="4">
        <dgm:presLayoutVars>
          <dgm:bulletEnabled val="1"/>
        </dgm:presLayoutVars>
      </dgm:prSet>
      <dgm:spPr/>
    </dgm:pt>
    <dgm:pt modelId="{8AAFBC01-46AC-449F-93D8-880C91848591}" type="pres">
      <dgm:prSet presAssocID="{A6E6DAA5-E7E3-44B1-A6CA-259D7743D30F}" presName="FourNodes_4" presStyleLbl="node1" presStyleIdx="3" presStyleCnt="4">
        <dgm:presLayoutVars>
          <dgm:bulletEnabled val="1"/>
        </dgm:presLayoutVars>
      </dgm:prSet>
      <dgm:spPr/>
    </dgm:pt>
    <dgm:pt modelId="{B50FA346-3BA5-42F6-897F-EBFAC9433248}" type="pres">
      <dgm:prSet presAssocID="{A6E6DAA5-E7E3-44B1-A6CA-259D7743D30F}" presName="FourConn_1-2" presStyleLbl="fgAccFollowNode1" presStyleIdx="0" presStyleCnt="3">
        <dgm:presLayoutVars>
          <dgm:bulletEnabled val="1"/>
        </dgm:presLayoutVars>
      </dgm:prSet>
      <dgm:spPr/>
    </dgm:pt>
    <dgm:pt modelId="{89611F36-1CBA-41A5-9E78-BBB3DFD34312}" type="pres">
      <dgm:prSet presAssocID="{A6E6DAA5-E7E3-44B1-A6CA-259D7743D30F}" presName="FourConn_2-3" presStyleLbl="fgAccFollowNode1" presStyleIdx="1" presStyleCnt="3">
        <dgm:presLayoutVars>
          <dgm:bulletEnabled val="1"/>
        </dgm:presLayoutVars>
      </dgm:prSet>
      <dgm:spPr/>
    </dgm:pt>
    <dgm:pt modelId="{574EF228-8F59-4B39-87BD-A47F5CD1E36F}" type="pres">
      <dgm:prSet presAssocID="{A6E6DAA5-E7E3-44B1-A6CA-259D7743D30F}" presName="FourConn_3-4" presStyleLbl="fgAccFollowNode1" presStyleIdx="2" presStyleCnt="3">
        <dgm:presLayoutVars>
          <dgm:bulletEnabled val="1"/>
        </dgm:presLayoutVars>
      </dgm:prSet>
      <dgm:spPr/>
    </dgm:pt>
    <dgm:pt modelId="{C977AB03-295C-428F-A117-4D13623C2747}" type="pres">
      <dgm:prSet presAssocID="{A6E6DAA5-E7E3-44B1-A6CA-259D7743D30F}" presName="FourNodes_1_text" presStyleLbl="node1" presStyleIdx="3" presStyleCnt="4">
        <dgm:presLayoutVars>
          <dgm:bulletEnabled val="1"/>
        </dgm:presLayoutVars>
      </dgm:prSet>
      <dgm:spPr/>
    </dgm:pt>
    <dgm:pt modelId="{0E9B1B05-A0EA-48C4-9742-59B489205799}" type="pres">
      <dgm:prSet presAssocID="{A6E6DAA5-E7E3-44B1-A6CA-259D7743D30F}" presName="FourNodes_2_text" presStyleLbl="node1" presStyleIdx="3" presStyleCnt="4">
        <dgm:presLayoutVars>
          <dgm:bulletEnabled val="1"/>
        </dgm:presLayoutVars>
      </dgm:prSet>
      <dgm:spPr/>
    </dgm:pt>
    <dgm:pt modelId="{869ADBE1-EE96-4E1C-B991-3ED173F5A9FA}" type="pres">
      <dgm:prSet presAssocID="{A6E6DAA5-E7E3-44B1-A6CA-259D7743D30F}" presName="FourNodes_3_text" presStyleLbl="node1" presStyleIdx="3" presStyleCnt="4">
        <dgm:presLayoutVars>
          <dgm:bulletEnabled val="1"/>
        </dgm:presLayoutVars>
      </dgm:prSet>
      <dgm:spPr/>
    </dgm:pt>
    <dgm:pt modelId="{940A9AD8-9E4B-40D0-9A28-88FA1B105E36}" type="pres">
      <dgm:prSet presAssocID="{A6E6DAA5-E7E3-44B1-A6CA-259D7743D30F}" presName="FourNodes_4_text" presStyleLbl="node1" presStyleIdx="3" presStyleCnt="4">
        <dgm:presLayoutVars>
          <dgm:bulletEnabled val="1"/>
        </dgm:presLayoutVars>
      </dgm:prSet>
      <dgm:spPr/>
    </dgm:pt>
  </dgm:ptLst>
  <dgm:cxnLst>
    <dgm:cxn modelId="{C3F3B011-AF42-4988-9C28-A8E16D204607}" type="presOf" srcId="{A0F1A423-C8D8-492C-9C5C-19C8FCDC2CB8}" destId="{8AAFBC01-46AC-449F-93D8-880C91848591}" srcOrd="0" destOrd="0" presId="urn:microsoft.com/office/officeart/2005/8/layout/vProcess5"/>
    <dgm:cxn modelId="{48CF2B18-D7AD-42CD-8910-CD1811F98227}" type="presOf" srcId="{DF9BB096-E42D-4F93-BC97-A06FD61E942B}" destId="{1676F9D3-B83F-4BD3-ADDA-E9DED60D9EFE}" srcOrd="0" destOrd="0" presId="urn:microsoft.com/office/officeart/2005/8/layout/vProcess5"/>
    <dgm:cxn modelId="{92FD0520-C64B-41AD-91C6-72A7AF54A541}" srcId="{A6E6DAA5-E7E3-44B1-A6CA-259D7743D30F}" destId="{76234932-3CC4-423C-9F92-5DC284CE871C}" srcOrd="0" destOrd="0" parTransId="{25DCA349-2DE8-4752-98A1-18DDD37C8291}" sibTransId="{242F8DF8-A94E-4E18-9CE9-7FEEB9C174B2}"/>
    <dgm:cxn modelId="{F1F78A27-71F2-4113-92A4-57B1C233717B}" type="presOf" srcId="{DF9BB096-E42D-4F93-BC97-A06FD61E942B}" destId="{0E9B1B05-A0EA-48C4-9742-59B489205799}" srcOrd="1" destOrd="0" presId="urn:microsoft.com/office/officeart/2005/8/layout/vProcess5"/>
    <dgm:cxn modelId="{9146F929-3EB5-4E1B-B1DC-83A1CFB1B4A5}" type="presOf" srcId="{242F8DF8-A94E-4E18-9CE9-7FEEB9C174B2}" destId="{B50FA346-3BA5-42F6-897F-EBFAC9433248}" srcOrd="0" destOrd="0" presId="urn:microsoft.com/office/officeart/2005/8/layout/vProcess5"/>
    <dgm:cxn modelId="{551EB247-ABD3-4E78-ADE6-96DD50F772ED}" type="presOf" srcId="{76234932-3CC4-423C-9F92-5DC284CE871C}" destId="{711FCBE5-6C64-4473-91B1-E5E39A13276F}" srcOrd="0" destOrd="0" presId="urn:microsoft.com/office/officeart/2005/8/layout/vProcess5"/>
    <dgm:cxn modelId="{74395969-4805-4CBA-A90F-46A707F16E0F}" type="presOf" srcId="{A0F1A423-C8D8-492C-9C5C-19C8FCDC2CB8}" destId="{940A9AD8-9E4B-40D0-9A28-88FA1B105E36}" srcOrd="1" destOrd="0" presId="urn:microsoft.com/office/officeart/2005/8/layout/vProcess5"/>
    <dgm:cxn modelId="{F25EDC4C-0445-4E3A-9754-2C3F1FD972B7}" srcId="{A6E6DAA5-E7E3-44B1-A6CA-259D7743D30F}" destId="{874902C4-1FD2-495D-929C-421B819C7239}" srcOrd="2" destOrd="0" parTransId="{9665E03E-472F-4E18-8C67-94BC87EB6093}" sibTransId="{179CC580-EB50-4AE9-90E1-6D40A9338E9F}"/>
    <dgm:cxn modelId="{B6DA277B-54A7-4515-9C88-7298D7060BAC}" srcId="{A6E6DAA5-E7E3-44B1-A6CA-259D7743D30F}" destId="{DF9BB096-E42D-4F93-BC97-A06FD61E942B}" srcOrd="1" destOrd="0" parTransId="{9B809DF5-BD12-452C-8CB9-AB09E6E0D6BE}" sibTransId="{2850ED96-77E4-4BCA-9B11-CA15D1A13504}"/>
    <dgm:cxn modelId="{FDBBD288-4BAA-4434-80A4-652451CADC84}" type="presOf" srcId="{179CC580-EB50-4AE9-90E1-6D40A9338E9F}" destId="{574EF228-8F59-4B39-87BD-A47F5CD1E36F}" srcOrd="0" destOrd="0" presId="urn:microsoft.com/office/officeart/2005/8/layout/vProcess5"/>
    <dgm:cxn modelId="{E2CDE59C-D4A1-4A42-9546-0CD567E5C661}" type="presOf" srcId="{76234932-3CC4-423C-9F92-5DC284CE871C}" destId="{C977AB03-295C-428F-A117-4D13623C2747}" srcOrd="1" destOrd="0" presId="urn:microsoft.com/office/officeart/2005/8/layout/vProcess5"/>
    <dgm:cxn modelId="{5E5527C8-A403-48F7-BE4F-DCD96B3DDCAC}" type="presOf" srcId="{A6E6DAA5-E7E3-44B1-A6CA-259D7743D30F}" destId="{CDC02241-5443-467F-97C3-D588DA90B6DE}" srcOrd="0" destOrd="0" presId="urn:microsoft.com/office/officeart/2005/8/layout/vProcess5"/>
    <dgm:cxn modelId="{FDF499DB-FA64-4713-839D-32492773C5E0}" type="presOf" srcId="{2850ED96-77E4-4BCA-9B11-CA15D1A13504}" destId="{89611F36-1CBA-41A5-9E78-BBB3DFD34312}" srcOrd="0" destOrd="0" presId="urn:microsoft.com/office/officeart/2005/8/layout/vProcess5"/>
    <dgm:cxn modelId="{9C5D34F1-D81A-4514-9A2A-45B758E11D79}" type="presOf" srcId="{874902C4-1FD2-495D-929C-421B819C7239}" destId="{8EB0B633-4EE4-45AD-8C4E-69C093424812}" srcOrd="0" destOrd="0" presId="urn:microsoft.com/office/officeart/2005/8/layout/vProcess5"/>
    <dgm:cxn modelId="{7D0006F3-49D9-4F52-80CE-5628D46403D8}" type="presOf" srcId="{874902C4-1FD2-495D-929C-421B819C7239}" destId="{869ADBE1-EE96-4E1C-B991-3ED173F5A9FA}" srcOrd="1" destOrd="0" presId="urn:microsoft.com/office/officeart/2005/8/layout/vProcess5"/>
    <dgm:cxn modelId="{2374F5FF-1AEC-44BD-AE9B-CD22E166739A}" srcId="{A6E6DAA5-E7E3-44B1-A6CA-259D7743D30F}" destId="{A0F1A423-C8D8-492C-9C5C-19C8FCDC2CB8}" srcOrd="3" destOrd="0" parTransId="{3496F4A9-FFBB-4135-8411-D7DD045D9F2F}" sibTransId="{74920B60-CB4F-4AB2-8E7F-1D092631FE2C}"/>
    <dgm:cxn modelId="{25E74F10-E128-4B80-BBF4-4B05641A1011}" type="presParOf" srcId="{CDC02241-5443-467F-97C3-D588DA90B6DE}" destId="{51000E2A-0341-4A5C-9F8E-CF2E3203474D}" srcOrd="0" destOrd="0" presId="urn:microsoft.com/office/officeart/2005/8/layout/vProcess5"/>
    <dgm:cxn modelId="{CE9C00FB-8B9D-464C-BAC0-6980623967E2}" type="presParOf" srcId="{CDC02241-5443-467F-97C3-D588DA90B6DE}" destId="{711FCBE5-6C64-4473-91B1-E5E39A13276F}" srcOrd="1" destOrd="0" presId="urn:microsoft.com/office/officeart/2005/8/layout/vProcess5"/>
    <dgm:cxn modelId="{66BDFE84-6F69-47C9-A5D1-B185DFFF987C}" type="presParOf" srcId="{CDC02241-5443-467F-97C3-D588DA90B6DE}" destId="{1676F9D3-B83F-4BD3-ADDA-E9DED60D9EFE}" srcOrd="2" destOrd="0" presId="urn:microsoft.com/office/officeart/2005/8/layout/vProcess5"/>
    <dgm:cxn modelId="{25735421-2C0F-43BA-8B02-87A2669D7479}" type="presParOf" srcId="{CDC02241-5443-467F-97C3-D588DA90B6DE}" destId="{8EB0B633-4EE4-45AD-8C4E-69C093424812}" srcOrd="3" destOrd="0" presId="urn:microsoft.com/office/officeart/2005/8/layout/vProcess5"/>
    <dgm:cxn modelId="{D6DF766B-8F9A-4805-8659-FD3AE18B1F9E}" type="presParOf" srcId="{CDC02241-5443-467F-97C3-D588DA90B6DE}" destId="{8AAFBC01-46AC-449F-93D8-880C91848591}" srcOrd="4" destOrd="0" presId="urn:microsoft.com/office/officeart/2005/8/layout/vProcess5"/>
    <dgm:cxn modelId="{40A9A640-9194-45A1-A7E1-2538D25EDCBF}" type="presParOf" srcId="{CDC02241-5443-467F-97C3-D588DA90B6DE}" destId="{B50FA346-3BA5-42F6-897F-EBFAC9433248}" srcOrd="5" destOrd="0" presId="urn:microsoft.com/office/officeart/2005/8/layout/vProcess5"/>
    <dgm:cxn modelId="{329E9B84-672E-477C-99A4-7371D5986922}" type="presParOf" srcId="{CDC02241-5443-467F-97C3-D588DA90B6DE}" destId="{89611F36-1CBA-41A5-9E78-BBB3DFD34312}" srcOrd="6" destOrd="0" presId="urn:microsoft.com/office/officeart/2005/8/layout/vProcess5"/>
    <dgm:cxn modelId="{8BB001A8-814C-458C-90C8-C0F483E91AEA}" type="presParOf" srcId="{CDC02241-5443-467F-97C3-D588DA90B6DE}" destId="{574EF228-8F59-4B39-87BD-A47F5CD1E36F}" srcOrd="7" destOrd="0" presId="urn:microsoft.com/office/officeart/2005/8/layout/vProcess5"/>
    <dgm:cxn modelId="{D7BB8605-02F4-4F56-B276-8AAF6685A400}" type="presParOf" srcId="{CDC02241-5443-467F-97C3-D588DA90B6DE}" destId="{C977AB03-295C-428F-A117-4D13623C2747}" srcOrd="8" destOrd="0" presId="urn:microsoft.com/office/officeart/2005/8/layout/vProcess5"/>
    <dgm:cxn modelId="{36B954E8-39DD-40EF-A182-182ED3E29F1E}" type="presParOf" srcId="{CDC02241-5443-467F-97C3-D588DA90B6DE}" destId="{0E9B1B05-A0EA-48C4-9742-59B489205799}" srcOrd="9" destOrd="0" presId="urn:microsoft.com/office/officeart/2005/8/layout/vProcess5"/>
    <dgm:cxn modelId="{9AA4AA1A-8DD8-4E23-BD0C-B34CC1E62450}" type="presParOf" srcId="{CDC02241-5443-467F-97C3-D588DA90B6DE}" destId="{869ADBE1-EE96-4E1C-B991-3ED173F5A9FA}" srcOrd="10" destOrd="0" presId="urn:microsoft.com/office/officeart/2005/8/layout/vProcess5"/>
    <dgm:cxn modelId="{63676F41-95F8-428B-A269-26E8562471AC}" type="presParOf" srcId="{CDC02241-5443-467F-97C3-D588DA90B6DE}" destId="{940A9AD8-9E4B-40D0-9A28-88FA1B105E3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B5B8E1-4A1A-4B24-83B4-93C6E679111E}"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64C94EEF-448E-4AA0-AE1B-55BA04C571AA}">
      <dgm:prSet/>
      <dgm:spPr/>
      <dgm:t>
        <a:bodyPr/>
        <a:lstStyle/>
        <a:p>
          <a:r>
            <a:rPr lang="en-GB"/>
            <a:t>Legal Aid Sentencing and Punishment of Offenders Act 2012- Major changes to legal. </a:t>
          </a:r>
          <a:endParaRPr lang="en-US"/>
        </a:p>
      </dgm:t>
    </dgm:pt>
    <dgm:pt modelId="{40A3323F-E771-440D-A325-1CEF9871C937}" type="parTrans" cxnId="{F2A9DB43-A136-4125-8209-72F903F0B04F}">
      <dgm:prSet/>
      <dgm:spPr/>
      <dgm:t>
        <a:bodyPr/>
        <a:lstStyle/>
        <a:p>
          <a:endParaRPr lang="en-US"/>
        </a:p>
      </dgm:t>
    </dgm:pt>
    <dgm:pt modelId="{A6B2765C-11AF-4E28-BAD5-B61D3EF49476}" type="sibTrans" cxnId="{F2A9DB43-A136-4125-8209-72F903F0B04F}">
      <dgm:prSet/>
      <dgm:spPr/>
      <dgm:t>
        <a:bodyPr/>
        <a:lstStyle/>
        <a:p>
          <a:endParaRPr lang="en-US"/>
        </a:p>
      </dgm:t>
    </dgm:pt>
    <dgm:pt modelId="{8EECA45E-D11A-4FEA-A629-2FFD43E9D4B9}">
      <dgm:prSet/>
      <dgm:spPr/>
      <dgm:t>
        <a:bodyPr/>
        <a:lstStyle/>
        <a:p>
          <a:r>
            <a:rPr lang="en-GB"/>
            <a:t>Why? – to save the government money. </a:t>
          </a:r>
          <a:endParaRPr lang="en-US"/>
        </a:p>
      </dgm:t>
    </dgm:pt>
    <dgm:pt modelId="{AA51372A-3DE1-4030-88D1-9B7FB96F8AF0}" type="parTrans" cxnId="{1BB9CEF7-11DD-41DC-A2D1-AD0584BDD238}">
      <dgm:prSet/>
      <dgm:spPr/>
      <dgm:t>
        <a:bodyPr/>
        <a:lstStyle/>
        <a:p>
          <a:endParaRPr lang="en-US"/>
        </a:p>
      </dgm:t>
    </dgm:pt>
    <dgm:pt modelId="{B1255E70-0A51-45F1-8CDE-5723E17396BF}" type="sibTrans" cxnId="{1BB9CEF7-11DD-41DC-A2D1-AD0584BDD238}">
      <dgm:prSet/>
      <dgm:spPr/>
      <dgm:t>
        <a:bodyPr/>
        <a:lstStyle/>
        <a:p>
          <a:endParaRPr lang="en-US"/>
        </a:p>
      </dgm:t>
    </dgm:pt>
    <dgm:pt modelId="{8904EF6A-F5A5-4BCC-A1B2-BB1731423252}">
      <dgm:prSet/>
      <dgm:spPr/>
      <dgm:t>
        <a:bodyPr/>
        <a:lstStyle/>
        <a:p>
          <a:r>
            <a:rPr lang="en-GB"/>
            <a:t>Certain areas were no longer funded by legal aid; </a:t>
          </a:r>
          <a:endParaRPr lang="en-US"/>
        </a:p>
      </dgm:t>
    </dgm:pt>
    <dgm:pt modelId="{7BCCFAEF-24CA-4491-B79D-98C3AD53C23E}" type="parTrans" cxnId="{EA8CCDDE-85D2-4C51-9377-DC0A6DA84DEC}">
      <dgm:prSet/>
      <dgm:spPr/>
      <dgm:t>
        <a:bodyPr/>
        <a:lstStyle/>
        <a:p>
          <a:endParaRPr lang="en-US"/>
        </a:p>
      </dgm:t>
    </dgm:pt>
    <dgm:pt modelId="{7FDE26BD-DA62-44AC-B4F1-0ED3AAF3811B}" type="sibTrans" cxnId="{EA8CCDDE-85D2-4C51-9377-DC0A6DA84DEC}">
      <dgm:prSet/>
      <dgm:spPr/>
      <dgm:t>
        <a:bodyPr/>
        <a:lstStyle/>
        <a:p>
          <a:endParaRPr lang="en-US"/>
        </a:p>
      </dgm:t>
    </dgm:pt>
    <dgm:pt modelId="{23409D38-52E3-4413-9894-523B773D7193}">
      <dgm:prSet/>
      <dgm:spPr/>
      <dgm:t>
        <a:bodyPr/>
        <a:lstStyle/>
        <a:p>
          <a:r>
            <a:rPr lang="en-GB"/>
            <a:t>Including; </a:t>
          </a:r>
          <a:endParaRPr lang="en-US"/>
        </a:p>
      </dgm:t>
    </dgm:pt>
    <dgm:pt modelId="{E1DA578F-4B4D-46E4-9295-9FB1A7BAA64B}" type="parTrans" cxnId="{2447B786-290C-4EFE-A1D1-2956F2F430FE}">
      <dgm:prSet/>
      <dgm:spPr/>
      <dgm:t>
        <a:bodyPr/>
        <a:lstStyle/>
        <a:p>
          <a:endParaRPr lang="en-US"/>
        </a:p>
      </dgm:t>
    </dgm:pt>
    <dgm:pt modelId="{4D43B3A2-CA29-4ED2-913F-B0B399D5F938}" type="sibTrans" cxnId="{2447B786-290C-4EFE-A1D1-2956F2F430FE}">
      <dgm:prSet/>
      <dgm:spPr/>
      <dgm:t>
        <a:bodyPr/>
        <a:lstStyle/>
        <a:p>
          <a:endParaRPr lang="en-US"/>
        </a:p>
      </dgm:t>
    </dgm:pt>
    <dgm:pt modelId="{8C76473E-A457-48E0-AB9B-618E8BB9C687}">
      <dgm:prSet/>
      <dgm:spPr/>
      <dgm:t>
        <a:bodyPr/>
        <a:lstStyle/>
        <a:p>
          <a:r>
            <a:rPr lang="en-GB"/>
            <a:t>Some family cases. </a:t>
          </a:r>
          <a:endParaRPr lang="en-US"/>
        </a:p>
      </dgm:t>
    </dgm:pt>
    <dgm:pt modelId="{66216790-AC41-48D5-B3A7-7D327040BCF9}" type="parTrans" cxnId="{E4EF23FA-3A51-45F5-B768-55297A56D996}">
      <dgm:prSet/>
      <dgm:spPr/>
      <dgm:t>
        <a:bodyPr/>
        <a:lstStyle/>
        <a:p>
          <a:endParaRPr lang="en-US"/>
        </a:p>
      </dgm:t>
    </dgm:pt>
    <dgm:pt modelId="{CE2C61F4-407E-437A-ABC5-A2C0405215F4}" type="sibTrans" cxnId="{E4EF23FA-3A51-45F5-B768-55297A56D996}">
      <dgm:prSet/>
      <dgm:spPr/>
      <dgm:t>
        <a:bodyPr/>
        <a:lstStyle/>
        <a:p>
          <a:endParaRPr lang="en-US"/>
        </a:p>
      </dgm:t>
    </dgm:pt>
    <dgm:pt modelId="{61E1A5EF-FD5E-4930-9FEC-CB50B4DD9FA7}">
      <dgm:prSet/>
      <dgm:spPr/>
      <dgm:t>
        <a:bodyPr/>
        <a:lstStyle/>
        <a:p>
          <a:r>
            <a:rPr lang="en-GB"/>
            <a:t>Debt. </a:t>
          </a:r>
          <a:endParaRPr lang="en-US"/>
        </a:p>
      </dgm:t>
    </dgm:pt>
    <dgm:pt modelId="{0C237D13-5456-4641-AEC5-1E326F19C7DC}" type="parTrans" cxnId="{C9C06FC0-C323-4766-9F98-0FA06993FB82}">
      <dgm:prSet/>
      <dgm:spPr/>
      <dgm:t>
        <a:bodyPr/>
        <a:lstStyle/>
        <a:p>
          <a:endParaRPr lang="en-US"/>
        </a:p>
      </dgm:t>
    </dgm:pt>
    <dgm:pt modelId="{D4D39C87-B880-4ADB-AFF3-02A9CE778161}" type="sibTrans" cxnId="{C9C06FC0-C323-4766-9F98-0FA06993FB82}">
      <dgm:prSet/>
      <dgm:spPr/>
      <dgm:t>
        <a:bodyPr/>
        <a:lstStyle/>
        <a:p>
          <a:endParaRPr lang="en-US"/>
        </a:p>
      </dgm:t>
    </dgm:pt>
    <dgm:pt modelId="{4A734A24-3E00-4210-8ED0-362A532459AE}">
      <dgm:prSet/>
      <dgm:spPr/>
      <dgm:t>
        <a:bodyPr/>
        <a:lstStyle/>
        <a:p>
          <a:r>
            <a:rPr lang="en-GB"/>
            <a:t>Clinical negligence. </a:t>
          </a:r>
          <a:endParaRPr lang="en-US"/>
        </a:p>
      </dgm:t>
    </dgm:pt>
    <dgm:pt modelId="{39F767E9-7283-4865-B97A-35715B170424}" type="parTrans" cxnId="{5F75011F-9069-4493-9E7D-26DB8A44B9C9}">
      <dgm:prSet/>
      <dgm:spPr/>
      <dgm:t>
        <a:bodyPr/>
        <a:lstStyle/>
        <a:p>
          <a:endParaRPr lang="en-US"/>
        </a:p>
      </dgm:t>
    </dgm:pt>
    <dgm:pt modelId="{CE8230A8-35F6-4E16-94E2-032DCB286F26}" type="sibTrans" cxnId="{5F75011F-9069-4493-9E7D-26DB8A44B9C9}">
      <dgm:prSet/>
      <dgm:spPr/>
      <dgm:t>
        <a:bodyPr/>
        <a:lstStyle/>
        <a:p>
          <a:endParaRPr lang="en-US"/>
        </a:p>
      </dgm:t>
    </dgm:pt>
    <dgm:pt modelId="{65F7F7C7-1026-4061-A027-7EA93FC11B72}">
      <dgm:prSet/>
      <dgm:spPr/>
      <dgm:t>
        <a:bodyPr/>
        <a:lstStyle/>
        <a:p>
          <a:r>
            <a:rPr lang="en-GB"/>
            <a:t>Much more. </a:t>
          </a:r>
          <a:endParaRPr lang="en-US"/>
        </a:p>
      </dgm:t>
    </dgm:pt>
    <dgm:pt modelId="{D95F4178-BF09-4A9E-AB37-E41D426A0094}" type="parTrans" cxnId="{6D67AFB1-B5EE-4EB8-8440-3E78959B3700}">
      <dgm:prSet/>
      <dgm:spPr/>
      <dgm:t>
        <a:bodyPr/>
        <a:lstStyle/>
        <a:p>
          <a:endParaRPr lang="en-US"/>
        </a:p>
      </dgm:t>
    </dgm:pt>
    <dgm:pt modelId="{E2FBE433-77EF-4596-9E9A-7FF3A5C8FECB}" type="sibTrans" cxnId="{6D67AFB1-B5EE-4EB8-8440-3E78959B3700}">
      <dgm:prSet/>
      <dgm:spPr/>
      <dgm:t>
        <a:bodyPr/>
        <a:lstStyle/>
        <a:p>
          <a:endParaRPr lang="en-US"/>
        </a:p>
      </dgm:t>
    </dgm:pt>
    <dgm:pt modelId="{299355CB-5BF5-4A34-A494-709E72B5EE7C}" type="pres">
      <dgm:prSet presAssocID="{D1B5B8E1-4A1A-4B24-83B4-93C6E679111E}" presName="Name0" presStyleCnt="0">
        <dgm:presLayoutVars>
          <dgm:dir/>
          <dgm:resizeHandles val="exact"/>
        </dgm:presLayoutVars>
      </dgm:prSet>
      <dgm:spPr/>
    </dgm:pt>
    <dgm:pt modelId="{6C2F30C8-0F87-4C90-B82C-B42D1D6355DB}" type="pres">
      <dgm:prSet presAssocID="{64C94EEF-448E-4AA0-AE1B-55BA04C571AA}" presName="node" presStyleLbl="node1" presStyleIdx="0" presStyleCnt="8">
        <dgm:presLayoutVars>
          <dgm:bulletEnabled val="1"/>
        </dgm:presLayoutVars>
      </dgm:prSet>
      <dgm:spPr/>
    </dgm:pt>
    <dgm:pt modelId="{5F1AAFA7-5626-4AA5-A846-34CFCECDAA74}" type="pres">
      <dgm:prSet presAssocID="{A6B2765C-11AF-4E28-BAD5-B61D3EF49476}" presName="sibTrans" presStyleLbl="sibTrans1D1" presStyleIdx="0" presStyleCnt="7"/>
      <dgm:spPr/>
    </dgm:pt>
    <dgm:pt modelId="{00A2CF7E-DA2B-4B08-B629-75CCD05F1109}" type="pres">
      <dgm:prSet presAssocID="{A6B2765C-11AF-4E28-BAD5-B61D3EF49476}" presName="connectorText" presStyleLbl="sibTrans1D1" presStyleIdx="0" presStyleCnt="7"/>
      <dgm:spPr/>
    </dgm:pt>
    <dgm:pt modelId="{2CA1B843-16AF-466F-972A-B6A60F269E1F}" type="pres">
      <dgm:prSet presAssocID="{8EECA45E-D11A-4FEA-A629-2FFD43E9D4B9}" presName="node" presStyleLbl="node1" presStyleIdx="1" presStyleCnt="8">
        <dgm:presLayoutVars>
          <dgm:bulletEnabled val="1"/>
        </dgm:presLayoutVars>
      </dgm:prSet>
      <dgm:spPr/>
    </dgm:pt>
    <dgm:pt modelId="{D8C9A818-6A3C-4E1E-A0F5-E14AD8880513}" type="pres">
      <dgm:prSet presAssocID="{B1255E70-0A51-45F1-8CDE-5723E17396BF}" presName="sibTrans" presStyleLbl="sibTrans1D1" presStyleIdx="1" presStyleCnt="7"/>
      <dgm:spPr/>
    </dgm:pt>
    <dgm:pt modelId="{DA1F6807-7F82-403A-A866-3FE5B575D238}" type="pres">
      <dgm:prSet presAssocID="{B1255E70-0A51-45F1-8CDE-5723E17396BF}" presName="connectorText" presStyleLbl="sibTrans1D1" presStyleIdx="1" presStyleCnt="7"/>
      <dgm:spPr/>
    </dgm:pt>
    <dgm:pt modelId="{F4EB46CD-BDFE-414C-96A3-1524F17884CB}" type="pres">
      <dgm:prSet presAssocID="{8904EF6A-F5A5-4BCC-A1B2-BB1731423252}" presName="node" presStyleLbl="node1" presStyleIdx="2" presStyleCnt="8">
        <dgm:presLayoutVars>
          <dgm:bulletEnabled val="1"/>
        </dgm:presLayoutVars>
      </dgm:prSet>
      <dgm:spPr/>
    </dgm:pt>
    <dgm:pt modelId="{BAE96327-87E2-4DE4-A4DE-069359C1210D}" type="pres">
      <dgm:prSet presAssocID="{7FDE26BD-DA62-44AC-B4F1-0ED3AAF3811B}" presName="sibTrans" presStyleLbl="sibTrans1D1" presStyleIdx="2" presStyleCnt="7"/>
      <dgm:spPr/>
    </dgm:pt>
    <dgm:pt modelId="{559ECAFC-9FAF-4168-8774-0041C11E453C}" type="pres">
      <dgm:prSet presAssocID="{7FDE26BD-DA62-44AC-B4F1-0ED3AAF3811B}" presName="connectorText" presStyleLbl="sibTrans1D1" presStyleIdx="2" presStyleCnt="7"/>
      <dgm:spPr/>
    </dgm:pt>
    <dgm:pt modelId="{3C3630C4-D592-4AB4-B5B9-D2860AEECE14}" type="pres">
      <dgm:prSet presAssocID="{23409D38-52E3-4413-9894-523B773D7193}" presName="node" presStyleLbl="node1" presStyleIdx="3" presStyleCnt="8">
        <dgm:presLayoutVars>
          <dgm:bulletEnabled val="1"/>
        </dgm:presLayoutVars>
      </dgm:prSet>
      <dgm:spPr/>
    </dgm:pt>
    <dgm:pt modelId="{A7A9E142-0874-4648-96B0-0938712419AB}" type="pres">
      <dgm:prSet presAssocID="{4D43B3A2-CA29-4ED2-913F-B0B399D5F938}" presName="sibTrans" presStyleLbl="sibTrans1D1" presStyleIdx="3" presStyleCnt="7"/>
      <dgm:spPr/>
    </dgm:pt>
    <dgm:pt modelId="{FC039524-7738-44ED-ABE5-6FAF4584AA6C}" type="pres">
      <dgm:prSet presAssocID="{4D43B3A2-CA29-4ED2-913F-B0B399D5F938}" presName="connectorText" presStyleLbl="sibTrans1D1" presStyleIdx="3" presStyleCnt="7"/>
      <dgm:spPr/>
    </dgm:pt>
    <dgm:pt modelId="{5075281F-3D24-4A40-91C2-E92729DA5FBE}" type="pres">
      <dgm:prSet presAssocID="{8C76473E-A457-48E0-AB9B-618E8BB9C687}" presName="node" presStyleLbl="node1" presStyleIdx="4" presStyleCnt="8">
        <dgm:presLayoutVars>
          <dgm:bulletEnabled val="1"/>
        </dgm:presLayoutVars>
      </dgm:prSet>
      <dgm:spPr/>
    </dgm:pt>
    <dgm:pt modelId="{9C9E4FF7-175D-4617-B808-E7D37A157B9F}" type="pres">
      <dgm:prSet presAssocID="{CE2C61F4-407E-437A-ABC5-A2C0405215F4}" presName="sibTrans" presStyleLbl="sibTrans1D1" presStyleIdx="4" presStyleCnt="7"/>
      <dgm:spPr/>
    </dgm:pt>
    <dgm:pt modelId="{83194361-5AC7-45B2-8B3D-92B8EE7C6EEA}" type="pres">
      <dgm:prSet presAssocID="{CE2C61F4-407E-437A-ABC5-A2C0405215F4}" presName="connectorText" presStyleLbl="sibTrans1D1" presStyleIdx="4" presStyleCnt="7"/>
      <dgm:spPr/>
    </dgm:pt>
    <dgm:pt modelId="{962D6530-542D-444C-9C6E-7C76DB237C09}" type="pres">
      <dgm:prSet presAssocID="{61E1A5EF-FD5E-4930-9FEC-CB50B4DD9FA7}" presName="node" presStyleLbl="node1" presStyleIdx="5" presStyleCnt="8">
        <dgm:presLayoutVars>
          <dgm:bulletEnabled val="1"/>
        </dgm:presLayoutVars>
      </dgm:prSet>
      <dgm:spPr/>
    </dgm:pt>
    <dgm:pt modelId="{1C685FE0-8310-45B0-98D4-A7687B946BF2}" type="pres">
      <dgm:prSet presAssocID="{D4D39C87-B880-4ADB-AFF3-02A9CE778161}" presName="sibTrans" presStyleLbl="sibTrans1D1" presStyleIdx="5" presStyleCnt="7"/>
      <dgm:spPr/>
    </dgm:pt>
    <dgm:pt modelId="{1262D5AB-4AB8-48B1-8F77-3B73E9133340}" type="pres">
      <dgm:prSet presAssocID="{D4D39C87-B880-4ADB-AFF3-02A9CE778161}" presName="connectorText" presStyleLbl="sibTrans1D1" presStyleIdx="5" presStyleCnt="7"/>
      <dgm:spPr/>
    </dgm:pt>
    <dgm:pt modelId="{290FB428-0B2B-4EA0-B66A-071DE72A8D8A}" type="pres">
      <dgm:prSet presAssocID="{4A734A24-3E00-4210-8ED0-362A532459AE}" presName="node" presStyleLbl="node1" presStyleIdx="6" presStyleCnt="8">
        <dgm:presLayoutVars>
          <dgm:bulletEnabled val="1"/>
        </dgm:presLayoutVars>
      </dgm:prSet>
      <dgm:spPr/>
    </dgm:pt>
    <dgm:pt modelId="{66503880-F6A8-47BE-BA1F-09266104E340}" type="pres">
      <dgm:prSet presAssocID="{CE8230A8-35F6-4E16-94E2-032DCB286F26}" presName="sibTrans" presStyleLbl="sibTrans1D1" presStyleIdx="6" presStyleCnt="7"/>
      <dgm:spPr/>
    </dgm:pt>
    <dgm:pt modelId="{8C90B130-0BD4-47EF-BDCC-7DE4CD4AA30F}" type="pres">
      <dgm:prSet presAssocID="{CE8230A8-35F6-4E16-94E2-032DCB286F26}" presName="connectorText" presStyleLbl="sibTrans1D1" presStyleIdx="6" presStyleCnt="7"/>
      <dgm:spPr/>
    </dgm:pt>
    <dgm:pt modelId="{74E0A986-0054-4E28-AA45-4CCFA2304851}" type="pres">
      <dgm:prSet presAssocID="{65F7F7C7-1026-4061-A027-7EA93FC11B72}" presName="node" presStyleLbl="node1" presStyleIdx="7" presStyleCnt="8">
        <dgm:presLayoutVars>
          <dgm:bulletEnabled val="1"/>
        </dgm:presLayoutVars>
      </dgm:prSet>
      <dgm:spPr/>
    </dgm:pt>
  </dgm:ptLst>
  <dgm:cxnLst>
    <dgm:cxn modelId="{5F75011F-9069-4493-9E7D-26DB8A44B9C9}" srcId="{D1B5B8E1-4A1A-4B24-83B4-93C6E679111E}" destId="{4A734A24-3E00-4210-8ED0-362A532459AE}" srcOrd="6" destOrd="0" parTransId="{39F767E9-7283-4865-B97A-35715B170424}" sibTransId="{CE8230A8-35F6-4E16-94E2-032DCB286F26}"/>
    <dgm:cxn modelId="{01DA8123-D674-4969-BC08-F68D8D8C9D97}" type="presOf" srcId="{65F7F7C7-1026-4061-A027-7EA93FC11B72}" destId="{74E0A986-0054-4E28-AA45-4CCFA2304851}" srcOrd="0" destOrd="0" presId="urn:microsoft.com/office/officeart/2016/7/layout/RepeatingBendingProcessNew"/>
    <dgm:cxn modelId="{5DA6332B-2FF4-4871-96FA-EE306E5874D7}" type="presOf" srcId="{4D43B3A2-CA29-4ED2-913F-B0B399D5F938}" destId="{A7A9E142-0874-4648-96B0-0938712419AB}" srcOrd="0" destOrd="0" presId="urn:microsoft.com/office/officeart/2016/7/layout/RepeatingBendingProcessNew"/>
    <dgm:cxn modelId="{BB8F7F32-E0B6-460B-A93B-A478A19302AA}" type="presOf" srcId="{7FDE26BD-DA62-44AC-B4F1-0ED3AAF3811B}" destId="{559ECAFC-9FAF-4168-8774-0041C11E453C}" srcOrd="1" destOrd="0" presId="urn:microsoft.com/office/officeart/2016/7/layout/RepeatingBendingProcessNew"/>
    <dgm:cxn modelId="{445BB735-3CD3-4BBF-B9C8-294BB7EE7329}" type="presOf" srcId="{8EECA45E-D11A-4FEA-A629-2FFD43E9D4B9}" destId="{2CA1B843-16AF-466F-972A-B6A60F269E1F}" srcOrd="0" destOrd="0" presId="urn:microsoft.com/office/officeart/2016/7/layout/RepeatingBendingProcessNew"/>
    <dgm:cxn modelId="{A49FAC37-AD1E-4C84-977D-A2A301613A2A}" type="presOf" srcId="{4D43B3A2-CA29-4ED2-913F-B0B399D5F938}" destId="{FC039524-7738-44ED-ABE5-6FAF4584AA6C}" srcOrd="1" destOrd="0" presId="urn:microsoft.com/office/officeart/2016/7/layout/RepeatingBendingProcessNew"/>
    <dgm:cxn modelId="{EB11C33C-E2FF-4B1F-B974-24C39646CCA5}" type="presOf" srcId="{CE8230A8-35F6-4E16-94E2-032DCB286F26}" destId="{8C90B130-0BD4-47EF-BDCC-7DE4CD4AA30F}" srcOrd="1" destOrd="0" presId="urn:microsoft.com/office/officeart/2016/7/layout/RepeatingBendingProcessNew"/>
    <dgm:cxn modelId="{1CA2943D-E557-49C9-B152-0FAD088E85FF}" type="presOf" srcId="{23409D38-52E3-4413-9894-523B773D7193}" destId="{3C3630C4-D592-4AB4-B5B9-D2860AEECE14}" srcOrd="0" destOrd="0" presId="urn:microsoft.com/office/officeart/2016/7/layout/RepeatingBendingProcessNew"/>
    <dgm:cxn modelId="{9A48F45C-807A-4C6A-AA53-C1E1F32C04E4}" type="presOf" srcId="{CE2C61F4-407E-437A-ABC5-A2C0405215F4}" destId="{9C9E4FF7-175D-4617-B808-E7D37A157B9F}" srcOrd="0" destOrd="0" presId="urn:microsoft.com/office/officeart/2016/7/layout/RepeatingBendingProcessNew"/>
    <dgm:cxn modelId="{96117141-AE54-41E9-A57A-13D6609B4919}" type="presOf" srcId="{A6B2765C-11AF-4E28-BAD5-B61D3EF49476}" destId="{00A2CF7E-DA2B-4B08-B629-75CCD05F1109}" srcOrd="1" destOrd="0" presId="urn:microsoft.com/office/officeart/2016/7/layout/RepeatingBendingProcessNew"/>
    <dgm:cxn modelId="{F2A9DB43-A136-4125-8209-72F903F0B04F}" srcId="{D1B5B8E1-4A1A-4B24-83B4-93C6E679111E}" destId="{64C94EEF-448E-4AA0-AE1B-55BA04C571AA}" srcOrd="0" destOrd="0" parTransId="{40A3323F-E771-440D-A325-1CEF9871C937}" sibTransId="{A6B2765C-11AF-4E28-BAD5-B61D3EF49476}"/>
    <dgm:cxn modelId="{D5D5BE65-A54C-4C11-B2F4-1A680EDEA4FB}" type="presOf" srcId="{B1255E70-0A51-45F1-8CDE-5723E17396BF}" destId="{D8C9A818-6A3C-4E1E-A0F5-E14AD8880513}" srcOrd="0" destOrd="0" presId="urn:microsoft.com/office/officeart/2016/7/layout/RepeatingBendingProcessNew"/>
    <dgm:cxn modelId="{01E69A66-1EDE-4D93-8EE1-547A7E49000C}" type="presOf" srcId="{CE8230A8-35F6-4E16-94E2-032DCB286F26}" destId="{66503880-F6A8-47BE-BA1F-09266104E340}" srcOrd="0" destOrd="0" presId="urn:microsoft.com/office/officeart/2016/7/layout/RepeatingBendingProcessNew"/>
    <dgm:cxn modelId="{F57F1D4D-7C8F-4D69-A675-0E2291CCDD1C}" type="presOf" srcId="{64C94EEF-448E-4AA0-AE1B-55BA04C571AA}" destId="{6C2F30C8-0F87-4C90-B82C-B42D1D6355DB}" srcOrd="0" destOrd="0" presId="urn:microsoft.com/office/officeart/2016/7/layout/RepeatingBendingProcessNew"/>
    <dgm:cxn modelId="{53673F4E-8D17-451B-A483-F0D4FE13E096}" type="presOf" srcId="{D4D39C87-B880-4ADB-AFF3-02A9CE778161}" destId="{1C685FE0-8310-45B0-98D4-A7687B946BF2}" srcOrd="0" destOrd="0" presId="urn:microsoft.com/office/officeart/2016/7/layout/RepeatingBendingProcessNew"/>
    <dgm:cxn modelId="{CEEC726E-A9AA-4A78-8E23-1525A8B5C601}" type="presOf" srcId="{A6B2765C-11AF-4E28-BAD5-B61D3EF49476}" destId="{5F1AAFA7-5626-4AA5-A846-34CFCECDAA74}" srcOrd="0" destOrd="0" presId="urn:microsoft.com/office/officeart/2016/7/layout/RepeatingBendingProcessNew"/>
    <dgm:cxn modelId="{37F2BD4F-8141-445A-A5EE-D5025F711EFF}" type="presOf" srcId="{D1B5B8E1-4A1A-4B24-83B4-93C6E679111E}" destId="{299355CB-5BF5-4A34-A494-709E72B5EE7C}" srcOrd="0" destOrd="0" presId="urn:microsoft.com/office/officeart/2016/7/layout/RepeatingBendingProcessNew"/>
    <dgm:cxn modelId="{589B8871-D481-4C2D-BDC4-0CA545F3720E}" type="presOf" srcId="{8904EF6A-F5A5-4BCC-A1B2-BB1731423252}" destId="{F4EB46CD-BDFE-414C-96A3-1524F17884CB}" srcOrd="0" destOrd="0" presId="urn:microsoft.com/office/officeart/2016/7/layout/RepeatingBendingProcessNew"/>
    <dgm:cxn modelId="{F1CCEF53-9363-4CD5-BB91-D8F2C68238E6}" type="presOf" srcId="{7FDE26BD-DA62-44AC-B4F1-0ED3AAF3811B}" destId="{BAE96327-87E2-4DE4-A4DE-069359C1210D}" srcOrd="0" destOrd="0" presId="urn:microsoft.com/office/officeart/2016/7/layout/RepeatingBendingProcessNew"/>
    <dgm:cxn modelId="{D447B158-592E-4905-AB4C-BCFF9B00247B}" type="presOf" srcId="{CE2C61F4-407E-437A-ABC5-A2C0405215F4}" destId="{83194361-5AC7-45B2-8B3D-92B8EE7C6EEA}" srcOrd="1" destOrd="0" presId="urn:microsoft.com/office/officeart/2016/7/layout/RepeatingBendingProcessNew"/>
    <dgm:cxn modelId="{F7100880-AE6F-4DB2-BCBB-2ED78DA08DFA}" type="presOf" srcId="{61E1A5EF-FD5E-4930-9FEC-CB50B4DD9FA7}" destId="{962D6530-542D-444C-9C6E-7C76DB237C09}" srcOrd="0" destOrd="0" presId="urn:microsoft.com/office/officeart/2016/7/layout/RepeatingBendingProcessNew"/>
    <dgm:cxn modelId="{3FFD7684-FE43-4B3C-A672-F3AE93897DA7}" type="presOf" srcId="{B1255E70-0A51-45F1-8CDE-5723E17396BF}" destId="{DA1F6807-7F82-403A-A866-3FE5B575D238}" srcOrd="1" destOrd="0" presId="urn:microsoft.com/office/officeart/2016/7/layout/RepeatingBendingProcessNew"/>
    <dgm:cxn modelId="{2447B786-290C-4EFE-A1D1-2956F2F430FE}" srcId="{D1B5B8E1-4A1A-4B24-83B4-93C6E679111E}" destId="{23409D38-52E3-4413-9894-523B773D7193}" srcOrd="3" destOrd="0" parTransId="{E1DA578F-4B4D-46E4-9295-9FB1A7BAA64B}" sibTransId="{4D43B3A2-CA29-4ED2-913F-B0B399D5F938}"/>
    <dgm:cxn modelId="{6D67AFB1-B5EE-4EB8-8440-3E78959B3700}" srcId="{D1B5B8E1-4A1A-4B24-83B4-93C6E679111E}" destId="{65F7F7C7-1026-4061-A027-7EA93FC11B72}" srcOrd="7" destOrd="0" parTransId="{D95F4178-BF09-4A9E-AB37-E41D426A0094}" sibTransId="{E2FBE433-77EF-4596-9E9A-7FF3A5C8FECB}"/>
    <dgm:cxn modelId="{A84476B6-B455-47A0-B17B-38214F15CBCD}" type="presOf" srcId="{8C76473E-A457-48E0-AB9B-618E8BB9C687}" destId="{5075281F-3D24-4A40-91C2-E92729DA5FBE}" srcOrd="0" destOrd="0" presId="urn:microsoft.com/office/officeart/2016/7/layout/RepeatingBendingProcessNew"/>
    <dgm:cxn modelId="{C9C06FC0-C323-4766-9F98-0FA06993FB82}" srcId="{D1B5B8E1-4A1A-4B24-83B4-93C6E679111E}" destId="{61E1A5EF-FD5E-4930-9FEC-CB50B4DD9FA7}" srcOrd="5" destOrd="0" parTransId="{0C237D13-5456-4641-AEC5-1E326F19C7DC}" sibTransId="{D4D39C87-B880-4ADB-AFF3-02A9CE778161}"/>
    <dgm:cxn modelId="{930028CF-CD75-496B-8010-4DF62C01D016}" type="presOf" srcId="{4A734A24-3E00-4210-8ED0-362A532459AE}" destId="{290FB428-0B2B-4EA0-B66A-071DE72A8D8A}" srcOrd="0" destOrd="0" presId="urn:microsoft.com/office/officeart/2016/7/layout/RepeatingBendingProcessNew"/>
    <dgm:cxn modelId="{EA8CCDDE-85D2-4C51-9377-DC0A6DA84DEC}" srcId="{D1B5B8E1-4A1A-4B24-83B4-93C6E679111E}" destId="{8904EF6A-F5A5-4BCC-A1B2-BB1731423252}" srcOrd="2" destOrd="0" parTransId="{7BCCFAEF-24CA-4491-B79D-98C3AD53C23E}" sibTransId="{7FDE26BD-DA62-44AC-B4F1-0ED3AAF3811B}"/>
    <dgm:cxn modelId="{88ECF1F5-E7E1-4755-8322-BA06E23CD2B1}" type="presOf" srcId="{D4D39C87-B880-4ADB-AFF3-02A9CE778161}" destId="{1262D5AB-4AB8-48B1-8F77-3B73E9133340}" srcOrd="1" destOrd="0" presId="urn:microsoft.com/office/officeart/2016/7/layout/RepeatingBendingProcessNew"/>
    <dgm:cxn modelId="{1BB9CEF7-11DD-41DC-A2D1-AD0584BDD238}" srcId="{D1B5B8E1-4A1A-4B24-83B4-93C6E679111E}" destId="{8EECA45E-D11A-4FEA-A629-2FFD43E9D4B9}" srcOrd="1" destOrd="0" parTransId="{AA51372A-3DE1-4030-88D1-9B7FB96F8AF0}" sibTransId="{B1255E70-0A51-45F1-8CDE-5723E17396BF}"/>
    <dgm:cxn modelId="{E4EF23FA-3A51-45F5-B768-55297A56D996}" srcId="{D1B5B8E1-4A1A-4B24-83B4-93C6E679111E}" destId="{8C76473E-A457-48E0-AB9B-618E8BB9C687}" srcOrd="4" destOrd="0" parTransId="{66216790-AC41-48D5-B3A7-7D327040BCF9}" sibTransId="{CE2C61F4-407E-437A-ABC5-A2C0405215F4}"/>
    <dgm:cxn modelId="{BC8BA887-0B8F-4A7F-953D-930DEC19C48A}" type="presParOf" srcId="{299355CB-5BF5-4A34-A494-709E72B5EE7C}" destId="{6C2F30C8-0F87-4C90-B82C-B42D1D6355DB}" srcOrd="0" destOrd="0" presId="urn:microsoft.com/office/officeart/2016/7/layout/RepeatingBendingProcessNew"/>
    <dgm:cxn modelId="{35ED584D-35A2-4746-9124-327BDED7E72B}" type="presParOf" srcId="{299355CB-5BF5-4A34-A494-709E72B5EE7C}" destId="{5F1AAFA7-5626-4AA5-A846-34CFCECDAA74}" srcOrd="1" destOrd="0" presId="urn:microsoft.com/office/officeart/2016/7/layout/RepeatingBendingProcessNew"/>
    <dgm:cxn modelId="{B7036C62-AF40-4A03-B5DF-C13DDBCC5D02}" type="presParOf" srcId="{5F1AAFA7-5626-4AA5-A846-34CFCECDAA74}" destId="{00A2CF7E-DA2B-4B08-B629-75CCD05F1109}" srcOrd="0" destOrd="0" presId="urn:microsoft.com/office/officeart/2016/7/layout/RepeatingBendingProcessNew"/>
    <dgm:cxn modelId="{18F525FD-0664-492C-9A87-61C2E46DC3C3}" type="presParOf" srcId="{299355CB-5BF5-4A34-A494-709E72B5EE7C}" destId="{2CA1B843-16AF-466F-972A-B6A60F269E1F}" srcOrd="2" destOrd="0" presId="urn:microsoft.com/office/officeart/2016/7/layout/RepeatingBendingProcessNew"/>
    <dgm:cxn modelId="{001BB5DB-D083-4CFC-B370-63A6A188BAF1}" type="presParOf" srcId="{299355CB-5BF5-4A34-A494-709E72B5EE7C}" destId="{D8C9A818-6A3C-4E1E-A0F5-E14AD8880513}" srcOrd="3" destOrd="0" presId="urn:microsoft.com/office/officeart/2016/7/layout/RepeatingBendingProcessNew"/>
    <dgm:cxn modelId="{75C924FD-24E5-422C-90D0-6AAEACD2B844}" type="presParOf" srcId="{D8C9A818-6A3C-4E1E-A0F5-E14AD8880513}" destId="{DA1F6807-7F82-403A-A866-3FE5B575D238}" srcOrd="0" destOrd="0" presId="urn:microsoft.com/office/officeart/2016/7/layout/RepeatingBendingProcessNew"/>
    <dgm:cxn modelId="{117CF729-D1FF-43D0-A000-ECFCEEE4240A}" type="presParOf" srcId="{299355CB-5BF5-4A34-A494-709E72B5EE7C}" destId="{F4EB46CD-BDFE-414C-96A3-1524F17884CB}" srcOrd="4" destOrd="0" presId="urn:microsoft.com/office/officeart/2016/7/layout/RepeatingBendingProcessNew"/>
    <dgm:cxn modelId="{14D44DB2-FAE9-410D-8951-FB5A6C698DB8}" type="presParOf" srcId="{299355CB-5BF5-4A34-A494-709E72B5EE7C}" destId="{BAE96327-87E2-4DE4-A4DE-069359C1210D}" srcOrd="5" destOrd="0" presId="urn:microsoft.com/office/officeart/2016/7/layout/RepeatingBendingProcessNew"/>
    <dgm:cxn modelId="{F52FA8F6-5003-47DF-9FD9-57F0F6AB7BB6}" type="presParOf" srcId="{BAE96327-87E2-4DE4-A4DE-069359C1210D}" destId="{559ECAFC-9FAF-4168-8774-0041C11E453C}" srcOrd="0" destOrd="0" presId="urn:microsoft.com/office/officeart/2016/7/layout/RepeatingBendingProcessNew"/>
    <dgm:cxn modelId="{DF15C844-8334-4FBF-8045-ED9C75C28A99}" type="presParOf" srcId="{299355CB-5BF5-4A34-A494-709E72B5EE7C}" destId="{3C3630C4-D592-4AB4-B5B9-D2860AEECE14}" srcOrd="6" destOrd="0" presId="urn:microsoft.com/office/officeart/2016/7/layout/RepeatingBendingProcessNew"/>
    <dgm:cxn modelId="{745CF63C-B94B-4B65-AD59-A72C144E33A7}" type="presParOf" srcId="{299355CB-5BF5-4A34-A494-709E72B5EE7C}" destId="{A7A9E142-0874-4648-96B0-0938712419AB}" srcOrd="7" destOrd="0" presId="urn:microsoft.com/office/officeart/2016/7/layout/RepeatingBendingProcessNew"/>
    <dgm:cxn modelId="{8F54A79A-3092-4948-A169-76C3DA4B7A07}" type="presParOf" srcId="{A7A9E142-0874-4648-96B0-0938712419AB}" destId="{FC039524-7738-44ED-ABE5-6FAF4584AA6C}" srcOrd="0" destOrd="0" presId="urn:microsoft.com/office/officeart/2016/7/layout/RepeatingBendingProcessNew"/>
    <dgm:cxn modelId="{367B51B4-0A9F-4283-8C34-37EB94F36815}" type="presParOf" srcId="{299355CB-5BF5-4A34-A494-709E72B5EE7C}" destId="{5075281F-3D24-4A40-91C2-E92729DA5FBE}" srcOrd="8" destOrd="0" presId="urn:microsoft.com/office/officeart/2016/7/layout/RepeatingBendingProcessNew"/>
    <dgm:cxn modelId="{9CC0EAFF-5202-400C-9851-D17F0D51BDC1}" type="presParOf" srcId="{299355CB-5BF5-4A34-A494-709E72B5EE7C}" destId="{9C9E4FF7-175D-4617-B808-E7D37A157B9F}" srcOrd="9" destOrd="0" presId="urn:microsoft.com/office/officeart/2016/7/layout/RepeatingBendingProcessNew"/>
    <dgm:cxn modelId="{1D60C5AA-6D76-4CD6-A88B-11C604859742}" type="presParOf" srcId="{9C9E4FF7-175D-4617-B808-E7D37A157B9F}" destId="{83194361-5AC7-45B2-8B3D-92B8EE7C6EEA}" srcOrd="0" destOrd="0" presId="urn:microsoft.com/office/officeart/2016/7/layout/RepeatingBendingProcessNew"/>
    <dgm:cxn modelId="{91435134-71B3-496B-AFAA-4C5C2E74DAB6}" type="presParOf" srcId="{299355CB-5BF5-4A34-A494-709E72B5EE7C}" destId="{962D6530-542D-444C-9C6E-7C76DB237C09}" srcOrd="10" destOrd="0" presId="urn:microsoft.com/office/officeart/2016/7/layout/RepeatingBendingProcessNew"/>
    <dgm:cxn modelId="{736AA2AC-6018-420B-B31C-7AC567EF43F5}" type="presParOf" srcId="{299355CB-5BF5-4A34-A494-709E72B5EE7C}" destId="{1C685FE0-8310-45B0-98D4-A7687B946BF2}" srcOrd="11" destOrd="0" presId="urn:microsoft.com/office/officeart/2016/7/layout/RepeatingBendingProcessNew"/>
    <dgm:cxn modelId="{31171006-2EC7-424F-8DF7-8B7341584904}" type="presParOf" srcId="{1C685FE0-8310-45B0-98D4-A7687B946BF2}" destId="{1262D5AB-4AB8-48B1-8F77-3B73E9133340}" srcOrd="0" destOrd="0" presId="urn:microsoft.com/office/officeart/2016/7/layout/RepeatingBendingProcessNew"/>
    <dgm:cxn modelId="{26005336-09D5-4FE9-B6F9-717BF824F632}" type="presParOf" srcId="{299355CB-5BF5-4A34-A494-709E72B5EE7C}" destId="{290FB428-0B2B-4EA0-B66A-071DE72A8D8A}" srcOrd="12" destOrd="0" presId="urn:microsoft.com/office/officeart/2016/7/layout/RepeatingBendingProcessNew"/>
    <dgm:cxn modelId="{28E52C2B-2962-4824-A5FF-6678E231F903}" type="presParOf" srcId="{299355CB-5BF5-4A34-A494-709E72B5EE7C}" destId="{66503880-F6A8-47BE-BA1F-09266104E340}" srcOrd="13" destOrd="0" presId="urn:microsoft.com/office/officeart/2016/7/layout/RepeatingBendingProcessNew"/>
    <dgm:cxn modelId="{27F7B349-CFA2-46E2-A6B1-FA0CC240DEDA}" type="presParOf" srcId="{66503880-F6A8-47BE-BA1F-09266104E340}" destId="{8C90B130-0BD4-47EF-BDCC-7DE4CD4AA30F}" srcOrd="0" destOrd="0" presId="urn:microsoft.com/office/officeart/2016/7/layout/RepeatingBendingProcessNew"/>
    <dgm:cxn modelId="{0F37C345-8142-4A6C-B350-6818BD7B6131}" type="presParOf" srcId="{299355CB-5BF5-4A34-A494-709E72B5EE7C}" destId="{74E0A986-0054-4E28-AA45-4CCFA2304851}"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49CBC2-AA04-4C61-B66A-399A8731036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BD628F6-A016-4EF9-BCF4-45CDB9C7CD5F}">
      <dgm:prSet/>
      <dgm:spPr/>
      <dgm:t>
        <a:bodyPr/>
        <a:lstStyle/>
        <a:p>
          <a:pPr>
            <a:lnSpc>
              <a:spcPct val="100000"/>
            </a:lnSpc>
          </a:pPr>
          <a:r>
            <a:rPr lang="en-GB"/>
            <a:t>Changed the financial means test – higher the threshold.</a:t>
          </a:r>
          <a:endParaRPr lang="en-US"/>
        </a:p>
      </dgm:t>
    </dgm:pt>
    <dgm:pt modelId="{B42A34FA-229B-46AE-89F9-98B5B49020BA}" type="parTrans" cxnId="{2170E508-1E15-499C-8B78-6D8D85C87226}">
      <dgm:prSet/>
      <dgm:spPr/>
      <dgm:t>
        <a:bodyPr/>
        <a:lstStyle/>
        <a:p>
          <a:endParaRPr lang="en-US"/>
        </a:p>
      </dgm:t>
    </dgm:pt>
    <dgm:pt modelId="{F1E65048-E9AF-4167-8228-129275D8922B}" type="sibTrans" cxnId="{2170E508-1E15-499C-8B78-6D8D85C87226}">
      <dgm:prSet/>
      <dgm:spPr/>
      <dgm:t>
        <a:bodyPr/>
        <a:lstStyle/>
        <a:p>
          <a:endParaRPr lang="en-US"/>
        </a:p>
      </dgm:t>
    </dgm:pt>
    <dgm:pt modelId="{CB1D2B1A-C6A0-4174-A21A-C8B33EAEA97E}">
      <dgm:prSet/>
      <dgm:spPr/>
      <dgm:t>
        <a:bodyPr/>
        <a:lstStyle/>
        <a:p>
          <a:pPr>
            <a:lnSpc>
              <a:spcPct val="100000"/>
            </a:lnSpc>
          </a:pPr>
          <a:r>
            <a:rPr lang="en-GB"/>
            <a:t>Merits tests – will the case be successful? </a:t>
          </a:r>
          <a:endParaRPr lang="en-US"/>
        </a:p>
      </dgm:t>
    </dgm:pt>
    <dgm:pt modelId="{83D5ED6B-A9EB-4A7F-A7E0-24749F9F44F3}" type="parTrans" cxnId="{9EEBE79E-5A97-4629-8599-549DBE2B0205}">
      <dgm:prSet/>
      <dgm:spPr/>
      <dgm:t>
        <a:bodyPr/>
        <a:lstStyle/>
        <a:p>
          <a:endParaRPr lang="en-US"/>
        </a:p>
      </dgm:t>
    </dgm:pt>
    <dgm:pt modelId="{8EDF7C4A-5680-4081-A19B-9D362B0B8743}" type="sibTrans" cxnId="{9EEBE79E-5A97-4629-8599-549DBE2B0205}">
      <dgm:prSet/>
      <dgm:spPr/>
      <dgm:t>
        <a:bodyPr/>
        <a:lstStyle/>
        <a:p>
          <a:endParaRPr lang="en-US"/>
        </a:p>
      </dgm:t>
    </dgm:pt>
    <dgm:pt modelId="{0237AB2D-DFE9-4421-8AE8-C5038B33A5BB}">
      <dgm:prSet/>
      <dgm:spPr/>
      <dgm:t>
        <a:bodyPr/>
        <a:lstStyle/>
        <a:p>
          <a:pPr>
            <a:lnSpc>
              <a:spcPct val="100000"/>
            </a:lnSpc>
          </a:pPr>
          <a:r>
            <a:rPr lang="en-GB"/>
            <a:t>LASPO section 8. </a:t>
          </a:r>
          <a:endParaRPr lang="en-US"/>
        </a:p>
      </dgm:t>
    </dgm:pt>
    <dgm:pt modelId="{C41490DD-EBC2-400B-8334-D1B460B8B370}" type="parTrans" cxnId="{6C1F1C11-F386-4817-A050-500267298B72}">
      <dgm:prSet/>
      <dgm:spPr/>
      <dgm:t>
        <a:bodyPr/>
        <a:lstStyle/>
        <a:p>
          <a:endParaRPr lang="en-US"/>
        </a:p>
      </dgm:t>
    </dgm:pt>
    <dgm:pt modelId="{8A8833F3-6A59-4FF8-B6E4-2B15CDCD06B7}" type="sibTrans" cxnId="{6C1F1C11-F386-4817-A050-500267298B72}">
      <dgm:prSet/>
      <dgm:spPr/>
      <dgm:t>
        <a:bodyPr/>
        <a:lstStyle/>
        <a:p>
          <a:endParaRPr lang="en-US"/>
        </a:p>
      </dgm:t>
    </dgm:pt>
    <dgm:pt modelId="{3C85EEA9-14A1-4840-AD10-09E53EB7CCBC}">
      <dgm:prSet/>
      <dgm:spPr/>
      <dgm:t>
        <a:bodyPr/>
        <a:lstStyle/>
        <a:p>
          <a:pPr>
            <a:lnSpc>
              <a:spcPct val="100000"/>
            </a:lnSpc>
          </a:pPr>
          <a:r>
            <a:rPr lang="en-GB"/>
            <a:t>Legal Aid agency is now in charge of legal aid. </a:t>
          </a:r>
          <a:endParaRPr lang="en-US"/>
        </a:p>
      </dgm:t>
    </dgm:pt>
    <dgm:pt modelId="{63BF2160-2D62-4305-A1FC-F9A9BB5D8E88}" type="parTrans" cxnId="{1C0CF33B-8DEB-4F9D-A0A4-5F34610B6919}">
      <dgm:prSet/>
      <dgm:spPr/>
      <dgm:t>
        <a:bodyPr/>
        <a:lstStyle/>
        <a:p>
          <a:endParaRPr lang="en-US"/>
        </a:p>
      </dgm:t>
    </dgm:pt>
    <dgm:pt modelId="{47D29D2E-BE31-4F2D-AC48-99AFD26D4220}" type="sibTrans" cxnId="{1C0CF33B-8DEB-4F9D-A0A4-5F34610B6919}">
      <dgm:prSet/>
      <dgm:spPr/>
      <dgm:t>
        <a:bodyPr/>
        <a:lstStyle/>
        <a:p>
          <a:endParaRPr lang="en-US"/>
        </a:p>
      </dgm:t>
    </dgm:pt>
    <dgm:pt modelId="{D3A1BB2A-845C-4336-88C9-B735F218FC1E}">
      <dgm:prSet/>
      <dgm:spPr/>
      <dgm:t>
        <a:bodyPr/>
        <a:lstStyle/>
        <a:p>
          <a:pPr>
            <a:lnSpc>
              <a:spcPct val="100000"/>
            </a:lnSpc>
          </a:pPr>
          <a:r>
            <a:rPr lang="en-GB"/>
            <a:t>Still available for some cases such as domestic abuse, some debt matters concerning the immediate loss of a home. </a:t>
          </a:r>
          <a:endParaRPr lang="en-US"/>
        </a:p>
      </dgm:t>
    </dgm:pt>
    <dgm:pt modelId="{D88B41F9-195B-4E8E-AA45-4684827AE5DA}" type="parTrans" cxnId="{BBB75696-B6EF-4D86-B934-1F9825FA933F}">
      <dgm:prSet/>
      <dgm:spPr/>
      <dgm:t>
        <a:bodyPr/>
        <a:lstStyle/>
        <a:p>
          <a:endParaRPr lang="en-US"/>
        </a:p>
      </dgm:t>
    </dgm:pt>
    <dgm:pt modelId="{C638A6D1-77FE-48CA-B19E-01CC648AFAAA}" type="sibTrans" cxnId="{BBB75696-B6EF-4D86-B934-1F9825FA933F}">
      <dgm:prSet/>
      <dgm:spPr/>
      <dgm:t>
        <a:bodyPr/>
        <a:lstStyle/>
        <a:p>
          <a:endParaRPr lang="en-US"/>
        </a:p>
      </dgm:t>
    </dgm:pt>
    <dgm:pt modelId="{F213BD1D-F02B-4370-987A-8C3178F549D4}" type="pres">
      <dgm:prSet presAssocID="{7849CBC2-AA04-4C61-B66A-399A8731036C}" presName="root" presStyleCnt="0">
        <dgm:presLayoutVars>
          <dgm:dir/>
          <dgm:resizeHandles val="exact"/>
        </dgm:presLayoutVars>
      </dgm:prSet>
      <dgm:spPr/>
    </dgm:pt>
    <dgm:pt modelId="{AD3296B3-D74F-41F8-BBE9-2E8FADAF8AA6}" type="pres">
      <dgm:prSet presAssocID="{FBD628F6-A016-4EF9-BCF4-45CDB9C7CD5F}" presName="compNode" presStyleCnt="0"/>
      <dgm:spPr/>
    </dgm:pt>
    <dgm:pt modelId="{C49EAB14-C799-4E59-A3FA-EE307DE71D5A}" type="pres">
      <dgm:prSet presAssocID="{FBD628F6-A016-4EF9-BCF4-45CDB9C7CD5F}" presName="bgRect" presStyleLbl="bgShp" presStyleIdx="0" presStyleCnt="5"/>
      <dgm:spPr/>
    </dgm:pt>
    <dgm:pt modelId="{C327E363-59A8-4184-A755-D719A5A6B546}" type="pres">
      <dgm:prSet presAssocID="{FBD628F6-A016-4EF9-BCF4-45CDB9C7CD5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st tubes"/>
        </a:ext>
      </dgm:extLst>
    </dgm:pt>
    <dgm:pt modelId="{0B993C0E-24D7-43F8-8672-01B9CE12A303}" type="pres">
      <dgm:prSet presAssocID="{FBD628F6-A016-4EF9-BCF4-45CDB9C7CD5F}" presName="spaceRect" presStyleCnt="0"/>
      <dgm:spPr/>
    </dgm:pt>
    <dgm:pt modelId="{E7BB6C09-D10F-4B29-BB8F-FE9874A4F2C3}" type="pres">
      <dgm:prSet presAssocID="{FBD628F6-A016-4EF9-BCF4-45CDB9C7CD5F}" presName="parTx" presStyleLbl="revTx" presStyleIdx="0" presStyleCnt="5">
        <dgm:presLayoutVars>
          <dgm:chMax val="0"/>
          <dgm:chPref val="0"/>
        </dgm:presLayoutVars>
      </dgm:prSet>
      <dgm:spPr/>
    </dgm:pt>
    <dgm:pt modelId="{0A4EC362-437B-440C-9EE5-D9803E9E22C4}" type="pres">
      <dgm:prSet presAssocID="{F1E65048-E9AF-4167-8228-129275D8922B}" presName="sibTrans" presStyleCnt="0"/>
      <dgm:spPr/>
    </dgm:pt>
    <dgm:pt modelId="{8F75420C-A5D6-4963-BA69-346E2D94876B}" type="pres">
      <dgm:prSet presAssocID="{CB1D2B1A-C6A0-4174-A21A-C8B33EAEA97E}" presName="compNode" presStyleCnt="0"/>
      <dgm:spPr/>
    </dgm:pt>
    <dgm:pt modelId="{6039A121-AD04-4434-8F11-6A0CF10D29D7}" type="pres">
      <dgm:prSet presAssocID="{CB1D2B1A-C6A0-4174-A21A-C8B33EAEA97E}" presName="bgRect" presStyleLbl="bgShp" presStyleIdx="1" presStyleCnt="5"/>
      <dgm:spPr/>
    </dgm:pt>
    <dgm:pt modelId="{34EC9C84-E066-404A-9306-A3ADD7A8797C}" type="pres">
      <dgm:prSet presAssocID="{CB1D2B1A-C6A0-4174-A21A-C8B33EAEA97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D40EC628-FE59-4D18-A8CA-F00B8769608C}" type="pres">
      <dgm:prSet presAssocID="{CB1D2B1A-C6A0-4174-A21A-C8B33EAEA97E}" presName="spaceRect" presStyleCnt="0"/>
      <dgm:spPr/>
    </dgm:pt>
    <dgm:pt modelId="{93785C7F-DFB9-4127-9A70-063515418B1A}" type="pres">
      <dgm:prSet presAssocID="{CB1D2B1A-C6A0-4174-A21A-C8B33EAEA97E}" presName="parTx" presStyleLbl="revTx" presStyleIdx="1" presStyleCnt="5">
        <dgm:presLayoutVars>
          <dgm:chMax val="0"/>
          <dgm:chPref val="0"/>
        </dgm:presLayoutVars>
      </dgm:prSet>
      <dgm:spPr/>
    </dgm:pt>
    <dgm:pt modelId="{81A7C9DE-F7B2-45EE-869F-331588269D7E}" type="pres">
      <dgm:prSet presAssocID="{8EDF7C4A-5680-4081-A19B-9D362B0B8743}" presName="sibTrans" presStyleCnt="0"/>
      <dgm:spPr/>
    </dgm:pt>
    <dgm:pt modelId="{078F0C32-AE5F-4762-9491-5DB7B0F4C739}" type="pres">
      <dgm:prSet presAssocID="{0237AB2D-DFE9-4421-8AE8-C5038B33A5BB}" presName="compNode" presStyleCnt="0"/>
      <dgm:spPr/>
    </dgm:pt>
    <dgm:pt modelId="{1609393F-6861-4A13-A31F-C810F5E2BC8F}" type="pres">
      <dgm:prSet presAssocID="{0237AB2D-DFE9-4421-8AE8-C5038B33A5BB}" presName="bgRect" presStyleLbl="bgShp" presStyleIdx="2" presStyleCnt="5"/>
      <dgm:spPr/>
    </dgm:pt>
    <dgm:pt modelId="{79CE2363-3306-4BCE-A6A0-727D804E469C}" type="pres">
      <dgm:prSet presAssocID="{0237AB2D-DFE9-4421-8AE8-C5038B33A5B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me"/>
        </a:ext>
      </dgm:extLst>
    </dgm:pt>
    <dgm:pt modelId="{94575C2A-1C95-4B41-8E9E-B69023947D48}" type="pres">
      <dgm:prSet presAssocID="{0237AB2D-DFE9-4421-8AE8-C5038B33A5BB}" presName="spaceRect" presStyleCnt="0"/>
      <dgm:spPr/>
    </dgm:pt>
    <dgm:pt modelId="{6F6C49D5-C1C9-4D02-8AC8-1948C454814C}" type="pres">
      <dgm:prSet presAssocID="{0237AB2D-DFE9-4421-8AE8-C5038B33A5BB}" presName="parTx" presStyleLbl="revTx" presStyleIdx="2" presStyleCnt="5">
        <dgm:presLayoutVars>
          <dgm:chMax val="0"/>
          <dgm:chPref val="0"/>
        </dgm:presLayoutVars>
      </dgm:prSet>
      <dgm:spPr/>
    </dgm:pt>
    <dgm:pt modelId="{99019F37-5BCB-4B4D-B302-737B1C355DED}" type="pres">
      <dgm:prSet presAssocID="{8A8833F3-6A59-4FF8-B6E4-2B15CDCD06B7}" presName="sibTrans" presStyleCnt="0"/>
      <dgm:spPr/>
    </dgm:pt>
    <dgm:pt modelId="{73791F14-6D76-4300-9B3D-784A07D5E16F}" type="pres">
      <dgm:prSet presAssocID="{3C85EEA9-14A1-4840-AD10-09E53EB7CCBC}" presName="compNode" presStyleCnt="0"/>
      <dgm:spPr/>
    </dgm:pt>
    <dgm:pt modelId="{AEC59140-5645-4472-B8B4-D0931E00905F}" type="pres">
      <dgm:prSet presAssocID="{3C85EEA9-14A1-4840-AD10-09E53EB7CCBC}" presName="bgRect" presStyleLbl="bgShp" presStyleIdx="3" presStyleCnt="5"/>
      <dgm:spPr/>
    </dgm:pt>
    <dgm:pt modelId="{767AB6B7-36D7-48CD-BE19-3894E18CB288}" type="pres">
      <dgm:prSet presAssocID="{3C85EEA9-14A1-4840-AD10-09E53EB7CCB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dical"/>
        </a:ext>
      </dgm:extLst>
    </dgm:pt>
    <dgm:pt modelId="{E7B00BAE-7685-4FC9-BBD0-41F3FDDF9AE4}" type="pres">
      <dgm:prSet presAssocID="{3C85EEA9-14A1-4840-AD10-09E53EB7CCBC}" presName="spaceRect" presStyleCnt="0"/>
      <dgm:spPr/>
    </dgm:pt>
    <dgm:pt modelId="{0A858D66-C119-4EDB-9942-2C23EF132959}" type="pres">
      <dgm:prSet presAssocID="{3C85EEA9-14A1-4840-AD10-09E53EB7CCBC}" presName="parTx" presStyleLbl="revTx" presStyleIdx="3" presStyleCnt="5">
        <dgm:presLayoutVars>
          <dgm:chMax val="0"/>
          <dgm:chPref val="0"/>
        </dgm:presLayoutVars>
      </dgm:prSet>
      <dgm:spPr/>
    </dgm:pt>
    <dgm:pt modelId="{B36E5C95-0543-4FDE-8FE8-47369D83DE9A}" type="pres">
      <dgm:prSet presAssocID="{47D29D2E-BE31-4F2D-AC48-99AFD26D4220}" presName="sibTrans" presStyleCnt="0"/>
      <dgm:spPr/>
    </dgm:pt>
    <dgm:pt modelId="{3518E62B-177C-4141-A537-6CEDC39156DD}" type="pres">
      <dgm:prSet presAssocID="{D3A1BB2A-845C-4336-88C9-B735F218FC1E}" presName="compNode" presStyleCnt="0"/>
      <dgm:spPr/>
    </dgm:pt>
    <dgm:pt modelId="{24D13CF4-D7E4-46EB-9550-68011288A893}" type="pres">
      <dgm:prSet presAssocID="{D3A1BB2A-845C-4336-88C9-B735F218FC1E}" presName="bgRect" presStyleLbl="bgShp" presStyleIdx="4" presStyleCnt="5"/>
      <dgm:spPr/>
    </dgm:pt>
    <dgm:pt modelId="{3AEAA1DE-530D-4AB6-B0CF-E6188BFF9CCB}" type="pres">
      <dgm:prSet presAssocID="{D3A1BB2A-845C-4336-88C9-B735F218FC1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llar"/>
        </a:ext>
      </dgm:extLst>
    </dgm:pt>
    <dgm:pt modelId="{DF513C3D-C519-4FCB-80D3-D4C6AF42842D}" type="pres">
      <dgm:prSet presAssocID="{D3A1BB2A-845C-4336-88C9-B735F218FC1E}" presName="spaceRect" presStyleCnt="0"/>
      <dgm:spPr/>
    </dgm:pt>
    <dgm:pt modelId="{4C118B73-C973-47DF-AF51-C9A635C7DD06}" type="pres">
      <dgm:prSet presAssocID="{D3A1BB2A-845C-4336-88C9-B735F218FC1E}" presName="parTx" presStyleLbl="revTx" presStyleIdx="4" presStyleCnt="5">
        <dgm:presLayoutVars>
          <dgm:chMax val="0"/>
          <dgm:chPref val="0"/>
        </dgm:presLayoutVars>
      </dgm:prSet>
      <dgm:spPr/>
    </dgm:pt>
  </dgm:ptLst>
  <dgm:cxnLst>
    <dgm:cxn modelId="{2170E508-1E15-499C-8B78-6D8D85C87226}" srcId="{7849CBC2-AA04-4C61-B66A-399A8731036C}" destId="{FBD628F6-A016-4EF9-BCF4-45CDB9C7CD5F}" srcOrd="0" destOrd="0" parTransId="{B42A34FA-229B-46AE-89F9-98B5B49020BA}" sibTransId="{F1E65048-E9AF-4167-8228-129275D8922B}"/>
    <dgm:cxn modelId="{58F3970E-ED01-4C2F-9121-59B310E190A6}" type="presOf" srcId="{CB1D2B1A-C6A0-4174-A21A-C8B33EAEA97E}" destId="{93785C7F-DFB9-4127-9A70-063515418B1A}" srcOrd="0" destOrd="0" presId="urn:microsoft.com/office/officeart/2018/2/layout/IconVerticalSolidList"/>
    <dgm:cxn modelId="{6C1F1C11-F386-4817-A050-500267298B72}" srcId="{7849CBC2-AA04-4C61-B66A-399A8731036C}" destId="{0237AB2D-DFE9-4421-8AE8-C5038B33A5BB}" srcOrd="2" destOrd="0" parTransId="{C41490DD-EBC2-400B-8334-D1B460B8B370}" sibTransId="{8A8833F3-6A59-4FF8-B6E4-2B15CDCD06B7}"/>
    <dgm:cxn modelId="{EF253429-A21B-4E54-B2BD-16F9F9DA2890}" type="presOf" srcId="{0237AB2D-DFE9-4421-8AE8-C5038B33A5BB}" destId="{6F6C49D5-C1C9-4D02-8AC8-1948C454814C}" srcOrd="0" destOrd="0" presId="urn:microsoft.com/office/officeart/2018/2/layout/IconVerticalSolidList"/>
    <dgm:cxn modelId="{1C0CF33B-8DEB-4F9D-A0A4-5F34610B6919}" srcId="{7849CBC2-AA04-4C61-B66A-399A8731036C}" destId="{3C85EEA9-14A1-4840-AD10-09E53EB7CCBC}" srcOrd="3" destOrd="0" parTransId="{63BF2160-2D62-4305-A1FC-F9A9BB5D8E88}" sibTransId="{47D29D2E-BE31-4F2D-AC48-99AFD26D4220}"/>
    <dgm:cxn modelId="{C2D8E363-101B-4BF1-9921-7FFF8DC44817}" type="presOf" srcId="{7849CBC2-AA04-4C61-B66A-399A8731036C}" destId="{F213BD1D-F02B-4370-987A-8C3178F549D4}" srcOrd="0" destOrd="0" presId="urn:microsoft.com/office/officeart/2018/2/layout/IconVerticalSolidList"/>
    <dgm:cxn modelId="{84C4DA88-822C-4714-9816-491C5E93CBB1}" type="presOf" srcId="{3C85EEA9-14A1-4840-AD10-09E53EB7CCBC}" destId="{0A858D66-C119-4EDB-9942-2C23EF132959}" srcOrd="0" destOrd="0" presId="urn:microsoft.com/office/officeart/2018/2/layout/IconVerticalSolidList"/>
    <dgm:cxn modelId="{BBB75696-B6EF-4D86-B934-1F9825FA933F}" srcId="{7849CBC2-AA04-4C61-B66A-399A8731036C}" destId="{D3A1BB2A-845C-4336-88C9-B735F218FC1E}" srcOrd="4" destOrd="0" parTransId="{D88B41F9-195B-4E8E-AA45-4684827AE5DA}" sibTransId="{C638A6D1-77FE-48CA-B19E-01CC648AFAAA}"/>
    <dgm:cxn modelId="{F1B67C9E-8541-43D0-A374-C552B40EC083}" type="presOf" srcId="{D3A1BB2A-845C-4336-88C9-B735F218FC1E}" destId="{4C118B73-C973-47DF-AF51-C9A635C7DD06}" srcOrd="0" destOrd="0" presId="urn:microsoft.com/office/officeart/2018/2/layout/IconVerticalSolidList"/>
    <dgm:cxn modelId="{9EEBE79E-5A97-4629-8599-549DBE2B0205}" srcId="{7849CBC2-AA04-4C61-B66A-399A8731036C}" destId="{CB1D2B1A-C6A0-4174-A21A-C8B33EAEA97E}" srcOrd="1" destOrd="0" parTransId="{83D5ED6B-A9EB-4A7F-A7E0-24749F9F44F3}" sibTransId="{8EDF7C4A-5680-4081-A19B-9D362B0B8743}"/>
    <dgm:cxn modelId="{1967A4AE-B489-497B-89AE-0273116BC0A5}" type="presOf" srcId="{FBD628F6-A016-4EF9-BCF4-45CDB9C7CD5F}" destId="{E7BB6C09-D10F-4B29-BB8F-FE9874A4F2C3}" srcOrd="0" destOrd="0" presId="urn:microsoft.com/office/officeart/2018/2/layout/IconVerticalSolidList"/>
    <dgm:cxn modelId="{C69482F8-D29B-4751-B3D0-BD686164E037}" type="presParOf" srcId="{F213BD1D-F02B-4370-987A-8C3178F549D4}" destId="{AD3296B3-D74F-41F8-BBE9-2E8FADAF8AA6}" srcOrd="0" destOrd="0" presId="urn:microsoft.com/office/officeart/2018/2/layout/IconVerticalSolidList"/>
    <dgm:cxn modelId="{A52B0281-C599-4D05-BE33-4E9D2804E5D7}" type="presParOf" srcId="{AD3296B3-D74F-41F8-BBE9-2E8FADAF8AA6}" destId="{C49EAB14-C799-4E59-A3FA-EE307DE71D5A}" srcOrd="0" destOrd="0" presId="urn:microsoft.com/office/officeart/2018/2/layout/IconVerticalSolidList"/>
    <dgm:cxn modelId="{F37A6FE5-FC38-43EF-9CB5-4384F1331321}" type="presParOf" srcId="{AD3296B3-D74F-41F8-BBE9-2E8FADAF8AA6}" destId="{C327E363-59A8-4184-A755-D719A5A6B546}" srcOrd="1" destOrd="0" presId="urn:microsoft.com/office/officeart/2018/2/layout/IconVerticalSolidList"/>
    <dgm:cxn modelId="{4306FD94-52D6-4B97-9E6D-1885F337A965}" type="presParOf" srcId="{AD3296B3-D74F-41F8-BBE9-2E8FADAF8AA6}" destId="{0B993C0E-24D7-43F8-8672-01B9CE12A303}" srcOrd="2" destOrd="0" presId="urn:microsoft.com/office/officeart/2018/2/layout/IconVerticalSolidList"/>
    <dgm:cxn modelId="{D7E3B9DB-B9B5-483B-93B2-B9BC8861A5C3}" type="presParOf" srcId="{AD3296B3-D74F-41F8-BBE9-2E8FADAF8AA6}" destId="{E7BB6C09-D10F-4B29-BB8F-FE9874A4F2C3}" srcOrd="3" destOrd="0" presId="urn:microsoft.com/office/officeart/2018/2/layout/IconVerticalSolidList"/>
    <dgm:cxn modelId="{1FD3B26D-90DD-4286-97E8-72928AE07563}" type="presParOf" srcId="{F213BD1D-F02B-4370-987A-8C3178F549D4}" destId="{0A4EC362-437B-440C-9EE5-D9803E9E22C4}" srcOrd="1" destOrd="0" presId="urn:microsoft.com/office/officeart/2018/2/layout/IconVerticalSolidList"/>
    <dgm:cxn modelId="{1BAEEDBE-6FA2-4BE6-A257-3869AF6D63E2}" type="presParOf" srcId="{F213BD1D-F02B-4370-987A-8C3178F549D4}" destId="{8F75420C-A5D6-4963-BA69-346E2D94876B}" srcOrd="2" destOrd="0" presId="urn:microsoft.com/office/officeart/2018/2/layout/IconVerticalSolidList"/>
    <dgm:cxn modelId="{2DFDFAD3-BB03-47CC-A1BC-CDCE4A131ABE}" type="presParOf" srcId="{8F75420C-A5D6-4963-BA69-346E2D94876B}" destId="{6039A121-AD04-4434-8F11-6A0CF10D29D7}" srcOrd="0" destOrd="0" presId="urn:microsoft.com/office/officeart/2018/2/layout/IconVerticalSolidList"/>
    <dgm:cxn modelId="{A6E3B0F6-8BBA-43E0-93B4-3AAC762032E7}" type="presParOf" srcId="{8F75420C-A5D6-4963-BA69-346E2D94876B}" destId="{34EC9C84-E066-404A-9306-A3ADD7A8797C}" srcOrd="1" destOrd="0" presId="urn:microsoft.com/office/officeart/2018/2/layout/IconVerticalSolidList"/>
    <dgm:cxn modelId="{072D9F7B-5049-4E00-81C4-3898543CAD82}" type="presParOf" srcId="{8F75420C-A5D6-4963-BA69-346E2D94876B}" destId="{D40EC628-FE59-4D18-A8CA-F00B8769608C}" srcOrd="2" destOrd="0" presId="urn:microsoft.com/office/officeart/2018/2/layout/IconVerticalSolidList"/>
    <dgm:cxn modelId="{0533754D-D267-4C74-9AA6-5F124421DBA3}" type="presParOf" srcId="{8F75420C-A5D6-4963-BA69-346E2D94876B}" destId="{93785C7F-DFB9-4127-9A70-063515418B1A}" srcOrd="3" destOrd="0" presId="urn:microsoft.com/office/officeart/2018/2/layout/IconVerticalSolidList"/>
    <dgm:cxn modelId="{9A925891-80F4-4DE3-B01E-4024A779C13D}" type="presParOf" srcId="{F213BD1D-F02B-4370-987A-8C3178F549D4}" destId="{81A7C9DE-F7B2-45EE-869F-331588269D7E}" srcOrd="3" destOrd="0" presId="urn:microsoft.com/office/officeart/2018/2/layout/IconVerticalSolidList"/>
    <dgm:cxn modelId="{FE4CC4C8-8B81-4741-A821-FD082A2FDBEE}" type="presParOf" srcId="{F213BD1D-F02B-4370-987A-8C3178F549D4}" destId="{078F0C32-AE5F-4762-9491-5DB7B0F4C739}" srcOrd="4" destOrd="0" presId="urn:microsoft.com/office/officeart/2018/2/layout/IconVerticalSolidList"/>
    <dgm:cxn modelId="{DB913F8B-F25E-49A4-BE1B-D197223973D3}" type="presParOf" srcId="{078F0C32-AE5F-4762-9491-5DB7B0F4C739}" destId="{1609393F-6861-4A13-A31F-C810F5E2BC8F}" srcOrd="0" destOrd="0" presId="urn:microsoft.com/office/officeart/2018/2/layout/IconVerticalSolidList"/>
    <dgm:cxn modelId="{10580CFD-574A-4CF5-BBEB-78D03FF9A48D}" type="presParOf" srcId="{078F0C32-AE5F-4762-9491-5DB7B0F4C739}" destId="{79CE2363-3306-4BCE-A6A0-727D804E469C}" srcOrd="1" destOrd="0" presId="urn:microsoft.com/office/officeart/2018/2/layout/IconVerticalSolidList"/>
    <dgm:cxn modelId="{44828C11-F401-4641-AF50-8376D98F38FC}" type="presParOf" srcId="{078F0C32-AE5F-4762-9491-5DB7B0F4C739}" destId="{94575C2A-1C95-4B41-8E9E-B69023947D48}" srcOrd="2" destOrd="0" presId="urn:microsoft.com/office/officeart/2018/2/layout/IconVerticalSolidList"/>
    <dgm:cxn modelId="{4DA10522-E229-4161-961D-280B55258644}" type="presParOf" srcId="{078F0C32-AE5F-4762-9491-5DB7B0F4C739}" destId="{6F6C49D5-C1C9-4D02-8AC8-1948C454814C}" srcOrd="3" destOrd="0" presId="urn:microsoft.com/office/officeart/2018/2/layout/IconVerticalSolidList"/>
    <dgm:cxn modelId="{4E6CA751-DCC5-47F2-9A22-2E43B118322B}" type="presParOf" srcId="{F213BD1D-F02B-4370-987A-8C3178F549D4}" destId="{99019F37-5BCB-4B4D-B302-737B1C355DED}" srcOrd="5" destOrd="0" presId="urn:microsoft.com/office/officeart/2018/2/layout/IconVerticalSolidList"/>
    <dgm:cxn modelId="{D50CCDB7-3338-4B35-8676-D940AA9226AD}" type="presParOf" srcId="{F213BD1D-F02B-4370-987A-8C3178F549D4}" destId="{73791F14-6D76-4300-9B3D-784A07D5E16F}" srcOrd="6" destOrd="0" presId="urn:microsoft.com/office/officeart/2018/2/layout/IconVerticalSolidList"/>
    <dgm:cxn modelId="{3D3FC3C9-189B-4055-BA79-0894EFC415DA}" type="presParOf" srcId="{73791F14-6D76-4300-9B3D-784A07D5E16F}" destId="{AEC59140-5645-4472-B8B4-D0931E00905F}" srcOrd="0" destOrd="0" presId="urn:microsoft.com/office/officeart/2018/2/layout/IconVerticalSolidList"/>
    <dgm:cxn modelId="{23C977C0-DAE1-4285-AA32-C2E2DE3DA9C3}" type="presParOf" srcId="{73791F14-6D76-4300-9B3D-784A07D5E16F}" destId="{767AB6B7-36D7-48CD-BE19-3894E18CB288}" srcOrd="1" destOrd="0" presId="urn:microsoft.com/office/officeart/2018/2/layout/IconVerticalSolidList"/>
    <dgm:cxn modelId="{25B313D1-E5C0-4AB1-8C0F-D9516C201C8A}" type="presParOf" srcId="{73791F14-6D76-4300-9B3D-784A07D5E16F}" destId="{E7B00BAE-7685-4FC9-BBD0-41F3FDDF9AE4}" srcOrd="2" destOrd="0" presId="urn:microsoft.com/office/officeart/2018/2/layout/IconVerticalSolidList"/>
    <dgm:cxn modelId="{CB28AB8A-17A4-46C9-B971-0DF982B56C87}" type="presParOf" srcId="{73791F14-6D76-4300-9B3D-784A07D5E16F}" destId="{0A858D66-C119-4EDB-9942-2C23EF132959}" srcOrd="3" destOrd="0" presId="urn:microsoft.com/office/officeart/2018/2/layout/IconVerticalSolidList"/>
    <dgm:cxn modelId="{3BF3BF9C-A6A0-491A-97C8-0F21C9E72765}" type="presParOf" srcId="{F213BD1D-F02B-4370-987A-8C3178F549D4}" destId="{B36E5C95-0543-4FDE-8FE8-47369D83DE9A}" srcOrd="7" destOrd="0" presId="urn:microsoft.com/office/officeart/2018/2/layout/IconVerticalSolidList"/>
    <dgm:cxn modelId="{5DAE09F9-FBA4-46C5-948E-A649F4539779}" type="presParOf" srcId="{F213BD1D-F02B-4370-987A-8C3178F549D4}" destId="{3518E62B-177C-4141-A537-6CEDC39156DD}" srcOrd="8" destOrd="0" presId="urn:microsoft.com/office/officeart/2018/2/layout/IconVerticalSolidList"/>
    <dgm:cxn modelId="{DACAD6B4-9A43-49C0-99BD-0615BE3D25CF}" type="presParOf" srcId="{3518E62B-177C-4141-A537-6CEDC39156DD}" destId="{24D13CF4-D7E4-46EB-9550-68011288A893}" srcOrd="0" destOrd="0" presId="urn:microsoft.com/office/officeart/2018/2/layout/IconVerticalSolidList"/>
    <dgm:cxn modelId="{D72B77DD-6EAD-4302-ADA4-7ECFBCD6ECD9}" type="presParOf" srcId="{3518E62B-177C-4141-A537-6CEDC39156DD}" destId="{3AEAA1DE-530D-4AB6-B0CF-E6188BFF9CCB}" srcOrd="1" destOrd="0" presId="urn:microsoft.com/office/officeart/2018/2/layout/IconVerticalSolidList"/>
    <dgm:cxn modelId="{AD3D0496-C538-44C4-B1A4-BA087AA67E05}" type="presParOf" srcId="{3518E62B-177C-4141-A537-6CEDC39156DD}" destId="{DF513C3D-C519-4FCB-80D3-D4C6AF42842D}" srcOrd="2" destOrd="0" presId="urn:microsoft.com/office/officeart/2018/2/layout/IconVerticalSolidList"/>
    <dgm:cxn modelId="{46BEC475-68F4-43DB-BEC0-50B78A8D3BCC}" type="presParOf" srcId="{3518E62B-177C-4141-A537-6CEDC39156DD}" destId="{4C118B73-C973-47DF-AF51-C9A635C7DD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A8AA9A-B0C6-47B1-9D7A-D26675A0718E}"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635A1B4-4919-4D38-9B82-E92931F3FAC2}">
      <dgm:prSet/>
      <dgm:spPr/>
      <dgm:t>
        <a:bodyPr/>
        <a:lstStyle/>
        <a:p>
          <a:pPr>
            <a:lnSpc>
              <a:spcPct val="100000"/>
            </a:lnSpc>
          </a:pPr>
          <a:r>
            <a:rPr lang="en-GB"/>
            <a:t>Grammar and punctuation. </a:t>
          </a:r>
          <a:endParaRPr lang="en-US"/>
        </a:p>
      </dgm:t>
    </dgm:pt>
    <dgm:pt modelId="{3685B969-24C5-49CB-9429-793D229B3DFD}" type="parTrans" cxnId="{4689D289-E5BD-42FF-9168-A76374625591}">
      <dgm:prSet/>
      <dgm:spPr/>
      <dgm:t>
        <a:bodyPr/>
        <a:lstStyle/>
        <a:p>
          <a:endParaRPr lang="en-US"/>
        </a:p>
      </dgm:t>
    </dgm:pt>
    <dgm:pt modelId="{83B54AAD-6221-4AD6-B6C5-2A3F5EB6C4BC}" type="sibTrans" cxnId="{4689D289-E5BD-42FF-9168-A76374625591}">
      <dgm:prSet/>
      <dgm:spPr/>
      <dgm:t>
        <a:bodyPr/>
        <a:lstStyle/>
        <a:p>
          <a:pPr>
            <a:lnSpc>
              <a:spcPct val="100000"/>
            </a:lnSpc>
          </a:pPr>
          <a:endParaRPr lang="en-US"/>
        </a:p>
      </dgm:t>
    </dgm:pt>
    <dgm:pt modelId="{5BEC2FAE-F07F-4375-A412-C682D646B82F}">
      <dgm:prSet/>
      <dgm:spPr/>
      <dgm:t>
        <a:bodyPr/>
        <a:lstStyle/>
        <a:p>
          <a:pPr>
            <a:lnSpc>
              <a:spcPct val="100000"/>
            </a:lnSpc>
          </a:pPr>
          <a:r>
            <a:rPr lang="en-GB"/>
            <a:t>Structure is important. </a:t>
          </a:r>
          <a:endParaRPr lang="en-US"/>
        </a:p>
      </dgm:t>
    </dgm:pt>
    <dgm:pt modelId="{FB7192BE-73AC-4CBD-B8C6-35DF38AD9340}" type="parTrans" cxnId="{81CAF79B-9226-4DD4-ABF1-2ECE157830BD}">
      <dgm:prSet/>
      <dgm:spPr/>
      <dgm:t>
        <a:bodyPr/>
        <a:lstStyle/>
        <a:p>
          <a:endParaRPr lang="en-US"/>
        </a:p>
      </dgm:t>
    </dgm:pt>
    <dgm:pt modelId="{63C2CFE2-F92F-4998-A0F9-AB35F1165255}" type="sibTrans" cxnId="{81CAF79B-9226-4DD4-ABF1-2ECE157830BD}">
      <dgm:prSet/>
      <dgm:spPr/>
      <dgm:t>
        <a:bodyPr/>
        <a:lstStyle/>
        <a:p>
          <a:pPr>
            <a:lnSpc>
              <a:spcPct val="100000"/>
            </a:lnSpc>
          </a:pPr>
          <a:endParaRPr lang="en-US"/>
        </a:p>
      </dgm:t>
    </dgm:pt>
    <dgm:pt modelId="{6A3BE0AA-4C50-4E08-9EE2-184DFA341F54}">
      <dgm:prSet/>
      <dgm:spPr/>
      <dgm:t>
        <a:bodyPr/>
        <a:lstStyle/>
        <a:p>
          <a:pPr>
            <a:lnSpc>
              <a:spcPct val="100000"/>
            </a:lnSpc>
          </a:pPr>
          <a:r>
            <a:rPr lang="en-GB"/>
            <a:t>Vary your sources. </a:t>
          </a:r>
          <a:endParaRPr lang="en-US"/>
        </a:p>
      </dgm:t>
    </dgm:pt>
    <dgm:pt modelId="{C526961A-7A87-4C38-86F2-E5D666D6DB7D}" type="parTrans" cxnId="{1109BBBC-A527-4987-8716-0025FCE37D5B}">
      <dgm:prSet/>
      <dgm:spPr/>
      <dgm:t>
        <a:bodyPr/>
        <a:lstStyle/>
        <a:p>
          <a:endParaRPr lang="en-US"/>
        </a:p>
      </dgm:t>
    </dgm:pt>
    <dgm:pt modelId="{302E9768-50DD-431E-B514-FF7272AA525B}" type="sibTrans" cxnId="{1109BBBC-A527-4987-8716-0025FCE37D5B}">
      <dgm:prSet/>
      <dgm:spPr/>
      <dgm:t>
        <a:bodyPr/>
        <a:lstStyle/>
        <a:p>
          <a:pPr>
            <a:lnSpc>
              <a:spcPct val="100000"/>
            </a:lnSpc>
          </a:pPr>
          <a:endParaRPr lang="en-US"/>
        </a:p>
      </dgm:t>
    </dgm:pt>
    <dgm:pt modelId="{279D29DD-6FFA-41D1-ABF5-0562E710DE70}">
      <dgm:prSet/>
      <dgm:spPr/>
      <dgm:t>
        <a:bodyPr/>
        <a:lstStyle/>
        <a:p>
          <a:pPr>
            <a:lnSpc>
              <a:spcPct val="100000"/>
            </a:lnSpc>
          </a:pPr>
          <a:r>
            <a:rPr lang="en-GB"/>
            <a:t>Referencing is important. </a:t>
          </a:r>
          <a:endParaRPr lang="en-US"/>
        </a:p>
      </dgm:t>
    </dgm:pt>
    <dgm:pt modelId="{6BA4C3FF-510C-4E83-A189-8361EC786BBE}" type="parTrans" cxnId="{60943328-1A7E-4B0F-B19D-00A15281564D}">
      <dgm:prSet/>
      <dgm:spPr/>
      <dgm:t>
        <a:bodyPr/>
        <a:lstStyle/>
        <a:p>
          <a:endParaRPr lang="en-US"/>
        </a:p>
      </dgm:t>
    </dgm:pt>
    <dgm:pt modelId="{2CD3F133-FC59-4D87-9FFC-05F173045C55}" type="sibTrans" cxnId="{60943328-1A7E-4B0F-B19D-00A15281564D}">
      <dgm:prSet/>
      <dgm:spPr/>
      <dgm:t>
        <a:bodyPr/>
        <a:lstStyle/>
        <a:p>
          <a:endParaRPr lang="en-US"/>
        </a:p>
      </dgm:t>
    </dgm:pt>
    <dgm:pt modelId="{DBA76667-62A2-44DA-8C7E-36CEDC6B3B7C}" type="pres">
      <dgm:prSet presAssocID="{A0A8AA9A-B0C6-47B1-9D7A-D26675A0718E}" presName="root" presStyleCnt="0">
        <dgm:presLayoutVars>
          <dgm:dir/>
          <dgm:resizeHandles val="exact"/>
        </dgm:presLayoutVars>
      </dgm:prSet>
      <dgm:spPr/>
    </dgm:pt>
    <dgm:pt modelId="{E03FC56F-DB39-477F-B7AB-F3A5FEFAAC34}" type="pres">
      <dgm:prSet presAssocID="{A0A8AA9A-B0C6-47B1-9D7A-D26675A0718E}" presName="container" presStyleCnt="0">
        <dgm:presLayoutVars>
          <dgm:dir/>
          <dgm:resizeHandles val="exact"/>
        </dgm:presLayoutVars>
      </dgm:prSet>
      <dgm:spPr/>
    </dgm:pt>
    <dgm:pt modelId="{7E8F526B-E4F8-476B-B36F-DAFDF0915C9E}" type="pres">
      <dgm:prSet presAssocID="{4635A1B4-4919-4D38-9B82-E92931F3FAC2}" presName="compNode" presStyleCnt="0"/>
      <dgm:spPr/>
    </dgm:pt>
    <dgm:pt modelId="{1A3B0A14-A12D-4CC5-AA8A-46C9BCB6EE53}" type="pres">
      <dgm:prSet presAssocID="{4635A1B4-4919-4D38-9B82-E92931F3FAC2}" presName="iconBgRect" presStyleLbl="bgShp" presStyleIdx="0" presStyleCnt="4"/>
      <dgm:spPr/>
    </dgm:pt>
    <dgm:pt modelId="{591527DF-C4EC-4829-BCF3-C85F46BCAEF5}" type="pres">
      <dgm:prSet presAssocID="{4635A1B4-4919-4D38-9B82-E92931F3FAC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117F7475-07FC-4E3D-9329-09616E71BF98}" type="pres">
      <dgm:prSet presAssocID="{4635A1B4-4919-4D38-9B82-E92931F3FAC2}" presName="spaceRect" presStyleCnt="0"/>
      <dgm:spPr/>
    </dgm:pt>
    <dgm:pt modelId="{5D3610F9-9EC2-4A7F-9755-ABA40891DD63}" type="pres">
      <dgm:prSet presAssocID="{4635A1B4-4919-4D38-9B82-E92931F3FAC2}" presName="textRect" presStyleLbl="revTx" presStyleIdx="0" presStyleCnt="4">
        <dgm:presLayoutVars>
          <dgm:chMax val="1"/>
          <dgm:chPref val="1"/>
        </dgm:presLayoutVars>
      </dgm:prSet>
      <dgm:spPr/>
    </dgm:pt>
    <dgm:pt modelId="{2710E919-93EF-407B-A95B-427A6E4F1EF1}" type="pres">
      <dgm:prSet presAssocID="{83B54AAD-6221-4AD6-B6C5-2A3F5EB6C4BC}" presName="sibTrans" presStyleLbl="sibTrans2D1" presStyleIdx="0" presStyleCnt="0"/>
      <dgm:spPr/>
    </dgm:pt>
    <dgm:pt modelId="{1C634D08-05BB-4F65-A945-7E854C2A1EA3}" type="pres">
      <dgm:prSet presAssocID="{5BEC2FAE-F07F-4375-A412-C682D646B82F}" presName="compNode" presStyleCnt="0"/>
      <dgm:spPr/>
    </dgm:pt>
    <dgm:pt modelId="{46BC52E7-72F0-42E8-B06D-FDB8AE107184}" type="pres">
      <dgm:prSet presAssocID="{5BEC2FAE-F07F-4375-A412-C682D646B82F}" presName="iconBgRect" presStyleLbl="bgShp" presStyleIdx="1" presStyleCnt="4"/>
      <dgm:spPr/>
    </dgm:pt>
    <dgm:pt modelId="{10198A8F-845C-429E-9221-06E34D0E290B}" type="pres">
      <dgm:prSet presAssocID="{5BEC2FAE-F07F-4375-A412-C682D646B82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8CCDE450-08E0-4405-9566-13B4E35E9FA5}" type="pres">
      <dgm:prSet presAssocID="{5BEC2FAE-F07F-4375-A412-C682D646B82F}" presName="spaceRect" presStyleCnt="0"/>
      <dgm:spPr/>
    </dgm:pt>
    <dgm:pt modelId="{4338AAF3-CA2C-4553-AB09-E0DE40CED977}" type="pres">
      <dgm:prSet presAssocID="{5BEC2FAE-F07F-4375-A412-C682D646B82F}" presName="textRect" presStyleLbl="revTx" presStyleIdx="1" presStyleCnt="4">
        <dgm:presLayoutVars>
          <dgm:chMax val="1"/>
          <dgm:chPref val="1"/>
        </dgm:presLayoutVars>
      </dgm:prSet>
      <dgm:spPr/>
    </dgm:pt>
    <dgm:pt modelId="{9E49D0F0-9C89-43B3-B7AD-8EE4A48B2CD7}" type="pres">
      <dgm:prSet presAssocID="{63C2CFE2-F92F-4998-A0F9-AB35F1165255}" presName="sibTrans" presStyleLbl="sibTrans2D1" presStyleIdx="0" presStyleCnt="0"/>
      <dgm:spPr/>
    </dgm:pt>
    <dgm:pt modelId="{D5167190-5697-4A7E-88F2-4628790296C8}" type="pres">
      <dgm:prSet presAssocID="{6A3BE0AA-4C50-4E08-9EE2-184DFA341F54}" presName="compNode" presStyleCnt="0"/>
      <dgm:spPr/>
    </dgm:pt>
    <dgm:pt modelId="{158C51F2-9706-4AC4-95F6-30972A0859D0}" type="pres">
      <dgm:prSet presAssocID="{6A3BE0AA-4C50-4E08-9EE2-184DFA341F54}" presName="iconBgRect" presStyleLbl="bgShp" presStyleIdx="2" presStyleCnt="4"/>
      <dgm:spPr/>
    </dgm:pt>
    <dgm:pt modelId="{74CF7CBC-A9A8-4D3B-B06A-1BC0E78ABDCF}" type="pres">
      <dgm:prSet presAssocID="{6A3BE0AA-4C50-4E08-9EE2-184DFA341F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ewspaper"/>
        </a:ext>
      </dgm:extLst>
    </dgm:pt>
    <dgm:pt modelId="{4998DD2C-40B5-4B8D-BBE3-6B5EB518871F}" type="pres">
      <dgm:prSet presAssocID="{6A3BE0AA-4C50-4E08-9EE2-184DFA341F54}" presName="spaceRect" presStyleCnt="0"/>
      <dgm:spPr/>
    </dgm:pt>
    <dgm:pt modelId="{D2D3C197-E156-4981-91A8-8E3534D1825A}" type="pres">
      <dgm:prSet presAssocID="{6A3BE0AA-4C50-4E08-9EE2-184DFA341F54}" presName="textRect" presStyleLbl="revTx" presStyleIdx="2" presStyleCnt="4">
        <dgm:presLayoutVars>
          <dgm:chMax val="1"/>
          <dgm:chPref val="1"/>
        </dgm:presLayoutVars>
      </dgm:prSet>
      <dgm:spPr/>
    </dgm:pt>
    <dgm:pt modelId="{25611F3D-6898-473B-9C8D-48389EFB09E0}" type="pres">
      <dgm:prSet presAssocID="{302E9768-50DD-431E-B514-FF7272AA525B}" presName="sibTrans" presStyleLbl="sibTrans2D1" presStyleIdx="0" presStyleCnt="0"/>
      <dgm:spPr/>
    </dgm:pt>
    <dgm:pt modelId="{60318F7B-3581-4CDE-91FF-C2867B5A5776}" type="pres">
      <dgm:prSet presAssocID="{279D29DD-6FFA-41D1-ABF5-0562E710DE70}" presName="compNode" presStyleCnt="0"/>
      <dgm:spPr/>
    </dgm:pt>
    <dgm:pt modelId="{B60ED0AB-73F1-4BF9-B6DE-38D534D60C8B}" type="pres">
      <dgm:prSet presAssocID="{279D29DD-6FFA-41D1-ABF5-0562E710DE70}" presName="iconBgRect" presStyleLbl="bgShp" presStyleIdx="3" presStyleCnt="4"/>
      <dgm:spPr/>
    </dgm:pt>
    <dgm:pt modelId="{E05C7D98-C1A7-45DE-9DA8-ED0C6F98C847}" type="pres">
      <dgm:prSet presAssocID="{279D29DD-6FFA-41D1-ABF5-0562E710DE7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oks"/>
        </a:ext>
      </dgm:extLst>
    </dgm:pt>
    <dgm:pt modelId="{FAF2A3CC-65C3-41BF-8796-2DEDD0D8C6FD}" type="pres">
      <dgm:prSet presAssocID="{279D29DD-6FFA-41D1-ABF5-0562E710DE70}" presName="spaceRect" presStyleCnt="0"/>
      <dgm:spPr/>
    </dgm:pt>
    <dgm:pt modelId="{DF730D2B-C6B4-4FDF-BA99-CBF970250BDD}" type="pres">
      <dgm:prSet presAssocID="{279D29DD-6FFA-41D1-ABF5-0562E710DE70}" presName="textRect" presStyleLbl="revTx" presStyleIdx="3" presStyleCnt="4">
        <dgm:presLayoutVars>
          <dgm:chMax val="1"/>
          <dgm:chPref val="1"/>
        </dgm:presLayoutVars>
      </dgm:prSet>
      <dgm:spPr/>
    </dgm:pt>
  </dgm:ptLst>
  <dgm:cxnLst>
    <dgm:cxn modelId="{8CF2BC06-42A4-4521-AE60-DDC500489E51}" type="presOf" srcId="{A0A8AA9A-B0C6-47B1-9D7A-D26675A0718E}" destId="{DBA76667-62A2-44DA-8C7E-36CEDC6B3B7C}" srcOrd="0" destOrd="0" presId="urn:microsoft.com/office/officeart/2018/2/layout/IconCircleList"/>
    <dgm:cxn modelId="{610EA725-98D0-4C55-9D98-D6C7822FCBC9}" type="presOf" srcId="{83B54AAD-6221-4AD6-B6C5-2A3F5EB6C4BC}" destId="{2710E919-93EF-407B-A95B-427A6E4F1EF1}" srcOrd="0" destOrd="0" presId="urn:microsoft.com/office/officeart/2018/2/layout/IconCircleList"/>
    <dgm:cxn modelId="{60943328-1A7E-4B0F-B19D-00A15281564D}" srcId="{A0A8AA9A-B0C6-47B1-9D7A-D26675A0718E}" destId="{279D29DD-6FFA-41D1-ABF5-0562E710DE70}" srcOrd="3" destOrd="0" parTransId="{6BA4C3FF-510C-4E83-A189-8361EC786BBE}" sibTransId="{2CD3F133-FC59-4D87-9FFC-05F173045C55}"/>
    <dgm:cxn modelId="{57519A36-CDEE-442E-93EF-511FD594916F}" type="presOf" srcId="{302E9768-50DD-431E-B514-FF7272AA525B}" destId="{25611F3D-6898-473B-9C8D-48389EFB09E0}" srcOrd="0" destOrd="0" presId="urn:microsoft.com/office/officeart/2018/2/layout/IconCircleList"/>
    <dgm:cxn modelId="{1D12B371-AAC9-4725-8FF9-EDD5E98A8D49}" type="presOf" srcId="{279D29DD-6FFA-41D1-ABF5-0562E710DE70}" destId="{DF730D2B-C6B4-4FDF-BA99-CBF970250BDD}" srcOrd="0" destOrd="0" presId="urn:microsoft.com/office/officeart/2018/2/layout/IconCircleList"/>
    <dgm:cxn modelId="{4689D289-E5BD-42FF-9168-A76374625591}" srcId="{A0A8AA9A-B0C6-47B1-9D7A-D26675A0718E}" destId="{4635A1B4-4919-4D38-9B82-E92931F3FAC2}" srcOrd="0" destOrd="0" parTransId="{3685B969-24C5-49CB-9429-793D229B3DFD}" sibTransId="{83B54AAD-6221-4AD6-B6C5-2A3F5EB6C4BC}"/>
    <dgm:cxn modelId="{E22C5F9A-50ED-410A-A1E1-01C1B0374378}" type="presOf" srcId="{63C2CFE2-F92F-4998-A0F9-AB35F1165255}" destId="{9E49D0F0-9C89-43B3-B7AD-8EE4A48B2CD7}" srcOrd="0" destOrd="0" presId="urn:microsoft.com/office/officeart/2018/2/layout/IconCircleList"/>
    <dgm:cxn modelId="{81CAF79B-9226-4DD4-ABF1-2ECE157830BD}" srcId="{A0A8AA9A-B0C6-47B1-9D7A-D26675A0718E}" destId="{5BEC2FAE-F07F-4375-A412-C682D646B82F}" srcOrd="1" destOrd="0" parTransId="{FB7192BE-73AC-4CBD-B8C6-35DF38AD9340}" sibTransId="{63C2CFE2-F92F-4998-A0F9-AB35F1165255}"/>
    <dgm:cxn modelId="{1109BBBC-A527-4987-8716-0025FCE37D5B}" srcId="{A0A8AA9A-B0C6-47B1-9D7A-D26675A0718E}" destId="{6A3BE0AA-4C50-4E08-9EE2-184DFA341F54}" srcOrd="2" destOrd="0" parTransId="{C526961A-7A87-4C38-86F2-E5D666D6DB7D}" sibTransId="{302E9768-50DD-431E-B514-FF7272AA525B}"/>
    <dgm:cxn modelId="{C1EA51DD-FA6F-400B-B006-29C0876474B9}" type="presOf" srcId="{4635A1B4-4919-4D38-9B82-E92931F3FAC2}" destId="{5D3610F9-9EC2-4A7F-9755-ABA40891DD63}" srcOrd="0" destOrd="0" presId="urn:microsoft.com/office/officeart/2018/2/layout/IconCircleList"/>
    <dgm:cxn modelId="{9D7FA2EB-EA58-47CE-900C-EC38BF75A9ED}" type="presOf" srcId="{6A3BE0AA-4C50-4E08-9EE2-184DFA341F54}" destId="{D2D3C197-E156-4981-91A8-8E3534D1825A}" srcOrd="0" destOrd="0" presId="urn:microsoft.com/office/officeart/2018/2/layout/IconCircleList"/>
    <dgm:cxn modelId="{B7B00FF4-3D86-487A-A979-04DF3BE6E8AF}" type="presOf" srcId="{5BEC2FAE-F07F-4375-A412-C682D646B82F}" destId="{4338AAF3-CA2C-4553-AB09-E0DE40CED977}" srcOrd="0" destOrd="0" presId="urn:microsoft.com/office/officeart/2018/2/layout/IconCircleList"/>
    <dgm:cxn modelId="{38A98AA2-7041-4C07-B6C9-F9DD0B330D4C}" type="presParOf" srcId="{DBA76667-62A2-44DA-8C7E-36CEDC6B3B7C}" destId="{E03FC56F-DB39-477F-B7AB-F3A5FEFAAC34}" srcOrd="0" destOrd="0" presId="urn:microsoft.com/office/officeart/2018/2/layout/IconCircleList"/>
    <dgm:cxn modelId="{24153D22-F4EE-4707-B104-A9C942749753}" type="presParOf" srcId="{E03FC56F-DB39-477F-B7AB-F3A5FEFAAC34}" destId="{7E8F526B-E4F8-476B-B36F-DAFDF0915C9E}" srcOrd="0" destOrd="0" presId="urn:microsoft.com/office/officeart/2018/2/layout/IconCircleList"/>
    <dgm:cxn modelId="{A0FEA3D8-AEC4-43F8-B691-8D535A6158F9}" type="presParOf" srcId="{7E8F526B-E4F8-476B-B36F-DAFDF0915C9E}" destId="{1A3B0A14-A12D-4CC5-AA8A-46C9BCB6EE53}" srcOrd="0" destOrd="0" presId="urn:microsoft.com/office/officeart/2018/2/layout/IconCircleList"/>
    <dgm:cxn modelId="{E8F4FC04-5B6D-49CE-84E4-942976ED8128}" type="presParOf" srcId="{7E8F526B-E4F8-476B-B36F-DAFDF0915C9E}" destId="{591527DF-C4EC-4829-BCF3-C85F46BCAEF5}" srcOrd="1" destOrd="0" presId="urn:microsoft.com/office/officeart/2018/2/layout/IconCircleList"/>
    <dgm:cxn modelId="{4EAB323D-2E95-4FC9-B538-3B763BE2CE4A}" type="presParOf" srcId="{7E8F526B-E4F8-476B-B36F-DAFDF0915C9E}" destId="{117F7475-07FC-4E3D-9329-09616E71BF98}" srcOrd="2" destOrd="0" presId="urn:microsoft.com/office/officeart/2018/2/layout/IconCircleList"/>
    <dgm:cxn modelId="{D412F0FB-ED11-4D21-B05B-64F09A6450F1}" type="presParOf" srcId="{7E8F526B-E4F8-476B-B36F-DAFDF0915C9E}" destId="{5D3610F9-9EC2-4A7F-9755-ABA40891DD63}" srcOrd="3" destOrd="0" presId="urn:microsoft.com/office/officeart/2018/2/layout/IconCircleList"/>
    <dgm:cxn modelId="{E76FD5A5-B192-4A59-9152-F79C23BC0FD9}" type="presParOf" srcId="{E03FC56F-DB39-477F-B7AB-F3A5FEFAAC34}" destId="{2710E919-93EF-407B-A95B-427A6E4F1EF1}" srcOrd="1" destOrd="0" presId="urn:microsoft.com/office/officeart/2018/2/layout/IconCircleList"/>
    <dgm:cxn modelId="{C5E43F75-924A-4A53-8CE2-50F20F8A9C33}" type="presParOf" srcId="{E03FC56F-DB39-477F-B7AB-F3A5FEFAAC34}" destId="{1C634D08-05BB-4F65-A945-7E854C2A1EA3}" srcOrd="2" destOrd="0" presId="urn:microsoft.com/office/officeart/2018/2/layout/IconCircleList"/>
    <dgm:cxn modelId="{286EA4C6-3BDC-4A74-8E6E-2C60905B13EC}" type="presParOf" srcId="{1C634D08-05BB-4F65-A945-7E854C2A1EA3}" destId="{46BC52E7-72F0-42E8-B06D-FDB8AE107184}" srcOrd="0" destOrd="0" presId="urn:microsoft.com/office/officeart/2018/2/layout/IconCircleList"/>
    <dgm:cxn modelId="{9BAF8FF2-0391-426B-BC0A-93414E9C73C0}" type="presParOf" srcId="{1C634D08-05BB-4F65-A945-7E854C2A1EA3}" destId="{10198A8F-845C-429E-9221-06E34D0E290B}" srcOrd="1" destOrd="0" presId="urn:microsoft.com/office/officeart/2018/2/layout/IconCircleList"/>
    <dgm:cxn modelId="{AD5A9F29-D5D3-450D-B7CF-6938ED293251}" type="presParOf" srcId="{1C634D08-05BB-4F65-A945-7E854C2A1EA3}" destId="{8CCDE450-08E0-4405-9566-13B4E35E9FA5}" srcOrd="2" destOrd="0" presId="urn:microsoft.com/office/officeart/2018/2/layout/IconCircleList"/>
    <dgm:cxn modelId="{5D74BA2A-DE21-4CA6-91F9-EB3091FB8B6A}" type="presParOf" srcId="{1C634D08-05BB-4F65-A945-7E854C2A1EA3}" destId="{4338AAF3-CA2C-4553-AB09-E0DE40CED977}" srcOrd="3" destOrd="0" presId="urn:microsoft.com/office/officeart/2018/2/layout/IconCircleList"/>
    <dgm:cxn modelId="{580DBADC-ED3B-4DE8-AB4B-F87216ADACC8}" type="presParOf" srcId="{E03FC56F-DB39-477F-B7AB-F3A5FEFAAC34}" destId="{9E49D0F0-9C89-43B3-B7AD-8EE4A48B2CD7}" srcOrd="3" destOrd="0" presId="urn:microsoft.com/office/officeart/2018/2/layout/IconCircleList"/>
    <dgm:cxn modelId="{BFE23950-98A8-4349-8B40-46806CBDEA19}" type="presParOf" srcId="{E03FC56F-DB39-477F-B7AB-F3A5FEFAAC34}" destId="{D5167190-5697-4A7E-88F2-4628790296C8}" srcOrd="4" destOrd="0" presId="urn:microsoft.com/office/officeart/2018/2/layout/IconCircleList"/>
    <dgm:cxn modelId="{1BD65D91-9C14-41C1-A727-25BF0445C8F3}" type="presParOf" srcId="{D5167190-5697-4A7E-88F2-4628790296C8}" destId="{158C51F2-9706-4AC4-95F6-30972A0859D0}" srcOrd="0" destOrd="0" presId="urn:microsoft.com/office/officeart/2018/2/layout/IconCircleList"/>
    <dgm:cxn modelId="{9A3FD0E6-1954-433D-ADF6-2B270FAE2517}" type="presParOf" srcId="{D5167190-5697-4A7E-88F2-4628790296C8}" destId="{74CF7CBC-A9A8-4D3B-B06A-1BC0E78ABDCF}" srcOrd="1" destOrd="0" presId="urn:microsoft.com/office/officeart/2018/2/layout/IconCircleList"/>
    <dgm:cxn modelId="{B1E4C87B-2BE5-4E49-B434-2B7FFA11F750}" type="presParOf" srcId="{D5167190-5697-4A7E-88F2-4628790296C8}" destId="{4998DD2C-40B5-4B8D-BBE3-6B5EB518871F}" srcOrd="2" destOrd="0" presId="urn:microsoft.com/office/officeart/2018/2/layout/IconCircleList"/>
    <dgm:cxn modelId="{D30822A0-1C33-4CD7-B86C-EA660499757E}" type="presParOf" srcId="{D5167190-5697-4A7E-88F2-4628790296C8}" destId="{D2D3C197-E156-4981-91A8-8E3534D1825A}" srcOrd="3" destOrd="0" presId="urn:microsoft.com/office/officeart/2018/2/layout/IconCircleList"/>
    <dgm:cxn modelId="{DA795F51-AB74-406F-ACFC-D6B20C7F4B2C}" type="presParOf" srcId="{E03FC56F-DB39-477F-B7AB-F3A5FEFAAC34}" destId="{25611F3D-6898-473B-9C8D-48389EFB09E0}" srcOrd="5" destOrd="0" presId="urn:microsoft.com/office/officeart/2018/2/layout/IconCircleList"/>
    <dgm:cxn modelId="{210288C2-D944-45BA-92CC-34B6FB00F629}" type="presParOf" srcId="{E03FC56F-DB39-477F-B7AB-F3A5FEFAAC34}" destId="{60318F7B-3581-4CDE-91FF-C2867B5A5776}" srcOrd="6" destOrd="0" presId="urn:microsoft.com/office/officeart/2018/2/layout/IconCircleList"/>
    <dgm:cxn modelId="{1B3AB42B-5A50-45B9-8646-D54895603CE0}" type="presParOf" srcId="{60318F7B-3581-4CDE-91FF-C2867B5A5776}" destId="{B60ED0AB-73F1-4BF9-B6DE-38D534D60C8B}" srcOrd="0" destOrd="0" presId="urn:microsoft.com/office/officeart/2018/2/layout/IconCircleList"/>
    <dgm:cxn modelId="{836D9803-F777-47A8-B325-DC61CCA9568A}" type="presParOf" srcId="{60318F7B-3581-4CDE-91FF-C2867B5A5776}" destId="{E05C7D98-C1A7-45DE-9DA8-ED0C6F98C847}" srcOrd="1" destOrd="0" presId="urn:microsoft.com/office/officeart/2018/2/layout/IconCircleList"/>
    <dgm:cxn modelId="{126C05F4-D2B9-476C-A265-2EF763D15750}" type="presParOf" srcId="{60318F7B-3581-4CDE-91FF-C2867B5A5776}" destId="{FAF2A3CC-65C3-41BF-8796-2DEDD0D8C6FD}" srcOrd="2" destOrd="0" presId="urn:microsoft.com/office/officeart/2018/2/layout/IconCircleList"/>
    <dgm:cxn modelId="{4013B1BC-4CD1-41AA-A9A5-E356E23F6225}" type="presParOf" srcId="{60318F7B-3581-4CDE-91FF-C2867B5A5776}" destId="{DF730D2B-C6B4-4FDF-BA99-CBF970250BD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B51321-B324-4F6A-A544-13747A021A6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3204B7A-CC2A-4D01-8D80-10C1F62E9A57}">
      <dgm:prSet/>
      <dgm:spPr/>
      <dgm:t>
        <a:bodyPr/>
        <a:lstStyle/>
        <a:p>
          <a:r>
            <a:rPr lang="en-GB"/>
            <a:t>3</a:t>
          </a:r>
          <a:r>
            <a:rPr lang="en-GB" baseline="30000"/>
            <a:t>rd</a:t>
          </a:r>
          <a:r>
            <a:rPr lang="en-GB"/>
            <a:t> May 2024 by 23:59pm. </a:t>
          </a:r>
          <a:endParaRPr lang="en-US"/>
        </a:p>
      </dgm:t>
    </dgm:pt>
    <dgm:pt modelId="{A5BDC71A-4229-46DF-987D-FFD569A7B56A}" type="parTrans" cxnId="{30D6A2ED-B848-4B19-BB05-D4FD3E7E6807}">
      <dgm:prSet/>
      <dgm:spPr/>
      <dgm:t>
        <a:bodyPr/>
        <a:lstStyle/>
        <a:p>
          <a:endParaRPr lang="en-US"/>
        </a:p>
      </dgm:t>
    </dgm:pt>
    <dgm:pt modelId="{50F76AA1-ABC2-4261-AF52-C4489352DD00}" type="sibTrans" cxnId="{30D6A2ED-B848-4B19-BB05-D4FD3E7E6807}">
      <dgm:prSet/>
      <dgm:spPr/>
      <dgm:t>
        <a:bodyPr/>
        <a:lstStyle/>
        <a:p>
          <a:endParaRPr lang="en-US"/>
        </a:p>
      </dgm:t>
    </dgm:pt>
    <dgm:pt modelId="{753CFF48-AE3E-41C4-8234-EF0BD868734E}">
      <dgm:prSet/>
      <dgm:spPr/>
      <dgm:t>
        <a:bodyPr/>
        <a:lstStyle/>
        <a:p>
          <a:r>
            <a:rPr lang="en-GB"/>
            <a:t>I am on leave on the 3</a:t>
          </a:r>
          <a:r>
            <a:rPr lang="en-GB" baseline="30000"/>
            <a:t>rd</a:t>
          </a:r>
          <a:r>
            <a:rPr lang="en-GB"/>
            <a:t> of May 2024 so ensure that you try and submit your assignment the day before as I will not be able to delete submissions. </a:t>
          </a:r>
          <a:endParaRPr lang="en-US"/>
        </a:p>
      </dgm:t>
    </dgm:pt>
    <dgm:pt modelId="{BC3C687B-7DEF-47CD-89EE-1700098F4D70}" type="parTrans" cxnId="{E899A8AF-66D0-4066-96DF-856C067F54CD}">
      <dgm:prSet/>
      <dgm:spPr/>
      <dgm:t>
        <a:bodyPr/>
        <a:lstStyle/>
        <a:p>
          <a:endParaRPr lang="en-US"/>
        </a:p>
      </dgm:t>
    </dgm:pt>
    <dgm:pt modelId="{FC251465-D1A1-46AA-B8AA-DD5A88DFDDFA}" type="sibTrans" cxnId="{E899A8AF-66D0-4066-96DF-856C067F54CD}">
      <dgm:prSet/>
      <dgm:spPr/>
      <dgm:t>
        <a:bodyPr/>
        <a:lstStyle/>
        <a:p>
          <a:endParaRPr lang="en-US"/>
        </a:p>
      </dgm:t>
    </dgm:pt>
    <dgm:pt modelId="{B29408C5-A620-49F0-96BE-EA1D306A4FF8}">
      <dgm:prSet/>
      <dgm:spPr/>
      <dgm:t>
        <a:bodyPr/>
        <a:lstStyle/>
        <a:p>
          <a:r>
            <a:rPr lang="en-GB" dirty="0"/>
            <a:t>Draft session</a:t>
          </a:r>
          <a:endParaRPr lang="en-US" dirty="0"/>
        </a:p>
      </dgm:t>
    </dgm:pt>
    <dgm:pt modelId="{CCF98CA9-C980-4726-A947-46833F3FCE9E}" type="parTrans" cxnId="{01BBDCC3-D9FF-4D8B-BFB8-CE15E83FAD6F}">
      <dgm:prSet/>
      <dgm:spPr/>
      <dgm:t>
        <a:bodyPr/>
        <a:lstStyle/>
        <a:p>
          <a:endParaRPr lang="en-US"/>
        </a:p>
      </dgm:t>
    </dgm:pt>
    <dgm:pt modelId="{FC8FF24C-B5FC-4609-A7B8-C15C15EEBC08}" type="sibTrans" cxnId="{01BBDCC3-D9FF-4D8B-BFB8-CE15E83FAD6F}">
      <dgm:prSet/>
      <dgm:spPr/>
      <dgm:t>
        <a:bodyPr/>
        <a:lstStyle/>
        <a:p>
          <a:endParaRPr lang="en-US"/>
        </a:p>
      </dgm:t>
    </dgm:pt>
    <dgm:pt modelId="{8294FB90-55E8-48C9-8D08-8FDD91F985EE}">
      <dgm:prSet/>
      <dgm:spPr/>
      <dgm:t>
        <a:bodyPr/>
        <a:lstStyle/>
        <a:p>
          <a:r>
            <a:rPr lang="en-GB" dirty="0"/>
            <a:t>Draft session next week from 9am – 2:30pm via appointment only.</a:t>
          </a:r>
          <a:endParaRPr lang="en-US" dirty="0"/>
        </a:p>
      </dgm:t>
    </dgm:pt>
    <dgm:pt modelId="{A5F6856E-CB4D-40A9-92D8-E0427D4750CC}" type="parTrans" cxnId="{87BCD537-E9F9-4301-B8CD-84167FA6C91B}">
      <dgm:prSet/>
      <dgm:spPr/>
      <dgm:t>
        <a:bodyPr/>
        <a:lstStyle/>
        <a:p>
          <a:endParaRPr lang="en-US"/>
        </a:p>
      </dgm:t>
    </dgm:pt>
    <dgm:pt modelId="{1661E5A8-FB59-42A8-8A9F-D03892817BD8}" type="sibTrans" cxnId="{87BCD537-E9F9-4301-B8CD-84167FA6C91B}">
      <dgm:prSet/>
      <dgm:spPr/>
      <dgm:t>
        <a:bodyPr/>
        <a:lstStyle/>
        <a:p>
          <a:endParaRPr lang="en-US"/>
        </a:p>
      </dgm:t>
    </dgm:pt>
    <dgm:pt modelId="{FDE90257-6E89-476E-A9F7-EAEA46889C78}" type="pres">
      <dgm:prSet presAssocID="{D9B51321-B324-4F6A-A544-13747A021A63}" presName="root" presStyleCnt="0">
        <dgm:presLayoutVars>
          <dgm:dir/>
          <dgm:resizeHandles val="exact"/>
        </dgm:presLayoutVars>
      </dgm:prSet>
      <dgm:spPr/>
    </dgm:pt>
    <dgm:pt modelId="{588B1CE1-D58E-4472-AE0D-74E393A65419}" type="pres">
      <dgm:prSet presAssocID="{83204B7A-CC2A-4D01-8D80-10C1F62E9A57}" presName="compNode" presStyleCnt="0"/>
      <dgm:spPr/>
    </dgm:pt>
    <dgm:pt modelId="{D11EE2AB-7359-4F4C-8D99-47BEE93686A8}" type="pres">
      <dgm:prSet presAssocID="{83204B7A-CC2A-4D01-8D80-10C1F62E9A57}" presName="bgRect" presStyleLbl="bgShp" presStyleIdx="0" presStyleCnt="4"/>
      <dgm:spPr/>
    </dgm:pt>
    <dgm:pt modelId="{1B15D4DF-E88E-4E29-B621-AC10EF89A850}" type="pres">
      <dgm:prSet presAssocID="{83204B7A-CC2A-4D01-8D80-10C1F62E9A5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6DA226F1-A1EA-4127-9BDA-FE1C5830287F}" type="pres">
      <dgm:prSet presAssocID="{83204B7A-CC2A-4D01-8D80-10C1F62E9A57}" presName="spaceRect" presStyleCnt="0"/>
      <dgm:spPr/>
    </dgm:pt>
    <dgm:pt modelId="{2CA66A8A-FCA5-4C40-84EA-7BB478495B2D}" type="pres">
      <dgm:prSet presAssocID="{83204B7A-CC2A-4D01-8D80-10C1F62E9A57}" presName="parTx" presStyleLbl="revTx" presStyleIdx="0" presStyleCnt="4">
        <dgm:presLayoutVars>
          <dgm:chMax val="0"/>
          <dgm:chPref val="0"/>
        </dgm:presLayoutVars>
      </dgm:prSet>
      <dgm:spPr/>
    </dgm:pt>
    <dgm:pt modelId="{B9651939-87F2-4447-BD9F-A6673D4214E1}" type="pres">
      <dgm:prSet presAssocID="{50F76AA1-ABC2-4261-AF52-C4489352DD00}" presName="sibTrans" presStyleCnt="0"/>
      <dgm:spPr/>
    </dgm:pt>
    <dgm:pt modelId="{8FA6FED2-3065-4C5D-965B-E770DFCA428A}" type="pres">
      <dgm:prSet presAssocID="{753CFF48-AE3E-41C4-8234-EF0BD868734E}" presName="compNode" presStyleCnt="0"/>
      <dgm:spPr/>
    </dgm:pt>
    <dgm:pt modelId="{68065DBB-A2B5-45E9-AC1B-90B70A682C8D}" type="pres">
      <dgm:prSet presAssocID="{753CFF48-AE3E-41C4-8234-EF0BD868734E}" presName="bgRect" presStyleLbl="bgShp" presStyleIdx="1" presStyleCnt="4"/>
      <dgm:spPr/>
    </dgm:pt>
    <dgm:pt modelId="{5CF7C0DC-451D-4C8B-AEC6-44E3224A8C52}" type="pres">
      <dgm:prSet presAssocID="{753CFF48-AE3E-41C4-8234-EF0BD868734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EE91A59E-DF73-499B-A665-6530EFC78608}" type="pres">
      <dgm:prSet presAssocID="{753CFF48-AE3E-41C4-8234-EF0BD868734E}" presName="spaceRect" presStyleCnt="0"/>
      <dgm:spPr/>
    </dgm:pt>
    <dgm:pt modelId="{451DE062-98AE-4D6E-A680-7DD682F93342}" type="pres">
      <dgm:prSet presAssocID="{753CFF48-AE3E-41C4-8234-EF0BD868734E}" presName="parTx" presStyleLbl="revTx" presStyleIdx="1" presStyleCnt="4">
        <dgm:presLayoutVars>
          <dgm:chMax val="0"/>
          <dgm:chPref val="0"/>
        </dgm:presLayoutVars>
      </dgm:prSet>
      <dgm:spPr/>
    </dgm:pt>
    <dgm:pt modelId="{D8B03AFE-70DC-4B4D-BFEA-CA7D1E123A3B}" type="pres">
      <dgm:prSet presAssocID="{FC251465-D1A1-46AA-B8AA-DD5A88DFDDFA}" presName="sibTrans" presStyleCnt="0"/>
      <dgm:spPr/>
    </dgm:pt>
    <dgm:pt modelId="{71CEB708-9A59-432A-BAD4-034B9EEE7A1B}" type="pres">
      <dgm:prSet presAssocID="{B29408C5-A620-49F0-96BE-EA1D306A4FF8}" presName="compNode" presStyleCnt="0"/>
      <dgm:spPr/>
    </dgm:pt>
    <dgm:pt modelId="{F23A5788-32C7-4EAC-BE23-AB9C10B01771}" type="pres">
      <dgm:prSet presAssocID="{B29408C5-A620-49F0-96BE-EA1D306A4FF8}" presName="bgRect" presStyleLbl="bgShp" presStyleIdx="2" presStyleCnt="4"/>
      <dgm:spPr/>
    </dgm:pt>
    <dgm:pt modelId="{122C6BCE-2E4A-4528-85C6-DBC2C64E8806}" type="pres">
      <dgm:prSet presAssocID="{B29408C5-A620-49F0-96BE-EA1D306A4F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7B6ADC53-770A-4571-A26D-89B6D3D4F0E9}" type="pres">
      <dgm:prSet presAssocID="{B29408C5-A620-49F0-96BE-EA1D306A4FF8}" presName="spaceRect" presStyleCnt="0"/>
      <dgm:spPr/>
    </dgm:pt>
    <dgm:pt modelId="{B5B4D0DA-AF75-48A0-93D4-154AB06FAB5B}" type="pres">
      <dgm:prSet presAssocID="{B29408C5-A620-49F0-96BE-EA1D306A4FF8}" presName="parTx" presStyleLbl="revTx" presStyleIdx="2" presStyleCnt="4">
        <dgm:presLayoutVars>
          <dgm:chMax val="0"/>
          <dgm:chPref val="0"/>
        </dgm:presLayoutVars>
      </dgm:prSet>
      <dgm:spPr/>
    </dgm:pt>
    <dgm:pt modelId="{5AEB98BF-0823-42C2-A3FD-F4BCE435ECCD}" type="pres">
      <dgm:prSet presAssocID="{FC8FF24C-B5FC-4609-A7B8-C15C15EEBC08}" presName="sibTrans" presStyleCnt="0"/>
      <dgm:spPr/>
    </dgm:pt>
    <dgm:pt modelId="{C9A7261D-35CF-4B87-B995-EB40AC5DCFBD}" type="pres">
      <dgm:prSet presAssocID="{8294FB90-55E8-48C9-8D08-8FDD91F985EE}" presName="compNode" presStyleCnt="0"/>
      <dgm:spPr/>
    </dgm:pt>
    <dgm:pt modelId="{1D77AD43-9CCA-49E2-B694-171E8466A360}" type="pres">
      <dgm:prSet presAssocID="{8294FB90-55E8-48C9-8D08-8FDD91F985EE}" presName="bgRect" presStyleLbl="bgShp" presStyleIdx="3" presStyleCnt="4"/>
      <dgm:spPr/>
    </dgm:pt>
    <dgm:pt modelId="{79A67322-EF85-4241-AD9F-87756599BCFE}" type="pres">
      <dgm:prSet presAssocID="{8294FB90-55E8-48C9-8D08-8FDD91F985E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75EE0EB5-B68E-463C-92D8-2C84F0EB9343}" type="pres">
      <dgm:prSet presAssocID="{8294FB90-55E8-48C9-8D08-8FDD91F985EE}" presName="spaceRect" presStyleCnt="0"/>
      <dgm:spPr/>
    </dgm:pt>
    <dgm:pt modelId="{169D1BAD-C545-4622-B9DD-3FC5FC3CB710}" type="pres">
      <dgm:prSet presAssocID="{8294FB90-55E8-48C9-8D08-8FDD91F985EE}" presName="parTx" presStyleLbl="revTx" presStyleIdx="3" presStyleCnt="4">
        <dgm:presLayoutVars>
          <dgm:chMax val="0"/>
          <dgm:chPref val="0"/>
        </dgm:presLayoutVars>
      </dgm:prSet>
      <dgm:spPr/>
    </dgm:pt>
  </dgm:ptLst>
  <dgm:cxnLst>
    <dgm:cxn modelId="{F32B790D-E844-42A5-ABBA-B1B8C3BFF91C}" type="presOf" srcId="{B29408C5-A620-49F0-96BE-EA1D306A4FF8}" destId="{B5B4D0DA-AF75-48A0-93D4-154AB06FAB5B}" srcOrd="0" destOrd="0" presId="urn:microsoft.com/office/officeart/2018/2/layout/IconVerticalSolidList"/>
    <dgm:cxn modelId="{87BCD537-E9F9-4301-B8CD-84167FA6C91B}" srcId="{D9B51321-B324-4F6A-A544-13747A021A63}" destId="{8294FB90-55E8-48C9-8D08-8FDD91F985EE}" srcOrd="3" destOrd="0" parTransId="{A5F6856E-CB4D-40A9-92D8-E0427D4750CC}" sibTransId="{1661E5A8-FB59-42A8-8A9F-D03892817BD8}"/>
    <dgm:cxn modelId="{A5AF5565-F522-4C90-8FAA-89CB12D19744}" type="presOf" srcId="{8294FB90-55E8-48C9-8D08-8FDD91F985EE}" destId="{169D1BAD-C545-4622-B9DD-3FC5FC3CB710}" srcOrd="0" destOrd="0" presId="urn:microsoft.com/office/officeart/2018/2/layout/IconVerticalSolidList"/>
    <dgm:cxn modelId="{823056A2-EB5C-45E0-A44A-427760556F6B}" type="presOf" srcId="{753CFF48-AE3E-41C4-8234-EF0BD868734E}" destId="{451DE062-98AE-4D6E-A680-7DD682F93342}" srcOrd="0" destOrd="0" presId="urn:microsoft.com/office/officeart/2018/2/layout/IconVerticalSolidList"/>
    <dgm:cxn modelId="{E899A8AF-66D0-4066-96DF-856C067F54CD}" srcId="{D9B51321-B324-4F6A-A544-13747A021A63}" destId="{753CFF48-AE3E-41C4-8234-EF0BD868734E}" srcOrd="1" destOrd="0" parTransId="{BC3C687B-7DEF-47CD-89EE-1700098F4D70}" sibTransId="{FC251465-D1A1-46AA-B8AA-DD5A88DFDDFA}"/>
    <dgm:cxn modelId="{01BBDCC3-D9FF-4D8B-BFB8-CE15E83FAD6F}" srcId="{D9B51321-B324-4F6A-A544-13747A021A63}" destId="{B29408C5-A620-49F0-96BE-EA1D306A4FF8}" srcOrd="2" destOrd="0" parTransId="{CCF98CA9-C980-4726-A947-46833F3FCE9E}" sibTransId="{FC8FF24C-B5FC-4609-A7B8-C15C15EEBC08}"/>
    <dgm:cxn modelId="{B261DFD4-6FAF-45F9-A45A-8716D84C7F99}" type="presOf" srcId="{83204B7A-CC2A-4D01-8D80-10C1F62E9A57}" destId="{2CA66A8A-FCA5-4C40-84EA-7BB478495B2D}" srcOrd="0" destOrd="0" presId="urn:microsoft.com/office/officeart/2018/2/layout/IconVerticalSolidList"/>
    <dgm:cxn modelId="{30D6A2ED-B848-4B19-BB05-D4FD3E7E6807}" srcId="{D9B51321-B324-4F6A-A544-13747A021A63}" destId="{83204B7A-CC2A-4D01-8D80-10C1F62E9A57}" srcOrd="0" destOrd="0" parTransId="{A5BDC71A-4229-46DF-987D-FFD569A7B56A}" sibTransId="{50F76AA1-ABC2-4261-AF52-C4489352DD00}"/>
    <dgm:cxn modelId="{5C0391F8-275A-4380-8ADC-6D3D6A6C1A1B}" type="presOf" srcId="{D9B51321-B324-4F6A-A544-13747A021A63}" destId="{FDE90257-6E89-476E-A9F7-EAEA46889C78}" srcOrd="0" destOrd="0" presId="urn:microsoft.com/office/officeart/2018/2/layout/IconVerticalSolidList"/>
    <dgm:cxn modelId="{BE2A6F79-F919-41ED-AEB1-C0F6F43DE4F1}" type="presParOf" srcId="{FDE90257-6E89-476E-A9F7-EAEA46889C78}" destId="{588B1CE1-D58E-4472-AE0D-74E393A65419}" srcOrd="0" destOrd="0" presId="urn:microsoft.com/office/officeart/2018/2/layout/IconVerticalSolidList"/>
    <dgm:cxn modelId="{954099F3-8FE9-4300-932F-129865AD34E9}" type="presParOf" srcId="{588B1CE1-D58E-4472-AE0D-74E393A65419}" destId="{D11EE2AB-7359-4F4C-8D99-47BEE93686A8}" srcOrd="0" destOrd="0" presId="urn:microsoft.com/office/officeart/2018/2/layout/IconVerticalSolidList"/>
    <dgm:cxn modelId="{34BD209D-2F5E-403E-AC12-14F1CC888F3D}" type="presParOf" srcId="{588B1CE1-D58E-4472-AE0D-74E393A65419}" destId="{1B15D4DF-E88E-4E29-B621-AC10EF89A850}" srcOrd="1" destOrd="0" presId="urn:microsoft.com/office/officeart/2018/2/layout/IconVerticalSolidList"/>
    <dgm:cxn modelId="{441FD00C-0B07-4161-ACCA-438B262F9AEE}" type="presParOf" srcId="{588B1CE1-D58E-4472-AE0D-74E393A65419}" destId="{6DA226F1-A1EA-4127-9BDA-FE1C5830287F}" srcOrd="2" destOrd="0" presId="urn:microsoft.com/office/officeart/2018/2/layout/IconVerticalSolidList"/>
    <dgm:cxn modelId="{8401280C-DF5B-4843-AFF2-017F8624EBFD}" type="presParOf" srcId="{588B1CE1-D58E-4472-AE0D-74E393A65419}" destId="{2CA66A8A-FCA5-4C40-84EA-7BB478495B2D}" srcOrd="3" destOrd="0" presId="urn:microsoft.com/office/officeart/2018/2/layout/IconVerticalSolidList"/>
    <dgm:cxn modelId="{9CEF40B5-B4C4-43F9-9DF4-B07BF0EBE60A}" type="presParOf" srcId="{FDE90257-6E89-476E-A9F7-EAEA46889C78}" destId="{B9651939-87F2-4447-BD9F-A6673D4214E1}" srcOrd="1" destOrd="0" presId="urn:microsoft.com/office/officeart/2018/2/layout/IconVerticalSolidList"/>
    <dgm:cxn modelId="{4620C5E9-0DB2-400E-A0FB-D47CC8E7FE64}" type="presParOf" srcId="{FDE90257-6E89-476E-A9F7-EAEA46889C78}" destId="{8FA6FED2-3065-4C5D-965B-E770DFCA428A}" srcOrd="2" destOrd="0" presId="urn:microsoft.com/office/officeart/2018/2/layout/IconVerticalSolidList"/>
    <dgm:cxn modelId="{92D88559-DFB3-4EAB-B98F-345CB22969F7}" type="presParOf" srcId="{8FA6FED2-3065-4C5D-965B-E770DFCA428A}" destId="{68065DBB-A2B5-45E9-AC1B-90B70A682C8D}" srcOrd="0" destOrd="0" presId="urn:microsoft.com/office/officeart/2018/2/layout/IconVerticalSolidList"/>
    <dgm:cxn modelId="{1F49BE76-4AD8-4A93-9EDD-8037DB59E51C}" type="presParOf" srcId="{8FA6FED2-3065-4C5D-965B-E770DFCA428A}" destId="{5CF7C0DC-451D-4C8B-AEC6-44E3224A8C52}" srcOrd="1" destOrd="0" presId="urn:microsoft.com/office/officeart/2018/2/layout/IconVerticalSolidList"/>
    <dgm:cxn modelId="{2896B332-62D7-40BC-9322-FE56C2BEF407}" type="presParOf" srcId="{8FA6FED2-3065-4C5D-965B-E770DFCA428A}" destId="{EE91A59E-DF73-499B-A665-6530EFC78608}" srcOrd="2" destOrd="0" presId="urn:microsoft.com/office/officeart/2018/2/layout/IconVerticalSolidList"/>
    <dgm:cxn modelId="{BF481142-AD77-4424-99AC-DD41D6A201AB}" type="presParOf" srcId="{8FA6FED2-3065-4C5D-965B-E770DFCA428A}" destId="{451DE062-98AE-4D6E-A680-7DD682F93342}" srcOrd="3" destOrd="0" presId="urn:microsoft.com/office/officeart/2018/2/layout/IconVerticalSolidList"/>
    <dgm:cxn modelId="{835EFC1F-8598-4EE1-A665-2C005EDEFDC3}" type="presParOf" srcId="{FDE90257-6E89-476E-A9F7-EAEA46889C78}" destId="{D8B03AFE-70DC-4B4D-BFEA-CA7D1E123A3B}" srcOrd="3" destOrd="0" presId="urn:microsoft.com/office/officeart/2018/2/layout/IconVerticalSolidList"/>
    <dgm:cxn modelId="{0447F0CF-66E2-46B5-92B1-CC6BE30870BD}" type="presParOf" srcId="{FDE90257-6E89-476E-A9F7-EAEA46889C78}" destId="{71CEB708-9A59-432A-BAD4-034B9EEE7A1B}" srcOrd="4" destOrd="0" presId="urn:microsoft.com/office/officeart/2018/2/layout/IconVerticalSolidList"/>
    <dgm:cxn modelId="{83516763-4DC9-4D2A-AE72-1F576F1AA834}" type="presParOf" srcId="{71CEB708-9A59-432A-BAD4-034B9EEE7A1B}" destId="{F23A5788-32C7-4EAC-BE23-AB9C10B01771}" srcOrd="0" destOrd="0" presId="urn:microsoft.com/office/officeart/2018/2/layout/IconVerticalSolidList"/>
    <dgm:cxn modelId="{E3863656-BB53-4505-A54F-F012574AE9C7}" type="presParOf" srcId="{71CEB708-9A59-432A-BAD4-034B9EEE7A1B}" destId="{122C6BCE-2E4A-4528-85C6-DBC2C64E8806}" srcOrd="1" destOrd="0" presId="urn:microsoft.com/office/officeart/2018/2/layout/IconVerticalSolidList"/>
    <dgm:cxn modelId="{33B0D60D-B606-46EB-BA55-081B549F5C29}" type="presParOf" srcId="{71CEB708-9A59-432A-BAD4-034B9EEE7A1B}" destId="{7B6ADC53-770A-4571-A26D-89B6D3D4F0E9}" srcOrd="2" destOrd="0" presId="urn:microsoft.com/office/officeart/2018/2/layout/IconVerticalSolidList"/>
    <dgm:cxn modelId="{CC04A77A-3F33-4103-8B3D-52E2EBF23297}" type="presParOf" srcId="{71CEB708-9A59-432A-BAD4-034B9EEE7A1B}" destId="{B5B4D0DA-AF75-48A0-93D4-154AB06FAB5B}" srcOrd="3" destOrd="0" presId="urn:microsoft.com/office/officeart/2018/2/layout/IconVerticalSolidList"/>
    <dgm:cxn modelId="{B7B1B5EE-DA00-4227-8EA8-94865DE2C2BF}" type="presParOf" srcId="{FDE90257-6E89-476E-A9F7-EAEA46889C78}" destId="{5AEB98BF-0823-42C2-A3FD-F4BCE435ECCD}" srcOrd="5" destOrd="0" presId="urn:microsoft.com/office/officeart/2018/2/layout/IconVerticalSolidList"/>
    <dgm:cxn modelId="{A5C1CD1F-FED2-4153-98C2-71753F98CF32}" type="presParOf" srcId="{FDE90257-6E89-476E-A9F7-EAEA46889C78}" destId="{C9A7261D-35CF-4B87-B995-EB40AC5DCFBD}" srcOrd="6" destOrd="0" presId="urn:microsoft.com/office/officeart/2018/2/layout/IconVerticalSolidList"/>
    <dgm:cxn modelId="{D3E62835-A5E3-492F-83D9-7EF21EAAD96C}" type="presParOf" srcId="{C9A7261D-35CF-4B87-B995-EB40AC5DCFBD}" destId="{1D77AD43-9CCA-49E2-B694-171E8466A360}" srcOrd="0" destOrd="0" presId="urn:microsoft.com/office/officeart/2018/2/layout/IconVerticalSolidList"/>
    <dgm:cxn modelId="{EAA658B3-822E-43DF-97E9-7C8C52012672}" type="presParOf" srcId="{C9A7261D-35CF-4B87-B995-EB40AC5DCFBD}" destId="{79A67322-EF85-4241-AD9F-87756599BCFE}" srcOrd="1" destOrd="0" presId="urn:microsoft.com/office/officeart/2018/2/layout/IconVerticalSolidList"/>
    <dgm:cxn modelId="{AC5BAB47-CD7A-44C6-8EA0-49CC86B2A052}" type="presParOf" srcId="{C9A7261D-35CF-4B87-B995-EB40AC5DCFBD}" destId="{75EE0EB5-B68E-463C-92D8-2C84F0EB9343}" srcOrd="2" destOrd="0" presId="urn:microsoft.com/office/officeart/2018/2/layout/IconVerticalSolidList"/>
    <dgm:cxn modelId="{45C04B49-BA1A-418E-8B02-DED728B62C53}" type="presParOf" srcId="{C9A7261D-35CF-4B87-B995-EB40AC5DCFBD}" destId="{169D1BAD-C545-4622-B9DD-3FC5FC3CB7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41FFC4-2121-4649-B1E1-DE8C8582A2C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65A425-3C83-4818-B3EF-E14F0DD15A6C}">
      <dgm:prSet/>
      <dgm:spPr/>
      <dgm:t>
        <a:bodyPr/>
        <a:lstStyle/>
        <a:p>
          <a:r>
            <a:rPr lang="en-GB"/>
            <a:t>Practice your analysis. </a:t>
          </a:r>
          <a:endParaRPr lang="en-US"/>
        </a:p>
      </dgm:t>
    </dgm:pt>
    <dgm:pt modelId="{3A752807-945E-4E65-B912-04C9333AB0AE}" type="parTrans" cxnId="{2073B6CC-0E85-4B6A-94D2-2556846A6C70}">
      <dgm:prSet/>
      <dgm:spPr/>
      <dgm:t>
        <a:bodyPr/>
        <a:lstStyle/>
        <a:p>
          <a:endParaRPr lang="en-US"/>
        </a:p>
      </dgm:t>
    </dgm:pt>
    <dgm:pt modelId="{B0928457-2279-4AB5-9035-37AEBB61F21C}" type="sibTrans" cxnId="{2073B6CC-0E85-4B6A-94D2-2556846A6C70}">
      <dgm:prSet/>
      <dgm:spPr/>
      <dgm:t>
        <a:bodyPr/>
        <a:lstStyle/>
        <a:p>
          <a:endParaRPr lang="en-US"/>
        </a:p>
      </dgm:t>
    </dgm:pt>
    <dgm:pt modelId="{B8963D33-B4B3-450F-8CC2-86282F42D2ED}">
      <dgm:prSet/>
      <dgm:spPr/>
      <dgm:t>
        <a:bodyPr/>
        <a:lstStyle/>
        <a:p>
          <a:r>
            <a:rPr lang="en-GB"/>
            <a:t>In groups answer the following question and analyse throughout. </a:t>
          </a:r>
          <a:endParaRPr lang="en-US"/>
        </a:p>
      </dgm:t>
    </dgm:pt>
    <dgm:pt modelId="{F4D0650E-4A8D-4FC3-ADA8-092B5E83E5BE}" type="parTrans" cxnId="{3F733EA3-04E3-4C61-88D6-538C6A80C1CB}">
      <dgm:prSet/>
      <dgm:spPr/>
      <dgm:t>
        <a:bodyPr/>
        <a:lstStyle/>
        <a:p>
          <a:endParaRPr lang="en-US"/>
        </a:p>
      </dgm:t>
    </dgm:pt>
    <dgm:pt modelId="{8CA261AD-419E-4854-8CC8-2E2FE9128F27}" type="sibTrans" cxnId="{3F733EA3-04E3-4C61-88D6-538C6A80C1CB}">
      <dgm:prSet/>
      <dgm:spPr/>
      <dgm:t>
        <a:bodyPr/>
        <a:lstStyle/>
        <a:p>
          <a:endParaRPr lang="en-US"/>
        </a:p>
      </dgm:t>
    </dgm:pt>
    <dgm:pt modelId="{6B7AC8D5-EA96-48F3-80AC-5E003BAF3FFA}">
      <dgm:prSet/>
      <dgm:spPr/>
      <dgm:t>
        <a:bodyPr/>
        <a:lstStyle/>
        <a:p>
          <a:r>
            <a:rPr lang="en-GB"/>
            <a:t>‘’The court plays the biggest role within the justice system’’</a:t>
          </a:r>
          <a:endParaRPr lang="en-US"/>
        </a:p>
      </dgm:t>
    </dgm:pt>
    <dgm:pt modelId="{2AD6FCB1-EC81-4892-8380-C2FCE7AA4563}" type="parTrans" cxnId="{5829AC2A-95F5-4893-ABD1-1DB8812E13A0}">
      <dgm:prSet/>
      <dgm:spPr/>
      <dgm:t>
        <a:bodyPr/>
        <a:lstStyle/>
        <a:p>
          <a:endParaRPr lang="en-US"/>
        </a:p>
      </dgm:t>
    </dgm:pt>
    <dgm:pt modelId="{176A37BF-0653-41E6-BA3E-42BC5A606B54}" type="sibTrans" cxnId="{5829AC2A-95F5-4893-ABD1-1DB8812E13A0}">
      <dgm:prSet/>
      <dgm:spPr/>
      <dgm:t>
        <a:bodyPr/>
        <a:lstStyle/>
        <a:p>
          <a:endParaRPr lang="en-US"/>
        </a:p>
      </dgm:t>
    </dgm:pt>
    <dgm:pt modelId="{041492E0-647A-4ED1-A9E6-1B33ED3F12A1}">
      <dgm:prSet/>
      <dgm:spPr/>
      <dgm:t>
        <a:bodyPr/>
        <a:lstStyle/>
        <a:p>
          <a:r>
            <a:rPr lang="en-GB"/>
            <a:t>Remember to Utilise point, evidence, explain and link. </a:t>
          </a:r>
          <a:endParaRPr lang="en-US"/>
        </a:p>
      </dgm:t>
    </dgm:pt>
    <dgm:pt modelId="{0F45BA0E-0845-4CCD-ACC3-4585048D0223}" type="parTrans" cxnId="{64858638-74BD-4975-84D1-46E212BDED54}">
      <dgm:prSet/>
      <dgm:spPr/>
      <dgm:t>
        <a:bodyPr/>
        <a:lstStyle/>
        <a:p>
          <a:endParaRPr lang="en-US"/>
        </a:p>
      </dgm:t>
    </dgm:pt>
    <dgm:pt modelId="{80A3F71F-24C4-41E6-BC4A-12675A04B922}" type="sibTrans" cxnId="{64858638-74BD-4975-84D1-46E212BDED54}">
      <dgm:prSet/>
      <dgm:spPr/>
      <dgm:t>
        <a:bodyPr/>
        <a:lstStyle/>
        <a:p>
          <a:endParaRPr lang="en-US"/>
        </a:p>
      </dgm:t>
    </dgm:pt>
    <dgm:pt modelId="{E1BCFEEC-59D8-4CFC-9E0F-F26827BBB14E}" type="pres">
      <dgm:prSet presAssocID="{5041FFC4-2121-4649-B1E1-DE8C8582A2CB}" presName="root" presStyleCnt="0">
        <dgm:presLayoutVars>
          <dgm:dir/>
          <dgm:resizeHandles val="exact"/>
        </dgm:presLayoutVars>
      </dgm:prSet>
      <dgm:spPr/>
    </dgm:pt>
    <dgm:pt modelId="{FC909690-D2F0-45A3-80A9-4A43474F848C}" type="pres">
      <dgm:prSet presAssocID="{4865A425-3C83-4818-B3EF-E14F0DD15A6C}" presName="compNode" presStyleCnt="0"/>
      <dgm:spPr/>
    </dgm:pt>
    <dgm:pt modelId="{AE5C7C47-790C-4653-A0BE-4F7CD042C0D4}" type="pres">
      <dgm:prSet presAssocID="{4865A425-3C83-4818-B3EF-E14F0DD15A6C}" presName="bgRect" presStyleLbl="bgShp" presStyleIdx="0" presStyleCnt="4"/>
      <dgm:spPr/>
    </dgm:pt>
    <dgm:pt modelId="{9088BE0F-159B-46D1-8DF9-5F4B18ED21AD}" type="pres">
      <dgm:prSet presAssocID="{4865A425-3C83-4818-B3EF-E14F0DD15A6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A586D44-335E-411B-B0A4-E4558222F66E}" type="pres">
      <dgm:prSet presAssocID="{4865A425-3C83-4818-B3EF-E14F0DD15A6C}" presName="spaceRect" presStyleCnt="0"/>
      <dgm:spPr/>
    </dgm:pt>
    <dgm:pt modelId="{B5106B81-3BA5-4107-8903-016467AC3F67}" type="pres">
      <dgm:prSet presAssocID="{4865A425-3C83-4818-B3EF-E14F0DD15A6C}" presName="parTx" presStyleLbl="revTx" presStyleIdx="0" presStyleCnt="4">
        <dgm:presLayoutVars>
          <dgm:chMax val="0"/>
          <dgm:chPref val="0"/>
        </dgm:presLayoutVars>
      </dgm:prSet>
      <dgm:spPr/>
    </dgm:pt>
    <dgm:pt modelId="{8A4072D9-E5BA-4C73-9159-687B6D547E5B}" type="pres">
      <dgm:prSet presAssocID="{B0928457-2279-4AB5-9035-37AEBB61F21C}" presName="sibTrans" presStyleCnt="0"/>
      <dgm:spPr/>
    </dgm:pt>
    <dgm:pt modelId="{E7B13A40-D61D-4697-AC4F-7FA371AC01A9}" type="pres">
      <dgm:prSet presAssocID="{B8963D33-B4B3-450F-8CC2-86282F42D2ED}" presName="compNode" presStyleCnt="0"/>
      <dgm:spPr/>
    </dgm:pt>
    <dgm:pt modelId="{7B42BA23-4C5F-49AA-942B-CD6E0CB08B5E}" type="pres">
      <dgm:prSet presAssocID="{B8963D33-B4B3-450F-8CC2-86282F42D2ED}" presName="bgRect" presStyleLbl="bgShp" presStyleIdx="1" presStyleCnt="4"/>
      <dgm:spPr/>
    </dgm:pt>
    <dgm:pt modelId="{74DE0F9B-9D19-4E0D-A773-9980C883CB05}" type="pres">
      <dgm:prSet presAssocID="{B8963D33-B4B3-450F-8CC2-86282F42D2E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D0EE6ED6-CCDE-42F5-AC1B-3FFAF80878CE}" type="pres">
      <dgm:prSet presAssocID="{B8963D33-B4B3-450F-8CC2-86282F42D2ED}" presName="spaceRect" presStyleCnt="0"/>
      <dgm:spPr/>
    </dgm:pt>
    <dgm:pt modelId="{17ED9DD9-BE3B-4894-9ECB-149C2BB5E228}" type="pres">
      <dgm:prSet presAssocID="{B8963D33-B4B3-450F-8CC2-86282F42D2ED}" presName="parTx" presStyleLbl="revTx" presStyleIdx="1" presStyleCnt="4">
        <dgm:presLayoutVars>
          <dgm:chMax val="0"/>
          <dgm:chPref val="0"/>
        </dgm:presLayoutVars>
      </dgm:prSet>
      <dgm:spPr/>
    </dgm:pt>
    <dgm:pt modelId="{EDBF2741-2489-448D-9119-861731FB44AA}" type="pres">
      <dgm:prSet presAssocID="{8CA261AD-419E-4854-8CC8-2E2FE9128F27}" presName="sibTrans" presStyleCnt="0"/>
      <dgm:spPr/>
    </dgm:pt>
    <dgm:pt modelId="{B9670AF3-4058-4C4E-AB24-5B4FE824B832}" type="pres">
      <dgm:prSet presAssocID="{6B7AC8D5-EA96-48F3-80AC-5E003BAF3FFA}" presName="compNode" presStyleCnt="0"/>
      <dgm:spPr/>
    </dgm:pt>
    <dgm:pt modelId="{ABC88041-19C0-4FAF-AD80-E9957352B540}" type="pres">
      <dgm:prSet presAssocID="{6B7AC8D5-EA96-48F3-80AC-5E003BAF3FFA}" presName="bgRect" presStyleLbl="bgShp" presStyleIdx="2" presStyleCnt="4"/>
      <dgm:spPr/>
    </dgm:pt>
    <dgm:pt modelId="{1DCA5830-D4D9-4EB9-9915-51F9B921D570}" type="pres">
      <dgm:prSet presAssocID="{6B7AC8D5-EA96-48F3-80AC-5E003BAF3FF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13BB6D0E-4D7E-4E39-A003-A415E8BDFAA2}" type="pres">
      <dgm:prSet presAssocID="{6B7AC8D5-EA96-48F3-80AC-5E003BAF3FFA}" presName="spaceRect" presStyleCnt="0"/>
      <dgm:spPr/>
    </dgm:pt>
    <dgm:pt modelId="{138F604C-548A-45A1-8766-37134B1935DC}" type="pres">
      <dgm:prSet presAssocID="{6B7AC8D5-EA96-48F3-80AC-5E003BAF3FFA}" presName="parTx" presStyleLbl="revTx" presStyleIdx="2" presStyleCnt="4">
        <dgm:presLayoutVars>
          <dgm:chMax val="0"/>
          <dgm:chPref val="0"/>
        </dgm:presLayoutVars>
      </dgm:prSet>
      <dgm:spPr/>
    </dgm:pt>
    <dgm:pt modelId="{6682F87F-7D42-4CA4-ACFF-30616EDCA601}" type="pres">
      <dgm:prSet presAssocID="{176A37BF-0653-41E6-BA3E-42BC5A606B54}" presName="sibTrans" presStyleCnt="0"/>
      <dgm:spPr/>
    </dgm:pt>
    <dgm:pt modelId="{06849200-6A0D-4D24-95ED-2051E19C5ACA}" type="pres">
      <dgm:prSet presAssocID="{041492E0-647A-4ED1-A9E6-1B33ED3F12A1}" presName="compNode" presStyleCnt="0"/>
      <dgm:spPr/>
    </dgm:pt>
    <dgm:pt modelId="{B1E571E4-9133-4A38-93CE-3536A6B42579}" type="pres">
      <dgm:prSet presAssocID="{041492E0-647A-4ED1-A9E6-1B33ED3F12A1}" presName="bgRect" presStyleLbl="bgShp" presStyleIdx="3" presStyleCnt="4"/>
      <dgm:spPr/>
    </dgm:pt>
    <dgm:pt modelId="{18AF58C7-BA11-4EC3-A236-66E1F24B912F}" type="pres">
      <dgm:prSet presAssocID="{041492E0-647A-4ED1-A9E6-1B33ED3F12A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nk"/>
        </a:ext>
      </dgm:extLst>
    </dgm:pt>
    <dgm:pt modelId="{9692CA7E-84C7-433B-BF7D-0D430D551419}" type="pres">
      <dgm:prSet presAssocID="{041492E0-647A-4ED1-A9E6-1B33ED3F12A1}" presName="spaceRect" presStyleCnt="0"/>
      <dgm:spPr/>
    </dgm:pt>
    <dgm:pt modelId="{1FC13660-A26F-413E-A08B-8A11EF3D9952}" type="pres">
      <dgm:prSet presAssocID="{041492E0-647A-4ED1-A9E6-1B33ED3F12A1}" presName="parTx" presStyleLbl="revTx" presStyleIdx="3" presStyleCnt="4">
        <dgm:presLayoutVars>
          <dgm:chMax val="0"/>
          <dgm:chPref val="0"/>
        </dgm:presLayoutVars>
      </dgm:prSet>
      <dgm:spPr/>
    </dgm:pt>
  </dgm:ptLst>
  <dgm:cxnLst>
    <dgm:cxn modelId="{6FAD5E04-414F-4D26-9EEC-DA364FB462C8}" type="presOf" srcId="{B8963D33-B4B3-450F-8CC2-86282F42D2ED}" destId="{17ED9DD9-BE3B-4894-9ECB-149C2BB5E228}" srcOrd="0" destOrd="0" presId="urn:microsoft.com/office/officeart/2018/2/layout/IconVerticalSolidList"/>
    <dgm:cxn modelId="{5829AC2A-95F5-4893-ABD1-1DB8812E13A0}" srcId="{5041FFC4-2121-4649-B1E1-DE8C8582A2CB}" destId="{6B7AC8D5-EA96-48F3-80AC-5E003BAF3FFA}" srcOrd="2" destOrd="0" parTransId="{2AD6FCB1-EC81-4892-8380-C2FCE7AA4563}" sibTransId="{176A37BF-0653-41E6-BA3E-42BC5A606B54}"/>
    <dgm:cxn modelId="{64858638-74BD-4975-84D1-46E212BDED54}" srcId="{5041FFC4-2121-4649-B1E1-DE8C8582A2CB}" destId="{041492E0-647A-4ED1-A9E6-1B33ED3F12A1}" srcOrd="3" destOrd="0" parTransId="{0F45BA0E-0845-4CCD-ACC3-4585048D0223}" sibTransId="{80A3F71F-24C4-41E6-BC4A-12675A04B922}"/>
    <dgm:cxn modelId="{4C507746-D5FE-4689-AAB5-5063FE5A6F25}" type="presOf" srcId="{5041FFC4-2121-4649-B1E1-DE8C8582A2CB}" destId="{E1BCFEEC-59D8-4CFC-9E0F-F26827BBB14E}" srcOrd="0" destOrd="0" presId="urn:microsoft.com/office/officeart/2018/2/layout/IconVerticalSolidList"/>
    <dgm:cxn modelId="{C47E2567-5BE3-4752-942D-1DF31CF1CCAE}" type="presOf" srcId="{6B7AC8D5-EA96-48F3-80AC-5E003BAF3FFA}" destId="{138F604C-548A-45A1-8766-37134B1935DC}" srcOrd="0" destOrd="0" presId="urn:microsoft.com/office/officeart/2018/2/layout/IconVerticalSolidList"/>
    <dgm:cxn modelId="{3F733EA3-04E3-4C61-88D6-538C6A80C1CB}" srcId="{5041FFC4-2121-4649-B1E1-DE8C8582A2CB}" destId="{B8963D33-B4B3-450F-8CC2-86282F42D2ED}" srcOrd="1" destOrd="0" parTransId="{F4D0650E-4A8D-4FC3-ADA8-092B5E83E5BE}" sibTransId="{8CA261AD-419E-4854-8CC8-2E2FE9128F27}"/>
    <dgm:cxn modelId="{FAF6DFAB-C5E3-4CC9-85AB-38258E41BE93}" type="presOf" srcId="{4865A425-3C83-4818-B3EF-E14F0DD15A6C}" destId="{B5106B81-3BA5-4107-8903-016467AC3F67}" srcOrd="0" destOrd="0" presId="urn:microsoft.com/office/officeart/2018/2/layout/IconVerticalSolidList"/>
    <dgm:cxn modelId="{D00CAECB-7106-4561-98DB-61DFB2DFEA33}" type="presOf" srcId="{041492E0-647A-4ED1-A9E6-1B33ED3F12A1}" destId="{1FC13660-A26F-413E-A08B-8A11EF3D9952}" srcOrd="0" destOrd="0" presId="urn:microsoft.com/office/officeart/2018/2/layout/IconVerticalSolidList"/>
    <dgm:cxn modelId="{2073B6CC-0E85-4B6A-94D2-2556846A6C70}" srcId="{5041FFC4-2121-4649-B1E1-DE8C8582A2CB}" destId="{4865A425-3C83-4818-B3EF-E14F0DD15A6C}" srcOrd="0" destOrd="0" parTransId="{3A752807-945E-4E65-B912-04C9333AB0AE}" sibTransId="{B0928457-2279-4AB5-9035-37AEBB61F21C}"/>
    <dgm:cxn modelId="{8087FFD2-62A3-446B-8CAA-1F05A94D7A18}" type="presParOf" srcId="{E1BCFEEC-59D8-4CFC-9E0F-F26827BBB14E}" destId="{FC909690-D2F0-45A3-80A9-4A43474F848C}" srcOrd="0" destOrd="0" presId="urn:microsoft.com/office/officeart/2018/2/layout/IconVerticalSolidList"/>
    <dgm:cxn modelId="{CAB90D0E-BD38-413A-B132-4CBC1A9D63E5}" type="presParOf" srcId="{FC909690-D2F0-45A3-80A9-4A43474F848C}" destId="{AE5C7C47-790C-4653-A0BE-4F7CD042C0D4}" srcOrd="0" destOrd="0" presId="urn:microsoft.com/office/officeart/2018/2/layout/IconVerticalSolidList"/>
    <dgm:cxn modelId="{277B3C48-267E-4180-A6CF-D34B0B94D00B}" type="presParOf" srcId="{FC909690-D2F0-45A3-80A9-4A43474F848C}" destId="{9088BE0F-159B-46D1-8DF9-5F4B18ED21AD}" srcOrd="1" destOrd="0" presId="urn:microsoft.com/office/officeart/2018/2/layout/IconVerticalSolidList"/>
    <dgm:cxn modelId="{8C184494-2B02-4402-B917-7DC898F4D9A0}" type="presParOf" srcId="{FC909690-D2F0-45A3-80A9-4A43474F848C}" destId="{FA586D44-335E-411B-B0A4-E4558222F66E}" srcOrd="2" destOrd="0" presId="urn:microsoft.com/office/officeart/2018/2/layout/IconVerticalSolidList"/>
    <dgm:cxn modelId="{DB68E963-945F-45D6-BD0B-A4E62FD0DFD5}" type="presParOf" srcId="{FC909690-D2F0-45A3-80A9-4A43474F848C}" destId="{B5106B81-3BA5-4107-8903-016467AC3F67}" srcOrd="3" destOrd="0" presId="urn:microsoft.com/office/officeart/2018/2/layout/IconVerticalSolidList"/>
    <dgm:cxn modelId="{D269E753-7B35-49F7-A78B-A5EEB031D6C6}" type="presParOf" srcId="{E1BCFEEC-59D8-4CFC-9E0F-F26827BBB14E}" destId="{8A4072D9-E5BA-4C73-9159-687B6D547E5B}" srcOrd="1" destOrd="0" presId="urn:microsoft.com/office/officeart/2018/2/layout/IconVerticalSolidList"/>
    <dgm:cxn modelId="{A574BD5C-4A61-43F1-95A4-E64886484619}" type="presParOf" srcId="{E1BCFEEC-59D8-4CFC-9E0F-F26827BBB14E}" destId="{E7B13A40-D61D-4697-AC4F-7FA371AC01A9}" srcOrd="2" destOrd="0" presId="urn:microsoft.com/office/officeart/2018/2/layout/IconVerticalSolidList"/>
    <dgm:cxn modelId="{80C5417B-E28D-4892-9850-F0188A2A8AFD}" type="presParOf" srcId="{E7B13A40-D61D-4697-AC4F-7FA371AC01A9}" destId="{7B42BA23-4C5F-49AA-942B-CD6E0CB08B5E}" srcOrd="0" destOrd="0" presId="urn:microsoft.com/office/officeart/2018/2/layout/IconVerticalSolidList"/>
    <dgm:cxn modelId="{C0A5B991-1D5D-4385-A2A6-DDF1C4A1DB4D}" type="presParOf" srcId="{E7B13A40-D61D-4697-AC4F-7FA371AC01A9}" destId="{74DE0F9B-9D19-4E0D-A773-9980C883CB05}" srcOrd="1" destOrd="0" presId="urn:microsoft.com/office/officeart/2018/2/layout/IconVerticalSolidList"/>
    <dgm:cxn modelId="{E708DDA9-3629-4728-A129-7B5AD22CF395}" type="presParOf" srcId="{E7B13A40-D61D-4697-AC4F-7FA371AC01A9}" destId="{D0EE6ED6-CCDE-42F5-AC1B-3FFAF80878CE}" srcOrd="2" destOrd="0" presId="urn:microsoft.com/office/officeart/2018/2/layout/IconVerticalSolidList"/>
    <dgm:cxn modelId="{397C8107-EE6C-4283-B5AC-5EFB3E04176E}" type="presParOf" srcId="{E7B13A40-D61D-4697-AC4F-7FA371AC01A9}" destId="{17ED9DD9-BE3B-4894-9ECB-149C2BB5E228}" srcOrd="3" destOrd="0" presId="urn:microsoft.com/office/officeart/2018/2/layout/IconVerticalSolidList"/>
    <dgm:cxn modelId="{BEBA8EA5-46BC-4156-9375-1554946AF845}" type="presParOf" srcId="{E1BCFEEC-59D8-4CFC-9E0F-F26827BBB14E}" destId="{EDBF2741-2489-448D-9119-861731FB44AA}" srcOrd="3" destOrd="0" presId="urn:microsoft.com/office/officeart/2018/2/layout/IconVerticalSolidList"/>
    <dgm:cxn modelId="{11D82A28-90F3-4B6B-B245-AEF2EE1E8097}" type="presParOf" srcId="{E1BCFEEC-59D8-4CFC-9E0F-F26827BBB14E}" destId="{B9670AF3-4058-4C4E-AB24-5B4FE824B832}" srcOrd="4" destOrd="0" presId="urn:microsoft.com/office/officeart/2018/2/layout/IconVerticalSolidList"/>
    <dgm:cxn modelId="{3D6BFF26-A3DF-4C08-9ABC-174C58169B54}" type="presParOf" srcId="{B9670AF3-4058-4C4E-AB24-5B4FE824B832}" destId="{ABC88041-19C0-4FAF-AD80-E9957352B540}" srcOrd="0" destOrd="0" presId="urn:microsoft.com/office/officeart/2018/2/layout/IconVerticalSolidList"/>
    <dgm:cxn modelId="{AD4BC864-86CC-4C74-B36B-F98AABDC61EE}" type="presParOf" srcId="{B9670AF3-4058-4C4E-AB24-5B4FE824B832}" destId="{1DCA5830-D4D9-4EB9-9915-51F9B921D570}" srcOrd="1" destOrd="0" presId="urn:microsoft.com/office/officeart/2018/2/layout/IconVerticalSolidList"/>
    <dgm:cxn modelId="{CC02C997-3EF5-4EF7-91FB-2B88C442ED1B}" type="presParOf" srcId="{B9670AF3-4058-4C4E-AB24-5B4FE824B832}" destId="{13BB6D0E-4D7E-4E39-A003-A415E8BDFAA2}" srcOrd="2" destOrd="0" presId="urn:microsoft.com/office/officeart/2018/2/layout/IconVerticalSolidList"/>
    <dgm:cxn modelId="{60E520FE-2427-4DDE-A104-E92816BE7D6D}" type="presParOf" srcId="{B9670AF3-4058-4C4E-AB24-5B4FE824B832}" destId="{138F604C-548A-45A1-8766-37134B1935DC}" srcOrd="3" destOrd="0" presId="urn:microsoft.com/office/officeart/2018/2/layout/IconVerticalSolidList"/>
    <dgm:cxn modelId="{96BA7610-80FB-410A-885D-3D7BA0D542BE}" type="presParOf" srcId="{E1BCFEEC-59D8-4CFC-9E0F-F26827BBB14E}" destId="{6682F87F-7D42-4CA4-ACFF-30616EDCA601}" srcOrd="5" destOrd="0" presId="urn:microsoft.com/office/officeart/2018/2/layout/IconVerticalSolidList"/>
    <dgm:cxn modelId="{1A5D3B1D-7ACC-435F-9449-BE1F251010EB}" type="presParOf" srcId="{E1BCFEEC-59D8-4CFC-9E0F-F26827BBB14E}" destId="{06849200-6A0D-4D24-95ED-2051E19C5ACA}" srcOrd="6" destOrd="0" presId="urn:microsoft.com/office/officeart/2018/2/layout/IconVerticalSolidList"/>
    <dgm:cxn modelId="{715727D9-BFBE-4865-856D-EFAFE033C45C}" type="presParOf" srcId="{06849200-6A0D-4D24-95ED-2051E19C5ACA}" destId="{B1E571E4-9133-4A38-93CE-3536A6B42579}" srcOrd="0" destOrd="0" presId="urn:microsoft.com/office/officeart/2018/2/layout/IconVerticalSolidList"/>
    <dgm:cxn modelId="{6C068A07-2906-4998-9FCA-A276C239E9AF}" type="presParOf" srcId="{06849200-6A0D-4D24-95ED-2051E19C5ACA}" destId="{18AF58C7-BA11-4EC3-A236-66E1F24B912F}" srcOrd="1" destOrd="0" presId="urn:microsoft.com/office/officeart/2018/2/layout/IconVerticalSolidList"/>
    <dgm:cxn modelId="{8771D668-5C05-4B7E-9A4D-93A761E5C4E1}" type="presParOf" srcId="{06849200-6A0D-4D24-95ED-2051E19C5ACA}" destId="{9692CA7E-84C7-433B-BF7D-0D430D551419}" srcOrd="2" destOrd="0" presId="urn:microsoft.com/office/officeart/2018/2/layout/IconVerticalSolidList"/>
    <dgm:cxn modelId="{82927B32-3B4A-4029-AD5D-A13E33B4832A}" type="presParOf" srcId="{06849200-6A0D-4D24-95ED-2051E19C5ACA}" destId="{1FC13660-A26F-413E-A08B-8A11EF3D995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C690812-AE9A-4687-88BC-3699C646B1F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8420DB-D9E4-44FE-83FA-85249DCC213D}">
      <dgm:prSet/>
      <dgm:spPr/>
      <dgm:t>
        <a:bodyPr/>
        <a:lstStyle/>
        <a:p>
          <a:r>
            <a:rPr lang="en-GB"/>
            <a:t>Assignment question.</a:t>
          </a:r>
          <a:endParaRPr lang="en-US"/>
        </a:p>
      </dgm:t>
    </dgm:pt>
    <dgm:pt modelId="{CFABA67A-A8C9-45EF-8568-3EEC2AF4E205}" type="parTrans" cxnId="{6CBA68C9-A237-42FA-BEDF-B1182CA44BFF}">
      <dgm:prSet/>
      <dgm:spPr/>
      <dgm:t>
        <a:bodyPr/>
        <a:lstStyle/>
        <a:p>
          <a:endParaRPr lang="en-US"/>
        </a:p>
      </dgm:t>
    </dgm:pt>
    <dgm:pt modelId="{9B2967B4-0110-4DED-8F51-D923F40ABEF7}" type="sibTrans" cxnId="{6CBA68C9-A237-42FA-BEDF-B1182CA44BFF}">
      <dgm:prSet/>
      <dgm:spPr/>
      <dgm:t>
        <a:bodyPr/>
        <a:lstStyle/>
        <a:p>
          <a:endParaRPr lang="en-US"/>
        </a:p>
      </dgm:t>
    </dgm:pt>
    <dgm:pt modelId="{4C3B460E-99A9-4650-83D8-69F4EA89EFAE}">
      <dgm:prSet/>
      <dgm:spPr/>
      <dgm:t>
        <a:bodyPr/>
        <a:lstStyle/>
        <a:p>
          <a:r>
            <a:rPr lang="en-GB"/>
            <a:t>What is legal aid? </a:t>
          </a:r>
          <a:endParaRPr lang="en-US"/>
        </a:p>
      </dgm:t>
    </dgm:pt>
    <dgm:pt modelId="{480C73E5-3538-47BA-BC4A-7A874B601CC5}" type="parTrans" cxnId="{25592163-B243-4A60-AFD1-0B1D9B43CD04}">
      <dgm:prSet/>
      <dgm:spPr/>
      <dgm:t>
        <a:bodyPr/>
        <a:lstStyle/>
        <a:p>
          <a:endParaRPr lang="en-US"/>
        </a:p>
      </dgm:t>
    </dgm:pt>
    <dgm:pt modelId="{5332BD69-64D2-46DC-BC36-3D5E14EDBE0F}" type="sibTrans" cxnId="{25592163-B243-4A60-AFD1-0B1D9B43CD04}">
      <dgm:prSet/>
      <dgm:spPr/>
      <dgm:t>
        <a:bodyPr/>
        <a:lstStyle/>
        <a:p>
          <a:endParaRPr lang="en-US"/>
        </a:p>
      </dgm:t>
    </dgm:pt>
    <dgm:pt modelId="{B31D5901-F164-4988-92B3-CB58E4301DB2}">
      <dgm:prSet/>
      <dgm:spPr/>
      <dgm:t>
        <a:bodyPr/>
        <a:lstStyle/>
        <a:p>
          <a:r>
            <a:rPr lang="en-GB"/>
            <a:t>What is civil legal aid? </a:t>
          </a:r>
          <a:endParaRPr lang="en-US"/>
        </a:p>
      </dgm:t>
    </dgm:pt>
    <dgm:pt modelId="{4CF1C924-3C89-401F-AE79-90B96189DC6D}" type="parTrans" cxnId="{96C31743-2279-48A7-ABE6-ABFA77651EA6}">
      <dgm:prSet/>
      <dgm:spPr/>
      <dgm:t>
        <a:bodyPr/>
        <a:lstStyle/>
        <a:p>
          <a:endParaRPr lang="en-US"/>
        </a:p>
      </dgm:t>
    </dgm:pt>
    <dgm:pt modelId="{D1AE7FFE-1AA0-46B9-86DF-CD33939CB0C2}" type="sibTrans" cxnId="{96C31743-2279-48A7-ABE6-ABFA77651EA6}">
      <dgm:prSet/>
      <dgm:spPr/>
      <dgm:t>
        <a:bodyPr/>
        <a:lstStyle/>
        <a:p>
          <a:endParaRPr lang="en-US"/>
        </a:p>
      </dgm:t>
    </dgm:pt>
    <dgm:pt modelId="{B41CFEEE-C48E-49F4-9EDE-6961CE25C1C2}">
      <dgm:prSet/>
      <dgm:spPr/>
      <dgm:t>
        <a:bodyPr/>
        <a:lstStyle/>
        <a:p>
          <a:r>
            <a:rPr lang="en-GB"/>
            <a:t>Impact of the changes to legal aid. </a:t>
          </a:r>
          <a:endParaRPr lang="en-US"/>
        </a:p>
      </dgm:t>
    </dgm:pt>
    <dgm:pt modelId="{E20F6D5C-248A-413D-BFA4-094A284BE455}" type="parTrans" cxnId="{87431801-7873-47F6-A65C-742CFA5C9B5F}">
      <dgm:prSet/>
      <dgm:spPr/>
      <dgm:t>
        <a:bodyPr/>
        <a:lstStyle/>
        <a:p>
          <a:endParaRPr lang="en-US"/>
        </a:p>
      </dgm:t>
    </dgm:pt>
    <dgm:pt modelId="{0FDADCD5-F426-4973-ADE3-10429D9971C6}" type="sibTrans" cxnId="{87431801-7873-47F6-A65C-742CFA5C9B5F}">
      <dgm:prSet/>
      <dgm:spPr/>
      <dgm:t>
        <a:bodyPr/>
        <a:lstStyle/>
        <a:p>
          <a:endParaRPr lang="en-US"/>
        </a:p>
      </dgm:t>
    </dgm:pt>
    <dgm:pt modelId="{E62CF799-D254-4CBB-BA4A-E4065CBDC50E}">
      <dgm:prSet/>
      <dgm:spPr/>
      <dgm:t>
        <a:bodyPr/>
        <a:lstStyle/>
        <a:p>
          <a:r>
            <a:rPr lang="en-GB"/>
            <a:t>Due date. </a:t>
          </a:r>
          <a:endParaRPr lang="en-US"/>
        </a:p>
      </dgm:t>
    </dgm:pt>
    <dgm:pt modelId="{B73DBBE1-0C29-409B-B2FC-A7FE0B53E189}" type="parTrans" cxnId="{37EC10B2-E399-410D-866E-4371AD423D2F}">
      <dgm:prSet/>
      <dgm:spPr/>
      <dgm:t>
        <a:bodyPr/>
        <a:lstStyle/>
        <a:p>
          <a:endParaRPr lang="en-US"/>
        </a:p>
      </dgm:t>
    </dgm:pt>
    <dgm:pt modelId="{90F1A19C-DF2A-4AF8-9F15-23CBADA78DEE}" type="sibTrans" cxnId="{37EC10B2-E399-410D-866E-4371AD423D2F}">
      <dgm:prSet/>
      <dgm:spPr/>
      <dgm:t>
        <a:bodyPr/>
        <a:lstStyle/>
        <a:p>
          <a:endParaRPr lang="en-US"/>
        </a:p>
      </dgm:t>
    </dgm:pt>
    <dgm:pt modelId="{439D1348-AA14-4883-9B44-942ACB0A9A03}" type="pres">
      <dgm:prSet presAssocID="{BC690812-AE9A-4687-88BC-3699C646B1F7}" presName="root" presStyleCnt="0">
        <dgm:presLayoutVars>
          <dgm:dir/>
          <dgm:resizeHandles val="exact"/>
        </dgm:presLayoutVars>
      </dgm:prSet>
      <dgm:spPr/>
    </dgm:pt>
    <dgm:pt modelId="{DD4B2FDC-7B30-45B8-A0CF-2B3C5B777EDE}" type="pres">
      <dgm:prSet presAssocID="{E68420DB-D9E4-44FE-83FA-85249DCC213D}" presName="compNode" presStyleCnt="0"/>
      <dgm:spPr/>
    </dgm:pt>
    <dgm:pt modelId="{F2047DFF-4C1E-4A50-918E-C50174DAF410}" type="pres">
      <dgm:prSet presAssocID="{E68420DB-D9E4-44FE-83FA-85249DCC213D}" presName="bgRect" presStyleLbl="bgShp" presStyleIdx="0" presStyleCnt="5"/>
      <dgm:spPr/>
    </dgm:pt>
    <dgm:pt modelId="{306092EC-524E-4CB3-B8D3-9BD64702132A}" type="pres">
      <dgm:prSet presAssocID="{E68420DB-D9E4-44FE-83FA-85249DCC213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325EC1B9-DB1E-46CD-B119-CC078850018C}" type="pres">
      <dgm:prSet presAssocID="{E68420DB-D9E4-44FE-83FA-85249DCC213D}" presName="spaceRect" presStyleCnt="0"/>
      <dgm:spPr/>
    </dgm:pt>
    <dgm:pt modelId="{9C57D1CB-481E-4BE3-B2F0-08CF95D16439}" type="pres">
      <dgm:prSet presAssocID="{E68420DB-D9E4-44FE-83FA-85249DCC213D}" presName="parTx" presStyleLbl="revTx" presStyleIdx="0" presStyleCnt="5">
        <dgm:presLayoutVars>
          <dgm:chMax val="0"/>
          <dgm:chPref val="0"/>
        </dgm:presLayoutVars>
      </dgm:prSet>
      <dgm:spPr/>
    </dgm:pt>
    <dgm:pt modelId="{E0A7F061-8881-40D0-8FA4-1D466432CDFD}" type="pres">
      <dgm:prSet presAssocID="{9B2967B4-0110-4DED-8F51-D923F40ABEF7}" presName="sibTrans" presStyleCnt="0"/>
      <dgm:spPr/>
    </dgm:pt>
    <dgm:pt modelId="{75E9FF3B-7C0C-498C-AEDF-11DBF0ED6696}" type="pres">
      <dgm:prSet presAssocID="{4C3B460E-99A9-4650-83D8-69F4EA89EFAE}" presName="compNode" presStyleCnt="0"/>
      <dgm:spPr/>
    </dgm:pt>
    <dgm:pt modelId="{421656AB-CAC6-4FB2-9798-F850179929DC}" type="pres">
      <dgm:prSet presAssocID="{4C3B460E-99A9-4650-83D8-69F4EA89EFAE}" presName="bgRect" presStyleLbl="bgShp" presStyleIdx="1" presStyleCnt="5"/>
      <dgm:spPr/>
    </dgm:pt>
    <dgm:pt modelId="{EF1B3529-39A3-45F7-9FD2-FD49246B3F61}" type="pres">
      <dgm:prSet presAssocID="{4C3B460E-99A9-4650-83D8-69F4EA89EF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2BCF5C7F-1900-413F-9425-8742CF573934}" type="pres">
      <dgm:prSet presAssocID="{4C3B460E-99A9-4650-83D8-69F4EA89EFAE}" presName="spaceRect" presStyleCnt="0"/>
      <dgm:spPr/>
    </dgm:pt>
    <dgm:pt modelId="{9F9B6958-A4D5-4FF2-8B2C-8DE2B71E3C17}" type="pres">
      <dgm:prSet presAssocID="{4C3B460E-99A9-4650-83D8-69F4EA89EFAE}" presName="parTx" presStyleLbl="revTx" presStyleIdx="1" presStyleCnt="5">
        <dgm:presLayoutVars>
          <dgm:chMax val="0"/>
          <dgm:chPref val="0"/>
        </dgm:presLayoutVars>
      </dgm:prSet>
      <dgm:spPr/>
    </dgm:pt>
    <dgm:pt modelId="{24E1A7DE-CD20-4C32-B85E-4C79A73496E1}" type="pres">
      <dgm:prSet presAssocID="{5332BD69-64D2-46DC-BC36-3D5E14EDBE0F}" presName="sibTrans" presStyleCnt="0"/>
      <dgm:spPr/>
    </dgm:pt>
    <dgm:pt modelId="{EADBFF38-9BD6-4DE5-AE4C-1E50E59B74BE}" type="pres">
      <dgm:prSet presAssocID="{B31D5901-F164-4988-92B3-CB58E4301DB2}" presName="compNode" presStyleCnt="0"/>
      <dgm:spPr/>
    </dgm:pt>
    <dgm:pt modelId="{57D9095D-658F-42D0-A52E-AB8E8E44FD5A}" type="pres">
      <dgm:prSet presAssocID="{B31D5901-F164-4988-92B3-CB58E4301DB2}" presName="bgRect" presStyleLbl="bgShp" presStyleIdx="2" presStyleCnt="5"/>
      <dgm:spPr/>
    </dgm:pt>
    <dgm:pt modelId="{49DC88DC-93B5-459E-860F-E93711D39191}" type="pres">
      <dgm:prSet presAssocID="{B31D5901-F164-4988-92B3-CB58E4301D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0220964A-8D97-414F-A384-97AE334338B2}" type="pres">
      <dgm:prSet presAssocID="{B31D5901-F164-4988-92B3-CB58E4301DB2}" presName="spaceRect" presStyleCnt="0"/>
      <dgm:spPr/>
    </dgm:pt>
    <dgm:pt modelId="{001339FC-67D8-4849-AB17-B2A104C7F15F}" type="pres">
      <dgm:prSet presAssocID="{B31D5901-F164-4988-92B3-CB58E4301DB2}" presName="parTx" presStyleLbl="revTx" presStyleIdx="2" presStyleCnt="5">
        <dgm:presLayoutVars>
          <dgm:chMax val="0"/>
          <dgm:chPref val="0"/>
        </dgm:presLayoutVars>
      </dgm:prSet>
      <dgm:spPr/>
    </dgm:pt>
    <dgm:pt modelId="{689628C5-BDA2-4A69-836C-0B0D35E7C83F}" type="pres">
      <dgm:prSet presAssocID="{D1AE7FFE-1AA0-46B9-86DF-CD33939CB0C2}" presName="sibTrans" presStyleCnt="0"/>
      <dgm:spPr/>
    </dgm:pt>
    <dgm:pt modelId="{2E3500BD-3919-424B-A768-96F84F3EFFDD}" type="pres">
      <dgm:prSet presAssocID="{B41CFEEE-C48E-49F4-9EDE-6961CE25C1C2}" presName="compNode" presStyleCnt="0"/>
      <dgm:spPr/>
    </dgm:pt>
    <dgm:pt modelId="{21884A0B-239C-4902-92FD-125780A2129E}" type="pres">
      <dgm:prSet presAssocID="{B41CFEEE-C48E-49F4-9EDE-6961CE25C1C2}" presName="bgRect" presStyleLbl="bgShp" presStyleIdx="3" presStyleCnt="5"/>
      <dgm:spPr/>
    </dgm:pt>
    <dgm:pt modelId="{06706C9F-185C-486F-9B17-F91D6EF714B8}" type="pres">
      <dgm:prSet presAssocID="{B41CFEEE-C48E-49F4-9EDE-6961CE25C1C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A0B8A1D0-8793-4FEA-89F4-4A2EE1E0D76E}" type="pres">
      <dgm:prSet presAssocID="{B41CFEEE-C48E-49F4-9EDE-6961CE25C1C2}" presName="spaceRect" presStyleCnt="0"/>
      <dgm:spPr/>
    </dgm:pt>
    <dgm:pt modelId="{384D1218-8392-4AB5-AF98-7E3A567D9E53}" type="pres">
      <dgm:prSet presAssocID="{B41CFEEE-C48E-49F4-9EDE-6961CE25C1C2}" presName="parTx" presStyleLbl="revTx" presStyleIdx="3" presStyleCnt="5">
        <dgm:presLayoutVars>
          <dgm:chMax val="0"/>
          <dgm:chPref val="0"/>
        </dgm:presLayoutVars>
      </dgm:prSet>
      <dgm:spPr/>
    </dgm:pt>
    <dgm:pt modelId="{02A2AD98-0EF0-4832-BBDE-48C0711260E7}" type="pres">
      <dgm:prSet presAssocID="{0FDADCD5-F426-4973-ADE3-10429D9971C6}" presName="sibTrans" presStyleCnt="0"/>
      <dgm:spPr/>
    </dgm:pt>
    <dgm:pt modelId="{7BDE48AA-7087-47B6-9289-879187335D55}" type="pres">
      <dgm:prSet presAssocID="{E62CF799-D254-4CBB-BA4A-E4065CBDC50E}" presName="compNode" presStyleCnt="0"/>
      <dgm:spPr/>
    </dgm:pt>
    <dgm:pt modelId="{549A600C-BFCD-4A06-8A21-BEBBF07B882A}" type="pres">
      <dgm:prSet presAssocID="{E62CF799-D254-4CBB-BA4A-E4065CBDC50E}" presName="bgRect" presStyleLbl="bgShp" presStyleIdx="4" presStyleCnt="5"/>
      <dgm:spPr/>
    </dgm:pt>
    <dgm:pt modelId="{A55B963C-307E-4C1C-A072-6E1970F77660}" type="pres">
      <dgm:prSet presAssocID="{E62CF799-D254-4CBB-BA4A-E4065CBDC50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ily Calendar"/>
        </a:ext>
      </dgm:extLst>
    </dgm:pt>
    <dgm:pt modelId="{BB7C1CAB-7D4C-4CE7-BD64-60759D89165F}" type="pres">
      <dgm:prSet presAssocID="{E62CF799-D254-4CBB-BA4A-E4065CBDC50E}" presName="spaceRect" presStyleCnt="0"/>
      <dgm:spPr/>
    </dgm:pt>
    <dgm:pt modelId="{C774AEF6-A4E2-474A-9759-56C4679B09BD}" type="pres">
      <dgm:prSet presAssocID="{E62CF799-D254-4CBB-BA4A-E4065CBDC50E}" presName="parTx" presStyleLbl="revTx" presStyleIdx="4" presStyleCnt="5">
        <dgm:presLayoutVars>
          <dgm:chMax val="0"/>
          <dgm:chPref val="0"/>
        </dgm:presLayoutVars>
      </dgm:prSet>
      <dgm:spPr/>
    </dgm:pt>
  </dgm:ptLst>
  <dgm:cxnLst>
    <dgm:cxn modelId="{87431801-7873-47F6-A65C-742CFA5C9B5F}" srcId="{BC690812-AE9A-4687-88BC-3699C646B1F7}" destId="{B41CFEEE-C48E-49F4-9EDE-6961CE25C1C2}" srcOrd="3" destOrd="0" parTransId="{E20F6D5C-248A-413D-BFA4-094A284BE455}" sibTransId="{0FDADCD5-F426-4973-ADE3-10429D9971C6}"/>
    <dgm:cxn modelId="{96C31743-2279-48A7-ABE6-ABFA77651EA6}" srcId="{BC690812-AE9A-4687-88BC-3699C646B1F7}" destId="{B31D5901-F164-4988-92B3-CB58E4301DB2}" srcOrd="2" destOrd="0" parTransId="{4CF1C924-3C89-401F-AE79-90B96189DC6D}" sibTransId="{D1AE7FFE-1AA0-46B9-86DF-CD33939CB0C2}"/>
    <dgm:cxn modelId="{25592163-B243-4A60-AFD1-0B1D9B43CD04}" srcId="{BC690812-AE9A-4687-88BC-3699C646B1F7}" destId="{4C3B460E-99A9-4650-83D8-69F4EA89EFAE}" srcOrd="1" destOrd="0" parTransId="{480C73E5-3538-47BA-BC4A-7A874B601CC5}" sibTransId="{5332BD69-64D2-46DC-BC36-3D5E14EDBE0F}"/>
    <dgm:cxn modelId="{AAA4937F-FAEF-481A-B9B2-511134806042}" type="presOf" srcId="{B41CFEEE-C48E-49F4-9EDE-6961CE25C1C2}" destId="{384D1218-8392-4AB5-AF98-7E3A567D9E53}" srcOrd="0" destOrd="0" presId="urn:microsoft.com/office/officeart/2018/2/layout/IconVerticalSolidList"/>
    <dgm:cxn modelId="{C5806B90-1D3C-4A3E-80CA-3A21AE6B94C0}" type="presOf" srcId="{B31D5901-F164-4988-92B3-CB58E4301DB2}" destId="{001339FC-67D8-4849-AB17-B2A104C7F15F}" srcOrd="0" destOrd="0" presId="urn:microsoft.com/office/officeart/2018/2/layout/IconVerticalSolidList"/>
    <dgm:cxn modelId="{2EE1FE90-285E-489C-8C1C-C51FD5D51654}" type="presOf" srcId="{E68420DB-D9E4-44FE-83FA-85249DCC213D}" destId="{9C57D1CB-481E-4BE3-B2F0-08CF95D16439}" srcOrd="0" destOrd="0" presId="urn:microsoft.com/office/officeart/2018/2/layout/IconVerticalSolidList"/>
    <dgm:cxn modelId="{CDFAAE93-B3E3-4EB9-A984-2FBBCE5F8C1D}" type="presOf" srcId="{E62CF799-D254-4CBB-BA4A-E4065CBDC50E}" destId="{C774AEF6-A4E2-474A-9759-56C4679B09BD}" srcOrd="0" destOrd="0" presId="urn:microsoft.com/office/officeart/2018/2/layout/IconVerticalSolidList"/>
    <dgm:cxn modelId="{37EC10B2-E399-410D-866E-4371AD423D2F}" srcId="{BC690812-AE9A-4687-88BC-3699C646B1F7}" destId="{E62CF799-D254-4CBB-BA4A-E4065CBDC50E}" srcOrd="4" destOrd="0" parTransId="{B73DBBE1-0C29-409B-B2FC-A7FE0B53E189}" sibTransId="{90F1A19C-DF2A-4AF8-9F15-23CBADA78DEE}"/>
    <dgm:cxn modelId="{6CBA68C9-A237-42FA-BEDF-B1182CA44BFF}" srcId="{BC690812-AE9A-4687-88BC-3699C646B1F7}" destId="{E68420DB-D9E4-44FE-83FA-85249DCC213D}" srcOrd="0" destOrd="0" parTransId="{CFABA67A-A8C9-45EF-8568-3EEC2AF4E205}" sibTransId="{9B2967B4-0110-4DED-8F51-D923F40ABEF7}"/>
    <dgm:cxn modelId="{E5C178EC-CA7C-4328-B634-63434A19EB4F}" type="presOf" srcId="{4C3B460E-99A9-4650-83D8-69F4EA89EFAE}" destId="{9F9B6958-A4D5-4FF2-8B2C-8DE2B71E3C17}" srcOrd="0" destOrd="0" presId="urn:microsoft.com/office/officeart/2018/2/layout/IconVerticalSolidList"/>
    <dgm:cxn modelId="{BB8770FF-F19A-4403-A794-A18AACBE176B}" type="presOf" srcId="{BC690812-AE9A-4687-88BC-3699C646B1F7}" destId="{439D1348-AA14-4883-9B44-942ACB0A9A03}" srcOrd="0" destOrd="0" presId="urn:microsoft.com/office/officeart/2018/2/layout/IconVerticalSolidList"/>
    <dgm:cxn modelId="{12DEC355-8A58-404B-AE39-DC9DA1F4EC27}" type="presParOf" srcId="{439D1348-AA14-4883-9B44-942ACB0A9A03}" destId="{DD4B2FDC-7B30-45B8-A0CF-2B3C5B777EDE}" srcOrd="0" destOrd="0" presId="urn:microsoft.com/office/officeart/2018/2/layout/IconVerticalSolidList"/>
    <dgm:cxn modelId="{1A1F1DC1-8DA1-4EA4-92DE-5E963437CD4E}" type="presParOf" srcId="{DD4B2FDC-7B30-45B8-A0CF-2B3C5B777EDE}" destId="{F2047DFF-4C1E-4A50-918E-C50174DAF410}" srcOrd="0" destOrd="0" presId="urn:microsoft.com/office/officeart/2018/2/layout/IconVerticalSolidList"/>
    <dgm:cxn modelId="{88EF6DB9-983F-4331-9A74-2154648B4C8C}" type="presParOf" srcId="{DD4B2FDC-7B30-45B8-A0CF-2B3C5B777EDE}" destId="{306092EC-524E-4CB3-B8D3-9BD64702132A}" srcOrd="1" destOrd="0" presId="urn:microsoft.com/office/officeart/2018/2/layout/IconVerticalSolidList"/>
    <dgm:cxn modelId="{D1C91A03-BE7B-4712-A322-EC1E3F5B2F35}" type="presParOf" srcId="{DD4B2FDC-7B30-45B8-A0CF-2B3C5B777EDE}" destId="{325EC1B9-DB1E-46CD-B119-CC078850018C}" srcOrd="2" destOrd="0" presId="urn:microsoft.com/office/officeart/2018/2/layout/IconVerticalSolidList"/>
    <dgm:cxn modelId="{BD2FEEA2-9ADC-4EDC-829C-403EEF317DAC}" type="presParOf" srcId="{DD4B2FDC-7B30-45B8-A0CF-2B3C5B777EDE}" destId="{9C57D1CB-481E-4BE3-B2F0-08CF95D16439}" srcOrd="3" destOrd="0" presId="urn:microsoft.com/office/officeart/2018/2/layout/IconVerticalSolidList"/>
    <dgm:cxn modelId="{1A27164F-C538-4D64-A66E-D05F859DC5F5}" type="presParOf" srcId="{439D1348-AA14-4883-9B44-942ACB0A9A03}" destId="{E0A7F061-8881-40D0-8FA4-1D466432CDFD}" srcOrd="1" destOrd="0" presId="urn:microsoft.com/office/officeart/2018/2/layout/IconVerticalSolidList"/>
    <dgm:cxn modelId="{B6AC6EAE-B2CD-41B9-8E5D-05966B77B572}" type="presParOf" srcId="{439D1348-AA14-4883-9B44-942ACB0A9A03}" destId="{75E9FF3B-7C0C-498C-AEDF-11DBF0ED6696}" srcOrd="2" destOrd="0" presId="urn:microsoft.com/office/officeart/2018/2/layout/IconVerticalSolidList"/>
    <dgm:cxn modelId="{51F15473-39A3-471A-A32D-9858CB44C0B7}" type="presParOf" srcId="{75E9FF3B-7C0C-498C-AEDF-11DBF0ED6696}" destId="{421656AB-CAC6-4FB2-9798-F850179929DC}" srcOrd="0" destOrd="0" presId="urn:microsoft.com/office/officeart/2018/2/layout/IconVerticalSolidList"/>
    <dgm:cxn modelId="{98F0F22E-DE49-4044-B407-B5A36B445A68}" type="presParOf" srcId="{75E9FF3B-7C0C-498C-AEDF-11DBF0ED6696}" destId="{EF1B3529-39A3-45F7-9FD2-FD49246B3F61}" srcOrd="1" destOrd="0" presId="urn:microsoft.com/office/officeart/2018/2/layout/IconVerticalSolidList"/>
    <dgm:cxn modelId="{D94A1C97-96A3-4F29-A2DE-A240F23A894E}" type="presParOf" srcId="{75E9FF3B-7C0C-498C-AEDF-11DBF0ED6696}" destId="{2BCF5C7F-1900-413F-9425-8742CF573934}" srcOrd="2" destOrd="0" presId="urn:microsoft.com/office/officeart/2018/2/layout/IconVerticalSolidList"/>
    <dgm:cxn modelId="{4E6790E9-14CA-40A3-ADE4-F9497C076D81}" type="presParOf" srcId="{75E9FF3B-7C0C-498C-AEDF-11DBF0ED6696}" destId="{9F9B6958-A4D5-4FF2-8B2C-8DE2B71E3C17}" srcOrd="3" destOrd="0" presId="urn:microsoft.com/office/officeart/2018/2/layout/IconVerticalSolidList"/>
    <dgm:cxn modelId="{8BFB90D6-A5D9-4407-B229-4D376D118707}" type="presParOf" srcId="{439D1348-AA14-4883-9B44-942ACB0A9A03}" destId="{24E1A7DE-CD20-4C32-B85E-4C79A73496E1}" srcOrd="3" destOrd="0" presId="urn:microsoft.com/office/officeart/2018/2/layout/IconVerticalSolidList"/>
    <dgm:cxn modelId="{15AA4048-9D9D-4190-B080-E0E44A8EEA3E}" type="presParOf" srcId="{439D1348-AA14-4883-9B44-942ACB0A9A03}" destId="{EADBFF38-9BD6-4DE5-AE4C-1E50E59B74BE}" srcOrd="4" destOrd="0" presId="urn:microsoft.com/office/officeart/2018/2/layout/IconVerticalSolidList"/>
    <dgm:cxn modelId="{D5DD31C6-D1CB-4EFA-8840-8A2FC025BB0D}" type="presParOf" srcId="{EADBFF38-9BD6-4DE5-AE4C-1E50E59B74BE}" destId="{57D9095D-658F-42D0-A52E-AB8E8E44FD5A}" srcOrd="0" destOrd="0" presId="urn:microsoft.com/office/officeart/2018/2/layout/IconVerticalSolidList"/>
    <dgm:cxn modelId="{5CE8DCE3-5793-47CD-9EDD-0ADB988D6985}" type="presParOf" srcId="{EADBFF38-9BD6-4DE5-AE4C-1E50E59B74BE}" destId="{49DC88DC-93B5-459E-860F-E93711D39191}" srcOrd="1" destOrd="0" presId="urn:microsoft.com/office/officeart/2018/2/layout/IconVerticalSolidList"/>
    <dgm:cxn modelId="{88269B3B-2B46-42F1-A825-8CC85F2522A4}" type="presParOf" srcId="{EADBFF38-9BD6-4DE5-AE4C-1E50E59B74BE}" destId="{0220964A-8D97-414F-A384-97AE334338B2}" srcOrd="2" destOrd="0" presId="urn:microsoft.com/office/officeart/2018/2/layout/IconVerticalSolidList"/>
    <dgm:cxn modelId="{3227D144-7EE5-49F7-A45D-4B7C5D04D3BC}" type="presParOf" srcId="{EADBFF38-9BD6-4DE5-AE4C-1E50E59B74BE}" destId="{001339FC-67D8-4849-AB17-B2A104C7F15F}" srcOrd="3" destOrd="0" presId="urn:microsoft.com/office/officeart/2018/2/layout/IconVerticalSolidList"/>
    <dgm:cxn modelId="{06AA37C8-6AA7-40A3-9CC9-594BA7153B58}" type="presParOf" srcId="{439D1348-AA14-4883-9B44-942ACB0A9A03}" destId="{689628C5-BDA2-4A69-836C-0B0D35E7C83F}" srcOrd="5" destOrd="0" presId="urn:microsoft.com/office/officeart/2018/2/layout/IconVerticalSolidList"/>
    <dgm:cxn modelId="{FB20358F-597F-480B-8F9F-DC298744902D}" type="presParOf" srcId="{439D1348-AA14-4883-9B44-942ACB0A9A03}" destId="{2E3500BD-3919-424B-A768-96F84F3EFFDD}" srcOrd="6" destOrd="0" presId="urn:microsoft.com/office/officeart/2018/2/layout/IconVerticalSolidList"/>
    <dgm:cxn modelId="{5E71497E-9464-4B73-B147-474E2AFF5784}" type="presParOf" srcId="{2E3500BD-3919-424B-A768-96F84F3EFFDD}" destId="{21884A0B-239C-4902-92FD-125780A2129E}" srcOrd="0" destOrd="0" presId="urn:microsoft.com/office/officeart/2018/2/layout/IconVerticalSolidList"/>
    <dgm:cxn modelId="{D5E6AC7F-6F1E-4BED-991E-AB62A52061AB}" type="presParOf" srcId="{2E3500BD-3919-424B-A768-96F84F3EFFDD}" destId="{06706C9F-185C-486F-9B17-F91D6EF714B8}" srcOrd="1" destOrd="0" presId="urn:microsoft.com/office/officeart/2018/2/layout/IconVerticalSolidList"/>
    <dgm:cxn modelId="{EE1C7EA0-D682-4FC2-9C20-3C8ACAFE5BFD}" type="presParOf" srcId="{2E3500BD-3919-424B-A768-96F84F3EFFDD}" destId="{A0B8A1D0-8793-4FEA-89F4-4A2EE1E0D76E}" srcOrd="2" destOrd="0" presId="urn:microsoft.com/office/officeart/2018/2/layout/IconVerticalSolidList"/>
    <dgm:cxn modelId="{D1410821-194F-467E-B752-CE11BC3AB2CF}" type="presParOf" srcId="{2E3500BD-3919-424B-A768-96F84F3EFFDD}" destId="{384D1218-8392-4AB5-AF98-7E3A567D9E53}" srcOrd="3" destOrd="0" presId="urn:microsoft.com/office/officeart/2018/2/layout/IconVerticalSolidList"/>
    <dgm:cxn modelId="{B3AA7109-21B5-4795-8680-027E209E4072}" type="presParOf" srcId="{439D1348-AA14-4883-9B44-942ACB0A9A03}" destId="{02A2AD98-0EF0-4832-BBDE-48C0711260E7}" srcOrd="7" destOrd="0" presId="urn:microsoft.com/office/officeart/2018/2/layout/IconVerticalSolidList"/>
    <dgm:cxn modelId="{5254852F-4037-41BC-8F17-8A9CC901B4AE}" type="presParOf" srcId="{439D1348-AA14-4883-9B44-942ACB0A9A03}" destId="{7BDE48AA-7087-47B6-9289-879187335D55}" srcOrd="8" destOrd="0" presId="urn:microsoft.com/office/officeart/2018/2/layout/IconVerticalSolidList"/>
    <dgm:cxn modelId="{CC5B5357-2BE1-46BB-A466-0750A94FD562}" type="presParOf" srcId="{7BDE48AA-7087-47B6-9289-879187335D55}" destId="{549A600C-BFCD-4A06-8A21-BEBBF07B882A}" srcOrd="0" destOrd="0" presId="urn:microsoft.com/office/officeart/2018/2/layout/IconVerticalSolidList"/>
    <dgm:cxn modelId="{738B7839-39E6-492E-834F-E10537EF6C14}" type="presParOf" srcId="{7BDE48AA-7087-47B6-9289-879187335D55}" destId="{A55B963C-307E-4C1C-A072-6E1970F77660}" srcOrd="1" destOrd="0" presId="urn:microsoft.com/office/officeart/2018/2/layout/IconVerticalSolidList"/>
    <dgm:cxn modelId="{FB423358-9F31-4862-9F20-2943B37D449F}" type="presParOf" srcId="{7BDE48AA-7087-47B6-9289-879187335D55}" destId="{BB7C1CAB-7D4C-4CE7-BD64-60759D89165F}" srcOrd="2" destOrd="0" presId="urn:microsoft.com/office/officeart/2018/2/layout/IconVerticalSolidList"/>
    <dgm:cxn modelId="{34E826EB-585C-45A0-96C8-F3A8A0BFC3F5}" type="presParOf" srcId="{7BDE48AA-7087-47B6-9289-879187335D55}" destId="{C774AEF6-A4E2-474A-9759-56C4679B09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FCBE5-6C64-4473-91B1-E5E39A13276F}">
      <dsp:nvSpPr>
        <dsp:cNvPr id="0" name=""/>
        <dsp:cNvSpPr/>
      </dsp:nvSpPr>
      <dsp:spPr>
        <a:xfrm>
          <a:off x="0" y="0"/>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What is civil legal aid? ( Definition; When is it available? What criteria must be met for an individual to be eligible for Civil legal aid?) </a:t>
          </a:r>
          <a:endParaRPr lang="en-US" sz="1600" kern="1200"/>
        </a:p>
      </dsp:txBody>
      <dsp:txXfrm>
        <a:off x="25006" y="25006"/>
        <a:ext cx="5883906" cy="803758"/>
      </dsp:txXfrm>
    </dsp:sp>
    <dsp:sp modelId="{1676F9D3-B83F-4BD3-ADDA-E9DED60D9EFE}">
      <dsp:nvSpPr>
        <dsp:cNvPr id="0" name=""/>
        <dsp:cNvSpPr/>
      </dsp:nvSpPr>
      <dsp:spPr>
        <a:xfrm>
          <a:off x="575976" y="1009000"/>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Changes made by the Legal Aid Sentencing and Punishment of Offenders Act 2012 (What changes were made? Why where these changes made?) </a:t>
          </a:r>
          <a:endParaRPr lang="en-US" sz="1600" kern="1200"/>
        </a:p>
      </dsp:txBody>
      <dsp:txXfrm>
        <a:off x="600982" y="1034006"/>
        <a:ext cx="5696395" cy="803758"/>
      </dsp:txXfrm>
    </dsp:sp>
    <dsp:sp modelId="{8EB0B633-4EE4-45AD-8C4E-69C093424812}">
      <dsp:nvSpPr>
        <dsp:cNvPr id="0" name=""/>
        <dsp:cNvSpPr/>
      </dsp:nvSpPr>
      <dsp:spPr>
        <a:xfrm>
          <a:off x="1143356" y="2018001"/>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Impact of the changes made by the Legal Aid Sentencing and Punishment of Offenders Act 2012 on Civil legal aid. </a:t>
          </a:r>
          <a:endParaRPr lang="en-US" sz="1600" kern="1200"/>
        </a:p>
      </dsp:txBody>
      <dsp:txXfrm>
        <a:off x="1168362" y="2043007"/>
        <a:ext cx="5704991" cy="803758"/>
      </dsp:txXfrm>
    </dsp:sp>
    <dsp:sp modelId="{8AAFBC01-46AC-449F-93D8-880C91848591}">
      <dsp:nvSpPr>
        <dsp:cNvPr id="0" name=""/>
        <dsp:cNvSpPr/>
      </dsp:nvSpPr>
      <dsp:spPr>
        <a:xfrm>
          <a:off x="1719333" y="3027002"/>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Reform Suggestions. </a:t>
          </a:r>
          <a:endParaRPr lang="en-US" sz="1600" kern="1200"/>
        </a:p>
      </dsp:txBody>
      <dsp:txXfrm>
        <a:off x="1744339" y="3052008"/>
        <a:ext cx="5696395" cy="803758"/>
      </dsp:txXfrm>
    </dsp:sp>
    <dsp:sp modelId="{B50FA346-3BA5-42F6-897F-EBFAC9433248}">
      <dsp:nvSpPr>
        <dsp:cNvPr id="0" name=""/>
        <dsp:cNvSpPr/>
      </dsp:nvSpPr>
      <dsp:spPr>
        <a:xfrm>
          <a:off x="6322383" y="653910"/>
          <a:ext cx="554950" cy="5549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447247" y="653910"/>
        <a:ext cx="305222" cy="417600"/>
      </dsp:txXfrm>
    </dsp:sp>
    <dsp:sp modelId="{89611F36-1CBA-41A5-9E78-BBB3DFD34312}">
      <dsp:nvSpPr>
        <dsp:cNvPr id="0" name=""/>
        <dsp:cNvSpPr/>
      </dsp:nvSpPr>
      <dsp:spPr>
        <a:xfrm>
          <a:off x="6898360" y="1662911"/>
          <a:ext cx="554950" cy="5549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023224" y="1662911"/>
        <a:ext cx="305222" cy="417600"/>
      </dsp:txXfrm>
    </dsp:sp>
    <dsp:sp modelId="{574EF228-8F59-4B39-87BD-A47F5CD1E36F}">
      <dsp:nvSpPr>
        <dsp:cNvPr id="0" name=""/>
        <dsp:cNvSpPr/>
      </dsp:nvSpPr>
      <dsp:spPr>
        <a:xfrm>
          <a:off x="7465740" y="2671912"/>
          <a:ext cx="554950" cy="5549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590604" y="2671912"/>
        <a:ext cx="305222" cy="417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1AAFA7-5626-4AA5-A846-34CFCECDAA74}">
      <dsp:nvSpPr>
        <dsp:cNvPr id="0" name=""/>
        <dsp:cNvSpPr/>
      </dsp:nvSpPr>
      <dsp:spPr>
        <a:xfrm>
          <a:off x="1832159" y="1134283"/>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17032" y="1177896"/>
        <a:ext cx="21070" cy="4214"/>
      </dsp:txXfrm>
    </dsp:sp>
    <dsp:sp modelId="{6C2F30C8-0F87-4C90-B82C-B42D1D6355DB}">
      <dsp:nvSpPr>
        <dsp:cNvPr id="0" name=""/>
        <dsp:cNvSpPr/>
      </dsp:nvSpPr>
      <dsp:spPr>
        <a:xfrm>
          <a:off x="1710" y="630328"/>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Legal Aid Sentencing and Punishment of Offenders Act 2012- Major changes to legal. </a:t>
          </a:r>
          <a:endParaRPr lang="en-US" sz="1300" kern="1200"/>
        </a:p>
      </dsp:txBody>
      <dsp:txXfrm>
        <a:off x="1710" y="630328"/>
        <a:ext cx="1832248" cy="1099349"/>
      </dsp:txXfrm>
    </dsp:sp>
    <dsp:sp modelId="{D8C9A818-6A3C-4E1E-A0F5-E14AD8880513}">
      <dsp:nvSpPr>
        <dsp:cNvPr id="0" name=""/>
        <dsp:cNvSpPr/>
      </dsp:nvSpPr>
      <dsp:spPr>
        <a:xfrm>
          <a:off x="4085825" y="1134283"/>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70698" y="1177896"/>
        <a:ext cx="21070" cy="4214"/>
      </dsp:txXfrm>
    </dsp:sp>
    <dsp:sp modelId="{2CA1B843-16AF-466F-972A-B6A60F269E1F}">
      <dsp:nvSpPr>
        <dsp:cNvPr id="0" name=""/>
        <dsp:cNvSpPr/>
      </dsp:nvSpPr>
      <dsp:spPr>
        <a:xfrm>
          <a:off x="2255376" y="630328"/>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Why? – to save the government money. </a:t>
          </a:r>
          <a:endParaRPr lang="en-US" sz="1300" kern="1200"/>
        </a:p>
      </dsp:txBody>
      <dsp:txXfrm>
        <a:off x="2255376" y="630328"/>
        <a:ext cx="1832248" cy="1099349"/>
      </dsp:txXfrm>
    </dsp:sp>
    <dsp:sp modelId="{BAE96327-87E2-4DE4-A4DE-069359C1210D}">
      <dsp:nvSpPr>
        <dsp:cNvPr id="0" name=""/>
        <dsp:cNvSpPr/>
      </dsp:nvSpPr>
      <dsp:spPr>
        <a:xfrm>
          <a:off x="6339491" y="1134283"/>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24364" y="1177896"/>
        <a:ext cx="21070" cy="4214"/>
      </dsp:txXfrm>
    </dsp:sp>
    <dsp:sp modelId="{F4EB46CD-BDFE-414C-96A3-1524F17884CB}">
      <dsp:nvSpPr>
        <dsp:cNvPr id="0" name=""/>
        <dsp:cNvSpPr/>
      </dsp:nvSpPr>
      <dsp:spPr>
        <a:xfrm>
          <a:off x="4509042" y="630328"/>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Certain areas were no longer funded by legal aid; </a:t>
          </a:r>
          <a:endParaRPr lang="en-US" sz="1300" kern="1200"/>
        </a:p>
      </dsp:txBody>
      <dsp:txXfrm>
        <a:off x="4509042" y="630328"/>
        <a:ext cx="1832248" cy="1099349"/>
      </dsp:txXfrm>
    </dsp:sp>
    <dsp:sp modelId="{A7A9E142-0874-4648-96B0-0938712419AB}">
      <dsp:nvSpPr>
        <dsp:cNvPr id="0" name=""/>
        <dsp:cNvSpPr/>
      </dsp:nvSpPr>
      <dsp:spPr>
        <a:xfrm>
          <a:off x="917834" y="1727877"/>
          <a:ext cx="6760998" cy="390817"/>
        </a:xfrm>
        <a:custGeom>
          <a:avLst/>
          <a:gdLst/>
          <a:ahLst/>
          <a:cxnLst/>
          <a:rect l="0" t="0" r="0" b="0"/>
          <a:pathLst>
            <a:path>
              <a:moveTo>
                <a:pt x="6760998" y="0"/>
              </a:moveTo>
              <a:lnTo>
                <a:pt x="6760998" y="212508"/>
              </a:lnTo>
              <a:lnTo>
                <a:pt x="0" y="212508"/>
              </a:lnTo>
              <a:lnTo>
                <a:pt x="0" y="390817"/>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28981" y="1921179"/>
        <a:ext cx="338705" cy="4214"/>
      </dsp:txXfrm>
    </dsp:sp>
    <dsp:sp modelId="{3C3630C4-D592-4AB4-B5B9-D2860AEECE14}">
      <dsp:nvSpPr>
        <dsp:cNvPr id="0" name=""/>
        <dsp:cNvSpPr/>
      </dsp:nvSpPr>
      <dsp:spPr>
        <a:xfrm>
          <a:off x="6762708" y="630328"/>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Including; </a:t>
          </a:r>
          <a:endParaRPr lang="en-US" sz="1300" kern="1200"/>
        </a:p>
      </dsp:txBody>
      <dsp:txXfrm>
        <a:off x="6762708" y="630328"/>
        <a:ext cx="1832248" cy="1099349"/>
      </dsp:txXfrm>
    </dsp:sp>
    <dsp:sp modelId="{9C9E4FF7-175D-4617-B808-E7D37A157B9F}">
      <dsp:nvSpPr>
        <dsp:cNvPr id="0" name=""/>
        <dsp:cNvSpPr/>
      </dsp:nvSpPr>
      <dsp:spPr>
        <a:xfrm>
          <a:off x="1832159" y="2655049"/>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17032" y="2698662"/>
        <a:ext cx="21070" cy="4214"/>
      </dsp:txXfrm>
    </dsp:sp>
    <dsp:sp modelId="{5075281F-3D24-4A40-91C2-E92729DA5FBE}">
      <dsp:nvSpPr>
        <dsp:cNvPr id="0" name=""/>
        <dsp:cNvSpPr/>
      </dsp:nvSpPr>
      <dsp:spPr>
        <a:xfrm>
          <a:off x="1710" y="2151095"/>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Some family cases. </a:t>
          </a:r>
          <a:endParaRPr lang="en-US" sz="1300" kern="1200"/>
        </a:p>
      </dsp:txBody>
      <dsp:txXfrm>
        <a:off x="1710" y="2151095"/>
        <a:ext cx="1832248" cy="1099349"/>
      </dsp:txXfrm>
    </dsp:sp>
    <dsp:sp modelId="{1C685FE0-8310-45B0-98D4-A7687B946BF2}">
      <dsp:nvSpPr>
        <dsp:cNvPr id="0" name=""/>
        <dsp:cNvSpPr/>
      </dsp:nvSpPr>
      <dsp:spPr>
        <a:xfrm>
          <a:off x="4085825" y="2655049"/>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70698" y="2698662"/>
        <a:ext cx="21070" cy="4214"/>
      </dsp:txXfrm>
    </dsp:sp>
    <dsp:sp modelId="{962D6530-542D-444C-9C6E-7C76DB237C09}">
      <dsp:nvSpPr>
        <dsp:cNvPr id="0" name=""/>
        <dsp:cNvSpPr/>
      </dsp:nvSpPr>
      <dsp:spPr>
        <a:xfrm>
          <a:off x="2255376" y="2151095"/>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Debt. </a:t>
          </a:r>
          <a:endParaRPr lang="en-US" sz="1300" kern="1200"/>
        </a:p>
      </dsp:txBody>
      <dsp:txXfrm>
        <a:off x="2255376" y="2151095"/>
        <a:ext cx="1832248" cy="1099349"/>
      </dsp:txXfrm>
    </dsp:sp>
    <dsp:sp modelId="{66503880-F6A8-47BE-BA1F-09266104E340}">
      <dsp:nvSpPr>
        <dsp:cNvPr id="0" name=""/>
        <dsp:cNvSpPr/>
      </dsp:nvSpPr>
      <dsp:spPr>
        <a:xfrm>
          <a:off x="6339491" y="2655049"/>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24364" y="2698662"/>
        <a:ext cx="21070" cy="4214"/>
      </dsp:txXfrm>
    </dsp:sp>
    <dsp:sp modelId="{290FB428-0B2B-4EA0-B66A-071DE72A8D8A}">
      <dsp:nvSpPr>
        <dsp:cNvPr id="0" name=""/>
        <dsp:cNvSpPr/>
      </dsp:nvSpPr>
      <dsp:spPr>
        <a:xfrm>
          <a:off x="4509042" y="2151095"/>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Clinical negligence. </a:t>
          </a:r>
          <a:endParaRPr lang="en-US" sz="1300" kern="1200"/>
        </a:p>
      </dsp:txBody>
      <dsp:txXfrm>
        <a:off x="4509042" y="2151095"/>
        <a:ext cx="1832248" cy="1099349"/>
      </dsp:txXfrm>
    </dsp:sp>
    <dsp:sp modelId="{74E0A986-0054-4E28-AA45-4CCFA2304851}">
      <dsp:nvSpPr>
        <dsp:cNvPr id="0" name=""/>
        <dsp:cNvSpPr/>
      </dsp:nvSpPr>
      <dsp:spPr>
        <a:xfrm>
          <a:off x="6762708" y="2151095"/>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Much more. </a:t>
          </a:r>
          <a:endParaRPr lang="en-US" sz="1300" kern="1200"/>
        </a:p>
      </dsp:txBody>
      <dsp:txXfrm>
        <a:off x="6762708" y="2151095"/>
        <a:ext cx="1832248" cy="10993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EAB14-C799-4E59-A3FA-EE307DE71D5A}">
      <dsp:nvSpPr>
        <dsp:cNvPr id="0" name=""/>
        <dsp:cNvSpPr/>
      </dsp:nvSpPr>
      <dsp:spPr>
        <a:xfrm>
          <a:off x="0" y="3031"/>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7E363-59A8-4184-A755-D719A5A6B546}">
      <dsp:nvSpPr>
        <dsp:cNvPr id="0" name=""/>
        <dsp:cNvSpPr/>
      </dsp:nvSpPr>
      <dsp:spPr>
        <a:xfrm>
          <a:off x="195349" y="148333"/>
          <a:ext cx="355181" cy="3551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BB6C09-D10F-4B29-BB8F-FE9874A4F2C3}">
      <dsp:nvSpPr>
        <dsp:cNvPr id="0" name=""/>
        <dsp:cNvSpPr/>
      </dsp:nvSpPr>
      <dsp:spPr>
        <a:xfrm>
          <a:off x="745881" y="3031"/>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755650">
            <a:lnSpc>
              <a:spcPct val="100000"/>
            </a:lnSpc>
            <a:spcBef>
              <a:spcPct val="0"/>
            </a:spcBef>
            <a:spcAft>
              <a:spcPct val="35000"/>
            </a:spcAft>
            <a:buNone/>
          </a:pPr>
          <a:r>
            <a:rPr lang="en-GB" sz="1700" kern="1200"/>
            <a:t>Changed the financial means test – higher the threshold.</a:t>
          </a:r>
          <a:endParaRPr lang="en-US" sz="1700" kern="1200"/>
        </a:p>
      </dsp:txBody>
      <dsp:txXfrm>
        <a:off x="745881" y="3031"/>
        <a:ext cx="7850786" cy="645784"/>
      </dsp:txXfrm>
    </dsp:sp>
    <dsp:sp modelId="{6039A121-AD04-4434-8F11-6A0CF10D29D7}">
      <dsp:nvSpPr>
        <dsp:cNvPr id="0" name=""/>
        <dsp:cNvSpPr/>
      </dsp:nvSpPr>
      <dsp:spPr>
        <a:xfrm>
          <a:off x="0" y="810262"/>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EC9C84-E066-404A-9306-A3ADD7A8797C}">
      <dsp:nvSpPr>
        <dsp:cNvPr id="0" name=""/>
        <dsp:cNvSpPr/>
      </dsp:nvSpPr>
      <dsp:spPr>
        <a:xfrm>
          <a:off x="195349" y="955564"/>
          <a:ext cx="355181" cy="3551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785C7F-DFB9-4127-9A70-063515418B1A}">
      <dsp:nvSpPr>
        <dsp:cNvPr id="0" name=""/>
        <dsp:cNvSpPr/>
      </dsp:nvSpPr>
      <dsp:spPr>
        <a:xfrm>
          <a:off x="745881" y="810262"/>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755650">
            <a:lnSpc>
              <a:spcPct val="100000"/>
            </a:lnSpc>
            <a:spcBef>
              <a:spcPct val="0"/>
            </a:spcBef>
            <a:spcAft>
              <a:spcPct val="35000"/>
            </a:spcAft>
            <a:buNone/>
          </a:pPr>
          <a:r>
            <a:rPr lang="en-GB" sz="1700" kern="1200"/>
            <a:t>Merits tests – will the case be successful? </a:t>
          </a:r>
          <a:endParaRPr lang="en-US" sz="1700" kern="1200"/>
        </a:p>
      </dsp:txBody>
      <dsp:txXfrm>
        <a:off x="745881" y="810262"/>
        <a:ext cx="7850786" cy="645784"/>
      </dsp:txXfrm>
    </dsp:sp>
    <dsp:sp modelId="{1609393F-6861-4A13-A31F-C810F5E2BC8F}">
      <dsp:nvSpPr>
        <dsp:cNvPr id="0" name=""/>
        <dsp:cNvSpPr/>
      </dsp:nvSpPr>
      <dsp:spPr>
        <a:xfrm>
          <a:off x="0" y="1617494"/>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CE2363-3306-4BCE-A6A0-727D804E469C}">
      <dsp:nvSpPr>
        <dsp:cNvPr id="0" name=""/>
        <dsp:cNvSpPr/>
      </dsp:nvSpPr>
      <dsp:spPr>
        <a:xfrm>
          <a:off x="195349" y="1762795"/>
          <a:ext cx="355181" cy="3551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6C49D5-C1C9-4D02-8AC8-1948C454814C}">
      <dsp:nvSpPr>
        <dsp:cNvPr id="0" name=""/>
        <dsp:cNvSpPr/>
      </dsp:nvSpPr>
      <dsp:spPr>
        <a:xfrm>
          <a:off x="745881" y="1617494"/>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755650">
            <a:lnSpc>
              <a:spcPct val="100000"/>
            </a:lnSpc>
            <a:spcBef>
              <a:spcPct val="0"/>
            </a:spcBef>
            <a:spcAft>
              <a:spcPct val="35000"/>
            </a:spcAft>
            <a:buNone/>
          </a:pPr>
          <a:r>
            <a:rPr lang="en-GB" sz="1700" kern="1200"/>
            <a:t>LASPO section 8. </a:t>
          </a:r>
          <a:endParaRPr lang="en-US" sz="1700" kern="1200"/>
        </a:p>
      </dsp:txBody>
      <dsp:txXfrm>
        <a:off x="745881" y="1617494"/>
        <a:ext cx="7850786" cy="645784"/>
      </dsp:txXfrm>
    </dsp:sp>
    <dsp:sp modelId="{AEC59140-5645-4472-B8B4-D0931E00905F}">
      <dsp:nvSpPr>
        <dsp:cNvPr id="0" name=""/>
        <dsp:cNvSpPr/>
      </dsp:nvSpPr>
      <dsp:spPr>
        <a:xfrm>
          <a:off x="0" y="2424725"/>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7AB6B7-36D7-48CD-BE19-3894E18CB288}">
      <dsp:nvSpPr>
        <dsp:cNvPr id="0" name=""/>
        <dsp:cNvSpPr/>
      </dsp:nvSpPr>
      <dsp:spPr>
        <a:xfrm>
          <a:off x="195349" y="2570026"/>
          <a:ext cx="355181" cy="3551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858D66-C119-4EDB-9942-2C23EF132959}">
      <dsp:nvSpPr>
        <dsp:cNvPr id="0" name=""/>
        <dsp:cNvSpPr/>
      </dsp:nvSpPr>
      <dsp:spPr>
        <a:xfrm>
          <a:off x="745881" y="2424725"/>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755650">
            <a:lnSpc>
              <a:spcPct val="100000"/>
            </a:lnSpc>
            <a:spcBef>
              <a:spcPct val="0"/>
            </a:spcBef>
            <a:spcAft>
              <a:spcPct val="35000"/>
            </a:spcAft>
            <a:buNone/>
          </a:pPr>
          <a:r>
            <a:rPr lang="en-GB" sz="1700" kern="1200"/>
            <a:t>Legal Aid agency is now in charge of legal aid. </a:t>
          </a:r>
          <a:endParaRPr lang="en-US" sz="1700" kern="1200"/>
        </a:p>
      </dsp:txBody>
      <dsp:txXfrm>
        <a:off x="745881" y="2424725"/>
        <a:ext cx="7850786" cy="645784"/>
      </dsp:txXfrm>
    </dsp:sp>
    <dsp:sp modelId="{24D13CF4-D7E4-46EB-9550-68011288A893}">
      <dsp:nvSpPr>
        <dsp:cNvPr id="0" name=""/>
        <dsp:cNvSpPr/>
      </dsp:nvSpPr>
      <dsp:spPr>
        <a:xfrm>
          <a:off x="0" y="3231956"/>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EAA1DE-530D-4AB6-B0CF-E6188BFF9CCB}">
      <dsp:nvSpPr>
        <dsp:cNvPr id="0" name=""/>
        <dsp:cNvSpPr/>
      </dsp:nvSpPr>
      <dsp:spPr>
        <a:xfrm>
          <a:off x="195349" y="3377257"/>
          <a:ext cx="355181" cy="3551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118B73-C973-47DF-AF51-C9A635C7DD06}">
      <dsp:nvSpPr>
        <dsp:cNvPr id="0" name=""/>
        <dsp:cNvSpPr/>
      </dsp:nvSpPr>
      <dsp:spPr>
        <a:xfrm>
          <a:off x="745881" y="3231956"/>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755650">
            <a:lnSpc>
              <a:spcPct val="100000"/>
            </a:lnSpc>
            <a:spcBef>
              <a:spcPct val="0"/>
            </a:spcBef>
            <a:spcAft>
              <a:spcPct val="35000"/>
            </a:spcAft>
            <a:buNone/>
          </a:pPr>
          <a:r>
            <a:rPr lang="en-GB" sz="1700" kern="1200"/>
            <a:t>Still available for some cases such as domestic abuse, some debt matters concerning the immediate loss of a home. </a:t>
          </a:r>
          <a:endParaRPr lang="en-US" sz="1700" kern="1200"/>
        </a:p>
      </dsp:txBody>
      <dsp:txXfrm>
        <a:off x="745881" y="3231956"/>
        <a:ext cx="7850786" cy="6457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3B0A14-A12D-4CC5-AA8A-46C9BCB6EE53}">
      <dsp:nvSpPr>
        <dsp:cNvPr id="0" name=""/>
        <dsp:cNvSpPr/>
      </dsp:nvSpPr>
      <dsp:spPr>
        <a:xfrm>
          <a:off x="99728"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527DF-C4EC-4829-BCF3-C85F46BCAEF5}">
      <dsp:nvSpPr>
        <dsp:cNvPr id="0" name=""/>
        <dsp:cNvSpPr/>
      </dsp:nvSpPr>
      <dsp:spPr>
        <a:xfrm>
          <a:off x="333182" y="732287"/>
          <a:ext cx="644778" cy="6447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3610F9-9EC2-4A7F-9755-ABA40891DD63}">
      <dsp:nvSpPr>
        <dsp:cNvPr id="0" name=""/>
        <dsp:cNvSpPr/>
      </dsp:nvSpPr>
      <dsp:spPr>
        <a:xfrm>
          <a:off x="1449634"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Grammar and punctuation. </a:t>
          </a:r>
          <a:endParaRPr lang="en-US" sz="2400" kern="1200"/>
        </a:p>
      </dsp:txBody>
      <dsp:txXfrm>
        <a:off x="1449634" y="498833"/>
        <a:ext cx="2620406" cy="1111687"/>
      </dsp:txXfrm>
    </dsp:sp>
    <dsp:sp modelId="{46BC52E7-72F0-42E8-B06D-FDB8AE107184}">
      <dsp:nvSpPr>
        <dsp:cNvPr id="0" name=""/>
        <dsp:cNvSpPr/>
      </dsp:nvSpPr>
      <dsp:spPr>
        <a:xfrm>
          <a:off x="4526626"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198A8F-845C-429E-9221-06E34D0E290B}">
      <dsp:nvSpPr>
        <dsp:cNvPr id="0" name=""/>
        <dsp:cNvSpPr/>
      </dsp:nvSpPr>
      <dsp:spPr>
        <a:xfrm>
          <a:off x="4760081" y="732287"/>
          <a:ext cx="644778" cy="6447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38AAF3-CA2C-4553-AB09-E0DE40CED977}">
      <dsp:nvSpPr>
        <dsp:cNvPr id="0" name=""/>
        <dsp:cNvSpPr/>
      </dsp:nvSpPr>
      <dsp:spPr>
        <a:xfrm>
          <a:off x="5876533"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Structure is important. </a:t>
          </a:r>
          <a:endParaRPr lang="en-US" sz="2400" kern="1200"/>
        </a:p>
      </dsp:txBody>
      <dsp:txXfrm>
        <a:off x="5876533" y="498833"/>
        <a:ext cx="2620406" cy="1111687"/>
      </dsp:txXfrm>
    </dsp:sp>
    <dsp:sp modelId="{158C51F2-9706-4AC4-95F6-30972A0859D0}">
      <dsp:nvSpPr>
        <dsp:cNvPr id="0" name=""/>
        <dsp:cNvSpPr/>
      </dsp:nvSpPr>
      <dsp:spPr>
        <a:xfrm>
          <a:off x="99728"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CF7CBC-A9A8-4D3B-B06A-1BC0E78ABDCF}">
      <dsp:nvSpPr>
        <dsp:cNvPr id="0" name=""/>
        <dsp:cNvSpPr/>
      </dsp:nvSpPr>
      <dsp:spPr>
        <a:xfrm>
          <a:off x="333182" y="2503706"/>
          <a:ext cx="644778" cy="6447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D3C197-E156-4981-91A8-8E3534D1825A}">
      <dsp:nvSpPr>
        <dsp:cNvPr id="0" name=""/>
        <dsp:cNvSpPr/>
      </dsp:nvSpPr>
      <dsp:spPr>
        <a:xfrm>
          <a:off x="1449634"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Vary your sources. </a:t>
          </a:r>
          <a:endParaRPr lang="en-US" sz="2400" kern="1200"/>
        </a:p>
      </dsp:txBody>
      <dsp:txXfrm>
        <a:off x="1449634" y="2270252"/>
        <a:ext cx="2620406" cy="1111687"/>
      </dsp:txXfrm>
    </dsp:sp>
    <dsp:sp modelId="{B60ED0AB-73F1-4BF9-B6DE-38D534D60C8B}">
      <dsp:nvSpPr>
        <dsp:cNvPr id="0" name=""/>
        <dsp:cNvSpPr/>
      </dsp:nvSpPr>
      <dsp:spPr>
        <a:xfrm>
          <a:off x="4526626"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C7D98-C1A7-45DE-9DA8-ED0C6F98C847}">
      <dsp:nvSpPr>
        <dsp:cNvPr id="0" name=""/>
        <dsp:cNvSpPr/>
      </dsp:nvSpPr>
      <dsp:spPr>
        <a:xfrm>
          <a:off x="4760081" y="2503706"/>
          <a:ext cx="644778" cy="6447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730D2B-C6B4-4FDF-BA99-CBF970250BDD}">
      <dsp:nvSpPr>
        <dsp:cNvPr id="0" name=""/>
        <dsp:cNvSpPr/>
      </dsp:nvSpPr>
      <dsp:spPr>
        <a:xfrm>
          <a:off x="5876533"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Referencing is important. </a:t>
          </a:r>
          <a:endParaRPr lang="en-US" sz="2400" kern="1200"/>
        </a:p>
      </dsp:txBody>
      <dsp:txXfrm>
        <a:off x="5876533" y="2270252"/>
        <a:ext cx="2620406" cy="11116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EE2AB-7359-4F4C-8D99-47BEE93686A8}">
      <dsp:nvSpPr>
        <dsp:cNvPr id="0" name=""/>
        <dsp:cNvSpPr/>
      </dsp:nvSpPr>
      <dsp:spPr>
        <a:xfrm>
          <a:off x="0" y="2066"/>
          <a:ext cx="6628804" cy="104746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15D4DF-E88E-4E29-B621-AC10EF89A850}">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A66A8A-FCA5-4C40-84EA-7BB478495B2D}">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00100">
            <a:lnSpc>
              <a:spcPct val="90000"/>
            </a:lnSpc>
            <a:spcBef>
              <a:spcPct val="0"/>
            </a:spcBef>
            <a:spcAft>
              <a:spcPct val="35000"/>
            </a:spcAft>
            <a:buNone/>
          </a:pPr>
          <a:r>
            <a:rPr lang="en-GB" sz="1800" kern="1200"/>
            <a:t>3</a:t>
          </a:r>
          <a:r>
            <a:rPr lang="en-GB" sz="1800" kern="1200" baseline="30000"/>
            <a:t>rd</a:t>
          </a:r>
          <a:r>
            <a:rPr lang="en-GB" sz="1800" kern="1200"/>
            <a:t> May 2024 by 23:59pm. </a:t>
          </a:r>
          <a:endParaRPr lang="en-US" sz="1800" kern="1200"/>
        </a:p>
      </dsp:txBody>
      <dsp:txXfrm>
        <a:off x="1209819" y="2066"/>
        <a:ext cx="5418984" cy="1047462"/>
      </dsp:txXfrm>
    </dsp:sp>
    <dsp:sp modelId="{68065DBB-A2B5-45E9-AC1B-90B70A682C8D}">
      <dsp:nvSpPr>
        <dsp:cNvPr id="0" name=""/>
        <dsp:cNvSpPr/>
      </dsp:nvSpPr>
      <dsp:spPr>
        <a:xfrm>
          <a:off x="0" y="1311395"/>
          <a:ext cx="6628804" cy="104746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7C0DC-451D-4C8B-AEC6-44E3224A8C52}">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1DE062-98AE-4D6E-A680-7DD682F93342}">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00100">
            <a:lnSpc>
              <a:spcPct val="90000"/>
            </a:lnSpc>
            <a:spcBef>
              <a:spcPct val="0"/>
            </a:spcBef>
            <a:spcAft>
              <a:spcPct val="35000"/>
            </a:spcAft>
            <a:buNone/>
          </a:pPr>
          <a:r>
            <a:rPr lang="en-GB" sz="1800" kern="1200"/>
            <a:t>I am on leave on the 3</a:t>
          </a:r>
          <a:r>
            <a:rPr lang="en-GB" sz="1800" kern="1200" baseline="30000"/>
            <a:t>rd</a:t>
          </a:r>
          <a:r>
            <a:rPr lang="en-GB" sz="1800" kern="1200"/>
            <a:t> of May 2024 so ensure that you try and submit your assignment the day before as I will not be able to delete submissions. </a:t>
          </a:r>
          <a:endParaRPr lang="en-US" sz="1800" kern="1200"/>
        </a:p>
      </dsp:txBody>
      <dsp:txXfrm>
        <a:off x="1209819" y="1311395"/>
        <a:ext cx="5418984" cy="1047462"/>
      </dsp:txXfrm>
    </dsp:sp>
    <dsp:sp modelId="{F23A5788-32C7-4EAC-BE23-AB9C10B01771}">
      <dsp:nvSpPr>
        <dsp:cNvPr id="0" name=""/>
        <dsp:cNvSpPr/>
      </dsp:nvSpPr>
      <dsp:spPr>
        <a:xfrm>
          <a:off x="0" y="2620723"/>
          <a:ext cx="6628804" cy="104746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2C6BCE-2E4A-4528-85C6-DBC2C64E8806}">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B4D0DA-AF75-48A0-93D4-154AB06FAB5B}">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00100">
            <a:lnSpc>
              <a:spcPct val="90000"/>
            </a:lnSpc>
            <a:spcBef>
              <a:spcPct val="0"/>
            </a:spcBef>
            <a:spcAft>
              <a:spcPct val="35000"/>
            </a:spcAft>
            <a:buNone/>
          </a:pPr>
          <a:r>
            <a:rPr lang="en-GB" sz="1800" kern="1200" dirty="0"/>
            <a:t>Draft session</a:t>
          </a:r>
          <a:endParaRPr lang="en-US" sz="1800" kern="1200" dirty="0"/>
        </a:p>
      </dsp:txBody>
      <dsp:txXfrm>
        <a:off x="1209819" y="2620723"/>
        <a:ext cx="5418984" cy="1047462"/>
      </dsp:txXfrm>
    </dsp:sp>
    <dsp:sp modelId="{1D77AD43-9CCA-49E2-B694-171E8466A360}">
      <dsp:nvSpPr>
        <dsp:cNvPr id="0" name=""/>
        <dsp:cNvSpPr/>
      </dsp:nvSpPr>
      <dsp:spPr>
        <a:xfrm>
          <a:off x="0" y="3930051"/>
          <a:ext cx="6628804" cy="104746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67322-EF85-4241-AD9F-87756599BCFE}">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9D1BAD-C545-4622-B9DD-3FC5FC3CB710}">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00100">
            <a:lnSpc>
              <a:spcPct val="90000"/>
            </a:lnSpc>
            <a:spcBef>
              <a:spcPct val="0"/>
            </a:spcBef>
            <a:spcAft>
              <a:spcPct val="35000"/>
            </a:spcAft>
            <a:buNone/>
          </a:pPr>
          <a:r>
            <a:rPr lang="en-GB" sz="1800" kern="1200" dirty="0"/>
            <a:t>Draft session next week from 9am – 2:30pm via appointment only.</a:t>
          </a:r>
          <a:endParaRPr lang="en-US" sz="1800" kern="1200" dirty="0"/>
        </a:p>
      </dsp:txBody>
      <dsp:txXfrm>
        <a:off x="1209819" y="3930051"/>
        <a:ext cx="5418984" cy="10474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5C7C47-790C-4653-A0BE-4F7CD042C0D4}">
      <dsp:nvSpPr>
        <dsp:cNvPr id="0" name=""/>
        <dsp:cNvSpPr/>
      </dsp:nvSpPr>
      <dsp:spPr>
        <a:xfrm>
          <a:off x="0" y="2066"/>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88BE0F-159B-46D1-8DF9-5F4B18ED21AD}">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106B81-3BA5-4107-8903-016467AC3F67}">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Practice your analysis. </a:t>
          </a:r>
          <a:endParaRPr lang="en-US" sz="2200" kern="1200"/>
        </a:p>
      </dsp:txBody>
      <dsp:txXfrm>
        <a:off x="1209819" y="2066"/>
        <a:ext cx="5418984" cy="1047462"/>
      </dsp:txXfrm>
    </dsp:sp>
    <dsp:sp modelId="{7B42BA23-4C5F-49AA-942B-CD6E0CB08B5E}">
      <dsp:nvSpPr>
        <dsp:cNvPr id="0" name=""/>
        <dsp:cNvSpPr/>
      </dsp:nvSpPr>
      <dsp:spPr>
        <a:xfrm>
          <a:off x="0" y="1311395"/>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DE0F9B-9D19-4E0D-A773-9980C883CB05}">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7ED9DD9-BE3B-4894-9ECB-149C2BB5E228}">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In groups answer the following question and analyse throughout. </a:t>
          </a:r>
          <a:endParaRPr lang="en-US" sz="2200" kern="1200"/>
        </a:p>
      </dsp:txBody>
      <dsp:txXfrm>
        <a:off x="1209819" y="1311395"/>
        <a:ext cx="5418984" cy="1047462"/>
      </dsp:txXfrm>
    </dsp:sp>
    <dsp:sp modelId="{ABC88041-19C0-4FAF-AD80-E9957352B540}">
      <dsp:nvSpPr>
        <dsp:cNvPr id="0" name=""/>
        <dsp:cNvSpPr/>
      </dsp:nvSpPr>
      <dsp:spPr>
        <a:xfrm>
          <a:off x="0" y="2620723"/>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CA5830-D4D9-4EB9-9915-51F9B921D570}">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8F604C-548A-45A1-8766-37134B1935DC}">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‘’The court plays the biggest role within the justice system’’</a:t>
          </a:r>
          <a:endParaRPr lang="en-US" sz="2200" kern="1200"/>
        </a:p>
      </dsp:txBody>
      <dsp:txXfrm>
        <a:off x="1209819" y="2620723"/>
        <a:ext cx="5418984" cy="1047462"/>
      </dsp:txXfrm>
    </dsp:sp>
    <dsp:sp modelId="{B1E571E4-9133-4A38-93CE-3536A6B42579}">
      <dsp:nvSpPr>
        <dsp:cNvPr id="0" name=""/>
        <dsp:cNvSpPr/>
      </dsp:nvSpPr>
      <dsp:spPr>
        <a:xfrm>
          <a:off x="0" y="3930051"/>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AF58C7-BA11-4EC3-A236-66E1F24B912F}">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C13660-A26F-413E-A08B-8A11EF3D9952}">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Remember to Utilise point, evidence, explain and link. </a:t>
          </a:r>
          <a:endParaRPr lang="en-US" sz="2200" kern="1200"/>
        </a:p>
      </dsp:txBody>
      <dsp:txXfrm>
        <a:off x="1209819" y="3930051"/>
        <a:ext cx="5418984" cy="10474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47DFF-4C1E-4A50-918E-C50174DAF410}">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6092EC-524E-4CB3-B8D3-9BD64702132A}">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57D1CB-481E-4BE3-B2F0-08CF95D16439}">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Assignment question.</a:t>
          </a:r>
          <a:endParaRPr lang="en-US" sz="1900" kern="1200"/>
        </a:p>
      </dsp:txBody>
      <dsp:txXfrm>
        <a:off x="957071" y="3890"/>
        <a:ext cx="5671732" cy="828633"/>
      </dsp:txXfrm>
    </dsp:sp>
    <dsp:sp modelId="{421656AB-CAC6-4FB2-9798-F850179929DC}">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B3529-39A3-45F7-9FD2-FD49246B3F61}">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9B6958-A4D5-4FF2-8B2C-8DE2B71E3C17}">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What is legal aid? </a:t>
          </a:r>
          <a:endParaRPr lang="en-US" sz="1900" kern="1200"/>
        </a:p>
      </dsp:txBody>
      <dsp:txXfrm>
        <a:off x="957071" y="1039682"/>
        <a:ext cx="5671732" cy="828633"/>
      </dsp:txXfrm>
    </dsp:sp>
    <dsp:sp modelId="{57D9095D-658F-42D0-A52E-AB8E8E44FD5A}">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DC88DC-93B5-459E-860F-E93711D39191}">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1339FC-67D8-4849-AB17-B2A104C7F15F}">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What is civil legal aid? </a:t>
          </a:r>
          <a:endParaRPr lang="en-US" sz="1900" kern="1200"/>
        </a:p>
      </dsp:txBody>
      <dsp:txXfrm>
        <a:off x="957071" y="2075473"/>
        <a:ext cx="5671732" cy="828633"/>
      </dsp:txXfrm>
    </dsp:sp>
    <dsp:sp modelId="{21884A0B-239C-4902-92FD-125780A2129E}">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706C9F-185C-486F-9B17-F91D6EF714B8}">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4D1218-8392-4AB5-AF98-7E3A567D9E53}">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Impact of the changes to legal aid. </a:t>
          </a:r>
          <a:endParaRPr lang="en-US" sz="1900" kern="1200"/>
        </a:p>
      </dsp:txBody>
      <dsp:txXfrm>
        <a:off x="957071" y="3111265"/>
        <a:ext cx="5671732" cy="828633"/>
      </dsp:txXfrm>
    </dsp:sp>
    <dsp:sp modelId="{549A600C-BFCD-4A06-8A21-BEBBF07B882A}">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B963C-307E-4C1C-A072-6E1970F77660}">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74AEF6-A4E2-474A-9759-56C4679B09BD}">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Due date. </a:t>
          </a:r>
          <a:endParaRPr lang="en-US" sz="1900" kern="1200"/>
        </a:p>
      </dsp:txBody>
      <dsp:txXfrm>
        <a:off x="957071" y="4147057"/>
        <a:ext cx="5671732" cy="82863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E06BCC-32A6-4AB4-997B-95E02E2E5D8E}"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041425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E06BCC-32A6-4AB4-997B-95E02E2E5D8E}"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474879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531577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E06BCC-32A6-4AB4-997B-95E02E2E5D8E}"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3678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E06BCC-32A6-4AB4-997B-95E02E2E5D8E}" type="datetimeFigureOut">
              <a:rPr lang="en-GB" smtClean="0"/>
              <a:t>24/04/2024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213915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E06BCC-32A6-4AB4-997B-95E02E2E5D8E}" type="datetimeFigureOut">
              <a:rPr lang="en-GB" smtClean="0"/>
              <a:t>24/04/2024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1963910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06BCC-32A6-4AB4-997B-95E02E2E5D8E}" type="datetimeFigureOut">
              <a:rPr lang="en-GB" smtClean="0"/>
              <a:t>24/04/2024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1973601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E06BCC-32A6-4AB4-997B-95E02E2E5D8E}"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119583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E06BCC-32A6-4AB4-997B-95E02E2E5D8E}" type="datetimeFigureOut">
              <a:rPr lang="en-GB" smtClean="0"/>
              <a:t>24/04/2024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1415487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60211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89406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8757431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55948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04173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E06BCC-32A6-4AB4-997B-95E02E2E5D8E}"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39231055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E06BCC-32A6-4AB4-997B-95E02E2E5D8E}" type="datetimeFigureOut">
              <a:rPr lang="en-GB" smtClean="0"/>
              <a:t>24/04/2024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686742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FE06BCC-32A6-4AB4-997B-95E02E2E5D8E}" type="datetimeFigureOut">
              <a:rPr lang="en-GB" smtClean="0"/>
              <a:t>24/04/2024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0BAFB27-F8A1-43F6-B4E3-E032B3619B3E}" type="slidenum">
              <a:rPr lang="en-GB" smtClean="0"/>
              <a:t>‹#›</a:t>
            </a:fld>
            <a:endParaRPr lang="en-GB"/>
          </a:p>
        </p:txBody>
      </p:sp>
    </p:spTree>
    <p:extLst>
      <p:ext uri="{BB962C8B-B14F-4D97-AF65-F5344CB8AC3E}">
        <p14:creationId xmlns:p14="http://schemas.microsoft.com/office/powerpoint/2010/main" val="27313560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lawsociety.org.uk/topics/legal-aid/laspo-act" TargetMode="External"/><Relationship Id="rId3" Type="http://schemas.openxmlformats.org/officeDocument/2006/relationships/hyperlink" Target="https://www.gov.uk/civil-legal-advice" TargetMode="External"/><Relationship Id="rId7" Type="http://schemas.openxmlformats.org/officeDocument/2006/relationships/hyperlink" Target="https://www.gov.uk/guidance/work-out-who-qualifies-for-civil-legal-aid#:~:text=in%20trafficking%20cases-,Overview,who%20qualifies%20for%20legal%20aid." TargetMode="External"/><Relationship Id="rId2" Type="http://schemas.openxmlformats.org/officeDocument/2006/relationships/hyperlink" Target="https://www.equalityhumanrights.com/sites/default/files/the-impact-of-laspo-on-routes-to-justice-september-2018.pdf"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395707/advice-practitioners-guidance.pdf" TargetMode="External"/><Relationship Id="rId5" Type="http://schemas.openxmlformats.org/officeDocument/2006/relationships/hyperlink" Target="https://www.lawsociety.org.uk/topics/legal-aid/civil-legal-aid" TargetMode="External"/><Relationship Id="rId4" Type="http://schemas.openxmlformats.org/officeDocument/2006/relationships/hyperlink" Target="https://www.gov.uk/legal-ai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1"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659F8BC-AC41-2B6F-32A0-A28D5010FAC8}"/>
              </a:ext>
            </a:extLst>
          </p:cNvPr>
          <p:cNvSpPr>
            <a:spLocks noGrp="1"/>
          </p:cNvSpPr>
          <p:nvPr>
            <p:ph type="ctrTitle"/>
          </p:nvPr>
        </p:nvSpPr>
        <p:spPr>
          <a:xfrm>
            <a:off x="677335" y="1282701"/>
            <a:ext cx="5096060" cy="4307148"/>
          </a:xfrm>
        </p:spPr>
        <p:txBody>
          <a:bodyPr anchor="ctr">
            <a:normAutofit/>
          </a:bodyPr>
          <a:lstStyle/>
          <a:p>
            <a:r>
              <a:rPr lang="en-GB" b="1" i="1" u="sng" dirty="0"/>
              <a:t>Assignment 2 Guidance </a:t>
            </a:r>
            <a:endParaRPr lang="en-GB" b="1" i="1" u="sng"/>
          </a:p>
        </p:txBody>
      </p:sp>
      <p:sp>
        <p:nvSpPr>
          <p:cNvPr id="19"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5AE7E0BF-F31D-E7E4-862D-1D6F3AAE8FF9}"/>
              </a:ext>
            </a:extLst>
          </p:cNvPr>
          <p:cNvSpPr>
            <a:spLocks noGrp="1"/>
          </p:cNvSpPr>
          <p:nvPr>
            <p:ph type="subTitle" idx="1"/>
          </p:nvPr>
        </p:nvSpPr>
        <p:spPr>
          <a:xfrm>
            <a:off x="7821120" y="2510119"/>
            <a:ext cx="3602567" cy="1829292"/>
          </a:xfrm>
        </p:spPr>
        <p:txBody>
          <a:bodyPr anchor="ctr">
            <a:normAutofit/>
          </a:bodyPr>
          <a:lstStyle/>
          <a:p>
            <a:pPr algn="l"/>
            <a:r>
              <a:rPr lang="en-GB">
                <a:solidFill>
                  <a:srgbClr val="FFFFFF"/>
                </a:solidFill>
              </a:rPr>
              <a:t>By Zita Draper </a:t>
            </a:r>
          </a:p>
        </p:txBody>
      </p:sp>
    </p:spTree>
    <p:extLst>
      <p:ext uri="{BB962C8B-B14F-4D97-AF65-F5344CB8AC3E}">
        <p14:creationId xmlns:p14="http://schemas.microsoft.com/office/powerpoint/2010/main" val="2831121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01311E-BB6E-45CC-9BB5-6D4A0A701194}"/>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Content </a:t>
            </a:r>
          </a:p>
        </p:txBody>
      </p:sp>
      <p:pic>
        <p:nvPicPr>
          <p:cNvPr id="7" name="Graphic 6" descr="Scales of Justice">
            <a:extLst>
              <a:ext uri="{FF2B5EF4-FFF2-40B4-BE49-F238E27FC236}">
                <a16:creationId xmlns:a16="http://schemas.microsoft.com/office/drawing/2014/main" id="{49BD6040-C06F-B7B9-ADF8-D0500653B0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46E160AA-954A-82E7-9209-7DFF6E56CF8E}"/>
              </a:ext>
            </a:extLst>
          </p:cNvPr>
          <p:cNvSpPr>
            <a:spLocks noGrp="1"/>
          </p:cNvSpPr>
          <p:nvPr>
            <p:ph idx="1"/>
          </p:nvPr>
        </p:nvSpPr>
        <p:spPr>
          <a:xfrm>
            <a:off x="7181725" y="2837329"/>
            <a:ext cx="4512988" cy="3317938"/>
          </a:xfrm>
        </p:spPr>
        <p:txBody>
          <a:bodyPr anchor="t">
            <a:normAutofit/>
          </a:bodyPr>
          <a:lstStyle/>
          <a:p>
            <a:pPr>
              <a:lnSpc>
                <a:spcPct val="90000"/>
              </a:lnSpc>
            </a:pPr>
            <a:r>
              <a:rPr lang="en-GB" sz="1700">
                <a:solidFill>
                  <a:srgbClr val="FFFFFF"/>
                </a:solidFill>
              </a:rPr>
              <a:t>What is the assignment question? </a:t>
            </a:r>
          </a:p>
          <a:p>
            <a:pPr>
              <a:lnSpc>
                <a:spcPct val="90000"/>
              </a:lnSpc>
            </a:pPr>
            <a:endParaRPr lang="en-GB" sz="1700">
              <a:solidFill>
                <a:srgbClr val="FFFFFF"/>
              </a:solidFill>
            </a:endParaRPr>
          </a:p>
          <a:p>
            <a:pPr>
              <a:lnSpc>
                <a:spcPct val="90000"/>
              </a:lnSpc>
            </a:pPr>
            <a:r>
              <a:rPr lang="en-GB" sz="1700">
                <a:solidFill>
                  <a:srgbClr val="FFFFFF"/>
                </a:solidFill>
              </a:rPr>
              <a:t>Guidance. </a:t>
            </a:r>
          </a:p>
          <a:p>
            <a:pPr>
              <a:lnSpc>
                <a:spcPct val="90000"/>
              </a:lnSpc>
            </a:pPr>
            <a:endParaRPr lang="en-GB" sz="1700">
              <a:solidFill>
                <a:srgbClr val="FFFFFF"/>
              </a:solidFill>
            </a:endParaRPr>
          </a:p>
          <a:p>
            <a:pPr>
              <a:lnSpc>
                <a:spcPct val="90000"/>
              </a:lnSpc>
            </a:pPr>
            <a:r>
              <a:rPr lang="en-GB" sz="1700">
                <a:solidFill>
                  <a:srgbClr val="FFFFFF"/>
                </a:solidFill>
              </a:rPr>
              <a:t>What is legal aid? </a:t>
            </a:r>
          </a:p>
          <a:p>
            <a:pPr>
              <a:lnSpc>
                <a:spcPct val="90000"/>
              </a:lnSpc>
            </a:pPr>
            <a:endParaRPr lang="en-GB" sz="1700">
              <a:solidFill>
                <a:srgbClr val="FFFFFF"/>
              </a:solidFill>
            </a:endParaRPr>
          </a:p>
          <a:p>
            <a:pPr>
              <a:lnSpc>
                <a:spcPct val="90000"/>
              </a:lnSpc>
            </a:pPr>
            <a:r>
              <a:rPr lang="en-GB" sz="1700">
                <a:solidFill>
                  <a:srgbClr val="FFFFFF"/>
                </a:solidFill>
              </a:rPr>
              <a:t>Civil legal aid and key changes. </a:t>
            </a:r>
          </a:p>
          <a:p>
            <a:pPr>
              <a:lnSpc>
                <a:spcPct val="90000"/>
              </a:lnSpc>
            </a:pPr>
            <a:endParaRPr lang="en-GB" sz="1700">
              <a:solidFill>
                <a:srgbClr val="FFFFFF"/>
              </a:solidFill>
            </a:endParaRPr>
          </a:p>
          <a:p>
            <a:pPr>
              <a:lnSpc>
                <a:spcPct val="90000"/>
              </a:lnSpc>
            </a:pPr>
            <a:r>
              <a:rPr lang="en-GB" sz="1700">
                <a:solidFill>
                  <a:srgbClr val="FFFFFF"/>
                </a:solidFill>
              </a:rPr>
              <a:t>Activities. </a:t>
            </a:r>
          </a:p>
        </p:txBody>
      </p:sp>
    </p:spTree>
    <p:extLst>
      <p:ext uri="{BB962C8B-B14F-4D97-AF65-F5344CB8AC3E}">
        <p14:creationId xmlns:p14="http://schemas.microsoft.com/office/powerpoint/2010/main" val="1544645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98241-B952-CE12-1019-DD37B8ED40B4}"/>
              </a:ext>
            </a:extLst>
          </p:cNvPr>
          <p:cNvSpPr>
            <a:spLocks noGrp="1"/>
          </p:cNvSpPr>
          <p:nvPr>
            <p:ph type="title"/>
          </p:nvPr>
        </p:nvSpPr>
        <p:spPr>
          <a:xfrm>
            <a:off x="5536734" y="609600"/>
            <a:ext cx="3737268" cy="1320800"/>
          </a:xfrm>
        </p:spPr>
        <p:txBody>
          <a:bodyPr>
            <a:normAutofit/>
          </a:bodyPr>
          <a:lstStyle/>
          <a:p>
            <a:pPr algn="ctr">
              <a:lnSpc>
                <a:spcPct val="90000"/>
              </a:lnSpc>
            </a:pPr>
            <a:r>
              <a:rPr lang="en-GB" sz="2800" b="1" i="1" u="sng" dirty="0"/>
              <a:t>What is the assignment question?</a:t>
            </a:r>
          </a:p>
        </p:txBody>
      </p:sp>
      <p:sp>
        <p:nvSpPr>
          <p:cNvPr id="3" name="Content Placeholder 2">
            <a:extLst>
              <a:ext uri="{FF2B5EF4-FFF2-40B4-BE49-F238E27FC236}">
                <a16:creationId xmlns:a16="http://schemas.microsoft.com/office/drawing/2014/main" id="{850C4C8C-3B7E-D03B-DDD6-07B61CB1A723}"/>
              </a:ext>
            </a:extLst>
          </p:cNvPr>
          <p:cNvSpPr>
            <a:spLocks noGrp="1"/>
          </p:cNvSpPr>
          <p:nvPr>
            <p:ph idx="1"/>
          </p:nvPr>
        </p:nvSpPr>
        <p:spPr>
          <a:xfrm>
            <a:off x="5209563" y="2160589"/>
            <a:ext cx="4064439" cy="3880773"/>
          </a:xfrm>
        </p:spPr>
        <p:txBody>
          <a:bodyPr>
            <a:normAutofit/>
          </a:bodyPr>
          <a:lstStyle/>
          <a:p>
            <a:pPr marL="114300" indent="0">
              <a:buNone/>
            </a:pPr>
            <a:endParaRPr lang="en-GB">
              <a:effectLst/>
              <a:latin typeface="Times New Roman" panose="02020603050405020304" pitchFamily="18" charset="0"/>
              <a:ea typeface="Times New Roman" panose="02020603050405020304" pitchFamily="18" charset="0"/>
            </a:endParaRPr>
          </a:p>
          <a:p>
            <a:pPr marL="457200"/>
            <a:r>
              <a:rPr lang="en-GB">
                <a:effectLst/>
                <a:latin typeface="Calibri" panose="020F0502020204030204" pitchFamily="34" charset="0"/>
                <a:ea typeface="Times New Roman" panose="02020603050405020304" pitchFamily="18" charset="0"/>
              </a:rPr>
              <a:t>‘’ Civil legal aid has been allowed to fall into a state of decline that fails to meet its primary objective of delivering access to justice’’ (Law Society, 2024) Debate the above statement in relation to the current application of civil legal aid. </a:t>
            </a:r>
            <a:endParaRPr lang="en-GB">
              <a:effectLst/>
              <a:latin typeface="Times New Roman" panose="02020603050405020304" pitchFamily="18" charset="0"/>
              <a:ea typeface="Times New Roman" panose="02020603050405020304" pitchFamily="18" charset="0"/>
            </a:endParaRPr>
          </a:p>
          <a:p>
            <a:endParaRPr lang="en-GB" dirty="0"/>
          </a:p>
        </p:txBody>
      </p:sp>
      <p:pic>
        <p:nvPicPr>
          <p:cNvPr id="5" name="Picture 4" descr="Different coloured question marks">
            <a:extLst>
              <a:ext uri="{FF2B5EF4-FFF2-40B4-BE49-F238E27FC236}">
                <a16:creationId xmlns:a16="http://schemas.microsoft.com/office/drawing/2014/main" id="{A0498450-46CD-9601-0478-14E96F8CC1C5}"/>
              </a:ext>
            </a:extLst>
          </p:cNvPr>
          <p:cNvPicPr>
            <a:picLocks noChangeAspect="1"/>
          </p:cNvPicPr>
          <p:nvPr/>
        </p:nvPicPr>
        <p:blipFill rotWithShape="1">
          <a:blip r:embed="rId2"/>
          <a:srcRect l="26182" r="29568"/>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5265601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DA419-8627-F8E5-4752-BA2F1779DB97}"/>
              </a:ext>
            </a:extLst>
          </p:cNvPr>
          <p:cNvSpPr>
            <a:spLocks noGrp="1"/>
          </p:cNvSpPr>
          <p:nvPr>
            <p:ph type="title"/>
          </p:nvPr>
        </p:nvSpPr>
        <p:spPr/>
        <p:txBody>
          <a:bodyPr>
            <a:normAutofit/>
          </a:bodyPr>
          <a:lstStyle/>
          <a:p>
            <a:pPr algn="ctr"/>
            <a:r>
              <a:rPr lang="en-GB" sz="6000" b="1" i="1" u="sng" dirty="0"/>
              <a:t>Guidance</a:t>
            </a:r>
          </a:p>
        </p:txBody>
      </p:sp>
      <p:graphicFrame>
        <p:nvGraphicFramePr>
          <p:cNvPr id="5" name="Content Placeholder 2">
            <a:extLst>
              <a:ext uri="{FF2B5EF4-FFF2-40B4-BE49-F238E27FC236}">
                <a16:creationId xmlns:a16="http://schemas.microsoft.com/office/drawing/2014/main" id="{E9F10D78-B978-49F3-1D04-A78590A0E86F}"/>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4174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6D80C-A784-2290-B328-68AE88BED71B}"/>
              </a:ext>
            </a:extLst>
          </p:cNvPr>
          <p:cNvSpPr>
            <a:spLocks noGrp="1"/>
          </p:cNvSpPr>
          <p:nvPr>
            <p:ph type="title"/>
          </p:nvPr>
        </p:nvSpPr>
        <p:spPr>
          <a:xfrm>
            <a:off x="5536734" y="609600"/>
            <a:ext cx="3737268" cy="1320800"/>
          </a:xfrm>
        </p:spPr>
        <p:txBody>
          <a:bodyPr>
            <a:normAutofit/>
          </a:bodyPr>
          <a:lstStyle/>
          <a:p>
            <a:r>
              <a:rPr lang="en-GB" b="1" i="1" u="sng"/>
              <a:t>What is legal aid?</a:t>
            </a:r>
          </a:p>
        </p:txBody>
      </p:sp>
      <p:sp>
        <p:nvSpPr>
          <p:cNvPr id="3" name="Content Placeholder 2">
            <a:extLst>
              <a:ext uri="{FF2B5EF4-FFF2-40B4-BE49-F238E27FC236}">
                <a16:creationId xmlns:a16="http://schemas.microsoft.com/office/drawing/2014/main" id="{2E7FC80A-EFDF-90EE-BE54-9D16D2A1BB5A}"/>
              </a:ext>
            </a:extLst>
          </p:cNvPr>
          <p:cNvSpPr>
            <a:spLocks noGrp="1"/>
          </p:cNvSpPr>
          <p:nvPr>
            <p:ph idx="1"/>
          </p:nvPr>
        </p:nvSpPr>
        <p:spPr>
          <a:xfrm>
            <a:off x="5209563" y="2160589"/>
            <a:ext cx="4064439" cy="3880773"/>
          </a:xfrm>
        </p:spPr>
        <p:txBody>
          <a:bodyPr>
            <a:normAutofit/>
          </a:bodyPr>
          <a:lstStyle/>
          <a:p>
            <a:r>
              <a:rPr lang="en-GB" dirty="0"/>
              <a:t>Money to pay for legal advice/ representation. </a:t>
            </a:r>
          </a:p>
          <a:p>
            <a:endParaRPr lang="en-GB" dirty="0"/>
          </a:p>
          <a:p>
            <a:r>
              <a:rPr lang="en-GB" dirty="0"/>
              <a:t>It pays for legal advice. </a:t>
            </a:r>
          </a:p>
          <a:p>
            <a:endParaRPr lang="en-GB" dirty="0"/>
          </a:p>
          <a:p>
            <a:r>
              <a:rPr lang="en-GB" dirty="0"/>
              <a:t>It pays for legal representation in court. </a:t>
            </a:r>
          </a:p>
          <a:p>
            <a:endParaRPr lang="en-GB" dirty="0"/>
          </a:p>
          <a:p>
            <a:endParaRPr lang="en-GB" dirty="0"/>
          </a:p>
        </p:txBody>
      </p:sp>
      <p:pic>
        <p:nvPicPr>
          <p:cNvPr id="5" name="Picture 4" descr="Pen placed on top of a signature line">
            <a:extLst>
              <a:ext uri="{FF2B5EF4-FFF2-40B4-BE49-F238E27FC236}">
                <a16:creationId xmlns:a16="http://schemas.microsoft.com/office/drawing/2014/main" id="{19B20B6C-A5D9-92CE-3E4D-3B879E791CC7}"/>
              </a:ext>
            </a:extLst>
          </p:cNvPr>
          <p:cNvPicPr>
            <a:picLocks noChangeAspect="1"/>
          </p:cNvPicPr>
          <p:nvPr/>
        </p:nvPicPr>
        <p:blipFill rotWithShape="1">
          <a:blip r:embed="rId2"/>
          <a:srcRect l="47491" r="-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18598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0F2A99-F760-635F-A916-8261823E9D20}"/>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Pre 2012</a:t>
            </a:r>
          </a:p>
        </p:txBody>
      </p:sp>
      <p:pic>
        <p:nvPicPr>
          <p:cNvPr id="5" name="Graphic 4" descr="Bonfire with solid fill">
            <a:extLst>
              <a:ext uri="{FF2B5EF4-FFF2-40B4-BE49-F238E27FC236}">
                <a16:creationId xmlns:a16="http://schemas.microsoft.com/office/drawing/2014/main" id="{C6015683-DB63-5646-DAB5-2C9FB64F290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FF889E35-BE37-F65E-5302-E101B528D48F}"/>
              </a:ext>
            </a:extLst>
          </p:cNvPr>
          <p:cNvSpPr>
            <a:spLocks noGrp="1"/>
          </p:cNvSpPr>
          <p:nvPr>
            <p:ph idx="1"/>
          </p:nvPr>
        </p:nvSpPr>
        <p:spPr>
          <a:xfrm>
            <a:off x="7181725" y="2837329"/>
            <a:ext cx="4512988" cy="3317938"/>
          </a:xfrm>
        </p:spPr>
        <p:txBody>
          <a:bodyPr anchor="t">
            <a:normAutofit/>
          </a:bodyPr>
          <a:lstStyle/>
          <a:p>
            <a:r>
              <a:rPr lang="en-GB">
                <a:solidFill>
                  <a:srgbClr val="FFFFFF"/>
                </a:solidFill>
              </a:rPr>
              <a:t>Access to Justice Act 1999. </a:t>
            </a:r>
          </a:p>
          <a:p>
            <a:endParaRPr lang="en-GB">
              <a:solidFill>
                <a:srgbClr val="FFFFFF"/>
              </a:solidFill>
            </a:endParaRPr>
          </a:p>
          <a:p>
            <a:r>
              <a:rPr lang="en-GB">
                <a:solidFill>
                  <a:srgbClr val="FFFFFF"/>
                </a:solidFill>
              </a:rPr>
              <a:t>Legal aid – any area. </a:t>
            </a:r>
          </a:p>
          <a:p>
            <a:endParaRPr lang="en-GB">
              <a:solidFill>
                <a:srgbClr val="FFFFFF"/>
              </a:solidFill>
            </a:endParaRPr>
          </a:p>
          <a:p>
            <a:r>
              <a:rPr lang="en-GB">
                <a:solidFill>
                  <a:srgbClr val="FFFFFF"/>
                </a:solidFill>
              </a:rPr>
              <a:t>Unless excluded. </a:t>
            </a:r>
          </a:p>
          <a:p>
            <a:endParaRPr lang="en-GB">
              <a:solidFill>
                <a:srgbClr val="FFFFFF"/>
              </a:solidFill>
            </a:endParaRPr>
          </a:p>
          <a:p>
            <a:r>
              <a:rPr lang="en-GB">
                <a:solidFill>
                  <a:srgbClr val="FFFFFF"/>
                </a:solidFill>
              </a:rPr>
              <a:t>This encompassed debt, family issues and more. </a:t>
            </a:r>
          </a:p>
        </p:txBody>
      </p:sp>
    </p:spTree>
    <p:extLst>
      <p:ext uri="{BB962C8B-B14F-4D97-AF65-F5344CB8AC3E}">
        <p14:creationId xmlns:p14="http://schemas.microsoft.com/office/powerpoint/2010/main" val="2453012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2B9CE-34E6-54D7-EA0F-93FDDDEE753A}"/>
              </a:ext>
            </a:extLst>
          </p:cNvPr>
          <p:cNvSpPr>
            <a:spLocks noGrp="1"/>
          </p:cNvSpPr>
          <p:nvPr>
            <p:ph type="title"/>
          </p:nvPr>
        </p:nvSpPr>
        <p:spPr/>
        <p:txBody>
          <a:bodyPr>
            <a:normAutofit/>
          </a:bodyPr>
          <a:lstStyle/>
          <a:p>
            <a:pPr algn="ctr"/>
            <a:r>
              <a:rPr lang="en-GB" sz="4800" b="1" i="1" u="sng" dirty="0"/>
              <a:t>After 2012</a:t>
            </a:r>
          </a:p>
        </p:txBody>
      </p:sp>
      <p:graphicFrame>
        <p:nvGraphicFramePr>
          <p:cNvPr id="5" name="Content Placeholder 2">
            <a:extLst>
              <a:ext uri="{FF2B5EF4-FFF2-40B4-BE49-F238E27FC236}">
                <a16:creationId xmlns:a16="http://schemas.microsoft.com/office/drawing/2014/main" id="{635F7219-7CC3-76B9-FDC0-D44184CDC2FA}"/>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3976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C45FA-1481-4044-0C2F-1EE782985BEE}"/>
              </a:ext>
            </a:extLst>
          </p:cNvPr>
          <p:cNvSpPr>
            <a:spLocks noGrp="1"/>
          </p:cNvSpPr>
          <p:nvPr>
            <p:ph type="title"/>
          </p:nvPr>
        </p:nvSpPr>
        <p:spPr/>
        <p:txBody>
          <a:bodyPr>
            <a:normAutofit/>
          </a:bodyPr>
          <a:lstStyle/>
          <a:p>
            <a:pPr algn="ctr"/>
            <a:r>
              <a:rPr lang="en-GB" sz="5400" b="1" i="1" u="sng" dirty="0"/>
              <a:t>Continued</a:t>
            </a:r>
          </a:p>
        </p:txBody>
      </p:sp>
      <p:graphicFrame>
        <p:nvGraphicFramePr>
          <p:cNvPr id="5" name="Content Placeholder 2">
            <a:extLst>
              <a:ext uri="{FF2B5EF4-FFF2-40B4-BE49-F238E27FC236}">
                <a16:creationId xmlns:a16="http://schemas.microsoft.com/office/drawing/2014/main" id="{B58B63CB-8D3E-91FB-FBB0-19CA6B63FC77}"/>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9038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E7A1E-084B-E109-0D35-75C43F8973BD}"/>
              </a:ext>
            </a:extLst>
          </p:cNvPr>
          <p:cNvSpPr>
            <a:spLocks noGrp="1"/>
          </p:cNvSpPr>
          <p:nvPr>
            <p:ph type="title"/>
          </p:nvPr>
        </p:nvSpPr>
        <p:spPr/>
        <p:txBody>
          <a:bodyPr>
            <a:normAutofit/>
          </a:bodyPr>
          <a:lstStyle/>
          <a:p>
            <a:pPr algn="ctr"/>
            <a:r>
              <a:rPr lang="en-GB" sz="4800" b="1" i="1" u="sng" dirty="0"/>
              <a:t>Suggested arguments</a:t>
            </a:r>
          </a:p>
        </p:txBody>
      </p:sp>
      <p:pic>
        <p:nvPicPr>
          <p:cNvPr id="5" name="Picture 4">
            <a:extLst>
              <a:ext uri="{FF2B5EF4-FFF2-40B4-BE49-F238E27FC236}">
                <a16:creationId xmlns:a16="http://schemas.microsoft.com/office/drawing/2014/main" id="{9FBF1B6C-7F3A-E049-F33D-7C447332C2F2}"/>
              </a:ext>
            </a:extLst>
          </p:cNvPr>
          <p:cNvPicPr>
            <a:picLocks noChangeAspect="1"/>
          </p:cNvPicPr>
          <p:nvPr/>
        </p:nvPicPr>
        <p:blipFill rotWithShape="1">
          <a:blip r:embed="rId2"/>
          <a:srcRect l="24988" t="11370" r="26423" b="9530"/>
          <a:stretch/>
        </p:blipFill>
        <p:spPr>
          <a:xfrm>
            <a:off x="2476495" y="1433308"/>
            <a:ext cx="4998346" cy="5424692"/>
          </a:xfrm>
          <a:prstGeom prst="rect">
            <a:avLst/>
          </a:prstGeom>
        </p:spPr>
      </p:pic>
    </p:spTree>
    <p:extLst>
      <p:ext uri="{BB962C8B-B14F-4D97-AF65-F5344CB8AC3E}">
        <p14:creationId xmlns:p14="http://schemas.microsoft.com/office/powerpoint/2010/main" val="3304546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48829D0-2FE7-D856-894D-61C6E211A247}"/>
              </a:ext>
            </a:extLst>
          </p:cNvPr>
          <p:cNvPicPr>
            <a:picLocks noGrp="1" noChangeAspect="1"/>
          </p:cNvPicPr>
          <p:nvPr>
            <p:ph idx="1"/>
          </p:nvPr>
        </p:nvPicPr>
        <p:blipFill rotWithShape="1">
          <a:blip r:embed="rId2"/>
          <a:srcRect l="25004" t="11484" r="26117" b="16960"/>
          <a:stretch/>
        </p:blipFill>
        <p:spPr>
          <a:xfrm>
            <a:off x="1239768" y="280874"/>
            <a:ext cx="6451289" cy="6296252"/>
          </a:xfrm>
        </p:spPr>
      </p:pic>
    </p:spTree>
    <p:extLst>
      <p:ext uri="{BB962C8B-B14F-4D97-AF65-F5344CB8AC3E}">
        <p14:creationId xmlns:p14="http://schemas.microsoft.com/office/powerpoint/2010/main" val="1547682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12938-82A6-EC38-4852-69D623EA3056}"/>
              </a:ext>
            </a:extLst>
          </p:cNvPr>
          <p:cNvSpPr>
            <a:spLocks noGrp="1"/>
          </p:cNvSpPr>
          <p:nvPr>
            <p:ph type="title"/>
          </p:nvPr>
        </p:nvSpPr>
        <p:spPr>
          <a:xfrm>
            <a:off x="5536734" y="609600"/>
            <a:ext cx="3737268" cy="1320800"/>
          </a:xfrm>
        </p:spPr>
        <p:txBody>
          <a:bodyPr>
            <a:normAutofit/>
          </a:bodyPr>
          <a:lstStyle/>
          <a:p>
            <a:r>
              <a:rPr lang="en-GB" b="1" i="1" u="sng"/>
              <a:t>Continued</a:t>
            </a:r>
          </a:p>
        </p:txBody>
      </p:sp>
      <p:sp>
        <p:nvSpPr>
          <p:cNvPr id="3" name="Content Placeholder 2">
            <a:extLst>
              <a:ext uri="{FF2B5EF4-FFF2-40B4-BE49-F238E27FC236}">
                <a16:creationId xmlns:a16="http://schemas.microsoft.com/office/drawing/2014/main" id="{3DA59305-0997-4B28-5182-28EE0AC11FCF}"/>
              </a:ext>
            </a:extLst>
          </p:cNvPr>
          <p:cNvSpPr>
            <a:spLocks noGrp="1"/>
          </p:cNvSpPr>
          <p:nvPr>
            <p:ph idx="1"/>
          </p:nvPr>
        </p:nvSpPr>
        <p:spPr>
          <a:xfrm>
            <a:off x="5209563" y="2160589"/>
            <a:ext cx="4064439" cy="3880773"/>
          </a:xfrm>
        </p:spPr>
        <p:txBody>
          <a:bodyPr>
            <a:normAutofit/>
          </a:bodyPr>
          <a:lstStyle/>
          <a:p>
            <a:r>
              <a:rPr lang="en-GB" dirty="0"/>
              <a:t>Good thing about the changes; Saves the taxpayer money by ensuring only those who need legal aid, get legal aid. </a:t>
            </a:r>
          </a:p>
          <a:p>
            <a:endParaRPr lang="en-GB" dirty="0"/>
          </a:p>
          <a:p>
            <a:r>
              <a:rPr lang="en-GB" dirty="0"/>
              <a:t>Bad thing about the changes; Lack of justice. </a:t>
            </a:r>
          </a:p>
        </p:txBody>
      </p:sp>
      <p:pic>
        <p:nvPicPr>
          <p:cNvPr id="5" name="Picture 4" descr="Old wrinkled hands with some coins">
            <a:extLst>
              <a:ext uri="{FF2B5EF4-FFF2-40B4-BE49-F238E27FC236}">
                <a16:creationId xmlns:a16="http://schemas.microsoft.com/office/drawing/2014/main" id="{ADD1E38F-6502-62D3-E154-9BE692510E99}"/>
              </a:ext>
            </a:extLst>
          </p:cNvPr>
          <p:cNvPicPr>
            <a:picLocks noChangeAspect="1"/>
          </p:cNvPicPr>
          <p:nvPr/>
        </p:nvPicPr>
        <p:blipFill rotWithShape="1">
          <a:blip r:embed="rId2"/>
          <a:srcRect l="13287" r="34203"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56285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75956-23C9-3905-C4E2-77544FB4D560}"/>
              </a:ext>
            </a:extLst>
          </p:cNvPr>
          <p:cNvSpPr>
            <a:spLocks noGrp="1"/>
          </p:cNvSpPr>
          <p:nvPr>
            <p:ph type="title"/>
          </p:nvPr>
        </p:nvSpPr>
        <p:spPr/>
        <p:txBody>
          <a:bodyPr>
            <a:normAutofit/>
          </a:bodyPr>
          <a:lstStyle/>
          <a:p>
            <a:pPr algn="ctr"/>
            <a:r>
              <a:rPr lang="en-GB" sz="4800" b="1" i="1" u="sng" dirty="0"/>
              <a:t>Some sources to consider</a:t>
            </a:r>
          </a:p>
        </p:txBody>
      </p:sp>
      <p:sp>
        <p:nvSpPr>
          <p:cNvPr id="3" name="Content Placeholder 2">
            <a:extLst>
              <a:ext uri="{FF2B5EF4-FFF2-40B4-BE49-F238E27FC236}">
                <a16:creationId xmlns:a16="http://schemas.microsoft.com/office/drawing/2014/main" id="{C1A92D91-761B-4946-44B2-AF418B2C1AA5}"/>
              </a:ext>
            </a:extLst>
          </p:cNvPr>
          <p:cNvSpPr>
            <a:spLocks noGrp="1"/>
          </p:cNvSpPr>
          <p:nvPr>
            <p:ph idx="1"/>
          </p:nvPr>
        </p:nvSpPr>
        <p:spPr/>
        <p:txBody>
          <a:bodyPr/>
          <a:lstStyle/>
          <a:p>
            <a:r>
              <a:rPr lang="en-GB" dirty="0">
                <a:hlinkClick r:id="rId2"/>
              </a:rPr>
              <a:t>The impact of LASPO on routes to justice (equalityhumanrights.com)</a:t>
            </a:r>
            <a:endParaRPr lang="en-GB" dirty="0"/>
          </a:p>
          <a:p>
            <a:endParaRPr lang="en-GB" dirty="0"/>
          </a:p>
          <a:p>
            <a:r>
              <a:rPr lang="en-GB" dirty="0">
                <a:hlinkClick r:id="rId3"/>
              </a:rPr>
              <a:t>Civil Legal Advice (CLA) - GOV.UK (www.gov.uk)</a:t>
            </a:r>
            <a:endParaRPr lang="en-GB" dirty="0"/>
          </a:p>
          <a:p>
            <a:r>
              <a:rPr lang="en-GB" dirty="0">
                <a:hlinkClick r:id="rId4"/>
              </a:rPr>
              <a:t>Legal aid: Overview - GOV.UK (www.gov.uk)</a:t>
            </a:r>
            <a:endParaRPr lang="en-GB" dirty="0"/>
          </a:p>
          <a:p>
            <a:r>
              <a:rPr lang="en-GB" dirty="0">
                <a:hlinkClick r:id="rId5"/>
              </a:rPr>
              <a:t>Civil legal aid | The Law Society</a:t>
            </a:r>
            <a:endParaRPr lang="en-GB" dirty="0"/>
          </a:p>
          <a:p>
            <a:r>
              <a:rPr lang="en-GB" dirty="0">
                <a:hlinkClick r:id="rId6"/>
              </a:rPr>
              <a:t>advice-practitioners-guidance.pdf (publishing.service.gov.uk)</a:t>
            </a:r>
            <a:endParaRPr lang="en-GB" dirty="0"/>
          </a:p>
          <a:p>
            <a:r>
              <a:rPr lang="en-GB" dirty="0">
                <a:hlinkClick r:id="rId7"/>
              </a:rPr>
              <a:t>Work out who qualifies for civil legal aid - GOV.UK (www.gov.uk)</a:t>
            </a:r>
            <a:endParaRPr lang="en-GB" dirty="0"/>
          </a:p>
          <a:p>
            <a:r>
              <a:rPr lang="en-GB" dirty="0">
                <a:hlinkClick r:id="rId8"/>
              </a:rPr>
              <a:t>LASPO Act | The Law Society</a:t>
            </a:r>
            <a:endParaRPr lang="en-GB" dirty="0"/>
          </a:p>
        </p:txBody>
      </p:sp>
    </p:spTree>
    <p:extLst>
      <p:ext uri="{BB962C8B-B14F-4D97-AF65-F5344CB8AC3E}">
        <p14:creationId xmlns:p14="http://schemas.microsoft.com/office/powerpoint/2010/main" val="2121158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8715-BC39-8192-39EA-B0C720F1827D}"/>
              </a:ext>
            </a:extLst>
          </p:cNvPr>
          <p:cNvSpPr>
            <a:spLocks noGrp="1"/>
          </p:cNvSpPr>
          <p:nvPr>
            <p:ph type="title"/>
          </p:nvPr>
        </p:nvSpPr>
        <p:spPr>
          <a:xfrm>
            <a:off x="5536734" y="609600"/>
            <a:ext cx="3737268" cy="1320800"/>
          </a:xfrm>
        </p:spPr>
        <p:txBody>
          <a:bodyPr>
            <a:normAutofit/>
          </a:bodyPr>
          <a:lstStyle/>
          <a:p>
            <a:r>
              <a:rPr lang="en-GB" b="1" i="1" u="sng"/>
              <a:t>Guidance</a:t>
            </a:r>
          </a:p>
        </p:txBody>
      </p:sp>
      <p:sp>
        <p:nvSpPr>
          <p:cNvPr id="26" name="Content Placeholder 2">
            <a:extLst>
              <a:ext uri="{FF2B5EF4-FFF2-40B4-BE49-F238E27FC236}">
                <a16:creationId xmlns:a16="http://schemas.microsoft.com/office/drawing/2014/main" id="{FE1D09D3-1329-C472-353F-0D7592D70685}"/>
              </a:ext>
            </a:extLst>
          </p:cNvPr>
          <p:cNvSpPr>
            <a:spLocks noGrp="1"/>
          </p:cNvSpPr>
          <p:nvPr>
            <p:ph idx="1"/>
          </p:nvPr>
        </p:nvSpPr>
        <p:spPr>
          <a:xfrm>
            <a:off x="5209563" y="2160589"/>
            <a:ext cx="4064439" cy="3880773"/>
          </a:xfrm>
        </p:spPr>
        <p:txBody>
          <a:bodyPr>
            <a:normAutofit/>
          </a:bodyPr>
          <a:lstStyle/>
          <a:p>
            <a:r>
              <a:rPr lang="en-GB"/>
              <a:t>1500 words. </a:t>
            </a:r>
          </a:p>
          <a:p>
            <a:endParaRPr lang="en-GB"/>
          </a:p>
          <a:p>
            <a:r>
              <a:rPr lang="en-GB"/>
              <a:t>10-15 references. </a:t>
            </a:r>
          </a:p>
          <a:p>
            <a:endParaRPr lang="en-GB"/>
          </a:p>
          <a:p>
            <a:r>
              <a:rPr lang="en-GB"/>
              <a:t>New topic means a new paragraph. </a:t>
            </a:r>
          </a:p>
          <a:p>
            <a:endParaRPr lang="en-GB"/>
          </a:p>
          <a:p>
            <a:r>
              <a:rPr lang="en-GB"/>
              <a:t>Choose 3 or 4 arguments – do not try to include everything. </a:t>
            </a:r>
          </a:p>
        </p:txBody>
      </p:sp>
      <p:pic>
        <p:nvPicPr>
          <p:cNvPr id="27" name="Picture 26" descr="Pen placed on top of a signature line">
            <a:extLst>
              <a:ext uri="{FF2B5EF4-FFF2-40B4-BE49-F238E27FC236}">
                <a16:creationId xmlns:a16="http://schemas.microsoft.com/office/drawing/2014/main" id="{3508154E-0A4D-F6FE-45A5-A9067B5F36B6}"/>
              </a:ext>
            </a:extLst>
          </p:cNvPr>
          <p:cNvPicPr>
            <a:picLocks noChangeAspect="1"/>
          </p:cNvPicPr>
          <p:nvPr/>
        </p:nvPicPr>
        <p:blipFill rotWithShape="1">
          <a:blip r:embed="rId2"/>
          <a:srcRect l="47491" r="-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8" name="Isosceles Triangle 2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16561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0419B-CD02-C54F-EAEB-379363211166}"/>
              </a:ext>
            </a:extLst>
          </p:cNvPr>
          <p:cNvSpPr>
            <a:spLocks noGrp="1"/>
          </p:cNvSpPr>
          <p:nvPr>
            <p:ph type="title"/>
          </p:nvPr>
        </p:nvSpPr>
        <p:spPr/>
        <p:txBody>
          <a:bodyPr>
            <a:normAutofit/>
          </a:bodyPr>
          <a:lstStyle/>
          <a:p>
            <a:pPr algn="ctr"/>
            <a:r>
              <a:rPr lang="en-GB" sz="4800" b="1" i="1" u="sng" dirty="0"/>
              <a:t>General guidance </a:t>
            </a:r>
          </a:p>
        </p:txBody>
      </p:sp>
      <p:graphicFrame>
        <p:nvGraphicFramePr>
          <p:cNvPr id="5" name="Content Placeholder 2">
            <a:extLst>
              <a:ext uri="{FF2B5EF4-FFF2-40B4-BE49-F238E27FC236}">
                <a16:creationId xmlns:a16="http://schemas.microsoft.com/office/drawing/2014/main" id="{C4B06269-616C-D5F9-A46C-008F99468EF1}"/>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5191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786EE-E5DE-ADCE-FBD6-B296DEB8DBA2}"/>
              </a:ext>
            </a:extLst>
          </p:cNvPr>
          <p:cNvSpPr>
            <a:spLocks noGrp="1"/>
          </p:cNvSpPr>
          <p:nvPr>
            <p:ph type="title"/>
          </p:nvPr>
        </p:nvSpPr>
        <p:spPr>
          <a:xfrm>
            <a:off x="652481" y="1382486"/>
            <a:ext cx="3547581" cy="4093028"/>
          </a:xfrm>
        </p:spPr>
        <p:txBody>
          <a:bodyPr anchor="ctr">
            <a:normAutofit/>
          </a:bodyPr>
          <a:lstStyle/>
          <a:p>
            <a:r>
              <a:rPr lang="en-GB" sz="4400" b="1" i="1" u="sng"/>
              <a:t>Due date</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28FB59-6331-FBD9-9D86-E65685AC3B20}"/>
              </a:ext>
            </a:extLst>
          </p:cNvPr>
          <p:cNvGraphicFramePr>
            <a:graphicFrameLocks noGrp="1"/>
          </p:cNvGraphicFramePr>
          <p:nvPr>
            <p:ph idx="1"/>
            <p:extLst>
              <p:ext uri="{D42A27DB-BD31-4B8C-83A1-F6EECF244321}">
                <p14:modId xmlns:p14="http://schemas.microsoft.com/office/powerpoint/2010/main" val="1296062975"/>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1015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7E403C-B0F3-C0DA-7845-E7A2E625AD5F}"/>
              </a:ext>
            </a:extLst>
          </p:cNvPr>
          <p:cNvSpPr>
            <a:spLocks noGrp="1"/>
          </p:cNvSpPr>
          <p:nvPr>
            <p:ph type="title"/>
          </p:nvPr>
        </p:nvSpPr>
        <p:spPr>
          <a:xfrm>
            <a:off x="652481" y="1382486"/>
            <a:ext cx="3547581" cy="4093028"/>
          </a:xfrm>
        </p:spPr>
        <p:txBody>
          <a:bodyPr anchor="ctr">
            <a:normAutofit/>
          </a:bodyPr>
          <a:lstStyle/>
          <a:p>
            <a:r>
              <a:rPr lang="en-GB" sz="4400" b="1" i="1" u="sng"/>
              <a:t>Activity</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EA403B5-ECB3-9ED3-AB5D-163D5E8C3C67}"/>
              </a:ext>
            </a:extLst>
          </p:cNvPr>
          <p:cNvGraphicFramePr>
            <a:graphicFrameLocks noGrp="1"/>
          </p:cNvGraphicFramePr>
          <p:nvPr>
            <p:ph idx="1"/>
            <p:extLst>
              <p:ext uri="{D42A27DB-BD31-4B8C-83A1-F6EECF244321}">
                <p14:modId xmlns:p14="http://schemas.microsoft.com/office/powerpoint/2010/main" val="243888577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73060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7AE711-7718-201C-6FAE-F47716F2977D}"/>
              </a:ext>
            </a:extLst>
          </p:cNvPr>
          <p:cNvSpPr>
            <a:spLocks noGrp="1"/>
          </p:cNvSpPr>
          <p:nvPr>
            <p:ph type="title"/>
          </p:nvPr>
        </p:nvSpPr>
        <p:spPr>
          <a:xfrm>
            <a:off x="652481" y="1382486"/>
            <a:ext cx="3547581" cy="4093028"/>
          </a:xfrm>
        </p:spPr>
        <p:txBody>
          <a:bodyPr anchor="ctr">
            <a:normAutofit/>
          </a:bodyPr>
          <a:lstStyle/>
          <a:p>
            <a:r>
              <a:rPr lang="en-GB" sz="4400" b="1" i="1" u="sng"/>
              <a:t>Summary</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0814199-7E09-EAE2-41F5-97CBE7A71823}"/>
              </a:ext>
            </a:extLst>
          </p:cNvPr>
          <p:cNvGraphicFramePr>
            <a:graphicFrameLocks noGrp="1"/>
          </p:cNvGraphicFramePr>
          <p:nvPr>
            <p:ph idx="1"/>
            <p:extLst>
              <p:ext uri="{D42A27DB-BD31-4B8C-83A1-F6EECF244321}">
                <p14:modId xmlns:p14="http://schemas.microsoft.com/office/powerpoint/2010/main" val="2818563487"/>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9686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45230A-74C2-6886-EB82-00A2F1B31D8B}"/>
              </a:ext>
            </a:extLst>
          </p:cNvPr>
          <p:cNvSpPr>
            <a:spLocks noGrp="1"/>
          </p:cNvSpPr>
          <p:nvPr>
            <p:ph type="ctrTitle"/>
          </p:nvPr>
        </p:nvSpPr>
        <p:spPr/>
        <p:txBody>
          <a:bodyPr/>
          <a:lstStyle/>
          <a:p>
            <a:pPr algn="ctr"/>
            <a:r>
              <a:rPr lang="en-GB" sz="7200" b="1" i="1" u="sng" dirty="0"/>
              <a:t>Thank you!</a:t>
            </a:r>
          </a:p>
        </p:txBody>
      </p:sp>
      <p:sp>
        <p:nvSpPr>
          <p:cNvPr id="5" name="Subtitle 4">
            <a:extLst>
              <a:ext uri="{FF2B5EF4-FFF2-40B4-BE49-F238E27FC236}">
                <a16:creationId xmlns:a16="http://schemas.microsoft.com/office/drawing/2014/main" id="{781925EC-2B61-C0F4-47C8-6610FFE953F6}"/>
              </a:ext>
            </a:extLst>
          </p:cNvPr>
          <p:cNvSpPr>
            <a:spLocks noGrp="1"/>
          </p:cNvSpPr>
          <p:nvPr>
            <p:ph type="subTitle" idx="1"/>
          </p:nvPr>
        </p:nvSpPr>
        <p:spPr/>
        <p:txBody>
          <a:bodyPr/>
          <a:lstStyle/>
          <a:p>
            <a:pPr algn="ctr"/>
            <a:r>
              <a:rPr lang="en-GB" dirty="0"/>
              <a:t>Any Questions?</a:t>
            </a:r>
          </a:p>
        </p:txBody>
      </p:sp>
    </p:spTree>
    <p:extLst>
      <p:ext uri="{BB962C8B-B14F-4D97-AF65-F5344CB8AC3E}">
        <p14:creationId xmlns:p14="http://schemas.microsoft.com/office/powerpoint/2010/main" val="1124362125"/>
      </p:ext>
    </p:extLst>
  </p:cSld>
  <p:clrMapOvr>
    <a:masterClrMapping/>
  </p:clrMapOvr>
</p:sld>
</file>

<file path=ppt/theme/theme1.xml><?xml version="1.0" encoding="utf-8"?>
<a:theme xmlns:a="http://schemas.openxmlformats.org/drawingml/2006/main" name="Face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620</Words>
  <Application>Microsoft Office PowerPoint</Application>
  <PresentationFormat>Widescreen</PresentationFormat>
  <Paragraphs>94</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Times New Roman</vt:lpstr>
      <vt:lpstr>Trebuchet MS</vt:lpstr>
      <vt:lpstr>Wingdings 3</vt:lpstr>
      <vt:lpstr>Facet</vt:lpstr>
      <vt:lpstr>Assignment 2 Guidance </vt:lpstr>
      <vt:lpstr>Content </vt:lpstr>
      <vt:lpstr>What is the assignment question?</vt:lpstr>
      <vt:lpstr>Guidance</vt:lpstr>
      <vt:lpstr>What is legal aid?</vt:lpstr>
      <vt:lpstr>Pre 2012</vt:lpstr>
      <vt:lpstr>After 2012</vt:lpstr>
      <vt:lpstr>Continued</vt:lpstr>
      <vt:lpstr>Suggested arguments</vt:lpstr>
      <vt:lpstr>PowerPoint Presentation</vt:lpstr>
      <vt:lpstr>Continued</vt:lpstr>
      <vt:lpstr>Some sources to consider</vt:lpstr>
      <vt:lpstr>Guidance</vt:lpstr>
      <vt:lpstr>General guidance </vt:lpstr>
      <vt:lpstr>Due date</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 Guidance</dc:title>
  <dc:creator>Zita Draper</dc:creator>
  <cp:lastModifiedBy>Zita Draper</cp:lastModifiedBy>
  <cp:revision>3</cp:revision>
  <dcterms:created xsi:type="dcterms:W3CDTF">2024-04-19T21:51:19Z</dcterms:created>
  <dcterms:modified xsi:type="dcterms:W3CDTF">2024-04-24T12:20:34Z</dcterms:modified>
</cp:coreProperties>
</file>