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51206400" cy="32004000"/>
  <p:notesSz cx="32918400" cy="51206400"/>
  <p:defaultTextStyle>
    <a:defPPr>
      <a:defRPr lang="en-US"/>
    </a:defPPr>
    <a:lvl1pPr algn="l" rtl="0" fontAlgn="base">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1pPr>
    <a:lvl2pPr marL="457200" algn="l" rtl="0" fontAlgn="base">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2pPr>
    <a:lvl3pPr marL="914400" algn="l" rtl="0" fontAlgn="base">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3pPr>
    <a:lvl4pPr marL="1371600" algn="l" rtl="0" fontAlgn="base">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4pPr>
    <a:lvl5pPr marL="1828800" algn="l" rtl="0" fontAlgn="base">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5pPr>
    <a:lvl6pPr marL="22860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6pPr>
    <a:lvl7pPr marL="27432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7pPr>
    <a:lvl8pPr marL="32004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8pPr>
    <a:lvl9pPr marL="36576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697">
          <p15:clr>
            <a:srgbClr val="A4A3A4"/>
          </p15:clr>
        </p15:guide>
        <p15:guide id="2" orient="horz" pos="19087">
          <p15:clr>
            <a:srgbClr val="A4A3A4"/>
          </p15:clr>
        </p15:guide>
        <p15:guide id="3" orient="horz" pos="3625">
          <p15:clr>
            <a:srgbClr val="A4A3A4"/>
          </p15:clr>
        </p15:guide>
        <p15:guide id="4" orient="horz" pos="2070">
          <p15:clr>
            <a:srgbClr val="A4A3A4"/>
          </p15:clr>
        </p15:guide>
        <p15:guide id="5" pos="7439">
          <p15:clr>
            <a:srgbClr val="A4A3A4"/>
          </p15:clr>
        </p15:guide>
        <p15:guide id="6" pos="8412">
          <p15:clr>
            <a:srgbClr val="A4A3A4"/>
          </p15:clr>
        </p15:guide>
        <p15:guide id="7" pos="15311">
          <p15:clr>
            <a:srgbClr val="A4A3A4"/>
          </p15:clr>
        </p15:guide>
        <p15:guide id="8" pos="24535">
          <p15:clr>
            <a:srgbClr val="A4A3A4"/>
          </p15:clr>
        </p15:guide>
        <p15:guide id="9" pos="1150">
          <p15:clr>
            <a:srgbClr val="A4A3A4"/>
          </p15:clr>
        </p15:guide>
        <p15:guide id="10" pos="16330">
          <p15:clr>
            <a:srgbClr val="A4A3A4"/>
          </p15:clr>
        </p15:guide>
        <p15:guide id="11" pos="23563">
          <p15:clr>
            <a:srgbClr val="A4A3A4"/>
          </p15:clr>
        </p15:guide>
        <p15:guide id="12" pos="3087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1"/>
    <a:srgbClr val="FFFF66"/>
    <a:srgbClr val="191919"/>
    <a:srgbClr val="FFF3F3"/>
    <a:srgbClr val="800040"/>
    <a:srgbClr val="004080"/>
    <a:srgbClr val="FF6FCF"/>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005" autoAdjust="0"/>
  </p:normalViewPr>
  <p:slideViewPr>
    <p:cSldViewPr snapToGrid="0">
      <p:cViewPr varScale="1">
        <p:scale>
          <a:sx n="16" d="100"/>
          <a:sy n="16" d="100"/>
        </p:scale>
        <p:origin x="1200" y="158"/>
      </p:cViewPr>
      <p:guideLst>
        <p:guide orient="horz" pos="697"/>
        <p:guide orient="horz" pos="19087"/>
        <p:guide orient="horz" pos="3625"/>
        <p:guide orient="horz" pos="2070"/>
        <p:guide pos="7439"/>
        <p:guide pos="8412"/>
        <p:guide pos="15311"/>
        <p:guide pos="24535"/>
        <p:guide pos="1150"/>
        <p:guide pos="16330"/>
        <p:guide pos="23563"/>
        <p:guide pos="30871"/>
      </p:guideLst>
    </p:cSldViewPr>
  </p:slideViewPr>
  <p:outlineViewPr>
    <p:cViewPr>
      <p:scale>
        <a:sx n="33" d="100"/>
        <a:sy n="33" d="100"/>
      </p:scale>
      <p:origin x="0" y="0"/>
    </p:cViewPr>
  </p:outlin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CAC108B-A62C-4C7C-A59F-E6F292C0E23B}"/>
              </a:ext>
            </a:extLst>
          </p:cNvPr>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prstTxWarp prst="textNoShape">
              <a:avLst/>
            </a:prstTxWarp>
          </a:bodyPr>
          <a:lstStyle>
            <a:lvl1pPr>
              <a:defRPr sz="1200">
                <a:latin typeface="Calibri"/>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id="{9C00BC4D-FB8D-4992-96E4-CF0072D8A9FC}"/>
              </a:ext>
            </a:extLst>
          </p:cNvPr>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panose="020F0502020204030204" pitchFamily="34" charset="0"/>
              </a:defRPr>
            </a:lvl1pPr>
          </a:lstStyle>
          <a:p>
            <a:fld id="{164CD341-AE3F-4948-8AB0-78B9ADEFF4AB}" type="datetime1">
              <a:rPr lang="en-US" altLang="en-US"/>
              <a:pPr/>
              <a:t>5/25/2022</a:t>
            </a:fld>
            <a:endParaRPr lang="en-US" altLang="en-US"/>
          </a:p>
        </p:txBody>
      </p:sp>
      <p:sp>
        <p:nvSpPr>
          <p:cNvPr id="4" name="Slide Image Placeholder 3">
            <a:extLst>
              <a:ext uri="{FF2B5EF4-FFF2-40B4-BE49-F238E27FC236}">
                <a16:creationId xmlns:a16="http://schemas.microsoft.com/office/drawing/2014/main" id="{E276B1F0-3FA0-4827-BA05-EDF6116B1E94}"/>
              </a:ext>
            </a:extLst>
          </p:cNvPr>
          <p:cNvSpPr>
            <a:spLocks noGrp="1" noRot="1" noChangeAspect="1"/>
          </p:cNvSpPr>
          <p:nvPr>
            <p:ph type="sldImg" idx="2"/>
          </p:nvPr>
        </p:nvSpPr>
        <p:spPr>
          <a:xfrm>
            <a:off x="1098550" y="3840163"/>
            <a:ext cx="307213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a:extLst>
              <a:ext uri="{FF2B5EF4-FFF2-40B4-BE49-F238E27FC236}">
                <a16:creationId xmlns:a16="http://schemas.microsoft.com/office/drawing/2014/main" id="{4A318C51-90BD-45B1-AE7C-5B8264A7FE8F}"/>
              </a:ext>
            </a:extLst>
          </p:cNvPr>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56921CD6-C851-46A4-A1CF-3AE9A4BB0291}"/>
              </a:ext>
            </a:extLst>
          </p:cNvPr>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prstTxWarp prst="textNoShape">
              <a:avLst/>
            </a:prstTxWarp>
          </a:bodyPr>
          <a:lstStyle>
            <a:lvl1pPr>
              <a:defRPr sz="1200">
                <a:latin typeface="Calibri"/>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id="{A13266D4-7D79-4E51-8BC9-E13790010430}"/>
              </a:ext>
            </a:extLst>
          </p:cNvPr>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9EA97F4B-951A-4A5C-9448-B059C7E1EBEE}"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pitchFamily="-111" charset="-128"/>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a:extLst>
              <a:ext uri="{FF2B5EF4-FFF2-40B4-BE49-F238E27FC236}">
                <a16:creationId xmlns:a16="http://schemas.microsoft.com/office/drawing/2014/main" id="{0B69E961-F90D-41F4-8FDF-3369560B4F6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2" name="Notes Placeholder 2">
            <a:extLst>
              <a:ext uri="{FF2B5EF4-FFF2-40B4-BE49-F238E27FC236}">
                <a16:creationId xmlns:a16="http://schemas.microsoft.com/office/drawing/2014/main" id="{DCB26FC6-AE4C-4C16-A6E9-DB3764C0D7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z="9600">
              <a:solidFill>
                <a:srgbClr val="000000"/>
              </a:solidFill>
            </a:endParaRPr>
          </a:p>
        </p:txBody>
      </p:sp>
      <p:sp>
        <p:nvSpPr>
          <p:cNvPr id="15363" name="Slide Number Placeholder 3">
            <a:extLst>
              <a:ext uri="{FF2B5EF4-FFF2-40B4-BE49-F238E27FC236}">
                <a16:creationId xmlns:a16="http://schemas.microsoft.com/office/drawing/2014/main" id="{F9C44973-AD30-490F-AA9B-3C8A72CFFCF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fld id="{140073F1-11A5-4AE1-9A37-7F2D5ADA2622}" type="slidenum">
              <a:rPr lang="en-US" altLang="en-US" sz="1200">
                <a:latin typeface="Calibri" panose="020F0502020204030204" pitchFamily="34" charset="0"/>
              </a:rPr>
              <a:pPr eaLnBrk="1" hangingPunct="1"/>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40164" y="9942601"/>
            <a:ext cx="43526075" cy="6858882"/>
          </a:xfrm>
        </p:spPr>
        <p:txBody>
          <a:bodyPr/>
          <a:lstStyle/>
          <a:p>
            <a:r>
              <a:rPr lang="en-US"/>
              <a:t>Click to edit Master title style</a:t>
            </a:r>
          </a:p>
        </p:txBody>
      </p:sp>
      <p:sp>
        <p:nvSpPr>
          <p:cNvPr id="3" name="Subtitle 2"/>
          <p:cNvSpPr>
            <a:spLocks noGrp="1"/>
          </p:cNvSpPr>
          <p:nvPr>
            <p:ph type="subTitle" idx="1"/>
          </p:nvPr>
        </p:nvSpPr>
        <p:spPr>
          <a:xfrm>
            <a:off x="7680325" y="18134983"/>
            <a:ext cx="35845750" cy="818003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FB154EB3-9735-4537-8FB8-1F763173312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1F9D4EE6-89A0-4F70-95DE-EB365405BED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8730052-350F-48DD-A64A-4A0669F55AB5}"/>
              </a:ext>
            </a:extLst>
          </p:cNvPr>
          <p:cNvSpPr>
            <a:spLocks noGrp="1" noChangeArrowheads="1"/>
          </p:cNvSpPr>
          <p:nvPr>
            <p:ph type="sldNum" sz="quarter" idx="12"/>
          </p:nvPr>
        </p:nvSpPr>
        <p:spPr>
          <a:ln/>
        </p:spPr>
        <p:txBody>
          <a:bodyPr/>
          <a:lstStyle>
            <a:lvl1pPr>
              <a:defRPr/>
            </a:lvl1pPr>
          </a:lstStyle>
          <a:p>
            <a:fld id="{CF441BBC-2085-42DB-A3EE-D6CD0B86A765}" type="slidenum">
              <a:rPr lang="en-US" altLang="en-US"/>
              <a:pPr/>
              <a:t>‹#›</a:t>
            </a:fld>
            <a:endParaRPr lang="en-US" altLang="en-US"/>
          </a:p>
        </p:txBody>
      </p:sp>
    </p:spTree>
    <p:extLst>
      <p:ext uri="{BB962C8B-B14F-4D97-AF65-F5344CB8AC3E}">
        <p14:creationId xmlns:p14="http://schemas.microsoft.com/office/powerpoint/2010/main" val="3432058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E76C9E14-ADD9-4749-84B5-34DA30253D39}"/>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D55D5522-B46C-4337-A84F-40789613626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D47B7AB6-B4F4-43A4-8444-FAEDA5098837}"/>
              </a:ext>
            </a:extLst>
          </p:cNvPr>
          <p:cNvSpPr>
            <a:spLocks noGrp="1" noChangeArrowheads="1"/>
          </p:cNvSpPr>
          <p:nvPr>
            <p:ph type="sldNum" sz="quarter" idx="12"/>
          </p:nvPr>
        </p:nvSpPr>
        <p:spPr>
          <a:ln/>
        </p:spPr>
        <p:txBody>
          <a:bodyPr/>
          <a:lstStyle>
            <a:lvl1pPr>
              <a:defRPr/>
            </a:lvl1pPr>
          </a:lstStyle>
          <a:p>
            <a:fld id="{B356C97C-B7A1-4CD2-ADB7-BD3F52DE5E9D}" type="slidenum">
              <a:rPr lang="en-US" altLang="en-US"/>
              <a:pPr/>
              <a:t>‹#›</a:t>
            </a:fld>
            <a:endParaRPr lang="en-US" altLang="en-US"/>
          </a:p>
        </p:txBody>
      </p:sp>
    </p:spTree>
    <p:extLst>
      <p:ext uri="{BB962C8B-B14F-4D97-AF65-F5344CB8AC3E}">
        <p14:creationId xmlns:p14="http://schemas.microsoft.com/office/powerpoint/2010/main" val="1971565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1" y="20565843"/>
            <a:ext cx="43526075" cy="6355733"/>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1" y="13564968"/>
            <a:ext cx="43526075" cy="70008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93761117-1277-49B2-8620-3574170DB5F7}"/>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210663F4-D7B0-41DE-91D9-3F430A8D8A5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271240F9-5605-4ED6-862E-28A9ECC45C07}"/>
              </a:ext>
            </a:extLst>
          </p:cNvPr>
          <p:cNvSpPr>
            <a:spLocks noGrp="1" noChangeArrowheads="1"/>
          </p:cNvSpPr>
          <p:nvPr>
            <p:ph type="sldNum" sz="quarter" idx="12"/>
          </p:nvPr>
        </p:nvSpPr>
        <p:spPr>
          <a:ln/>
        </p:spPr>
        <p:txBody>
          <a:bodyPr/>
          <a:lstStyle>
            <a:lvl1pPr>
              <a:defRPr/>
            </a:lvl1pPr>
          </a:lstStyle>
          <a:p>
            <a:fld id="{215DB34E-7897-44B8-846E-81DE73498C3A}" type="slidenum">
              <a:rPr lang="en-US" altLang="en-US"/>
              <a:pPr/>
              <a:t>‹#›</a:t>
            </a:fld>
            <a:endParaRPr lang="en-US" altLang="en-US"/>
          </a:p>
        </p:txBody>
      </p:sp>
    </p:spTree>
    <p:extLst>
      <p:ext uri="{BB962C8B-B14F-4D97-AF65-F5344CB8AC3E}">
        <p14:creationId xmlns:p14="http://schemas.microsoft.com/office/powerpoint/2010/main" val="2954461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40164" y="9246527"/>
            <a:ext cx="21686837" cy="192014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246527"/>
            <a:ext cx="21686838" cy="192014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59CA4CE9-1F88-4797-B904-977825035D6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BF06BF2A-557E-4B67-B6CA-553C2DF7FB4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30A04410-3FB8-49EA-BE07-F2D42335F659}"/>
              </a:ext>
            </a:extLst>
          </p:cNvPr>
          <p:cNvSpPr>
            <a:spLocks noGrp="1" noChangeArrowheads="1"/>
          </p:cNvSpPr>
          <p:nvPr>
            <p:ph type="sldNum" sz="quarter" idx="12"/>
          </p:nvPr>
        </p:nvSpPr>
        <p:spPr>
          <a:ln/>
        </p:spPr>
        <p:txBody>
          <a:bodyPr/>
          <a:lstStyle>
            <a:lvl1pPr>
              <a:defRPr/>
            </a:lvl1pPr>
          </a:lstStyle>
          <a:p>
            <a:fld id="{A8A56782-29C5-42C4-A862-33521AF2B001}" type="slidenum">
              <a:rPr lang="en-US" altLang="en-US"/>
              <a:pPr/>
              <a:t>‹#›</a:t>
            </a:fld>
            <a:endParaRPr lang="en-US" altLang="en-US"/>
          </a:p>
        </p:txBody>
      </p:sp>
    </p:spTree>
    <p:extLst>
      <p:ext uri="{BB962C8B-B14F-4D97-AF65-F5344CB8AC3E}">
        <p14:creationId xmlns:p14="http://schemas.microsoft.com/office/powerpoint/2010/main" val="1690870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9" y="1281024"/>
            <a:ext cx="46085125" cy="5334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164476"/>
            <a:ext cx="22625050" cy="298494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149417"/>
            <a:ext cx="22625050" cy="1843903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164476"/>
            <a:ext cx="22632988" cy="298494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149417"/>
            <a:ext cx="22632988" cy="1843903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F11715A3-B094-474A-8E83-6377F725E512}"/>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B7FD1E11-D1FE-4BFF-BE5D-548F4596DCC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3F78B156-F860-4D15-A50E-3AA800206C04}"/>
              </a:ext>
            </a:extLst>
          </p:cNvPr>
          <p:cNvSpPr>
            <a:spLocks noGrp="1" noChangeArrowheads="1"/>
          </p:cNvSpPr>
          <p:nvPr>
            <p:ph type="sldNum" sz="quarter" idx="12"/>
          </p:nvPr>
        </p:nvSpPr>
        <p:spPr>
          <a:ln/>
        </p:spPr>
        <p:txBody>
          <a:bodyPr/>
          <a:lstStyle>
            <a:lvl1pPr>
              <a:defRPr/>
            </a:lvl1pPr>
          </a:lstStyle>
          <a:p>
            <a:fld id="{16C4D6D6-BD9C-4FA0-9A66-87B089BD49FC}" type="slidenum">
              <a:rPr lang="en-US" altLang="en-US"/>
              <a:pPr/>
              <a:t>‹#›</a:t>
            </a:fld>
            <a:endParaRPr lang="en-US" altLang="en-US"/>
          </a:p>
        </p:txBody>
      </p:sp>
    </p:spTree>
    <p:extLst>
      <p:ext uri="{BB962C8B-B14F-4D97-AF65-F5344CB8AC3E}">
        <p14:creationId xmlns:p14="http://schemas.microsoft.com/office/powerpoint/2010/main" val="1889299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31EA1958-8E9E-4C38-A5A3-646B23ED2D64}"/>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8F2C9951-85F3-45A1-A5ED-F92BA7C890F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F69A2ABE-3FDD-46A5-A545-8146E0F219F1}"/>
              </a:ext>
            </a:extLst>
          </p:cNvPr>
          <p:cNvSpPr>
            <a:spLocks noGrp="1" noChangeArrowheads="1"/>
          </p:cNvSpPr>
          <p:nvPr>
            <p:ph type="sldNum" sz="quarter" idx="12"/>
          </p:nvPr>
        </p:nvSpPr>
        <p:spPr>
          <a:ln/>
        </p:spPr>
        <p:txBody>
          <a:bodyPr/>
          <a:lstStyle>
            <a:lvl1pPr>
              <a:defRPr/>
            </a:lvl1pPr>
          </a:lstStyle>
          <a:p>
            <a:fld id="{DB908E05-7E32-42DA-8094-BAC8EF76E33F}" type="slidenum">
              <a:rPr lang="en-US" altLang="en-US"/>
              <a:pPr/>
              <a:t>‹#›</a:t>
            </a:fld>
            <a:endParaRPr lang="en-US" altLang="en-US"/>
          </a:p>
        </p:txBody>
      </p:sp>
    </p:spTree>
    <p:extLst>
      <p:ext uri="{BB962C8B-B14F-4D97-AF65-F5344CB8AC3E}">
        <p14:creationId xmlns:p14="http://schemas.microsoft.com/office/powerpoint/2010/main" val="2133236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0FC797DC-032B-4488-A838-CC6B318D08C5}"/>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AF2809A0-69ED-4498-8564-1D2AFC3B3D6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5E3BFF1A-AC50-4EAF-A954-7C4134F75E3B}"/>
              </a:ext>
            </a:extLst>
          </p:cNvPr>
          <p:cNvSpPr>
            <a:spLocks noGrp="1" noChangeArrowheads="1"/>
          </p:cNvSpPr>
          <p:nvPr>
            <p:ph type="sldNum" sz="quarter" idx="12"/>
          </p:nvPr>
        </p:nvSpPr>
        <p:spPr>
          <a:ln/>
        </p:spPr>
        <p:txBody>
          <a:bodyPr/>
          <a:lstStyle>
            <a:lvl1pPr>
              <a:defRPr/>
            </a:lvl1pPr>
          </a:lstStyle>
          <a:p>
            <a:fld id="{723111E9-ACCB-47DC-BF06-27E82F8B4E8B}" type="slidenum">
              <a:rPr lang="en-US" altLang="en-US"/>
              <a:pPr/>
              <a:t>‹#›</a:t>
            </a:fld>
            <a:endParaRPr lang="en-US" altLang="en-US"/>
          </a:p>
        </p:txBody>
      </p:sp>
    </p:spTree>
    <p:extLst>
      <p:ext uri="{BB962C8B-B14F-4D97-AF65-F5344CB8AC3E}">
        <p14:creationId xmlns:p14="http://schemas.microsoft.com/office/powerpoint/2010/main" val="1804131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274851"/>
            <a:ext cx="16846550" cy="5421974"/>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274851"/>
            <a:ext cx="28625800" cy="27313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696825"/>
            <a:ext cx="16846550" cy="218916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B4E81973-50BE-49F1-AFF6-D77B932397A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DF1B843A-21E9-4DC5-B805-5E6CB3E53B3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28C8F5F-6228-45B5-BD7E-3F74E7ED8B34}"/>
              </a:ext>
            </a:extLst>
          </p:cNvPr>
          <p:cNvSpPr>
            <a:spLocks noGrp="1" noChangeArrowheads="1"/>
          </p:cNvSpPr>
          <p:nvPr>
            <p:ph type="sldNum" sz="quarter" idx="12"/>
          </p:nvPr>
        </p:nvSpPr>
        <p:spPr>
          <a:ln/>
        </p:spPr>
        <p:txBody>
          <a:bodyPr/>
          <a:lstStyle>
            <a:lvl1pPr>
              <a:defRPr/>
            </a:lvl1pPr>
          </a:lstStyle>
          <a:p>
            <a:fld id="{42549B3E-ED4B-4AD5-A43F-C28F59DEA6BF}" type="slidenum">
              <a:rPr lang="en-US" altLang="en-US"/>
              <a:pPr/>
              <a:t>‹#›</a:t>
            </a:fld>
            <a:endParaRPr lang="en-US" altLang="en-US"/>
          </a:p>
        </p:txBody>
      </p:sp>
    </p:spTree>
    <p:extLst>
      <p:ext uri="{BB962C8B-B14F-4D97-AF65-F5344CB8AC3E}">
        <p14:creationId xmlns:p14="http://schemas.microsoft.com/office/powerpoint/2010/main" val="2694027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6" y="22402492"/>
            <a:ext cx="30724475" cy="2645392"/>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6" y="2859927"/>
            <a:ext cx="30724475" cy="1920147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6" y="25047885"/>
            <a:ext cx="30724475" cy="375509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4335C481-DA0D-49EB-9860-E6F60385B44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2A2BA237-7175-4283-9086-166C0DAA9F2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17212E8-C707-4807-A6EE-F36804081D51}"/>
              </a:ext>
            </a:extLst>
          </p:cNvPr>
          <p:cNvSpPr>
            <a:spLocks noGrp="1" noChangeArrowheads="1"/>
          </p:cNvSpPr>
          <p:nvPr>
            <p:ph type="sldNum" sz="quarter" idx="12"/>
          </p:nvPr>
        </p:nvSpPr>
        <p:spPr>
          <a:ln/>
        </p:spPr>
        <p:txBody>
          <a:bodyPr/>
          <a:lstStyle>
            <a:lvl1pPr>
              <a:defRPr/>
            </a:lvl1pPr>
          </a:lstStyle>
          <a:p>
            <a:fld id="{98BB2B5C-7170-4A82-85FF-483CF9692956}" type="slidenum">
              <a:rPr lang="en-US" altLang="en-US"/>
              <a:pPr/>
              <a:t>‹#›</a:t>
            </a:fld>
            <a:endParaRPr lang="en-US" altLang="en-US"/>
          </a:p>
        </p:txBody>
      </p:sp>
    </p:spTree>
    <p:extLst>
      <p:ext uri="{BB962C8B-B14F-4D97-AF65-F5344CB8AC3E}">
        <p14:creationId xmlns:p14="http://schemas.microsoft.com/office/powerpoint/2010/main" val="3795961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018D38D5-4C1A-49B5-A8A0-31ECFC81196F}"/>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8B50BB9-136F-40A4-BD5D-F8BE36D549C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A36F373-5C91-4021-8398-E5FAD3B71520}"/>
              </a:ext>
            </a:extLst>
          </p:cNvPr>
          <p:cNvSpPr>
            <a:spLocks noGrp="1" noChangeArrowheads="1"/>
          </p:cNvSpPr>
          <p:nvPr>
            <p:ph type="sldNum" sz="quarter" idx="12"/>
          </p:nvPr>
        </p:nvSpPr>
        <p:spPr>
          <a:ln/>
        </p:spPr>
        <p:txBody>
          <a:bodyPr/>
          <a:lstStyle>
            <a:lvl1pPr>
              <a:defRPr/>
            </a:lvl1pPr>
          </a:lstStyle>
          <a:p>
            <a:fld id="{B14A6B8C-6F5F-4D4F-85B7-4B3AAC249724}" type="slidenum">
              <a:rPr lang="en-US" altLang="en-US"/>
              <a:pPr/>
              <a:t>‹#›</a:t>
            </a:fld>
            <a:endParaRPr lang="en-US" altLang="en-US"/>
          </a:p>
        </p:txBody>
      </p:sp>
    </p:spTree>
    <p:extLst>
      <p:ext uri="{BB962C8B-B14F-4D97-AF65-F5344CB8AC3E}">
        <p14:creationId xmlns:p14="http://schemas.microsoft.com/office/powerpoint/2010/main" val="250066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485514" y="2844492"/>
            <a:ext cx="10880725" cy="2560350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40163" y="2844492"/>
            <a:ext cx="32492950" cy="2560350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FF992DC-E8AD-4DF7-BFA9-14B75602D0C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C356E264-BD1F-4D48-916E-79383C4787B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7B8FD6ED-A59E-4C89-85C9-57A1ED532736}"/>
              </a:ext>
            </a:extLst>
          </p:cNvPr>
          <p:cNvSpPr>
            <a:spLocks noGrp="1" noChangeArrowheads="1"/>
          </p:cNvSpPr>
          <p:nvPr>
            <p:ph type="sldNum" sz="quarter" idx="12"/>
          </p:nvPr>
        </p:nvSpPr>
        <p:spPr>
          <a:ln/>
        </p:spPr>
        <p:txBody>
          <a:bodyPr/>
          <a:lstStyle>
            <a:lvl1pPr>
              <a:defRPr/>
            </a:lvl1pPr>
          </a:lstStyle>
          <a:p>
            <a:fld id="{B0D5C007-3183-461B-81EF-00B372CC91AA}" type="slidenum">
              <a:rPr lang="en-US" altLang="en-US"/>
              <a:pPr/>
              <a:t>‹#›</a:t>
            </a:fld>
            <a:endParaRPr lang="en-US" altLang="en-US"/>
          </a:p>
        </p:txBody>
      </p:sp>
    </p:spTree>
    <p:extLst>
      <p:ext uri="{BB962C8B-B14F-4D97-AF65-F5344CB8AC3E}">
        <p14:creationId xmlns:p14="http://schemas.microsoft.com/office/powerpoint/2010/main" val="3380231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8F51FC67-5766-4FDE-BA58-95B0EDAC7D7E}"/>
              </a:ext>
            </a:extLst>
          </p:cNvPr>
          <p:cNvSpPr>
            <a:spLocks noGrp="1" noChangeArrowheads="1"/>
          </p:cNvSpPr>
          <p:nvPr>
            <p:ph type="title"/>
          </p:nvPr>
        </p:nvSpPr>
        <p:spPr bwMode="auto">
          <a:xfrm>
            <a:off x="3840163" y="2844800"/>
            <a:ext cx="43526075"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07557" tIns="203779" rIns="407557" bIns="203779"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BD2ADA61-DED0-4B41-9784-1E999932CA0F}"/>
              </a:ext>
            </a:extLst>
          </p:cNvPr>
          <p:cNvSpPr>
            <a:spLocks noGrp="1" noChangeArrowheads="1"/>
          </p:cNvSpPr>
          <p:nvPr>
            <p:ph type="body" idx="1"/>
          </p:nvPr>
        </p:nvSpPr>
        <p:spPr bwMode="auto">
          <a:xfrm>
            <a:off x="3840163" y="9247188"/>
            <a:ext cx="43526075" cy="1920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07557" tIns="203779" rIns="407557" bIns="20377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CFFC3683-959C-4DC9-8133-F114712CEEA4}"/>
              </a:ext>
            </a:extLst>
          </p:cNvPr>
          <p:cNvSpPr>
            <a:spLocks noGrp="1" noChangeArrowheads="1"/>
          </p:cNvSpPr>
          <p:nvPr>
            <p:ph type="dt" sz="half" idx="2"/>
          </p:nvPr>
        </p:nvSpPr>
        <p:spPr bwMode="auto">
          <a:xfrm>
            <a:off x="3840163" y="29159200"/>
            <a:ext cx="10668000" cy="213360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defRPr sz="6200">
                <a:latin typeface="Times New Roman" charset="0"/>
                <a:ea typeface="ＭＳ Ｐゴシック" charset="0"/>
                <a:cs typeface="ＭＳ Ｐゴシック" charset="0"/>
              </a:defRPr>
            </a:lvl1pPr>
          </a:lstStyle>
          <a:p>
            <a:pPr>
              <a:defRPr/>
            </a:pPr>
            <a:endParaRPr lang="en-US"/>
          </a:p>
        </p:txBody>
      </p:sp>
      <p:sp>
        <p:nvSpPr>
          <p:cNvPr id="1029" name="Rectangle 5">
            <a:extLst>
              <a:ext uri="{FF2B5EF4-FFF2-40B4-BE49-F238E27FC236}">
                <a16:creationId xmlns:a16="http://schemas.microsoft.com/office/drawing/2014/main" id="{5B27110C-DE0D-428F-A743-55782277A669}"/>
              </a:ext>
            </a:extLst>
          </p:cNvPr>
          <p:cNvSpPr>
            <a:spLocks noGrp="1" noChangeArrowheads="1"/>
          </p:cNvSpPr>
          <p:nvPr>
            <p:ph type="ftr" sz="quarter" idx="3"/>
          </p:nvPr>
        </p:nvSpPr>
        <p:spPr bwMode="auto">
          <a:xfrm>
            <a:off x="17495838" y="29159200"/>
            <a:ext cx="16214725" cy="213360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lgn="ctr">
              <a:defRPr sz="6200">
                <a:latin typeface="Times New Roman" charset="0"/>
                <a:ea typeface="ＭＳ Ｐゴシック" charset="0"/>
                <a:cs typeface="ＭＳ Ｐゴシック" charset="0"/>
              </a:defRPr>
            </a:lvl1pPr>
          </a:lstStyle>
          <a:p>
            <a:pPr>
              <a:defRPr/>
            </a:pPr>
            <a:endParaRPr lang="en-US"/>
          </a:p>
        </p:txBody>
      </p:sp>
      <p:sp>
        <p:nvSpPr>
          <p:cNvPr id="1030" name="Rectangle 6">
            <a:extLst>
              <a:ext uri="{FF2B5EF4-FFF2-40B4-BE49-F238E27FC236}">
                <a16:creationId xmlns:a16="http://schemas.microsoft.com/office/drawing/2014/main" id="{836CF911-2845-4C2C-B41C-AB78D0A7D468}"/>
              </a:ext>
            </a:extLst>
          </p:cNvPr>
          <p:cNvSpPr>
            <a:spLocks noGrp="1" noChangeArrowheads="1"/>
          </p:cNvSpPr>
          <p:nvPr>
            <p:ph type="sldNum" sz="quarter" idx="4"/>
          </p:nvPr>
        </p:nvSpPr>
        <p:spPr bwMode="auto">
          <a:xfrm>
            <a:off x="36698238" y="29159200"/>
            <a:ext cx="10668000" cy="213360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lgn="r">
              <a:defRPr sz="6200">
                <a:latin typeface="Times New Roman" panose="02020603050405020304" pitchFamily="18" charset="0"/>
              </a:defRPr>
            </a:lvl1pPr>
          </a:lstStyle>
          <a:p>
            <a:fld id="{19048B7C-9AB4-4C3B-ADE0-94A6DD81FE8A}"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075113" rtl="0" eaLnBrk="0" fontAlgn="base" hangingPunct="0">
        <a:spcBef>
          <a:spcPct val="0"/>
        </a:spcBef>
        <a:spcAft>
          <a:spcPct val="0"/>
        </a:spcAft>
        <a:defRPr sz="19600">
          <a:solidFill>
            <a:schemeClr val="tx2"/>
          </a:solidFill>
          <a:latin typeface="+mj-lt"/>
          <a:ea typeface="MS PGothic" panose="020B0600070205080204" pitchFamily="34" charset="-128"/>
          <a:cs typeface="ＭＳ Ｐゴシック" pitchFamily="-65" charset="-128"/>
        </a:defRPr>
      </a:lvl1pPr>
      <a:lvl2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2pPr>
      <a:lvl3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3pPr>
      <a:lvl4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4pPr>
      <a:lvl5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5pPr>
      <a:lvl6pPr marL="457200" algn="ctr" defTabSz="4075113" rtl="0" fontAlgn="base">
        <a:spcBef>
          <a:spcPct val="0"/>
        </a:spcBef>
        <a:spcAft>
          <a:spcPct val="0"/>
        </a:spcAft>
        <a:defRPr sz="19600">
          <a:solidFill>
            <a:schemeClr val="tx2"/>
          </a:solidFill>
          <a:latin typeface="Times New Roman" pitchFamily="-65" charset="0"/>
        </a:defRPr>
      </a:lvl6pPr>
      <a:lvl7pPr marL="914400" algn="ctr" defTabSz="4075113" rtl="0" fontAlgn="base">
        <a:spcBef>
          <a:spcPct val="0"/>
        </a:spcBef>
        <a:spcAft>
          <a:spcPct val="0"/>
        </a:spcAft>
        <a:defRPr sz="19600">
          <a:solidFill>
            <a:schemeClr val="tx2"/>
          </a:solidFill>
          <a:latin typeface="Times New Roman" pitchFamily="-65" charset="0"/>
        </a:defRPr>
      </a:lvl7pPr>
      <a:lvl8pPr marL="1371600" algn="ctr" defTabSz="4075113" rtl="0" fontAlgn="base">
        <a:spcBef>
          <a:spcPct val="0"/>
        </a:spcBef>
        <a:spcAft>
          <a:spcPct val="0"/>
        </a:spcAft>
        <a:defRPr sz="19600">
          <a:solidFill>
            <a:schemeClr val="tx2"/>
          </a:solidFill>
          <a:latin typeface="Times New Roman" pitchFamily="-65" charset="0"/>
        </a:defRPr>
      </a:lvl8pPr>
      <a:lvl9pPr marL="1828800" algn="ctr" defTabSz="4075113" rtl="0" fontAlgn="base">
        <a:spcBef>
          <a:spcPct val="0"/>
        </a:spcBef>
        <a:spcAft>
          <a:spcPct val="0"/>
        </a:spcAft>
        <a:defRPr sz="19600">
          <a:solidFill>
            <a:schemeClr val="tx2"/>
          </a:solidFill>
          <a:latin typeface="Times New Roman" pitchFamily="-65" charset="0"/>
        </a:defRPr>
      </a:lvl9pPr>
    </p:titleStyle>
    <p:bodyStyle>
      <a:lvl1pPr marL="1528763" indent="-1528763" algn="l" defTabSz="4075113" rtl="0" eaLnBrk="0" fontAlgn="base" hangingPunct="0">
        <a:spcBef>
          <a:spcPct val="20000"/>
        </a:spcBef>
        <a:spcAft>
          <a:spcPct val="0"/>
        </a:spcAft>
        <a:buChar char="•"/>
        <a:defRPr sz="14300">
          <a:solidFill>
            <a:schemeClr val="tx1"/>
          </a:solidFill>
          <a:latin typeface="+mn-lt"/>
          <a:ea typeface="MS PGothic" panose="020B0600070205080204" pitchFamily="34" charset="-128"/>
          <a:cs typeface="ＭＳ Ｐゴシック" pitchFamily="-65" charset="-128"/>
        </a:defRPr>
      </a:lvl1pPr>
      <a:lvl2pPr marL="3311525" indent="-1273175" algn="l" defTabSz="4075113" rtl="0" eaLnBrk="0" fontAlgn="base" hangingPunct="0">
        <a:spcBef>
          <a:spcPct val="20000"/>
        </a:spcBef>
        <a:spcAft>
          <a:spcPct val="0"/>
        </a:spcAft>
        <a:buChar char="–"/>
        <a:defRPr sz="12500">
          <a:solidFill>
            <a:schemeClr val="tx1"/>
          </a:solidFill>
          <a:latin typeface="+mn-lt"/>
          <a:ea typeface="MS PGothic" panose="020B0600070205080204" pitchFamily="34" charset="-128"/>
          <a:cs typeface="ＭＳ Ｐゴシック" charset="0"/>
        </a:defRPr>
      </a:lvl2pPr>
      <a:lvl3pPr marL="5094288" indent="-1019175" algn="l" defTabSz="4075113" rtl="0" eaLnBrk="0" fontAlgn="base" hangingPunct="0">
        <a:spcBef>
          <a:spcPct val="20000"/>
        </a:spcBef>
        <a:spcAft>
          <a:spcPct val="0"/>
        </a:spcAft>
        <a:buChar char="•"/>
        <a:defRPr sz="10700">
          <a:solidFill>
            <a:schemeClr val="tx1"/>
          </a:solidFill>
          <a:latin typeface="+mn-lt"/>
          <a:ea typeface="MS PGothic" panose="020B0600070205080204" pitchFamily="34" charset="-128"/>
          <a:cs typeface="ＭＳ Ｐゴシック" charset="0"/>
        </a:defRPr>
      </a:lvl3pPr>
      <a:lvl4pPr marL="7132638" indent="-1019175" algn="l" defTabSz="4075113" rtl="0" eaLnBrk="0" fontAlgn="base" hangingPunct="0">
        <a:spcBef>
          <a:spcPct val="20000"/>
        </a:spcBef>
        <a:spcAft>
          <a:spcPct val="0"/>
        </a:spcAft>
        <a:buChar char="–"/>
        <a:defRPr sz="8900">
          <a:solidFill>
            <a:schemeClr val="tx1"/>
          </a:solidFill>
          <a:latin typeface="+mn-lt"/>
          <a:ea typeface="MS PGothic" panose="020B0600070205080204" pitchFamily="34" charset="-128"/>
          <a:cs typeface="ＭＳ Ｐゴシック" charset="0"/>
        </a:defRPr>
      </a:lvl4pPr>
      <a:lvl5pPr marL="9169400" indent="-1017588" algn="l" defTabSz="4075113" rtl="0" eaLnBrk="0" fontAlgn="base" hangingPunct="0">
        <a:spcBef>
          <a:spcPct val="20000"/>
        </a:spcBef>
        <a:spcAft>
          <a:spcPct val="0"/>
        </a:spcAft>
        <a:buChar char="»"/>
        <a:defRPr sz="8900">
          <a:solidFill>
            <a:schemeClr val="tx1"/>
          </a:solidFill>
          <a:latin typeface="+mn-lt"/>
          <a:ea typeface="MS PGothic" panose="020B0600070205080204" pitchFamily="34" charset="-128"/>
          <a:cs typeface="ＭＳ Ｐゴシック" charset="0"/>
        </a:defRPr>
      </a:lvl5pPr>
      <a:lvl6pPr marL="9626600" indent="-1017588" algn="l" defTabSz="4075113" rtl="0" fontAlgn="base">
        <a:spcBef>
          <a:spcPct val="20000"/>
        </a:spcBef>
        <a:spcAft>
          <a:spcPct val="0"/>
        </a:spcAft>
        <a:buChar char="»"/>
        <a:defRPr sz="8900">
          <a:solidFill>
            <a:schemeClr val="tx1"/>
          </a:solidFill>
          <a:latin typeface="+mn-lt"/>
          <a:ea typeface="ＭＳ Ｐゴシック" pitchFamily="-65" charset="-128"/>
        </a:defRPr>
      </a:lvl6pPr>
      <a:lvl7pPr marL="10083800" indent="-1017588" algn="l" defTabSz="4075113" rtl="0" fontAlgn="base">
        <a:spcBef>
          <a:spcPct val="20000"/>
        </a:spcBef>
        <a:spcAft>
          <a:spcPct val="0"/>
        </a:spcAft>
        <a:buChar char="»"/>
        <a:defRPr sz="8900">
          <a:solidFill>
            <a:schemeClr val="tx1"/>
          </a:solidFill>
          <a:latin typeface="+mn-lt"/>
          <a:ea typeface="ＭＳ Ｐゴシック" pitchFamily="-65" charset="-128"/>
        </a:defRPr>
      </a:lvl7pPr>
      <a:lvl8pPr marL="10541000" indent="-1017588" algn="l" defTabSz="4075113" rtl="0" fontAlgn="base">
        <a:spcBef>
          <a:spcPct val="20000"/>
        </a:spcBef>
        <a:spcAft>
          <a:spcPct val="0"/>
        </a:spcAft>
        <a:buChar char="»"/>
        <a:defRPr sz="8900">
          <a:solidFill>
            <a:schemeClr val="tx1"/>
          </a:solidFill>
          <a:latin typeface="+mn-lt"/>
          <a:ea typeface="ＭＳ Ｐゴシック" pitchFamily="-65" charset="-128"/>
        </a:defRPr>
      </a:lvl8pPr>
      <a:lvl9pPr marL="10998200" indent="-1017588" algn="l" defTabSz="4075113" rtl="0" fontAlgn="base">
        <a:spcBef>
          <a:spcPct val="20000"/>
        </a:spcBef>
        <a:spcAft>
          <a:spcPct val="0"/>
        </a:spcAft>
        <a:buChar char="»"/>
        <a:defRPr sz="8900">
          <a:solidFill>
            <a:schemeClr val="tx1"/>
          </a:solidFill>
          <a:latin typeface="+mn-lt"/>
          <a:ea typeface="ＭＳ Ｐゴシック" pitchFamily="-65"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notesSlide" Target="../notesSlides/notesSlide1.xml"/><Relationship Id="rId7" Type="http://schemas.openxmlformats.org/officeDocument/2006/relationships/image" Target="../media/image4.png"/><Relationship Id="rId2" Type="http://schemas.openxmlformats.org/officeDocument/2006/relationships/slideLayout" Target="../slideLayouts/slideLayout7.xml"/><Relationship Id="rId1" Type="http://schemas.openxmlformats.org/officeDocument/2006/relationships/themeOverride" Target="../theme/themeOverride1.xml"/><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image" Target="../media/image1.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2" name="Text Box 13">
            <a:extLst>
              <a:ext uri="{FF2B5EF4-FFF2-40B4-BE49-F238E27FC236}">
                <a16:creationId xmlns:a16="http://schemas.microsoft.com/office/drawing/2014/main" id="{42CADDB0-1FD8-4371-8D3F-B73EA16FA253}"/>
              </a:ext>
            </a:extLst>
          </p:cNvPr>
          <p:cNvSpPr txBox="1">
            <a:spLocks noChangeArrowheads="1"/>
          </p:cNvSpPr>
          <p:nvPr/>
        </p:nvSpPr>
        <p:spPr bwMode="auto">
          <a:xfrm>
            <a:off x="17174769" y="28798494"/>
            <a:ext cx="15969440" cy="2311149"/>
          </a:xfrm>
          <a:prstGeom prst="rect">
            <a:avLst/>
          </a:prstGeom>
          <a:solidFill>
            <a:schemeClr val="bg1"/>
          </a:solidFill>
          <a:ln w="38100">
            <a:solidFill>
              <a:srgbClr val="000000"/>
            </a:solidFill>
            <a:round/>
            <a:headEnd/>
            <a:tailEnd/>
          </a:ln>
        </p:spPr>
        <p:txBody>
          <a:bodyPr lIns="914400" tIns="457200" rIns="914400" bIns="914400"/>
          <a:lstStyle>
            <a:lvl1pPr eaLnBrk="0" hangingPunct="0">
              <a:tabLst>
                <a:tab pos="635000"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635000"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635000"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635000"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635000"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635000" algn="l"/>
              </a:tabLst>
              <a:defRPr sz="3200">
                <a:solidFill>
                  <a:schemeClr val="tx1"/>
                </a:solidFill>
                <a:latin typeface="Helvetica" panose="020B0604020202020204" pitchFamily="34" charset="0"/>
                <a:ea typeface="MS PGothic" panose="020B0600070205080204" pitchFamily="34" charset="-128"/>
              </a:defRPr>
            </a:lvl9pPr>
          </a:lstStyle>
          <a:p>
            <a:pPr eaLnBrk="1" hangingPunct="1">
              <a:spcBef>
                <a:spcPct val="50000"/>
              </a:spcBef>
            </a:pPr>
            <a:r>
              <a:rPr lang="en-US" altLang="en-US" sz="4200" b="1" dirty="0">
                <a:solidFill>
                  <a:srgbClr val="000000"/>
                </a:solidFill>
                <a:latin typeface="Avenir Heavy" pitchFamily="124" charset="0"/>
              </a:rPr>
              <a:t>Longest side branch</a:t>
            </a:r>
          </a:p>
          <a:p>
            <a:pPr eaLnBrk="1" hangingPunct="1">
              <a:spcBef>
                <a:spcPct val="50000"/>
              </a:spcBef>
            </a:pPr>
            <a:r>
              <a:rPr lang="en-US" altLang="en-US" sz="4200" b="1" dirty="0">
                <a:solidFill>
                  <a:srgbClr val="000000"/>
                </a:solidFill>
                <a:latin typeface="Avenir Heavy" pitchFamily="124" charset="0"/>
              </a:rPr>
              <a:t>Dark </a:t>
            </a:r>
            <a:r>
              <a:rPr lang="en-US" altLang="en-US" sz="4200" b="1" dirty="0" err="1">
                <a:solidFill>
                  <a:srgbClr val="000000"/>
                </a:solidFill>
                <a:latin typeface="Avenir Heavy" pitchFamily="124" charset="0"/>
              </a:rPr>
              <a:t>colours</a:t>
            </a:r>
            <a:r>
              <a:rPr lang="en-US" altLang="en-US" sz="4200" b="1" dirty="0">
                <a:solidFill>
                  <a:srgbClr val="000000"/>
                </a:solidFill>
                <a:latin typeface="Avenir Heavy" pitchFamily="124" charset="0"/>
              </a:rPr>
              <a:t>  show greatest growth</a:t>
            </a:r>
          </a:p>
        </p:txBody>
      </p:sp>
      <p:sp>
        <p:nvSpPr>
          <p:cNvPr id="14343" name="Text Box 14">
            <a:extLst>
              <a:ext uri="{FF2B5EF4-FFF2-40B4-BE49-F238E27FC236}">
                <a16:creationId xmlns:a16="http://schemas.microsoft.com/office/drawing/2014/main" id="{637EC50B-0E9E-4911-97D1-0FEC05060A90}"/>
              </a:ext>
            </a:extLst>
          </p:cNvPr>
          <p:cNvSpPr txBox="1">
            <a:spLocks noChangeArrowheads="1"/>
          </p:cNvSpPr>
          <p:nvPr/>
        </p:nvSpPr>
        <p:spPr bwMode="auto">
          <a:xfrm>
            <a:off x="1673444" y="961440"/>
            <a:ext cx="47772419"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274320" tIns="274320" rIns="274320" bIns="274320" anchor="ctr">
            <a:spAutoFit/>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algn="ctr" eaLnBrk="1" hangingPunct="1">
              <a:spcBef>
                <a:spcPct val="50000"/>
              </a:spcBef>
              <a:spcAft>
                <a:spcPts val="600"/>
              </a:spcAft>
            </a:pPr>
            <a:endParaRPr lang="en-US" altLang="en-US" sz="6000" b="1" dirty="0">
              <a:latin typeface="Avenir Medium" pitchFamily="124" charset="0"/>
            </a:endParaRPr>
          </a:p>
          <a:p>
            <a:pPr algn="ctr" eaLnBrk="1" hangingPunct="1">
              <a:spcBef>
                <a:spcPct val="50000"/>
              </a:spcBef>
              <a:spcAft>
                <a:spcPts val="600"/>
              </a:spcAft>
            </a:pPr>
            <a:endParaRPr lang="en-US" altLang="en-US" sz="6000" b="1" dirty="0">
              <a:latin typeface="Avenir Medium" pitchFamily="124" charset="0"/>
            </a:endParaRPr>
          </a:p>
          <a:p>
            <a:pPr algn="ctr" eaLnBrk="1" hangingPunct="1">
              <a:spcBef>
                <a:spcPct val="50000"/>
              </a:spcBef>
              <a:spcAft>
                <a:spcPts val="600"/>
              </a:spcAft>
            </a:pPr>
            <a:r>
              <a:rPr lang="en-US" altLang="en-US" sz="6000" b="1" dirty="0">
                <a:latin typeface="Avenir Medium" pitchFamily="124" charset="0"/>
              </a:rPr>
              <a:t>Simon Richards, BSc Environmental Conservation 2018 to 2022, UWTSD</a:t>
            </a:r>
            <a:endParaRPr lang="en-US" altLang="en-US" sz="6000" dirty="0">
              <a:latin typeface="Avenir Book" pitchFamily="124" charset="0"/>
            </a:endParaRPr>
          </a:p>
        </p:txBody>
      </p:sp>
      <p:sp>
        <p:nvSpPr>
          <p:cNvPr id="14347" name="Text Box 70">
            <a:extLst>
              <a:ext uri="{FF2B5EF4-FFF2-40B4-BE49-F238E27FC236}">
                <a16:creationId xmlns:a16="http://schemas.microsoft.com/office/drawing/2014/main" id="{2DEA2932-AA63-4BE2-88A1-926B1DF81D62}"/>
              </a:ext>
            </a:extLst>
          </p:cNvPr>
          <p:cNvSpPr txBox="1">
            <a:spLocks noChangeArrowheads="1"/>
          </p:cNvSpPr>
          <p:nvPr/>
        </p:nvSpPr>
        <p:spPr bwMode="auto">
          <a:xfrm>
            <a:off x="770730" y="28731410"/>
            <a:ext cx="15447837" cy="2311149"/>
          </a:xfrm>
          <a:prstGeom prst="rect">
            <a:avLst/>
          </a:prstGeom>
          <a:solidFill>
            <a:schemeClr val="bg1"/>
          </a:solidFill>
          <a:ln w="38100">
            <a:solidFill>
              <a:srgbClr val="000000"/>
            </a:solidFill>
            <a:round/>
            <a:headEnd/>
            <a:tailEnd/>
          </a:ln>
        </p:spPr>
        <p:txBody>
          <a:bodyPr lIns="914400" tIns="457200" rIns="914400" bIns="914400"/>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a:spcAft>
                <a:spcPts val="800"/>
              </a:spcAft>
            </a:pPr>
            <a:r>
              <a:rPr lang="en-GB" sz="4200" b="1" dirty="0">
                <a:solidFill>
                  <a:srgbClr val="000000"/>
                </a:solidFill>
                <a:latin typeface="Calibri" panose="020F0502020204030204" pitchFamily="34" charset="0"/>
                <a:ea typeface="Calibri" panose="020F0502020204030204" pitchFamily="34" charset="0"/>
                <a:cs typeface="Calibri" panose="020F0502020204030204" pitchFamily="34" charset="0"/>
              </a:rPr>
              <a:t>Girth of trees</a:t>
            </a:r>
          </a:p>
          <a:p>
            <a:pPr>
              <a:spcAft>
                <a:spcPts val="800"/>
              </a:spcAft>
            </a:pPr>
            <a:r>
              <a:rPr lang="en-GB" sz="4200" b="1" dirty="0">
                <a:solidFill>
                  <a:srgbClr val="000000"/>
                </a:solidFill>
                <a:latin typeface="Calibri" panose="020F0502020204030204" pitchFamily="34" charset="0"/>
                <a:ea typeface="Calibri" panose="020F0502020204030204" pitchFamily="34" charset="0"/>
                <a:cs typeface="Calibri" panose="020F0502020204030204" pitchFamily="34" charset="0"/>
              </a:rPr>
              <a:t>Darker colours show greatest growth</a:t>
            </a:r>
          </a:p>
        </p:txBody>
      </p:sp>
      <p:sp>
        <p:nvSpPr>
          <p:cNvPr id="6" name="TextBox 5">
            <a:extLst>
              <a:ext uri="{FF2B5EF4-FFF2-40B4-BE49-F238E27FC236}">
                <a16:creationId xmlns:a16="http://schemas.microsoft.com/office/drawing/2014/main" id="{3432C2E0-CF51-4F5A-8F6F-23E332B477B9}"/>
              </a:ext>
            </a:extLst>
          </p:cNvPr>
          <p:cNvSpPr txBox="1"/>
          <p:nvPr/>
        </p:nvSpPr>
        <p:spPr>
          <a:xfrm>
            <a:off x="2398713" y="3857625"/>
            <a:ext cx="8796337" cy="1754188"/>
          </a:xfrm>
          <a:prstGeom prst="rect">
            <a:avLst/>
          </a:prstGeom>
          <a:noFill/>
        </p:spPr>
        <p:txBody>
          <a:bodyPr>
            <a:spAutoFit/>
          </a:bodyPr>
          <a:lstStyle/>
          <a:p>
            <a:pPr>
              <a:defRPr/>
            </a:pPr>
            <a:r>
              <a:rPr lang="en-US" sz="3600" dirty="0">
                <a:solidFill>
                  <a:schemeClr val="accent1">
                    <a:lumMod val="90000"/>
                  </a:schemeClr>
                </a:solidFill>
                <a:latin typeface="Avenir Book"/>
                <a:ea typeface="ＭＳ Ｐゴシック" charset="0"/>
                <a:cs typeface="Avenir Book"/>
              </a:rPr>
              <a:t>Doing so crowds the title and visually distracts from important graphics. Put logo on your business card, not poster.</a:t>
            </a:r>
          </a:p>
        </p:txBody>
      </p:sp>
      <p:sp>
        <p:nvSpPr>
          <p:cNvPr id="21" name="TextBox 20">
            <a:extLst>
              <a:ext uri="{FF2B5EF4-FFF2-40B4-BE49-F238E27FC236}">
                <a16:creationId xmlns:a16="http://schemas.microsoft.com/office/drawing/2014/main" id="{19BAE3A6-F1A8-4F8F-AB6E-DC5C1A7D2CFE}"/>
              </a:ext>
            </a:extLst>
          </p:cNvPr>
          <p:cNvSpPr txBox="1"/>
          <p:nvPr/>
        </p:nvSpPr>
        <p:spPr>
          <a:xfrm>
            <a:off x="2352675" y="1552575"/>
            <a:ext cx="3151188" cy="1754188"/>
          </a:xfrm>
          <a:prstGeom prst="rect">
            <a:avLst/>
          </a:prstGeom>
          <a:noFill/>
        </p:spPr>
        <p:txBody>
          <a:bodyPr>
            <a:spAutoFit/>
          </a:bodyPr>
          <a:lstStyle/>
          <a:p>
            <a:pPr algn="ctr">
              <a:defRPr/>
            </a:pPr>
            <a:r>
              <a:rPr lang="en-US" sz="3600" dirty="0">
                <a:solidFill>
                  <a:schemeClr val="accent1">
                    <a:lumMod val="90000"/>
                  </a:schemeClr>
                </a:solidFill>
                <a:latin typeface="Avenir Book"/>
                <a:ea typeface="ＭＳ Ｐゴシック" charset="0"/>
                <a:cs typeface="Avenir Book"/>
              </a:rPr>
              <a:t>DO. NOT.</a:t>
            </a:r>
          </a:p>
          <a:p>
            <a:pPr algn="ctr">
              <a:defRPr/>
            </a:pPr>
            <a:r>
              <a:rPr lang="en-US" sz="3600" dirty="0">
                <a:solidFill>
                  <a:schemeClr val="accent1">
                    <a:lumMod val="90000"/>
                  </a:schemeClr>
                </a:solidFill>
                <a:latin typeface="Avenir Book"/>
                <a:ea typeface="ＭＳ Ｐゴシック" charset="0"/>
                <a:cs typeface="Avenir Book"/>
              </a:rPr>
              <a:t>PUT. LOGOS.</a:t>
            </a:r>
          </a:p>
          <a:p>
            <a:pPr algn="ctr">
              <a:defRPr/>
            </a:pPr>
            <a:r>
              <a:rPr lang="en-US" sz="3600" dirty="0">
                <a:solidFill>
                  <a:schemeClr val="accent1">
                    <a:lumMod val="90000"/>
                  </a:schemeClr>
                </a:solidFill>
                <a:latin typeface="Avenir Book"/>
                <a:ea typeface="ＭＳ Ｐゴシック" charset="0"/>
                <a:cs typeface="Avenir Book"/>
              </a:rPr>
              <a:t>HERE.</a:t>
            </a:r>
          </a:p>
        </p:txBody>
      </p:sp>
      <p:sp>
        <p:nvSpPr>
          <p:cNvPr id="22" name="L-Shape 21">
            <a:extLst>
              <a:ext uri="{FF2B5EF4-FFF2-40B4-BE49-F238E27FC236}">
                <a16:creationId xmlns:a16="http://schemas.microsoft.com/office/drawing/2014/main" id="{BF6283F1-326B-4116-8708-1DDDC1A41F85}"/>
              </a:ext>
            </a:extLst>
          </p:cNvPr>
          <p:cNvSpPr>
            <a:spLocks/>
          </p:cNvSpPr>
          <p:nvPr/>
        </p:nvSpPr>
        <p:spPr bwMode="auto">
          <a:xfrm flipH="1">
            <a:off x="40263763" y="1235075"/>
            <a:ext cx="8796337" cy="4891088"/>
          </a:xfrm>
          <a:custGeom>
            <a:avLst/>
            <a:gdLst>
              <a:gd name="T0" fmla="*/ 0 w 8796337"/>
              <a:gd name="T1" fmla="*/ 0 h 4891088"/>
              <a:gd name="T2" fmla="*/ 3621264 w 8796337"/>
              <a:gd name="T3" fmla="*/ 0 h 4891088"/>
              <a:gd name="T4" fmla="*/ 3621264 w 8796337"/>
              <a:gd name="T5" fmla="*/ 2069322 h 4891088"/>
              <a:gd name="T6" fmla="*/ 8796337 w 8796337"/>
              <a:gd name="T7" fmla="*/ 2069322 h 4891088"/>
              <a:gd name="T8" fmla="*/ 8796337 w 8796337"/>
              <a:gd name="T9" fmla="*/ 4891088 h 4891088"/>
              <a:gd name="T10" fmla="*/ 0 w 8796337"/>
              <a:gd name="T11" fmla="*/ 4891088 h 4891088"/>
              <a:gd name="T12" fmla="*/ 0 w 8796337"/>
              <a:gd name="T13" fmla="*/ 0 h 489108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796337" h="4891088">
                <a:moveTo>
                  <a:pt x="0" y="0"/>
                </a:moveTo>
                <a:lnTo>
                  <a:pt x="3621264" y="0"/>
                </a:lnTo>
                <a:lnTo>
                  <a:pt x="3621264" y="2069322"/>
                </a:lnTo>
                <a:lnTo>
                  <a:pt x="8796337" y="2069322"/>
                </a:lnTo>
                <a:lnTo>
                  <a:pt x="8796337" y="4891088"/>
                </a:lnTo>
                <a:lnTo>
                  <a:pt x="0" y="4891088"/>
                </a:lnTo>
                <a:lnTo>
                  <a:pt x="0" y="0"/>
                </a:lnTo>
                <a:close/>
              </a:path>
            </a:pathLst>
          </a:custGeom>
          <a:gradFill rotWithShape="1">
            <a:gsLst>
              <a:gs pos="0">
                <a:srgbClr val="EFEFEF"/>
              </a:gs>
              <a:gs pos="100000">
                <a:srgbClr val="DDDDDD"/>
              </a:gs>
            </a:gsLst>
            <a:lin ang="5400000"/>
          </a:gradFill>
          <a:ln w="9525" cap="flat" cmpd="sng">
            <a:solidFill>
              <a:srgbClr val="999999"/>
            </a:solidFill>
            <a:prstDash val="solid"/>
            <a:round/>
            <a:headEnd/>
            <a:tailEnd/>
          </a:ln>
          <a:effectLst>
            <a:outerShdw blurRad="40000" dist="23000" dir="5400000" rotWithShape="0">
              <a:srgbClr val="000000">
                <a:alpha val="34999"/>
              </a:srgbClr>
            </a:outerShdw>
          </a:effectLst>
        </p:spPr>
        <p:txBody>
          <a:bodyPr anchor="ctr"/>
          <a:lstStyle/>
          <a:p>
            <a:endParaRPr lang="en-GB"/>
          </a:p>
        </p:txBody>
      </p:sp>
      <p:sp>
        <p:nvSpPr>
          <p:cNvPr id="23" name="TextBox 22">
            <a:extLst>
              <a:ext uri="{FF2B5EF4-FFF2-40B4-BE49-F238E27FC236}">
                <a16:creationId xmlns:a16="http://schemas.microsoft.com/office/drawing/2014/main" id="{F77AD8B5-5C9E-4002-8AAC-B7884355CE64}"/>
              </a:ext>
            </a:extLst>
          </p:cNvPr>
          <p:cNvSpPr txBox="1"/>
          <p:nvPr/>
        </p:nvSpPr>
        <p:spPr>
          <a:xfrm>
            <a:off x="40922575" y="4186238"/>
            <a:ext cx="7620000" cy="646112"/>
          </a:xfrm>
          <a:prstGeom prst="rect">
            <a:avLst/>
          </a:prstGeom>
          <a:noFill/>
        </p:spPr>
        <p:txBody>
          <a:bodyPr>
            <a:spAutoFit/>
          </a:bodyPr>
          <a:lstStyle/>
          <a:p>
            <a:pPr algn="ctr">
              <a:defRPr/>
            </a:pPr>
            <a:r>
              <a:rPr lang="en-US" sz="3600" dirty="0">
                <a:solidFill>
                  <a:schemeClr val="accent1">
                    <a:lumMod val="90000"/>
                  </a:schemeClr>
                </a:solidFill>
                <a:latin typeface="Avenir Book"/>
                <a:ea typeface="ＭＳ Ｐゴシック" charset="0"/>
                <a:cs typeface="Avenir Book"/>
              </a:rPr>
              <a:t>DO NOT PUT LOGOS here, either.</a:t>
            </a:r>
          </a:p>
        </p:txBody>
      </p:sp>
      <p:sp>
        <p:nvSpPr>
          <p:cNvPr id="24" name="Text Box 16">
            <a:extLst>
              <a:ext uri="{FF2B5EF4-FFF2-40B4-BE49-F238E27FC236}">
                <a16:creationId xmlns:a16="http://schemas.microsoft.com/office/drawing/2014/main" id="{3A734239-0010-4803-BFA4-E0D8B74949B3}"/>
              </a:ext>
            </a:extLst>
          </p:cNvPr>
          <p:cNvSpPr txBox="1">
            <a:spLocks noChangeArrowheads="1"/>
          </p:cNvSpPr>
          <p:nvPr/>
        </p:nvSpPr>
        <p:spPr bwMode="auto">
          <a:xfrm>
            <a:off x="34226305" y="28798494"/>
            <a:ext cx="15219557" cy="2311150"/>
          </a:xfrm>
          <a:prstGeom prst="rect">
            <a:avLst/>
          </a:prstGeom>
          <a:solidFill>
            <a:schemeClr val="bg1"/>
          </a:solidFill>
          <a:ln w="38100">
            <a:solidFill>
              <a:srgbClr val="000000"/>
            </a:solidFill>
            <a:round/>
            <a:headEnd/>
            <a:tailEnd/>
          </a:ln>
        </p:spPr>
        <p:txBody>
          <a:bodyPr lIns="914400" tIns="457200" rIns="914400" bIns="914400"/>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spcBef>
                <a:spcPct val="50000"/>
              </a:spcBef>
            </a:pPr>
            <a:r>
              <a:rPr lang="en-US" altLang="en-US" sz="4200" b="1" dirty="0">
                <a:latin typeface="Avenir Book"/>
                <a:cs typeface="Calibri" panose="020F0502020204030204" pitchFamily="34" charset="0"/>
              </a:rPr>
              <a:t>Overall height of trees</a:t>
            </a:r>
          </a:p>
          <a:p>
            <a:pPr eaLnBrk="1" hangingPunct="1">
              <a:spcBef>
                <a:spcPct val="50000"/>
              </a:spcBef>
            </a:pPr>
            <a:r>
              <a:rPr lang="en-US" altLang="en-US" sz="4200" b="1" dirty="0">
                <a:latin typeface="Avenir Book"/>
                <a:cs typeface="Calibri" panose="020F0502020204030204" pitchFamily="34" charset="0"/>
              </a:rPr>
              <a:t>Darker </a:t>
            </a:r>
            <a:r>
              <a:rPr lang="en-US" altLang="en-US" sz="4200" b="1" dirty="0" err="1">
                <a:latin typeface="Avenir Book"/>
                <a:cs typeface="Calibri" panose="020F0502020204030204" pitchFamily="34" charset="0"/>
              </a:rPr>
              <a:t>colours</a:t>
            </a:r>
            <a:r>
              <a:rPr lang="en-US" altLang="en-US" sz="4200" b="1" dirty="0">
                <a:latin typeface="Avenir Book"/>
                <a:cs typeface="Calibri" panose="020F0502020204030204" pitchFamily="34" charset="0"/>
              </a:rPr>
              <a:t>  show greatest growth</a:t>
            </a:r>
          </a:p>
        </p:txBody>
      </p:sp>
      <p:pic>
        <p:nvPicPr>
          <p:cNvPr id="5" name="Picture 4">
            <a:extLst>
              <a:ext uri="{FF2B5EF4-FFF2-40B4-BE49-F238E27FC236}">
                <a16:creationId xmlns:a16="http://schemas.microsoft.com/office/drawing/2014/main" id="{EBF10ABF-8C24-4F2F-896D-CEE04B8E528F}"/>
              </a:ext>
            </a:extLst>
          </p:cNvPr>
          <p:cNvPicPr>
            <a:picLocks noChangeAspect="1"/>
          </p:cNvPicPr>
          <p:nvPr/>
        </p:nvPicPr>
        <p:blipFill rotWithShape="1">
          <a:blip r:embed="rId4"/>
          <a:srcRect r="15889"/>
          <a:stretch/>
        </p:blipFill>
        <p:spPr>
          <a:xfrm>
            <a:off x="770730" y="6581448"/>
            <a:ext cx="15447837" cy="9044425"/>
          </a:xfrm>
          <a:prstGeom prst="rect">
            <a:avLst/>
          </a:prstGeom>
        </p:spPr>
      </p:pic>
      <p:sp>
        <p:nvSpPr>
          <p:cNvPr id="8" name="TextBox 7">
            <a:extLst>
              <a:ext uri="{FF2B5EF4-FFF2-40B4-BE49-F238E27FC236}">
                <a16:creationId xmlns:a16="http://schemas.microsoft.com/office/drawing/2014/main" id="{74401065-BED2-43DE-8DAE-D38CE4A8EBAA}"/>
              </a:ext>
            </a:extLst>
          </p:cNvPr>
          <p:cNvSpPr txBox="1"/>
          <p:nvPr/>
        </p:nvSpPr>
        <p:spPr>
          <a:xfrm>
            <a:off x="1203158" y="7185189"/>
            <a:ext cx="7122695" cy="584775"/>
          </a:xfrm>
          <a:prstGeom prst="rect">
            <a:avLst/>
          </a:prstGeom>
          <a:noFill/>
        </p:spPr>
        <p:txBody>
          <a:bodyPr wrap="square" rtlCol="0">
            <a:spAutoFit/>
          </a:bodyPr>
          <a:lstStyle/>
          <a:p>
            <a:r>
              <a:rPr lang="en-GB" b="1" dirty="0">
                <a:solidFill>
                  <a:srgbClr val="FFFFE1"/>
                </a:solidFill>
              </a:rPr>
              <a:t>SITE</a:t>
            </a:r>
            <a:r>
              <a:rPr lang="en-GB" dirty="0">
                <a:solidFill>
                  <a:srgbClr val="FFFFE1"/>
                </a:solidFill>
              </a:rPr>
              <a:t> </a:t>
            </a:r>
            <a:r>
              <a:rPr lang="en-GB" b="1" dirty="0">
                <a:solidFill>
                  <a:srgbClr val="FFFFE1"/>
                </a:solidFill>
              </a:rPr>
              <a:t>LOCATIONS</a:t>
            </a:r>
          </a:p>
        </p:txBody>
      </p:sp>
      <p:grpSp>
        <p:nvGrpSpPr>
          <p:cNvPr id="10" name="Group 9">
            <a:extLst>
              <a:ext uri="{FF2B5EF4-FFF2-40B4-BE49-F238E27FC236}">
                <a16:creationId xmlns:a16="http://schemas.microsoft.com/office/drawing/2014/main" id="{BD2896D8-0776-4401-8731-8853A7984553}"/>
              </a:ext>
            </a:extLst>
          </p:cNvPr>
          <p:cNvGrpSpPr/>
          <p:nvPr/>
        </p:nvGrpSpPr>
        <p:grpSpPr>
          <a:xfrm>
            <a:off x="770730" y="16830373"/>
            <a:ext cx="15447837" cy="10964315"/>
            <a:chOff x="770730" y="13131618"/>
            <a:chExt cx="14073871" cy="9584003"/>
          </a:xfrm>
        </p:grpSpPr>
        <p:pic>
          <p:nvPicPr>
            <p:cNvPr id="20" name="Picture 19" descr="A picture containing text, indoor&#10;&#10;Description automatically generated">
              <a:extLst>
                <a:ext uri="{FF2B5EF4-FFF2-40B4-BE49-F238E27FC236}">
                  <a16:creationId xmlns:a16="http://schemas.microsoft.com/office/drawing/2014/main" id="{DD65BC78-3777-4066-B943-88A00DA3B958}"/>
                </a:ext>
              </a:extLst>
            </p:cNvPr>
            <p:cNvPicPr/>
            <p:nvPr/>
          </p:nvPicPr>
          <p:blipFill>
            <a:blip r:embed="rId5">
              <a:extLst>
                <a:ext uri="{28A0092B-C50C-407E-A947-70E740481C1C}">
                  <a14:useLocalDpi xmlns:a14="http://schemas.microsoft.com/office/drawing/2010/main" val="0"/>
                </a:ext>
              </a:extLst>
            </a:blip>
            <a:stretch>
              <a:fillRect/>
            </a:stretch>
          </p:blipFill>
          <p:spPr>
            <a:xfrm>
              <a:off x="770730" y="13131618"/>
              <a:ext cx="14073871" cy="9584003"/>
            </a:xfrm>
            <a:prstGeom prst="rect">
              <a:avLst/>
            </a:prstGeom>
          </p:spPr>
        </p:pic>
        <p:pic>
          <p:nvPicPr>
            <p:cNvPr id="25" name="Picture 24" descr="A picture containing application&#10;&#10;Description automatically generated">
              <a:extLst>
                <a:ext uri="{FF2B5EF4-FFF2-40B4-BE49-F238E27FC236}">
                  <a16:creationId xmlns:a16="http://schemas.microsoft.com/office/drawing/2014/main" id="{CE8BE341-0EE5-4FE4-8470-14A3C599DD51}"/>
                </a:ext>
              </a:extLst>
            </p:cNvPr>
            <p:cNvPicPr/>
            <p:nvPr/>
          </p:nvPicPr>
          <p:blipFill rotWithShape="1">
            <a:blip r:embed="rId6">
              <a:extLst>
                <a:ext uri="{28A0092B-C50C-407E-A947-70E740481C1C}">
                  <a14:useLocalDpi xmlns:a14="http://schemas.microsoft.com/office/drawing/2010/main" val="0"/>
                </a:ext>
              </a:extLst>
            </a:blip>
            <a:srcRect r="22806" b="68867"/>
            <a:stretch/>
          </p:blipFill>
          <p:spPr bwMode="auto">
            <a:xfrm>
              <a:off x="10491537" y="19395994"/>
              <a:ext cx="3851315" cy="2693989"/>
            </a:xfrm>
            <a:prstGeom prst="rect">
              <a:avLst/>
            </a:prstGeom>
            <a:ln>
              <a:noFill/>
            </a:ln>
            <a:extLst>
              <a:ext uri="{53640926-AAD7-44D8-BBD7-CCE9431645EC}">
                <a14:shadowObscured xmlns:a14="http://schemas.microsoft.com/office/drawing/2010/main"/>
              </a:ext>
            </a:extLst>
          </p:spPr>
        </p:pic>
      </p:grpSp>
      <p:grpSp>
        <p:nvGrpSpPr>
          <p:cNvPr id="9" name="Group 8">
            <a:extLst>
              <a:ext uri="{FF2B5EF4-FFF2-40B4-BE49-F238E27FC236}">
                <a16:creationId xmlns:a16="http://schemas.microsoft.com/office/drawing/2014/main" id="{E2768F4E-A59A-4E6B-A5F5-F2D00EC80729}"/>
              </a:ext>
            </a:extLst>
          </p:cNvPr>
          <p:cNvGrpSpPr/>
          <p:nvPr/>
        </p:nvGrpSpPr>
        <p:grpSpPr>
          <a:xfrm>
            <a:off x="17174769" y="16830373"/>
            <a:ext cx="15969441" cy="10964315"/>
            <a:chOff x="770729" y="23668460"/>
            <a:chExt cx="14073871" cy="9098546"/>
          </a:xfrm>
        </p:grpSpPr>
        <p:pic>
          <p:nvPicPr>
            <p:cNvPr id="26" name="Picture 25" descr="Chart, treemap chart&#10;&#10;Description automatically generated">
              <a:extLst>
                <a:ext uri="{FF2B5EF4-FFF2-40B4-BE49-F238E27FC236}">
                  <a16:creationId xmlns:a16="http://schemas.microsoft.com/office/drawing/2014/main" id="{EDCEBBDE-9BCB-4487-8AD0-1A746DE871DC}"/>
                </a:ext>
              </a:extLst>
            </p:cNvPr>
            <p:cNvPicPr/>
            <p:nvPr/>
          </p:nvPicPr>
          <p:blipFill>
            <a:blip r:embed="rId7">
              <a:extLst>
                <a:ext uri="{28A0092B-C50C-407E-A947-70E740481C1C}">
                  <a14:useLocalDpi xmlns:a14="http://schemas.microsoft.com/office/drawing/2010/main" val="0"/>
                </a:ext>
              </a:extLst>
            </a:blip>
            <a:stretch>
              <a:fillRect/>
            </a:stretch>
          </p:blipFill>
          <p:spPr>
            <a:xfrm>
              <a:off x="770729" y="23668460"/>
              <a:ext cx="14073871" cy="9098546"/>
            </a:xfrm>
            <a:prstGeom prst="rect">
              <a:avLst/>
            </a:prstGeom>
          </p:spPr>
        </p:pic>
        <p:pic>
          <p:nvPicPr>
            <p:cNvPr id="27" name="Picture 26" descr="A picture containing graphical user interface&#10;&#10;Description automatically generated">
              <a:extLst>
                <a:ext uri="{FF2B5EF4-FFF2-40B4-BE49-F238E27FC236}">
                  <a16:creationId xmlns:a16="http://schemas.microsoft.com/office/drawing/2014/main" id="{B1F44200-6AAD-463D-B229-816F9EB85ACA}"/>
                </a:ext>
              </a:extLst>
            </p:cNvPr>
            <p:cNvPicPr/>
            <p:nvPr/>
          </p:nvPicPr>
          <p:blipFill rotWithShape="1">
            <a:blip r:embed="rId8">
              <a:extLst>
                <a:ext uri="{28A0092B-C50C-407E-A947-70E740481C1C}">
                  <a14:useLocalDpi xmlns:a14="http://schemas.microsoft.com/office/drawing/2010/main" val="0"/>
                </a:ext>
              </a:extLst>
            </a:blip>
            <a:srcRect r="30478" b="70215"/>
            <a:stretch/>
          </p:blipFill>
          <p:spPr bwMode="auto">
            <a:xfrm>
              <a:off x="10491537" y="29703089"/>
              <a:ext cx="3642756" cy="2589881"/>
            </a:xfrm>
            <a:prstGeom prst="rect">
              <a:avLst/>
            </a:prstGeom>
            <a:ln>
              <a:noFill/>
            </a:ln>
            <a:extLst>
              <a:ext uri="{53640926-AAD7-44D8-BBD7-CCE9431645EC}">
                <a14:shadowObscured xmlns:a14="http://schemas.microsoft.com/office/drawing/2010/main"/>
              </a:ext>
            </a:extLst>
          </p:spPr>
        </p:pic>
      </p:grpSp>
      <p:grpSp>
        <p:nvGrpSpPr>
          <p:cNvPr id="11" name="Group 10">
            <a:extLst>
              <a:ext uri="{FF2B5EF4-FFF2-40B4-BE49-F238E27FC236}">
                <a16:creationId xmlns:a16="http://schemas.microsoft.com/office/drawing/2014/main" id="{CCA30A9A-D5B2-4EAB-9BE0-A30FC83A70AC}"/>
              </a:ext>
            </a:extLst>
          </p:cNvPr>
          <p:cNvGrpSpPr/>
          <p:nvPr/>
        </p:nvGrpSpPr>
        <p:grpSpPr>
          <a:xfrm>
            <a:off x="34226304" y="16830373"/>
            <a:ext cx="15219557" cy="10964315"/>
            <a:chOff x="15615330" y="13131618"/>
            <a:chExt cx="14073871" cy="9969014"/>
          </a:xfrm>
        </p:grpSpPr>
        <p:pic>
          <p:nvPicPr>
            <p:cNvPr id="28" name="Picture 27" descr="A picture containing text, indoor&#10;&#10;Description automatically generated">
              <a:extLst>
                <a:ext uri="{FF2B5EF4-FFF2-40B4-BE49-F238E27FC236}">
                  <a16:creationId xmlns:a16="http://schemas.microsoft.com/office/drawing/2014/main" id="{FB954243-58D1-4982-B382-4A80D2862389}"/>
                </a:ext>
              </a:extLst>
            </p:cNvPr>
            <p:cNvPicPr/>
            <p:nvPr/>
          </p:nvPicPr>
          <p:blipFill>
            <a:blip r:embed="rId9">
              <a:extLst>
                <a:ext uri="{28A0092B-C50C-407E-A947-70E740481C1C}">
                  <a14:useLocalDpi xmlns:a14="http://schemas.microsoft.com/office/drawing/2010/main" val="0"/>
                </a:ext>
              </a:extLst>
            </a:blip>
            <a:stretch>
              <a:fillRect/>
            </a:stretch>
          </p:blipFill>
          <p:spPr>
            <a:xfrm>
              <a:off x="15615330" y="13131618"/>
              <a:ext cx="14073871" cy="9969014"/>
            </a:xfrm>
            <a:prstGeom prst="rect">
              <a:avLst/>
            </a:prstGeom>
          </p:spPr>
        </p:pic>
        <p:pic>
          <p:nvPicPr>
            <p:cNvPr id="29" name="Picture 28" descr="A picture containing graphical user interface&#10;&#10;Description automatically generated">
              <a:extLst>
                <a:ext uri="{FF2B5EF4-FFF2-40B4-BE49-F238E27FC236}">
                  <a16:creationId xmlns:a16="http://schemas.microsoft.com/office/drawing/2014/main" id="{613BA2ED-2982-4DF7-BE4A-648F560522FF}"/>
                </a:ext>
              </a:extLst>
            </p:cNvPr>
            <p:cNvPicPr/>
            <p:nvPr/>
          </p:nvPicPr>
          <p:blipFill rotWithShape="1">
            <a:blip r:embed="rId10">
              <a:extLst>
                <a:ext uri="{28A0092B-C50C-407E-A947-70E740481C1C}">
                  <a14:useLocalDpi xmlns:a14="http://schemas.microsoft.com/office/drawing/2010/main" val="0"/>
                </a:ext>
              </a:extLst>
            </a:blip>
            <a:srcRect r="25131" b="67071"/>
            <a:stretch/>
          </p:blipFill>
          <p:spPr bwMode="auto">
            <a:xfrm>
              <a:off x="25603200" y="20020548"/>
              <a:ext cx="3414938" cy="2480744"/>
            </a:xfrm>
            <a:prstGeom prst="rect">
              <a:avLst/>
            </a:prstGeom>
            <a:ln>
              <a:noFill/>
            </a:ln>
            <a:extLst>
              <a:ext uri="{53640926-AAD7-44D8-BBD7-CCE9431645EC}">
                <a14:shadowObscured xmlns:a14="http://schemas.microsoft.com/office/drawing/2010/main"/>
              </a:ext>
            </a:extLst>
          </p:spPr>
        </p:pic>
      </p:grpSp>
      <p:sp>
        <p:nvSpPr>
          <p:cNvPr id="30" name="Text Box 70">
            <a:extLst>
              <a:ext uri="{FF2B5EF4-FFF2-40B4-BE49-F238E27FC236}">
                <a16:creationId xmlns:a16="http://schemas.microsoft.com/office/drawing/2014/main" id="{03978DF6-2C92-43C9-91FB-C98AA7614B6F}"/>
              </a:ext>
            </a:extLst>
          </p:cNvPr>
          <p:cNvSpPr txBox="1">
            <a:spLocks noChangeArrowheads="1"/>
          </p:cNvSpPr>
          <p:nvPr/>
        </p:nvSpPr>
        <p:spPr bwMode="auto">
          <a:xfrm>
            <a:off x="16650994" y="6683156"/>
            <a:ext cx="32208146" cy="9318844"/>
          </a:xfrm>
          <a:prstGeom prst="rect">
            <a:avLst/>
          </a:prstGeom>
          <a:solidFill>
            <a:schemeClr val="bg1"/>
          </a:solidFill>
          <a:ln w="38100">
            <a:solidFill>
              <a:srgbClr val="000000"/>
            </a:solidFill>
            <a:round/>
            <a:headEnd/>
            <a:tailEnd/>
          </a:ln>
        </p:spPr>
        <p:txBody>
          <a:bodyPr lIns="914400" tIns="457200" rIns="914400" bIns="914400"/>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a:lnSpc>
                <a:spcPct val="107000"/>
              </a:lnSpc>
              <a:spcAft>
                <a:spcPts val="800"/>
              </a:spcAft>
            </a:pPr>
            <a:r>
              <a:rPr lang="en-GB" sz="4400" dirty="0">
                <a:latin typeface="Calibri" panose="020F0502020204030204" pitchFamily="34" charset="0"/>
                <a:ea typeface="Calibri" panose="020F0502020204030204" pitchFamily="34" charset="0"/>
                <a:cs typeface="Calibri" panose="020F0502020204030204" pitchFamily="34" charset="0"/>
              </a:rPr>
              <a:t>30 birch  with mycorrhiza inoculation in group A and 30 birch as control in group B planted randomly in a grid.  After 1 years growth three measurements were taken from each tree and results are shown in the coloured grids below. </a:t>
            </a:r>
            <a:endParaRPr lang="en-GB" sz="44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4400" dirty="0">
              <a:latin typeface="Calibri" panose="020F0502020204030204" pitchFamily="34" charset="0"/>
              <a:ea typeface="Calibri" panose="020F0502020204030204" pitchFamily="34" charset="0"/>
              <a:cs typeface="Calibri" panose="020F0502020204030204" pitchFamily="34" charset="0"/>
            </a:endParaRPr>
          </a:p>
          <a:p>
            <a:pPr>
              <a:spcAft>
                <a:spcPts val="800"/>
              </a:spcAft>
            </a:pPr>
            <a:r>
              <a:rPr lang="en-GB" sz="4400" dirty="0">
                <a:effectLst/>
                <a:latin typeface="Calibri" panose="020F0502020204030204" pitchFamily="34" charset="0"/>
                <a:ea typeface="Calibri" panose="020F0502020204030204" pitchFamily="34" charset="0"/>
                <a:cs typeface="Calibri" panose="020F0502020204030204" pitchFamily="34" charset="0"/>
              </a:rPr>
              <a:t>The darker colours in all three datasets are predominately the trees planted without mycorrhiza. </a:t>
            </a:r>
            <a:r>
              <a:rPr lang="en-GB" sz="4400" b="1" dirty="0">
                <a:solidFill>
                  <a:srgbClr val="000000"/>
                </a:solidFill>
                <a:latin typeface="Calibri" panose="020F0502020204030204" pitchFamily="34" charset="0"/>
                <a:ea typeface="Calibri" panose="020F0502020204030204" pitchFamily="34" charset="0"/>
                <a:cs typeface="Calibri" panose="020F0502020204030204" pitchFamily="34" charset="0"/>
              </a:rPr>
              <a:t>Trees in group A planted with mycorrhiza. Trees in group B planted without mycorrhiza. </a:t>
            </a:r>
          </a:p>
          <a:p>
            <a:pPr>
              <a:spcAft>
                <a:spcPts val="800"/>
              </a:spcAft>
            </a:pPr>
            <a:endParaRPr lang="en-GB" sz="4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4400" dirty="0">
                <a:effectLst/>
                <a:latin typeface="Calibri" panose="020F0502020204030204" pitchFamily="34" charset="0"/>
                <a:ea typeface="Calibri" panose="020F0502020204030204" pitchFamily="34" charset="0"/>
                <a:cs typeface="Calibri" panose="020F0502020204030204" pitchFamily="34" charset="0"/>
              </a:rPr>
              <a:t>Across the three datasets  the positions of the trees with greatest growth are not uniform but statistically significant after T tests across the two sets, Group B </a:t>
            </a:r>
            <a:r>
              <a:rPr lang="en-GB" sz="4400" dirty="0">
                <a:latin typeface="Calibri" panose="020F0502020204030204" pitchFamily="34" charset="0"/>
                <a:ea typeface="Calibri" panose="020F0502020204030204" pitchFamily="34" charset="0"/>
                <a:cs typeface="Calibri" panose="020F0502020204030204" pitchFamily="34" charset="0"/>
              </a:rPr>
              <a:t>has the greatest growth . Due to the various positions of the darker colours across the three measurements, it can be assumed that the other external factors such as soil, water and environmental conditions did not affect this outcome. </a:t>
            </a:r>
          </a:p>
          <a:p>
            <a:pPr>
              <a:lnSpc>
                <a:spcPct val="107000"/>
              </a:lnSpc>
              <a:spcAft>
                <a:spcPts val="800"/>
              </a:spcAft>
            </a:pPr>
            <a:endParaRPr lang="en-GB" sz="44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2EB4C6BF-6F22-4C2D-96EF-B4E7947BAE87}"/>
              </a:ext>
            </a:extLst>
          </p:cNvPr>
          <p:cNvSpPr txBox="1"/>
          <p:nvPr/>
        </p:nvSpPr>
        <p:spPr>
          <a:xfrm>
            <a:off x="10177500" y="1204737"/>
            <a:ext cx="29963979" cy="2308324"/>
          </a:xfrm>
          <a:prstGeom prst="rect">
            <a:avLst/>
          </a:prstGeom>
          <a:noFill/>
        </p:spPr>
        <p:txBody>
          <a:bodyPr wrap="square">
            <a:spAutoFit/>
          </a:bodyPr>
          <a:lstStyle/>
          <a:p>
            <a:pPr algn="ctr"/>
            <a:r>
              <a:rPr lang="en-GB" sz="7200" b="1" i="1" dirty="0">
                <a:effectLst/>
                <a:latin typeface="Calibri" panose="020F0502020204030204" pitchFamily="34" charset="0"/>
                <a:ea typeface="Calibri" panose="020F0502020204030204" pitchFamily="34" charset="0"/>
              </a:rPr>
              <a:t>An investigation to determine whether adding proprietary mycorrhiza to bare root Betula Spp. (native birch) in the field improves establishment</a:t>
            </a:r>
            <a:r>
              <a:rPr lang="en-GB" sz="7200" b="1" dirty="0">
                <a:effectLst/>
                <a:latin typeface="Calibri" panose="020F0502020204030204" pitchFamily="34" charset="0"/>
                <a:ea typeface="Calibri" panose="020F0502020204030204" pitchFamily="34" charset="0"/>
              </a:rPr>
              <a:t> </a:t>
            </a:r>
            <a:endParaRPr lang="en-GB" sz="7200" b="1" dirty="0"/>
          </a:p>
        </p:txBody>
      </p:sp>
      <p:sp>
        <p:nvSpPr>
          <p:cNvPr id="14" name="TextBox 13">
            <a:extLst>
              <a:ext uri="{FF2B5EF4-FFF2-40B4-BE49-F238E27FC236}">
                <a16:creationId xmlns:a16="http://schemas.microsoft.com/office/drawing/2014/main" id="{E3A3751F-883A-4130-A667-5719F6D40F6A}"/>
              </a:ext>
            </a:extLst>
          </p:cNvPr>
          <p:cNvSpPr txBox="1"/>
          <p:nvPr/>
        </p:nvSpPr>
        <p:spPr>
          <a:xfrm>
            <a:off x="1203157" y="14124754"/>
            <a:ext cx="7122695" cy="1077218"/>
          </a:xfrm>
          <a:prstGeom prst="rect">
            <a:avLst/>
          </a:prstGeom>
          <a:solidFill>
            <a:schemeClr val="bg1"/>
          </a:solidFill>
        </p:spPr>
        <p:txBody>
          <a:bodyPr wrap="square" rtlCol="0">
            <a:spAutoFit/>
          </a:bodyPr>
          <a:lstStyle/>
          <a:p>
            <a:r>
              <a:rPr lang="en-GB" sz="3200" b="1" dirty="0">
                <a:effectLst/>
                <a:latin typeface="Calibri" panose="020F0502020204030204" pitchFamily="34" charset="0"/>
                <a:ea typeface="Calibri" panose="020F0502020204030204" pitchFamily="34" charset="0"/>
                <a:cs typeface="Calibri" panose="020F0502020204030204" pitchFamily="34" charset="0"/>
              </a:rPr>
              <a:t>Planting site location in </a:t>
            </a:r>
            <a:r>
              <a:rPr lang="en-GB" sz="3200" b="1" dirty="0" err="1">
                <a:effectLst/>
                <a:latin typeface="Calibri" panose="020F0502020204030204" pitchFamily="34" charset="0"/>
                <a:ea typeface="Calibri" panose="020F0502020204030204" pitchFamily="34" charset="0"/>
                <a:cs typeface="Calibri" panose="020F0502020204030204" pitchFamily="34" charset="0"/>
              </a:rPr>
              <a:t>Dewslake</a:t>
            </a:r>
            <a:r>
              <a:rPr lang="en-GB" sz="3200" b="1" dirty="0">
                <a:effectLst/>
                <a:latin typeface="Calibri" panose="020F0502020204030204" pitchFamily="34" charset="0"/>
                <a:ea typeface="Calibri" panose="020F0502020204030204" pitchFamily="34" charset="0"/>
                <a:cs typeface="Calibri" panose="020F0502020204030204" pitchFamily="34" charset="0"/>
              </a:rPr>
              <a:t> Farm, </a:t>
            </a:r>
            <a:r>
              <a:rPr lang="en-GB" sz="3200" b="1" dirty="0" err="1">
                <a:effectLst/>
                <a:latin typeface="Calibri" panose="020F0502020204030204" pitchFamily="34" charset="0"/>
                <a:ea typeface="Calibri" panose="020F0502020204030204" pitchFamily="34" charset="0"/>
                <a:cs typeface="Calibri" panose="020F0502020204030204" pitchFamily="34" charset="0"/>
              </a:rPr>
              <a:t>Lamphey</a:t>
            </a:r>
            <a:r>
              <a:rPr lang="en-GB" sz="3200" b="1" dirty="0">
                <a:effectLst/>
                <a:latin typeface="Calibri" panose="020F0502020204030204" pitchFamily="34" charset="0"/>
                <a:ea typeface="Calibri" panose="020F0502020204030204" pitchFamily="34" charset="0"/>
                <a:cs typeface="Calibri" panose="020F0502020204030204" pitchFamily="34" charset="0"/>
              </a:rPr>
              <a:t>, Pembrokeshire</a:t>
            </a:r>
          </a:p>
        </p:txBody>
      </p:sp>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themeOverride>
</file>

<file path=docProps/app.xml><?xml version="1.0" encoding="utf-8"?>
<Properties xmlns="http://schemas.openxmlformats.org/officeDocument/2006/extended-properties" xmlns:vt="http://schemas.openxmlformats.org/officeDocument/2006/docPropsVTypes">
  <TotalTime>13517</TotalTime>
  <Words>256</Words>
  <Application>Microsoft Office PowerPoint</Application>
  <PresentationFormat>Custom</PresentationFormat>
  <Paragraphs>23</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Avenir Book</vt:lpstr>
      <vt:lpstr>Avenir Heavy</vt:lpstr>
      <vt:lpstr>Avenir Medium</vt:lpstr>
      <vt:lpstr>Calibri</vt:lpstr>
      <vt:lpstr>Helvetica</vt:lpstr>
      <vt:lpstr>Times New Roman</vt:lpstr>
      <vt:lpstr>Default Design</vt:lpstr>
      <vt:lpstr>PowerPoint Presentation</vt:lpstr>
    </vt:vector>
  </TitlesOfParts>
  <Manager/>
  <Company/>
  <LinksUpToDate>false</LinksUpToDate>
  <SharedDoc>false</SharedDoc>
  <HyperlinkBase>https://colinpurrington.com/tips/poster-design</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Horizontal conference poster template</dc:title>
  <dc:subject>conference poster</dc:subject>
  <dc:creator>Colin Purrington</dc:creator>
  <cp:keywords>poster, conference, session, meeting, symposium, research, presentation</cp:keywords>
  <dc:description>Copyright Colin Purrington 2019</dc:description>
  <cp:lastModifiedBy>Rob Stoneman</cp:lastModifiedBy>
  <cp:revision>591</cp:revision>
  <cp:lastPrinted>2011-10-30T12:54:45Z</cp:lastPrinted>
  <dcterms:created xsi:type="dcterms:W3CDTF">2012-06-12T14:08:55Z</dcterms:created>
  <dcterms:modified xsi:type="dcterms:W3CDTF">2022-05-25T09:38:27Z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ies>
</file>