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29E25F8-4829-42EF-957E-9280E52E4DF1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A1DFE46-0286-4252-9368-F9F45E84DC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9493A2-BE01-4F2F-B925-11ACBE32994F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DB82FB-0590-4A03-B458-A6A0074FEB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90E53400-0854-467C-8268-914D4C4CFCD8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9961039-10FE-4F92-887F-88375564D3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688924-2DE4-4AE7-936D-76EEF63B27F8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EC9842B-DED9-4EBD-B2DC-0496C6BF4A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136C51F-6D0D-4EA8-8BC1-8FEC24D0A404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A5632-B167-450B-8DAE-61E9F3E274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09CCB23-3DCB-4234-B7A6-6645188E5135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246D59-6480-40FF-91CB-7FE5F32BB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1739D-654B-40F5-A33D-6C84E341D3B5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8AD85-F4CE-46F8-BD5B-3C8FE43B85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77375EFD-7406-479D-9FB1-A16F331164D8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0BBA66A6-1580-4B04-9BE5-0189C8DB27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48B74B8-8FF7-469E-8EBB-C3FF0EBDD551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FD35B17F-4CE9-46D8-8978-183A7F66050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78CA9-18F9-48C4-BEE1-605AFF3B5938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75B56-8557-48B9-9252-28B366D00D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D7D6D-B27B-4661-A52A-46391A9342C3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4609C-1317-43F6-B825-6C492C0AA4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F6D078C-55D0-4AFD-AE5F-BB45C456AC14}" type="datetimeFigureOut">
              <a:rPr lang="en-US"/>
              <a:pPr>
                <a:defRPr/>
              </a:pPr>
              <a:t>10/13/2010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97F9DFF4-682B-4262-8D3B-CE8B403B0D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69" r:id="rId7"/>
    <p:sldLayoutId id="2147483678" r:id="rId8"/>
    <p:sldLayoutId id="2147483679" r:id="rId9"/>
    <p:sldLayoutId id="2147483670" r:id="rId10"/>
    <p:sldLayoutId id="2147483671" r:id="rId11"/>
  </p:sldLayoutIdLst>
  <p:txStyles>
    <p:titleStyle>
      <a:lvl1pPr marL="53975" indent="-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bbc.co.uk/pressoffice/pressreleases/stories/2010/06_june/18/img/448_normans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2"/>
          <p:cNvSpPr>
            <a:spLocks noGrp="1"/>
          </p:cNvSpPr>
          <p:nvPr>
            <p:ph type="subTitle" idx="1"/>
          </p:nvPr>
        </p:nvSpPr>
        <p:spPr>
          <a:xfrm>
            <a:off x="1619250" y="3141663"/>
            <a:ext cx="6978650" cy="13668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GB" smtClean="0"/>
              <a:t>The Normans: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GB" smtClean="0"/>
              <a:t>the men from 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GB" smtClean="0"/>
              <a:t>the north</a:t>
            </a:r>
          </a:p>
        </p:txBody>
      </p:sp>
      <p:sp>
        <p:nvSpPr>
          <p:cNvPr id="13314" name="Rectangle 3"/>
          <p:cNvSpPr>
            <a:spLocks noChangeArrowheads="1"/>
          </p:cNvSpPr>
          <p:nvPr/>
        </p:nvSpPr>
        <p:spPr bwMode="auto">
          <a:xfrm>
            <a:off x="1403350" y="1201738"/>
            <a:ext cx="7129463" cy="103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en-GB" sz="4400">
                <a:latin typeface="Rockwell" pitchFamily="18" charset="0"/>
              </a:rPr>
              <a:t>MEDIEVAL ENGLAND</a:t>
            </a:r>
          </a:p>
          <a:p>
            <a:pPr algn="r" eaLnBrk="0" hangingPunct="0"/>
            <a:endParaRPr lang="en-GB"/>
          </a:p>
        </p:txBody>
      </p:sp>
      <p:pic>
        <p:nvPicPr>
          <p:cNvPr id="13315" name="Picture 5" descr="Norman Season"/>
          <p:cNvPicPr>
            <a:picLocks noChangeAspect="1" noChangeArrowheads="1"/>
          </p:cNvPicPr>
          <p:nvPr/>
        </p:nvPicPr>
        <p:blipFill>
          <a:blip r:embed="rId2" r:link="rId3"/>
          <a:srcRect/>
          <a:stretch>
            <a:fillRect/>
          </a:stretch>
        </p:blipFill>
        <p:spPr bwMode="auto">
          <a:xfrm>
            <a:off x="827088" y="3141663"/>
            <a:ext cx="4752975" cy="30495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The Normans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026" name="Picture 2" descr="D:\knights 0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1785938"/>
            <a:ext cx="6215062" cy="4660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The Creation of Normandy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2051" name="Picture 3" descr="D:\chew_map_g-earth2_cheux-hasting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1616075"/>
            <a:ext cx="5783263" cy="4741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D:\normandy_map_phys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500063"/>
            <a:ext cx="8001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Viking ship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428625"/>
            <a:ext cx="4714875" cy="6111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Norman duke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1785938"/>
            <a:ext cx="5429250" cy="4759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The Dukes of Normandy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997"/>
            <a:ext cx="8229600" cy="999736"/>
          </a:xfrm>
        </p:spPr>
        <p:txBody>
          <a:bodyPr>
            <a:noAutofit/>
          </a:bodyPr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sz="4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Normandy in the 11</a:t>
            </a:r>
            <a:r>
              <a:rPr lang="en-GB" sz="4400" baseline="30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th</a:t>
            </a:r>
            <a:r>
              <a:rPr lang="en-GB" sz="4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century</a:t>
            </a:r>
            <a:endParaRPr lang="en-GB" sz="44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9458" name="Text Placeholder 6"/>
          <p:cNvSpPr>
            <a:spLocks noGrp="1"/>
          </p:cNvSpPr>
          <p:nvPr>
            <p:ph sz="half" idx="1"/>
          </p:nvPr>
        </p:nvSpPr>
        <p:spPr>
          <a:xfrm>
            <a:off x="457200" y="1646238"/>
            <a:ext cx="403860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GB" smtClean="0"/>
              <a:t>       Duke Richard II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smtClean="0"/>
              <a:t>       (‘the Good’)</a:t>
            </a:r>
          </a:p>
        </p:txBody>
      </p:sp>
      <p:sp>
        <p:nvSpPr>
          <p:cNvPr id="19459" name="Content Placeholder 7"/>
          <p:cNvSpPr>
            <a:spLocks noGrp="1"/>
          </p:cNvSpPr>
          <p:nvPr>
            <p:ph sz="half" idx="2"/>
          </p:nvPr>
        </p:nvSpPr>
        <p:spPr>
          <a:xfrm>
            <a:off x="4648200" y="1484313"/>
            <a:ext cx="4038600" cy="4687887"/>
          </a:xfrm>
        </p:spPr>
        <p:txBody>
          <a:bodyPr/>
          <a:lstStyle/>
          <a:p>
            <a:pPr eaLnBrk="1" hangingPunct="1"/>
            <a:endParaRPr lang="en-GB" sz="3200" smtClean="0"/>
          </a:p>
          <a:p>
            <a:pPr eaLnBrk="1" hangingPunct="1"/>
            <a:r>
              <a:rPr lang="en-GB" sz="2400" smtClean="0"/>
              <a:t>Born 23 Aug 970</a:t>
            </a:r>
          </a:p>
          <a:p>
            <a:pPr eaLnBrk="1" hangingPunct="1"/>
            <a:r>
              <a:rPr lang="en-GB" sz="2400" smtClean="0"/>
              <a:t>Succeeded his father Richard I in 996</a:t>
            </a:r>
          </a:p>
          <a:p>
            <a:pPr eaLnBrk="1" hangingPunct="1"/>
            <a:r>
              <a:rPr lang="en-GB" sz="2400" smtClean="0"/>
              <a:t>First Norman ruler to style himself </a:t>
            </a:r>
            <a:r>
              <a:rPr lang="en-GB" sz="2400" i="1" smtClean="0"/>
              <a:t>dux </a:t>
            </a:r>
            <a:r>
              <a:rPr lang="en-GB" sz="2400" smtClean="0"/>
              <a:t>(duke)</a:t>
            </a:r>
          </a:p>
          <a:p>
            <a:pPr eaLnBrk="1" hangingPunct="1"/>
            <a:r>
              <a:rPr lang="en-GB" sz="2400" smtClean="0"/>
              <a:t>Reformer </a:t>
            </a:r>
          </a:p>
          <a:p>
            <a:pPr eaLnBrk="1" hangingPunct="1"/>
            <a:r>
              <a:rPr lang="en-GB" sz="2400" smtClean="0"/>
              <a:t>Married (1) Judith daughter of Conan I of Brittany; (2) Poppa of Envermeu </a:t>
            </a:r>
          </a:p>
          <a:p>
            <a:pPr eaLnBrk="1" hangingPunct="1"/>
            <a:r>
              <a:rPr lang="en-GB" sz="2400" smtClean="0"/>
              <a:t>Died 28 Aug 1026</a:t>
            </a:r>
          </a:p>
          <a:p>
            <a:pPr eaLnBrk="1" hangingPunct="1"/>
            <a:r>
              <a:rPr lang="en-GB" sz="2400" smtClean="0"/>
              <a:t>Buried Fécamp Abbey</a:t>
            </a:r>
            <a:r>
              <a:rPr lang="en-GB" smtClean="0"/>
              <a:t> </a:t>
            </a:r>
            <a:r>
              <a:rPr lang="en-GB" sz="2400" smtClean="0"/>
              <a:t>  </a:t>
            </a:r>
          </a:p>
        </p:txBody>
      </p:sp>
      <p:pic>
        <p:nvPicPr>
          <p:cNvPr id="6146" name="Picture 2" descr="D:\LotharRichardII10thcentur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2643188"/>
            <a:ext cx="2786063" cy="37417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William the Conqueror (1035-1087)</a:t>
            </a:r>
            <a:endParaRPr lang="en-GB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646238"/>
            <a:ext cx="4038600" cy="4525962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648200" y="1646238"/>
            <a:ext cx="4038600" cy="4525962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Succeeded father as duke in 1035 aged 8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Early uncertainty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1047 – struggled to exercise authority over Norman nobles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Battle of Val-es-Dunes,1047 </a:t>
            </a:r>
            <a:r>
              <a:rPr lang="en-GB" dirty="0" err="1" smtClean="0"/>
              <a:t>vs</a:t>
            </a:r>
            <a:r>
              <a:rPr lang="en-GB" dirty="0" smtClean="0"/>
              <a:t> Count Guy of </a:t>
            </a:r>
            <a:r>
              <a:rPr lang="en-GB" dirty="0" err="1" smtClean="0"/>
              <a:t>Brionne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October 1047 imposes </a:t>
            </a:r>
            <a:r>
              <a:rPr lang="en-GB" i="1" dirty="0" err="1" smtClean="0"/>
              <a:t>pax</a:t>
            </a:r>
            <a:r>
              <a:rPr lang="en-GB" i="1" dirty="0" smtClean="0"/>
              <a:t> </a:t>
            </a:r>
            <a:r>
              <a:rPr lang="en-GB" i="1" dirty="0" err="1" smtClean="0"/>
              <a:t>ducis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1048 victory in Maine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1050s consolidated control over Normandy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1066 invaded England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en-GB" dirty="0"/>
          </a:p>
        </p:txBody>
      </p:sp>
      <p:pic>
        <p:nvPicPr>
          <p:cNvPr id="7170" name="Picture 2" descr="D:\knights 01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1643063"/>
            <a:ext cx="3571875" cy="476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271</TotalTime>
  <Words>97</Words>
  <Application>Microsoft Office PowerPoint</Application>
  <PresentationFormat>On-screen Show (4:3)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Design Template</vt:lpstr>
      </vt:variant>
      <vt:variant>
        <vt:i4>9</vt:i4>
      </vt:variant>
      <vt:variant>
        <vt:lpstr>Slide Titles</vt:lpstr>
      </vt:variant>
      <vt:variant>
        <vt:i4>8</vt:i4>
      </vt:variant>
    </vt:vector>
  </HeadingPairs>
  <TitlesOfParts>
    <vt:vector size="21" baseType="lpstr">
      <vt:lpstr>Arial</vt:lpstr>
      <vt:lpstr>Rockwell</vt:lpstr>
      <vt:lpstr>Wingdings 2</vt:lpstr>
      <vt:lpstr>Calibri</vt:lpstr>
      <vt:lpstr>Foundry</vt:lpstr>
      <vt:lpstr>Foundry</vt:lpstr>
      <vt:lpstr>Foundry</vt:lpstr>
      <vt:lpstr>Foundry</vt:lpstr>
      <vt:lpstr>Foundry</vt:lpstr>
      <vt:lpstr>Foundry</vt:lpstr>
      <vt:lpstr>Foundry</vt:lpstr>
      <vt:lpstr>Foundry</vt:lpstr>
      <vt:lpstr>Foundry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 1042-1215</dc:title>
  <dc:creator>andy</dc:creator>
  <cp:lastModifiedBy>sb015</cp:lastModifiedBy>
  <cp:revision>25</cp:revision>
  <dcterms:created xsi:type="dcterms:W3CDTF">2009-10-06T15:17:14Z</dcterms:created>
  <dcterms:modified xsi:type="dcterms:W3CDTF">2010-10-13T14:18:03Z</dcterms:modified>
</cp:coreProperties>
</file>