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3" d="100"/>
          <a:sy n="73" d="100"/>
        </p:scale>
        <p:origin x="77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10/7/2019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3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72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1832F-F76F-B046-87BD-E0570C20333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What is Risk Assessment ?</a:t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91828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008ED-F085-B746-89CD-884CD9951F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921717-A4AF-B443-9F8E-E67C033FDF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0875" y="2468032"/>
            <a:ext cx="10926757" cy="3416300"/>
          </a:xfrm>
        </p:spPr>
        <p:txBody>
          <a:bodyPr/>
          <a:lstStyle/>
          <a:p>
            <a:endParaRPr lang="en-GB" dirty="0"/>
          </a:p>
          <a:p>
            <a:r>
              <a:rPr lang="en-GB" dirty="0"/>
              <a:t>What do we know about risk assessment?</a:t>
            </a:r>
          </a:p>
          <a:p>
            <a:endParaRPr lang="en-GB" dirty="0"/>
          </a:p>
          <a:p>
            <a:r>
              <a:rPr lang="en-GB" dirty="0"/>
              <a:t>A risk assessment is not about creating huge amounts of paperwork, but rather about identifying sensible measures to control the risks in your workplace. (</a:t>
            </a:r>
            <a:r>
              <a:rPr lang="en-GB" dirty="0" err="1"/>
              <a:t>hse.gov.uk</a:t>
            </a:r>
            <a:r>
              <a:rPr lang="en-GB" dirty="0"/>
              <a:t>/</a:t>
            </a:r>
            <a:r>
              <a:rPr lang="en-GB" dirty="0" err="1"/>
              <a:t>controlling-risks.htm</a:t>
            </a:r>
            <a:r>
              <a:rPr lang="en-GB" dirty="0"/>
              <a:t>).</a:t>
            </a:r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7418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A11204-D597-0944-95C9-DBA9368E7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Identifying Hazards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623912-A38D-7947-9C58-129E5931D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Whether in the workplace or at home it is easy to overlook some hazards.</a:t>
            </a:r>
          </a:p>
          <a:p>
            <a:endParaRPr lang="en-GB" dirty="0"/>
          </a:p>
          <a:p>
            <a:r>
              <a:rPr lang="en-GB" dirty="0"/>
              <a:t>What types of actions should we take to identify ones that matter.</a:t>
            </a:r>
          </a:p>
          <a:p>
            <a:r>
              <a:rPr lang="en-GB" dirty="0"/>
              <a:t>Check manufacturers instructions or data sheets for chemicals </a:t>
            </a:r>
          </a:p>
          <a:p>
            <a:r>
              <a:rPr lang="en-GB" dirty="0"/>
              <a:t>Think about long term hazards to health – high levels of noise, exposure to harmful substances, common cause of work related mental ill- health.</a:t>
            </a:r>
          </a:p>
          <a:p>
            <a:r>
              <a:rPr lang="en-GB" dirty="0"/>
              <a:t> Visit the HSE website and read the practical guidance.</a:t>
            </a:r>
          </a:p>
          <a:p>
            <a:r>
              <a:rPr lang="en-GB" dirty="0"/>
              <a:t>Look back at accident and Ill-health records.</a:t>
            </a:r>
          </a:p>
        </p:txBody>
      </p:sp>
    </p:spTree>
    <p:extLst>
      <p:ext uri="{BB962C8B-B14F-4D97-AF65-F5344CB8AC3E}">
        <p14:creationId xmlns:p14="http://schemas.microsoft.com/office/powerpoint/2010/main" val="3392011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4F209-AB03-EC4F-A1A0-DAAC05EEB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A1D0E0-03B7-CD40-84D2-A466E5EB36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What Legislation would </a:t>
            </a:r>
            <a:r>
              <a:rPr lang="en-GB" dirty="0" smtClean="0"/>
              <a:t>we be </a:t>
            </a:r>
            <a:r>
              <a:rPr lang="en-GB" dirty="0"/>
              <a:t>considering when reading chemical data sheets?</a:t>
            </a:r>
          </a:p>
          <a:p>
            <a:r>
              <a:rPr lang="en-GB" dirty="0"/>
              <a:t>Control of Substances Hazardous to Health 2002 (COSHH)</a:t>
            </a:r>
          </a:p>
          <a:p>
            <a:r>
              <a:rPr lang="en-GB" dirty="0"/>
              <a:t>Exposure to hazardous substances can be decreased by :</a:t>
            </a:r>
          </a:p>
          <a:p>
            <a:r>
              <a:rPr lang="en-GB" dirty="0"/>
              <a:t>Finding out what the health hazards are.</a:t>
            </a:r>
          </a:p>
          <a:p>
            <a:r>
              <a:rPr lang="en-GB" dirty="0"/>
              <a:t>Deciding how to prevent harm to health ( completing a risk assessment)</a:t>
            </a:r>
          </a:p>
          <a:p>
            <a:r>
              <a:rPr lang="en-GB" dirty="0"/>
              <a:t>Providing control measures to reduce harm to health.</a:t>
            </a:r>
          </a:p>
          <a:p>
            <a:r>
              <a:rPr lang="en-GB" dirty="0"/>
              <a:t>Implementation of measures.</a:t>
            </a:r>
          </a:p>
          <a:p>
            <a:r>
              <a:rPr lang="en-GB" dirty="0"/>
              <a:t>Keeping equipment in good working order.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00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4E2C7-0524-084E-AE22-0AC7F68FE5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Legislation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38CA9E-2AF1-3540-AEFC-F2C9A4FB5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Providing information, instruction and training for employees and others.</a:t>
            </a:r>
          </a:p>
          <a:p>
            <a:r>
              <a:rPr lang="en-GB" dirty="0"/>
              <a:t>Providing monitoring and health surveillance in appropriate cases.</a:t>
            </a:r>
          </a:p>
          <a:p>
            <a:r>
              <a:rPr lang="en-GB" dirty="0"/>
              <a:t>Planning for emergencies.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3851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EBA7E0-8D9E-B04F-8EE1-7B050A062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Hazardous Substance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2799-BCFD-8A40-A108-98557E0D02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813342"/>
          </a:xfrm>
        </p:spPr>
        <p:txBody>
          <a:bodyPr/>
          <a:lstStyle/>
          <a:p>
            <a:r>
              <a:rPr lang="en-GB" dirty="0"/>
              <a:t>Chemicals</a:t>
            </a:r>
          </a:p>
          <a:p>
            <a:r>
              <a:rPr lang="en-GB" dirty="0"/>
              <a:t>Products</a:t>
            </a:r>
          </a:p>
          <a:p>
            <a:r>
              <a:rPr lang="en-GB" dirty="0"/>
              <a:t>Fumes</a:t>
            </a:r>
          </a:p>
          <a:p>
            <a:r>
              <a:rPr lang="en-GB" dirty="0"/>
              <a:t>Dusts</a:t>
            </a:r>
          </a:p>
          <a:p>
            <a:r>
              <a:rPr lang="en-GB" dirty="0"/>
              <a:t>Vapours</a:t>
            </a:r>
          </a:p>
          <a:p>
            <a:r>
              <a:rPr lang="en-GB" dirty="0"/>
              <a:t>Mists</a:t>
            </a:r>
          </a:p>
          <a:p>
            <a:r>
              <a:rPr lang="en-GB" dirty="0"/>
              <a:t>Nanotechnology</a:t>
            </a:r>
          </a:p>
          <a:p>
            <a:r>
              <a:rPr lang="en-GB" dirty="0"/>
              <a:t>Gases and asphyxiating gases</a:t>
            </a:r>
          </a:p>
          <a:p>
            <a:r>
              <a:rPr lang="en-GB" dirty="0"/>
              <a:t>Biological agents (germs).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925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068DA-6348-474D-BAA0-B0A00133A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501316"/>
            <a:ext cx="8761413" cy="1537368"/>
          </a:xfrm>
        </p:spPr>
        <p:txBody>
          <a:bodyPr/>
          <a:lstStyle/>
          <a:p>
            <a:r>
              <a:rPr lang="en-GB" dirty="0"/>
              <a:t>Legislation for micro-organism exposure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940CA-D3EB-C848-83E8-BC20E42444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Falls within COSHH 2002</a:t>
            </a:r>
          </a:p>
          <a:p>
            <a:endParaRPr lang="en-GB" dirty="0"/>
          </a:p>
          <a:p>
            <a:r>
              <a:rPr lang="en-GB" dirty="0"/>
              <a:t>They are defined by the term biological agents. Further defined as :</a:t>
            </a:r>
          </a:p>
          <a:p>
            <a:r>
              <a:rPr lang="en-GB" dirty="0"/>
              <a:t>Microorganisms</a:t>
            </a:r>
          </a:p>
          <a:p>
            <a:r>
              <a:rPr lang="en-GB" dirty="0"/>
              <a:t>Cell culture</a:t>
            </a:r>
          </a:p>
          <a:p>
            <a:r>
              <a:rPr lang="en-GB" dirty="0"/>
              <a:t>Prion</a:t>
            </a:r>
          </a:p>
          <a:p>
            <a:r>
              <a:rPr lang="en-GB" dirty="0"/>
              <a:t>Human endoparasite</a:t>
            </a:r>
          </a:p>
          <a:p>
            <a:r>
              <a:rPr lang="en-GB" dirty="0"/>
              <a:t>All of which may cause: infection, toxicity or otherwise cause a human hazard.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8399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6BE3AA-A5F7-DD4D-8881-7026ADE73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Assessment Activity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C3E541-9FD1-7743-8F45-1932BCEB24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In groups complete the following:</a:t>
            </a:r>
          </a:p>
          <a:p>
            <a:endParaRPr lang="en-GB" dirty="0"/>
          </a:p>
          <a:p>
            <a:r>
              <a:rPr lang="en-GB" dirty="0"/>
              <a:t>List the Legislation that you think risk assessment is informed by.</a:t>
            </a:r>
          </a:p>
          <a:p>
            <a:r>
              <a:rPr lang="en-GB" dirty="0"/>
              <a:t>Choose either: Stress or Noise in the workplace and create a risk assessment.</a:t>
            </a:r>
          </a:p>
          <a:p>
            <a:endParaRPr lang="en-GB" dirty="0"/>
          </a:p>
          <a:p>
            <a:r>
              <a:rPr lang="en-GB" dirty="0"/>
              <a:t>This activity must be completed within 45 minutes</a:t>
            </a:r>
          </a:p>
          <a:p>
            <a:endParaRPr lang="en-GB" dirty="0"/>
          </a:p>
          <a:p>
            <a:r>
              <a:rPr lang="en-GB" dirty="0"/>
              <a:t>Be prepared to feedback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5628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63866D-CE08-574B-9F7F-344AE8D61D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25E78-3DE4-F44C-8407-9C956405B0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Consider what you have discussed today </a:t>
            </a:r>
          </a:p>
          <a:p>
            <a:r>
              <a:rPr lang="en-GB" dirty="0"/>
              <a:t>Think of an idea for a group event </a:t>
            </a:r>
          </a:p>
          <a:p>
            <a:r>
              <a:rPr lang="en-GB" dirty="0"/>
              <a:t>What will have to be considered with regard to risk.?</a:t>
            </a:r>
          </a:p>
          <a:p>
            <a:r>
              <a:rPr lang="en-GB" dirty="0"/>
              <a:t>Put together a basic plan/ idea ready to discuss in group work next week.</a:t>
            </a:r>
          </a:p>
        </p:txBody>
      </p:sp>
    </p:spTree>
    <p:extLst>
      <p:ext uri="{BB962C8B-B14F-4D97-AF65-F5344CB8AC3E}">
        <p14:creationId xmlns:p14="http://schemas.microsoft.com/office/powerpoint/2010/main" val="892076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CFAEC4-18E9-2B40-BD58-BFB0EF04CB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4F7BA3-7CEC-C743-9D11-B0EA83FF0E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hse.gov.uk</a:t>
            </a:r>
            <a:r>
              <a:rPr lang="en-GB" dirty="0"/>
              <a:t> (accessed October 4 2019).</a:t>
            </a:r>
          </a:p>
        </p:txBody>
      </p:sp>
    </p:spTree>
    <p:extLst>
      <p:ext uri="{BB962C8B-B14F-4D97-AF65-F5344CB8AC3E}">
        <p14:creationId xmlns:p14="http://schemas.microsoft.com/office/powerpoint/2010/main" val="458700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388</Words>
  <Application>Microsoft Office PowerPoint</Application>
  <PresentationFormat>Widescreen</PresentationFormat>
  <Paragraphs>63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Century Gothic</vt:lpstr>
      <vt:lpstr>Wingdings 3</vt:lpstr>
      <vt:lpstr>Ion Boardroom</vt:lpstr>
      <vt:lpstr>What is Risk Assessment ?  </vt:lpstr>
      <vt:lpstr>Risk Assessment</vt:lpstr>
      <vt:lpstr>Identifying Hazards</vt:lpstr>
      <vt:lpstr>Legislation</vt:lpstr>
      <vt:lpstr>Legislation</vt:lpstr>
      <vt:lpstr>What is a Hazardous Substance</vt:lpstr>
      <vt:lpstr>Legislation for micro-organism exposure</vt:lpstr>
      <vt:lpstr>Risk Assessment Activity</vt:lpstr>
      <vt:lpstr>Summary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Risk Assessment ?  </dc:title>
  <dc:creator>MSN TEAM</dc:creator>
  <cp:lastModifiedBy>Felicity Page</cp:lastModifiedBy>
  <cp:revision>2</cp:revision>
  <dcterms:created xsi:type="dcterms:W3CDTF">2019-10-06T15:53:50Z</dcterms:created>
  <dcterms:modified xsi:type="dcterms:W3CDTF">2019-10-07T08:45:10Z</dcterms:modified>
</cp:coreProperties>
</file>